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6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theme/theme7.xml" ContentType="application/vnd.openxmlformats-officedocument.theme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theme/themeOverride6.xml" ContentType="application/vnd.openxmlformats-officedocument.themeOverride+xml"/>
  <Override PartName="/ppt/theme/themeOverride7.xml" ContentType="application/vnd.openxmlformats-officedocument.themeOverride+xml"/>
  <Override PartName="/ppt/theme/themeOverride8.xml" ContentType="application/vnd.openxmlformats-officedocument.themeOverride+xml"/>
  <Override PartName="/ppt/theme/themeOverride9.xml" ContentType="application/vnd.openxmlformats-officedocument.themeOverr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heme/themeOverride10.xml" ContentType="application/vnd.openxmlformats-officedocument.themeOverr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701" r:id="rId2"/>
    <p:sldMasterId id="2147483705" r:id="rId3"/>
    <p:sldMasterId id="2147483717" r:id="rId4"/>
    <p:sldMasterId id="2147483757" r:id="rId5"/>
    <p:sldMasterId id="2147483769" r:id="rId6"/>
    <p:sldMasterId id="2147483781" r:id="rId7"/>
    <p:sldMasterId id="2147483793" r:id="rId8"/>
  </p:sldMasterIdLst>
  <p:notesMasterIdLst>
    <p:notesMasterId r:id="rId29"/>
  </p:notesMasterIdLst>
  <p:sldIdLst>
    <p:sldId id="293" r:id="rId9"/>
    <p:sldId id="321" r:id="rId10"/>
    <p:sldId id="294" r:id="rId11"/>
    <p:sldId id="295" r:id="rId12"/>
    <p:sldId id="297" r:id="rId13"/>
    <p:sldId id="299" r:id="rId14"/>
    <p:sldId id="298" r:id="rId15"/>
    <p:sldId id="317" r:id="rId16"/>
    <p:sldId id="318" r:id="rId17"/>
    <p:sldId id="300" r:id="rId18"/>
    <p:sldId id="301" r:id="rId19"/>
    <p:sldId id="307" r:id="rId20"/>
    <p:sldId id="319" r:id="rId21"/>
    <p:sldId id="308" r:id="rId22"/>
    <p:sldId id="309" r:id="rId23"/>
    <p:sldId id="311" r:id="rId24"/>
    <p:sldId id="312" r:id="rId25"/>
    <p:sldId id="313" r:id="rId26"/>
    <p:sldId id="314" r:id="rId27"/>
    <p:sldId id="315" r:id="rId28"/>
  </p:sldIdLst>
  <p:sldSz cx="9144000" cy="6858000" type="screen4x3"/>
  <p:notesSz cx="6858000" cy="9144000"/>
  <p:custDataLst>
    <p:tags r:id="rId3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43" autoAdjust="0"/>
    <p:restoredTop sz="94660"/>
  </p:normalViewPr>
  <p:slideViewPr>
    <p:cSldViewPr snapToGrid="0" showGuides="1">
      <p:cViewPr varScale="1">
        <p:scale>
          <a:sx n="79" d="100"/>
          <a:sy n="79" d="100"/>
        </p:scale>
        <p:origin x="1603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tags" Target="tags/tag1.xml"/><Relationship Id="rId8" Type="http://schemas.openxmlformats.org/officeDocument/2006/relationships/slideMaster" Target="slideMasters/slideMaster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DD9C90A-295F-41B7-9AFD-941ADE6246EB}" type="doc">
      <dgm:prSet loTypeId="urn:microsoft.com/office/officeart/2011/layout/RadialPictureList" loCatId="pictur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en-US"/>
        </a:p>
      </dgm:t>
    </dgm:pt>
    <dgm:pt modelId="{70AFB5C0-CB82-4F7B-B9FF-CB0E5458E361}">
      <dgm:prSet phldrT="[Text]" custT="1"/>
      <dgm:spPr>
        <a:solidFill>
          <a:schemeClr val="accent1">
            <a:lumMod val="75000"/>
          </a:schemeClr>
        </a:solidFill>
        <a:ln w="57150">
          <a:solidFill>
            <a:schemeClr val="bg1">
              <a:lumMod val="75000"/>
            </a:schemeClr>
          </a:solidFill>
        </a:ln>
      </dgm:spPr>
      <dgm:t>
        <a:bodyPr/>
        <a:lstStyle/>
        <a:p>
          <a:r>
            <a:rPr lang="vi-VN" sz="3200" b="1" i="0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rPr>
            <a:t>NỘI DUNG CHÍNH</a:t>
          </a:r>
          <a:endParaRPr lang="en-US" sz="3200" b="1" i="0" dirty="0">
            <a:solidFill>
              <a:schemeClr val="bg1">
                <a:lumMod val="9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E5FF16B4-BE91-4881-B06D-3CA944209C6E}" type="parTrans" cxnId="{E3BC643D-03D1-455B-8F1C-9AA7A097E28D}">
      <dgm:prSet/>
      <dgm:spPr/>
      <dgm:t>
        <a:bodyPr/>
        <a:lstStyle/>
        <a:p>
          <a:endParaRPr lang="en-US"/>
        </a:p>
      </dgm:t>
    </dgm:pt>
    <dgm:pt modelId="{6DBC1106-3239-43D3-A462-62AE5076F4CA}" type="sibTrans" cxnId="{E3BC643D-03D1-455B-8F1C-9AA7A097E28D}">
      <dgm:prSet/>
      <dgm:spPr/>
      <dgm:t>
        <a:bodyPr/>
        <a:lstStyle/>
        <a:p>
          <a:endParaRPr lang="en-US"/>
        </a:p>
      </dgm:t>
    </dgm:pt>
    <dgm:pt modelId="{9499ABB9-9FDA-4E1A-8FD3-BD5F6BE4C517}">
      <dgm:prSet phldrT="[Text]" custT="1"/>
      <dgm:spPr/>
      <dgm:t>
        <a:bodyPr/>
        <a:lstStyle/>
        <a:p>
          <a:r>
            <a:rPr lang="en-US" sz="3200" b="1" i="0" dirty="0" err="1">
              <a:latin typeface="Times New Roman" pitchFamily="18" charset="0"/>
              <a:cs typeface="Times New Roman" pitchFamily="18" charset="0"/>
            </a:rPr>
            <a:t>Khái</a:t>
          </a:r>
          <a:r>
            <a:rPr lang="en-US" sz="3200" b="1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>
              <a:latin typeface="Times New Roman" pitchFamily="18" charset="0"/>
              <a:cs typeface="Times New Roman" pitchFamily="18" charset="0"/>
            </a:rPr>
            <a:t>niệm</a:t>
          </a:r>
          <a:r>
            <a:rPr lang="en-US" sz="3200" b="1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>
              <a:latin typeface="Times New Roman" pitchFamily="18" charset="0"/>
              <a:cs typeface="Times New Roman" pitchFamily="18" charset="0"/>
            </a:rPr>
            <a:t>tốc</a:t>
          </a:r>
          <a:r>
            <a:rPr lang="en-US" sz="3200" b="1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>
              <a:latin typeface="Times New Roman" pitchFamily="18" charset="0"/>
              <a:cs typeface="Times New Roman" pitchFamily="18" charset="0"/>
            </a:rPr>
            <a:t>độ</a:t>
          </a:r>
          <a:r>
            <a:rPr lang="en-US" sz="3200" b="1" i="0" dirty="0">
              <a:latin typeface="Times New Roman" pitchFamily="18" charset="0"/>
              <a:cs typeface="Times New Roman" pitchFamily="18" charset="0"/>
            </a:rPr>
            <a:t>:</a:t>
          </a:r>
        </a:p>
      </dgm:t>
    </dgm:pt>
    <dgm:pt modelId="{7C2E4BD6-33DE-4A3A-B3EC-2EBDC1F553C9}" type="parTrans" cxnId="{95CD73D4-6DD3-49B9-BA77-0B2C0DF514B3}">
      <dgm:prSet/>
      <dgm:spPr/>
      <dgm:t>
        <a:bodyPr/>
        <a:lstStyle/>
        <a:p>
          <a:endParaRPr lang="en-US"/>
        </a:p>
      </dgm:t>
    </dgm:pt>
    <dgm:pt modelId="{E6D3D445-B438-450D-8FD0-C41EE8E1924F}" type="sibTrans" cxnId="{95CD73D4-6DD3-49B9-BA77-0B2C0DF514B3}">
      <dgm:prSet/>
      <dgm:spPr/>
      <dgm:t>
        <a:bodyPr/>
        <a:lstStyle/>
        <a:p>
          <a:endParaRPr lang="en-US"/>
        </a:p>
      </dgm:t>
    </dgm:pt>
    <dgm:pt modelId="{DB50DFA6-7CB8-41BD-AF62-6A4FB10195CB}">
      <dgm:prSet phldrT="[Text]" custT="1"/>
      <dgm:spPr/>
      <dgm:t>
        <a:bodyPr/>
        <a:lstStyle/>
        <a:p>
          <a:r>
            <a:rPr lang="en-US" sz="3200" b="1" i="0" dirty="0" err="1">
              <a:latin typeface="Times New Roman" pitchFamily="18" charset="0"/>
              <a:cs typeface="Times New Roman" pitchFamily="18" charset="0"/>
            </a:rPr>
            <a:t>Đơn</a:t>
          </a:r>
          <a:r>
            <a:rPr lang="en-US" sz="3200" b="1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>
              <a:latin typeface="Times New Roman" pitchFamily="18" charset="0"/>
              <a:cs typeface="Times New Roman" pitchFamily="18" charset="0"/>
            </a:rPr>
            <a:t>vị</a:t>
          </a:r>
          <a:r>
            <a:rPr lang="en-US" sz="3200" b="1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>
              <a:latin typeface="Times New Roman" pitchFamily="18" charset="0"/>
              <a:cs typeface="Times New Roman" pitchFamily="18" charset="0"/>
            </a:rPr>
            <a:t>đo</a:t>
          </a:r>
          <a:r>
            <a:rPr lang="en-US" sz="3200" b="1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>
              <a:latin typeface="Times New Roman" pitchFamily="18" charset="0"/>
              <a:cs typeface="Times New Roman" pitchFamily="18" charset="0"/>
            </a:rPr>
            <a:t>vận</a:t>
          </a:r>
          <a:r>
            <a:rPr lang="en-US" sz="3200" b="1" i="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dirty="0" err="1">
              <a:latin typeface="Times New Roman" pitchFamily="18" charset="0"/>
              <a:cs typeface="Times New Roman" pitchFamily="18" charset="0"/>
            </a:rPr>
            <a:t>tốc</a:t>
          </a:r>
          <a:r>
            <a:rPr lang="en-US" sz="3200" b="1" i="0">
              <a:latin typeface="Times New Roman" pitchFamily="18" charset="0"/>
              <a:cs typeface="Times New Roman" pitchFamily="18" charset="0"/>
            </a:rPr>
            <a:t>:</a:t>
          </a:r>
          <a:endParaRPr lang="en-US" sz="3200" b="1" i="0" dirty="0">
            <a:latin typeface="Times New Roman" pitchFamily="18" charset="0"/>
            <a:cs typeface="Times New Roman" pitchFamily="18" charset="0"/>
          </a:endParaRPr>
        </a:p>
      </dgm:t>
    </dgm:pt>
    <dgm:pt modelId="{59188947-BFC9-4BF7-98DF-2A88D346F2FE}" type="parTrans" cxnId="{27A76D77-A792-4C03-AEEB-EFDA9E68A21F}">
      <dgm:prSet/>
      <dgm:spPr/>
      <dgm:t>
        <a:bodyPr/>
        <a:lstStyle/>
        <a:p>
          <a:endParaRPr lang="en-US"/>
        </a:p>
      </dgm:t>
    </dgm:pt>
    <dgm:pt modelId="{2B6C11E4-79D6-4BC3-8ABA-2E8AB580A980}" type="sibTrans" cxnId="{27A76D77-A792-4C03-AEEB-EFDA9E68A21F}">
      <dgm:prSet/>
      <dgm:spPr/>
      <dgm:t>
        <a:bodyPr/>
        <a:lstStyle/>
        <a:p>
          <a:endParaRPr lang="en-US"/>
        </a:p>
      </dgm:t>
    </dgm:pt>
    <dgm:pt modelId="{C915C9F1-FB3F-4176-B838-F28DACCF249E}" type="pres">
      <dgm:prSet presAssocID="{3DD9C90A-295F-41B7-9AFD-941ADE6246EB}" presName="Name0" presStyleCnt="0">
        <dgm:presLayoutVars>
          <dgm:chMax val="1"/>
          <dgm:chPref val="1"/>
          <dgm:dir/>
          <dgm:resizeHandles/>
        </dgm:presLayoutVars>
      </dgm:prSet>
      <dgm:spPr/>
    </dgm:pt>
    <dgm:pt modelId="{80DB1499-6AF5-42FE-8D7E-AEA99D4FD6D4}" type="pres">
      <dgm:prSet presAssocID="{70AFB5C0-CB82-4F7B-B9FF-CB0E5458E361}" presName="Parent" presStyleLbl="node1" presStyleIdx="0" presStyleCnt="2" custScaleX="138492" custLinFactNeighborX="-86464" custLinFactNeighborY="-2853">
        <dgm:presLayoutVars>
          <dgm:chMax val="4"/>
          <dgm:chPref val="3"/>
        </dgm:presLayoutVars>
      </dgm:prSet>
      <dgm:spPr/>
    </dgm:pt>
    <dgm:pt modelId="{05DC35AB-077B-44A8-90A5-AA03DCFE87F6}" type="pres">
      <dgm:prSet presAssocID="{9499ABB9-9FDA-4E1A-8FD3-BD5F6BE4C517}" presName="Accent" presStyleLbl="node1" presStyleIdx="1" presStyleCnt="2" custLinFactNeighborX="-35300" custLinFactNeighborY="0"/>
      <dgm:spPr/>
    </dgm:pt>
    <dgm:pt modelId="{ABCE74CE-B1EB-49E1-B102-1B9D685C9A2E}" type="pres">
      <dgm:prSet presAssocID="{9499ABB9-9FDA-4E1A-8FD3-BD5F6BE4C517}" presName="Image1" presStyleLbl="fgImgPlace1" presStyleIdx="0" presStyleCnt="2" custLinFactX="-75357" custLinFactNeighborX="-100000" custLinFactNeighborY="-26232"/>
      <dgm:spPr>
        <a:ln w="76200">
          <a:solidFill>
            <a:schemeClr val="accent1">
              <a:lumMod val="75000"/>
            </a:schemeClr>
          </a:solidFill>
        </a:ln>
      </dgm:spPr>
    </dgm:pt>
    <dgm:pt modelId="{C1FC90C9-F92B-4C83-95AD-EF0876159E33}" type="pres">
      <dgm:prSet presAssocID="{9499ABB9-9FDA-4E1A-8FD3-BD5F6BE4C517}" presName="Child1" presStyleLbl="revTx" presStyleIdx="0" presStyleCnt="2" custScaleX="393885" custLinFactNeighborX="18662" custLinFactNeighborY="-32253">
        <dgm:presLayoutVars>
          <dgm:chMax val="0"/>
          <dgm:chPref val="0"/>
          <dgm:bulletEnabled val="1"/>
        </dgm:presLayoutVars>
      </dgm:prSet>
      <dgm:spPr/>
    </dgm:pt>
    <dgm:pt modelId="{4F037821-1AC3-4018-99AB-6F33B71B7038}" type="pres">
      <dgm:prSet presAssocID="{DB50DFA6-7CB8-41BD-AF62-6A4FB10195CB}" presName="Image2" presStyleCnt="0"/>
      <dgm:spPr/>
    </dgm:pt>
    <dgm:pt modelId="{87B4F9CA-D9E3-4EB1-A9FE-42DD06F0DF3C}" type="pres">
      <dgm:prSet presAssocID="{DB50DFA6-7CB8-41BD-AF62-6A4FB10195CB}" presName="Image" presStyleLbl="fgImgPlace1" presStyleIdx="1" presStyleCnt="2" custLinFactX="-60937" custLinFactNeighborX="-100000" custLinFactNeighborY="-16632"/>
      <dgm:spPr>
        <a:ln w="76200">
          <a:solidFill>
            <a:srgbClr val="FFC000"/>
          </a:solidFill>
        </a:ln>
      </dgm:spPr>
    </dgm:pt>
    <dgm:pt modelId="{0B862E79-F876-469E-9910-06057528A508}" type="pres">
      <dgm:prSet presAssocID="{DB50DFA6-7CB8-41BD-AF62-6A4FB10195CB}" presName="Child2" presStyleLbl="revTx" presStyleIdx="1" presStyleCnt="2" custScaleX="402368" custScaleY="102571" custLinFactNeighborX="39180" custLinFactNeighborY="-26206">
        <dgm:presLayoutVars>
          <dgm:chMax val="0"/>
          <dgm:chPref val="0"/>
          <dgm:bulletEnabled val="1"/>
        </dgm:presLayoutVars>
      </dgm:prSet>
      <dgm:spPr/>
    </dgm:pt>
  </dgm:ptLst>
  <dgm:cxnLst>
    <dgm:cxn modelId="{0BB27B0C-FE5E-4359-96EA-510A882F7D52}" type="presOf" srcId="{9499ABB9-9FDA-4E1A-8FD3-BD5F6BE4C517}" destId="{C1FC90C9-F92B-4C83-95AD-EF0876159E33}" srcOrd="0" destOrd="0" presId="urn:microsoft.com/office/officeart/2011/layout/RadialPictureList"/>
    <dgm:cxn modelId="{1A8F7828-33FE-46D6-BE44-C9F096A4E933}" type="presOf" srcId="{70AFB5C0-CB82-4F7B-B9FF-CB0E5458E361}" destId="{80DB1499-6AF5-42FE-8D7E-AEA99D4FD6D4}" srcOrd="0" destOrd="0" presId="urn:microsoft.com/office/officeart/2011/layout/RadialPictureList"/>
    <dgm:cxn modelId="{820D783A-E201-4544-A432-56E59CA86EC6}" type="presOf" srcId="{DB50DFA6-7CB8-41BD-AF62-6A4FB10195CB}" destId="{0B862E79-F876-469E-9910-06057528A508}" srcOrd="0" destOrd="0" presId="urn:microsoft.com/office/officeart/2011/layout/RadialPictureList"/>
    <dgm:cxn modelId="{E3BC643D-03D1-455B-8F1C-9AA7A097E28D}" srcId="{3DD9C90A-295F-41B7-9AFD-941ADE6246EB}" destId="{70AFB5C0-CB82-4F7B-B9FF-CB0E5458E361}" srcOrd="0" destOrd="0" parTransId="{E5FF16B4-BE91-4881-B06D-3CA944209C6E}" sibTransId="{6DBC1106-3239-43D3-A462-62AE5076F4CA}"/>
    <dgm:cxn modelId="{27A76D77-A792-4C03-AEEB-EFDA9E68A21F}" srcId="{70AFB5C0-CB82-4F7B-B9FF-CB0E5458E361}" destId="{DB50DFA6-7CB8-41BD-AF62-6A4FB10195CB}" srcOrd="1" destOrd="0" parTransId="{59188947-BFC9-4BF7-98DF-2A88D346F2FE}" sibTransId="{2B6C11E4-79D6-4BC3-8ABA-2E8AB580A980}"/>
    <dgm:cxn modelId="{3C2B828D-55C4-4D75-A6A3-222629C6A927}" type="presOf" srcId="{3DD9C90A-295F-41B7-9AFD-941ADE6246EB}" destId="{C915C9F1-FB3F-4176-B838-F28DACCF249E}" srcOrd="0" destOrd="0" presId="urn:microsoft.com/office/officeart/2011/layout/RadialPictureList"/>
    <dgm:cxn modelId="{95CD73D4-6DD3-49B9-BA77-0B2C0DF514B3}" srcId="{70AFB5C0-CB82-4F7B-B9FF-CB0E5458E361}" destId="{9499ABB9-9FDA-4E1A-8FD3-BD5F6BE4C517}" srcOrd="0" destOrd="0" parTransId="{7C2E4BD6-33DE-4A3A-B3EC-2EBDC1F553C9}" sibTransId="{E6D3D445-B438-450D-8FD0-C41EE8E1924F}"/>
    <dgm:cxn modelId="{80AA1E24-B3C5-4E92-954B-9DD4914B371D}" type="presParOf" srcId="{C915C9F1-FB3F-4176-B838-F28DACCF249E}" destId="{80DB1499-6AF5-42FE-8D7E-AEA99D4FD6D4}" srcOrd="0" destOrd="0" presId="urn:microsoft.com/office/officeart/2011/layout/RadialPictureList"/>
    <dgm:cxn modelId="{8AD9C5B6-336B-45B9-8442-A625364742B8}" type="presParOf" srcId="{C915C9F1-FB3F-4176-B838-F28DACCF249E}" destId="{05DC35AB-077B-44A8-90A5-AA03DCFE87F6}" srcOrd="1" destOrd="0" presId="urn:microsoft.com/office/officeart/2011/layout/RadialPictureList"/>
    <dgm:cxn modelId="{5DA49A83-4E98-4177-BF0D-5F63CB7A57A3}" type="presParOf" srcId="{C915C9F1-FB3F-4176-B838-F28DACCF249E}" destId="{ABCE74CE-B1EB-49E1-B102-1B9D685C9A2E}" srcOrd="2" destOrd="0" presId="urn:microsoft.com/office/officeart/2011/layout/RadialPictureList"/>
    <dgm:cxn modelId="{67D5084F-8B2D-4E5F-A52C-9EAF15D7A8C8}" type="presParOf" srcId="{C915C9F1-FB3F-4176-B838-F28DACCF249E}" destId="{C1FC90C9-F92B-4C83-95AD-EF0876159E33}" srcOrd="3" destOrd="0" presId="urn:microsoft.com/office/officeart/2011/layout/RadialPictureList"/>
    <dgm:cxn modelId="{9C4332C7-C7B6-4331-9B42-BD9B9D18F300}" type="presParOf" srcId="{C915C9F1-FB3F-4176-B838-F28DACCF249E}" destId="{4F037821-1AC3-4018-99AB-6F33B71B7038}" srcOrd="4" destOrd="0" presId="urn:microsoft.com/office/officeart/2011/layout/RadialPictureList"/>
    <dgm:cxn modelId="{8A1534C6-E4A7-412B-9B2A-AC1CBC6758F1}" type="presParOf" srcId="{4F037821-1AC3-4018-99AB-6F33B71B7038}" destId="{87B4F9CA-D9E3-4EB1-A9FE-42DD06F0DF3C}" srcOrd="0" destOrd="0" presId="urn:microsoft.com/office/officeart/2011/layout/RadialPictureList"/>
    <dgm:cxn modelId="{45CAAAE7-F7DA-4919-AC88-8C6A613C435B}" type="presParOf" srcId="{C915C9F1-FB3F-4176-B838-F28DACCF249E}" destId="{0B862E79-F876-469E-9910-06057528A508}" srcOrd="5" destOrd="0" presId="urn:microsoft.com/office/officeart/2011/layout/RadialPictureLis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0DB1499-6AF5-42FE-8D7E-AEA99D4FD6D4}">
      <dsp:nvSpPr>
        <dsp:cNvPr id="0" name=""/>
        <dsp:cNvSpPr/>
      </dsp:nvSpPr>
      <dsp:spPr>
        <a:xfrm>
          <a:off x="0" y="970470"/>
          <a:ext cx="2548021" cy="1839861"/>
        </a:xfrm>
        <a:prstGeom prst="ellipse">
          <a:avLst/>
        </a:prstGeom>
        <a:solidFill>
          <a:schemeClr val="accent1">
            <a:lumMod val="75000"/>
          </a:schemeClr>
        </a:solidFill>
        <a:ln w="57150" cap="flat" cmpd="sng" algn="ctr">
          <a:solidFill>
            <a:schemeClr val="bg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vi-VN" sz="3200" b="1" i="0" kern="1200" dirty="0">
              <a:solidFill>
                <a:schemeClr val="bg1">
                  <a:lumMod val="95000"/>
                </a:schemeClr>
              </a:solidFill>
              <a:latin typeface="Times New Roman" pitchFamily="18" charset="0"/>
              <a:cs typeface="Times New Roman" pitchFamily="18" charset="0"/>
            </a:rPr>
            <a:t>NỘI DUNG CHÍNH</a:t>
          </a:r>
          <a:endParaRPr lang="en-US" sz="3200" b="1" i="0" kern="1200" dirty="0">
            <a:solidFill>
              <a:schemeClr val="bg1">
                <a:lumMod val="9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73149" y="1239911"/>
        <a:ext cx="1801723" cy="1300979"/>
      </dsp:txXfrm>
    </dsp:sp>
    <dsp:sp modelId="{05DC35AB-077B-44A8-90A5-AA03DCFE87F6}">
      <dsp:nvSpPr>
        <dsp:cNvPr id="0" name=""/>
        <dsp:cNvSpPr/>
      </dsp:nvSpPr>
      <dsp:spPr>
        <a:xfrm>
          <a:off x="-327685" y="0"/>
          <a:ext cx="3708496" cy="3866067"/>
        </a:xfrm>
        <a:prstGeom prst="blockArc">
          <a:avLst>
            <a:gd name="adj1" fmla="val 17747832"/>
            <a:gd name="adj2" fmla="val 3872736"/>
            <a:gd name="adj3" fmla="val 558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CE74CE-B1EB-49E1-B102-1B9D685C9A2E}">
      <dsp:nvSpPr>
        <dsp:cNvPr id="0" name=""/>
        <dsp:cNvSpPr/>
      </dsp:nvSpPr>
      <dsp:spPr>
        <a:xfrm>
          <a:off x="2206140" y="354164"/>
          <a:ext cx="985586" cy="985847"/>
        </a:xfrm>
        <a:prstGeom prst="ellipse">
          <a:avLst/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 w="76200" cap="flat" cmpd="sng" algn="ctr">
          <a:solidFill>
            <a:schemeClr val="accent1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1FC90C9-F92B-4C83-95AD-EF0876159E33}">
      <dsp:nvSpPr>
        <dsp:cNvPr id="0" name=""/>
        <dsp:cNvSpPr/>
      </dsp:nvSpPr>
      <dsp:spPr>
        <a:xfrm>
          <a:off x="3308801" y="317789"/>
          <a:ext cx="5196431" cy="95414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3200" b="1" i="0" kern="1200" dirty="0" err="1">
              <a:latin typeface="Times New Roman" pitchFamily="18" charset="0"/>
              <a:cs typeface="Times New Roman" pitchFamily="18" charset="0"/>
            </a:rPr>
            <a:t>Khái</a:t>
          </a:r>
          <a:r>
            <a:rPr lang="en-US" sz="3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kern="1200" dirty="0" err="1">
              <a:latin typeface="Times New Roman" pitchFamily="18" charset="0"/>
              <a:cs typeface="Times New Roman" pitchFamily="18" charset="0"/>
            </a:rPr>
            <a:t>niệm</a:t>
          </a:r>
          <a:r>
            <a:rPr lang="en-US" sz="3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kern="1200" dirty="0" err="1">
              <a:latin typeface="Times New Roman" pitchFamily="18" charset="0"/>
              <a:cs typeface="Times New Roman" pitchFamily="18" charset="0"/>
            </a:rPr>
            <a:t>tốc</a:t>
          </a:r>
          <a:r>
            <a:rPr lang="en-US" sz="3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kern="1200" dirty="0" err="1">
              <a:latin typeface="Times New Roman" pitchFamily="18" charset="0"/>
              <a:cs typeface="Times New Roman" pitchFamily="18" charset="0"/>
            </a:rPr>
            <a:t>độ</a:t>
          </a:r>
          <a:r>
            <a:rPr lang="en-US" sz="3200" b="1" i="0" kern="1200" dirty="0">
              <a:latin typeface="Times New Roman" pitchFamily="18" charset="0"/>
              <a:cs typeface="Times New Roman" pitchFamily="18" charset="0"/>
            </a:rPr>
            <a:t>:</a:t>
          </a:r>
        </a:p>
      </dsp:txBody>
      <dsp:txXfrm>
        <a:off x="3308801" y="317789"/>
        <a:ext cx="5196431" cy="954145"/>
      </dsp:txXfrm>
    </dsp:sp>
    <dsp:sp modelId="{87B4F9CA-D9E3-4EB1-A9FE-42DD06F0DF3C}">
      <dsp:nvSpPr>
        <dsp:cNvPr id="0" name=""/>
        <dsp:cNvSpPr/>
      </dsp:nvSpPr>
      <dsp:spPr>
        <a:xfrm>
          <a:off x="2348262" y="2010309"/>
          <a:ext cx="985586" cy="985847"/>
        </a:xfrm>
        <a:prstGeom prst="ellipse">
          <a:avLst/>
        </a:prstGeom>
        <a:solidFill>
          <a:schemeClr val="accent3">
            <a:tint val="50000"/>
            <a:hueOff val="0"/>
            <a:satOff val="0"/>
            <a:lumOff val="0"/>
            <a:alphaOff val="0"/>
          </a:schemeClr>
        </a:solidFill>
        <a:ln w="762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B862E79-F876-469E-9910-06057528A508}">
      <dsp:nvSpPr>
        <dsp:cNvPr id="0" name=""/>
        <dsp:cNvSpPr/>
      </dsp:nvSpPr>
      <dsp:spPr>
        <a:xfrm>
          <a:off x="3523533" y="1924725"/>
          <a:ext cx="5308346" cy="9786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10000"/>
            </a:spcAft>
            <a:buNone/>
          </a:pPr>
          <a:r>
            <a:rPr lang="en-US" sz="3200" b="1" i="0" kern="1200" dirty="0" err="1">
              <a:latin typeface="Times New Roman" pitchFamily="18" charset="0"/>
              <a:cs typeface="Times New Roman" pitchFamily="18" charset="0"/>
            </a:rPr>
            <a:t>Đơn</a:t>
          </a:r>
          <a:r>
            <a:rPr lang="en-US" sz="3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kern="1200" dirty="0" err="1">
              <a:latin typeface="Times New Roman" pitchFamily="18" charset="0"/>
              <a:cs typeface="Times New Roman" pitchFamily="18" charset="0"/>
            </a:rPr>
            <a:t>vị</a:t>
          </a:r>
          <a:r>
            <a:rPr lang="en-US" sz="3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kern="1200" dirty="0" err="1">
              <a:latin typeface="Times New Roman" pitchFamily="18" charset="0"/>
              <a:cs typeface="Times New Roman" pitchFamily="18" charset="0"/>
            </a:rPr>
            <a:t>đo</a:t>
          </a:r>
          <a:r>
            <a:rPr lang="en-US" sz="3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kern="1200" dirty="0" err="1">
              <a:latin typeface="Times New Roman" pitchFamily="18" charset="0"/>
              <a:cs typeface="Times New Roman" pitchFamily="18" charset="0"/>
            </a:rPr>
            <a:t>vận</a:t>
          </a:r>
          <a:r>
            <a:rPr lang="en-US" sz="3200" b="1" i="0" kern="1200" dirty="0">
              <a:latin typeface="Times New Roman" pitchFamily="18" charset="0"/>
              <a:cs typeface="Times New Roman" pitchFamily="18" charset="0"/>
            </a:rPr>
            <a:t> </a:t>
          </a:r>
          <a:r>
            <a:rPr lang="en-US" sz="3200" b="1" i="0" kern="1200" dirty="0" err="1">
              <a:latin typeface="Times New Roman" pitchFamily="18" charset="0"/>
              <a:cs typeface="Times New Roman" pitchFamily="18" charset="0"/>
            </a:rPr>
            <a:t>tốc</a:t>
          </a:r>
          <a:r>
            <a:rPr lang="en-US" sz="3200" b="1" i="0" kern="1200">
              <a:latin typeface="Times New Roman" pitchFamily="18" charset="0"/>
              <a:cs typeface="Times New Roman" pitchFamily="18" charset="0"/>
            </a:rPr>
            <a:t>:</a:t>
          </a:r>
          <a:endParaRPr lang="en-US" sz="3200" b="1" i="0" kern="1200" dirty="0">
            <a:latin typeface="Times New Roman" pitchFamily="18" charset="0"/>
            <a:cs typeface="Times New Roman" pitchFamily="18" charset="0"/>
          </a:endParaRPr>
        </a:p>
      </dsp:txBody>
      <dsp:txXfrm>
        <a:off x="3523533" y="1924725"/>
        <a:ext cx="5308346" cy="9786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1/layout/RadialPictureList">
  <dgm:title val="Radial Picture List"/>
  <dgm:desc val="Use to show relationships to a central idea. The Level 1 shape contains text and all Level 2 shapes contain a picture with corresponding text. Limited to four Level 2 pictures.  Unused pictures do not appear, but remain available if you switch layouts. Works best with a small amount of Level 2 text."/>
  <dgm:catLst>
    <dgm:cat type="picture" pri="2500"/>
    <dgm:cat type="officeonline" pri="2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1" srcId="0" destId="10" srcOrd="0" destOrd="0"/>
        <dgm:cxn modelId="2" srcId="10" destId="11" srcOrd="0" destOrd="0"/>
        <dgm:cxn modelId="3" srcId="10" destId="12" srcOrd="1" destOrd="0"/>
        <dgm:cxn modelId="4" srcId="10" destId="13" srcOrd="2" destOrd="0"/>
        <dgm:cxn modelId="5" srcId="10" destId="14" srcOrd="3" destOrd="0"/>
      </dgm:cxnLst>
      <dgm:bg/>
      <dgm:whole/>
    </dgm:dataModel>
  </dgm:clrData>
  <dgm:layoutNode name="Name0">
    <dgm:varLst>
      <dgm:chMax val="1"/>
      <dgm:chPref val="1"/>
      <dgm:dir/>
      <dgm:resizeHandles/>
    </dgm:varLst>
    <dgm:shape xmlns:r="http://schemas.openxmlformats.org/officeDocument/2006/relationships" r:blip="">
      <dgm:adjLst/>
    </dgm:shape>
    <dgm:choose name="Name1">
      <dgm:if name="Name2" func="var" arg="dir" op="equ" val="norm">
        <dgm:choose name="Name3">
          <dgm:if name="Name4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5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Child1" refType="w" fact="0.76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5661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6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l" for="ch" forName="Parent" refType="w" fact="0.1777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l" for="ch" forName="Image1" refType="w" fact="0.5531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l" for="ch" forName="Image2" refType="w" fact="0.5531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l" for="ch" forName="Child1" refType="w" fact="0.7529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l" for="ch" forName="Child2" refType="w" fact="0.7529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7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l" for="ch" forName="Accent" refType="w" fact="0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l" for="ch" forName="Parent" refType="w" fact="0.1726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l" for="ch" forName="Image1" refType="w" fact="0.4968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l" for="ch" forName="Image2" refType="w" fact="0.5661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l" for="ch" forName="Image3" refType="w" fact="0.4968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l" for="ch" forName="Child1" refType="w" fact="0.6897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l" for="ch" forName="Child2" refType="w" fact="0.76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l" for="ch" forName="Child3" refType="w" fact="0.6897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8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l" for="ch" forName="Accent" refType="w" fact="0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l" for="ch" forName="Parent" refType="w" fact="0.1756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l" for="ch" forName="Image1" refType="w" fact="0.42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l" for="ch" forName="Image2" refType="w" fact="0.5598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l" for="ch" forName="Image3" refType="w" fact="0.5591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l" for="ch" forName="Image4" refType="w" fact="0.42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l" for="ch" forName="Child1" refType="w" fact="0.6214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l" for="ch" forName="Child2" refType="w" fact="0.7557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l" for="ch" forName="Child3" refType="w" fact="0.7557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l" for="ch" forName="Child4" refType="w" fact="0.6214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if>
      <dgm:else name="Name9">
        <dgm:choose name="Name10">
          <dgm:if name="Name11" axis="ch ch" ptType="node node" st="1 1" cnt="1 0" func="cnt" op="equ" val="0">
            <dgm:alg type="composite">
              <dgm:param type="ar" val="1"/>
            </dgm:alg>
            <dgm:constrLst>
              <dgm:constr type="primFontSz" for="des" forName="Parent" val="65"/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/>
            </dgm:constrLst>
          </dgm:if>
          <dgm:if name="Name12" axis="ch ch" ptType="node node" st="1 1" cnt="1 0" func="cnt" op="equ" val="1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Child1" refType="w" fact="0.24"/>
              <dgm:constr type="t" for="ch" forName="Child1" refType="h" fact="0.3739"/>
              <dgm:constr type="w" for="ch" forName="Child1" refType="w" fact="0.24"/>
              <dgm:constr type="h" for="ch" forName="Child1" refType="h" fact="0.255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4339"/>
              <dgm:constr type="t" for="ch" forName="Image1" refType="h" fact="0.3744"/>
              <dgm:constr type="w" for="ch" forName="Image1" refType="w" fact="0.1793"/>
              <dgm:constr type="h" for="ch" forName="Image1" refType="h" fact="0.255"/>
            </dgm:constrLst>
          </dgm:if>
          <dgm:if name="Name13" axis="ch ch" ptType="node node" st="1 1" cnt="1 0" func="cnt" op="equ" val="2">
            <dgm:alg type="composite">
              <dgm:param type="ar" val="1.381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2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946"/>
              <dgm:constr type="h" for="ch" forName="Accent" refType="h"/>
              <dgm:constr type="r" for="ch" forName="Parent" refType="w" fact="0.8223"/>
              <dgm:constr type="t" for="ch" forName="Parent" refType="h" fact="0.2646"/>
              <dgm:constr type="w" for="ch" forName="Parent" refType="w" fact="0.3446"/>
              <dgm:constr type="h" for="ch" forName="Parent" refType="h" fact="0.4759"/>
              <dgm:constr type="r" for="ch" forName="Image1" refType="w" fact="0.4469"/>
              <dgm:constr type="t" for="ch" forName="Image1" refType="h" fact="0.1585"/>
              <dgm:constr type="w" for="ch" forName="Image1" refType="w" fact="0.1846"/>
              <dgm:constr type="h" for="ch" forName="Image1" refType="h" fact="0.255"/>
              <dgm:constr type="r" for="ch" forName="Image2" refType="w" fact="0.4469"/>
              <dgm:constr type="t" for="ch" forName="Image2" refType="h" fact="0.5624"/>
              <dgm:constr type="w" for="ch" forName="Image2" refType="w" fact="0.1846"/>
              <dgm:constr type="h" for="ch" forName="Image2" refType="h" fact="0.255"/>
              <dgm:constr type="r" for="ch" forName="Child1" refType="w" fact="0.2471"/>
              <dgm:constr type="t" for="ch" forName="Child1" refType="h" fact="0.1618"/>
              <dgm:constr type="w" for="ch" forName="Child1" refType="w" fact="0.2471"/>
              <dgm:constr type="h" for="ch" forName="Child1" refType="h" fact="0.2468"/>
              <dgm:constr type="r" for="ch" forName="Child2" refType="w" fact="0.2471"/>
              <dgm:constr type="t" for="ch" forName="Child2" refType="h" fact="0.5657"/>
              <dgm:constr type="w" for="ch" forName="Child2" refType="w" fact="0.2471"/>
              <dgm:constr type="h" for="ch" forName="Child2" refType="h" fact="0.2468"/>
            </dgm:constrLst>
          </dgm:if>
          <dgm:if name="Name14" axis="ch ch" ptType="node node" st="1 1" cnt="1 0" func="cnt" op="equ" val="3">
            <dgm:alg type="composite">
              <dgm:param type="ar" val="1.4218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r" for="ch" forName="Accent" refType="w"/>
              <dgm:constr type="t" for="ch" forName="Accent" refType="h" fact="0"/>
              <dgm:constr type="w" for="ch" forName="Accent" refType="w" fact="0.6747"/>
              <dgm:constr type="h" for="ch" forName="Accent" refType="h"/>
              <dgm:constr type="r" for="ch" forName="Parent" refType="w" fact="0.8274"/>
              <dgm:constr type="t" for="ch" forName="Parent" refType="h" fact="0.2646"/>
              <dgm:constr type="w" for="ch" forName="Parent" refType="w" fact="0.3347"/>
              <dgm:constr type="h" for="ch" forName="Parent" refType="h" fact="0.4759"/>
              <dgm:constr type="r" for="ch" forName="Image1" refType="w" fact="0.5032"/>
              <dgm:constr type="t" for="ch" forName="Image1" refType="h" fact="0.0843"/>
              <dgm:constr type="w" for="ch" forName="Image1" refType="w" fact="0.1793"/>
              <dgm:constr type="h" for="ch" forName="Image1" refType="h" fact="0.255"/>
              <dgm:constr type="r" for="ch" forName="Image2" refType="w" fact="0.4339"/>
              <dgm:constr type="t" for="ch" forName="Image2" refType="h" fact="0.3744"/>
              <dgm:constr type="w" for="ch" forName="Image2" refType="w" fact="0.1793"/>
              <dgm:constr type="h" for="ch" forName="Image2" refType="h" fact="0.255"/>
              <dgm:constr type="r" for="ch" forName="Image3" refType="w" fact="0.5032"/>
              <dgm:constr type="t" for="ch" forName="Image3" refType="h" fact="0.6686"/>
              <dgm:constr type="w" for="ch" forName="Image3" refType="w" fact="0.1793"/>
              <dgm:constr type="h" for="ch" forName="Image3" refType="h" fact="0.255"/>
              <dgm:constr type="r" for="ch" forName="Child1" refType="w" fact="0.3103"/>
              <dgm:constr type="t" for="ch" forName="Child1" refType="h" fact="0.0884"/>
              <dgm:constr type="w" for="ch" forName="Child1" refType="w" fact="0.24"/>
              <dgm:constr type="h" for="ch" forName="Child1" refType="h" fact="0.2468"/>
              <dgm:constr type="r" for="ch" forName="Child2" refType="w" fact="0.24"/>
              <dgm:constr type="t" for="ch" forName="Child2" refType="h" fact="0.378"/>
              <dgm:constr type="w" for="ch" forName="Child2" refType="w" fact="0.24"/>
              <dgm:constr type="h" for="ch" forName="Child2" refType="h" fact="0.2468"/>
              <dgm:constr type="r" for="ch" forName="Child3" refType="w" fact="0.3103"/>
              <dgm:constr type="t" for="ch" forName="Child3" refType="h" fact="0.6738"/>
              <dgm:constr type="w" for="ch" forName="Child3" refType="w" fact="0.24"/>
              <dgm:constr type="h" for="ch" forName="Child3" refType="h" fact="0.2468"/>
            </dgm:constrLst>
          </dgm:if>
          <dgm:else name="Name15">
            <dgm:alg type="composite">
              <dgm:param type="ar" val="1.2852"/>
            </dgm:alg>
            <dgm:constrLst>
              <dgm:constr type="primFontSz" for="des" forName="Child1" val="65"/>
              <dgm:constr type="primFontSz" for="des" forName="Parent" val="65"/>
              <dgm:constr type="primFontSz" for="des" forName="Child1" refType="primFontSz" refFor="des" refForName="Parent" op="lte"/>
              <dgm:constr type="primFontSz" for="des" forName="Child2" refType="primFontSz" refFor="des" refForName="Parent" op="lte"/>
              <dgm:constr type="primFontSz" for="des" forName="Child3" refType="primFontSz" refFor="des" refForName="Parent" op="lte"/>
              <dgm:constr type="primFontSz" for="des" forName="Child4" refType="primFontSz" refFor="des" refForName="Parent" op="lte"/>
              <dgm:constr type="primFontSz" for="des" forName="Child2" refType="primFontSz" refFor="des" refForName="Child1" op="equ"/>
              <dgm:constr type="primFontSz" for="des" forName="Child3" refType="primFontSz" refFor="des" refForName="Child1" op="equ"/>
              <dgm:constr type="primFontSz" for="des" forName="Child4" refType="primFontSz" refFor="des" refForName="Child1" op="equ"/>
              <dgm:constr type="r" for="ch" forName="Accent" refType="w"/>
              <dgm:constr type="t" for="ch" forName="Accent" refType="h" fact="0.0361"/>
              <dgm:constr type="w" for="ch" forName="Accent" refType="w" fact="0.6865"/>
              <dgm:constr type="h" for="ch" forName="Accent" refType="h" fact="0.9197"/>
              <dgm:constr type="r" for="ch" forName="Parent" refType="w" fact="0.8244"/>
              <dgm:constr type="t" for="ch" forName="Parent" refType="h" fact="0.2795"/>
              <dgm:constr type="w" for="ch" forName="Parent" refType="w" fact="0.3406"/>
              <dgm:constr type="h" for="ch" forName="Parent" refType="h" fact="0.4377"/>
              <dgm:constr type="r" for="ch" forName="Image1" refType="w" fact="0.575"/>
              <dgm:constr type="t" for="ch" forName="Image1" refType="h" fact="0"/>
              <dgm:constr type="w" for="ch" forName="Image1" refType="w" fact="0.1825"/>
              <dgm:constr type="h" for="ch" forName="Image1" refType="h" fact="0.2345"/>
              <dgm:constr type="r" for="ch" forName="Image2" refType="w" fact="0.4402"/>
              <dgm:constr type="t" for="ch" forName="Image2" refType="h" fact="0.2184"/>
              <dgm:constr type="w" for="ch" forName="Image2" refType="w" fact="0.1825"/>
              <dgm:constr type="h" for="ch" forName="Image2" refType="h" fact="0.2345"/>
              <dgm:constr type="r" for="ch" forName="Image3" refType="w" fact="0.4409"/>
              <dgm:constr type="t" for="ch" forName="Image3" refType="h" fact="0.5395"/>
              <dgm:constr type="w" for="ch" forName="Image3" refType="w" fact="0.1825"/>
              <dgm:constr type="h" for="ch" forName="Image3" refType="h" fact="0.2345"/>
              <dgm:constr type="r" for="ch" forName="Image4" refType="w" fact="0.575"/>
              <dgm:constr type="t" for="ch" forName="Image4" refType="h" fact="0.7655"/>
              <dgm:constr type="w" for="ch" forName="Image4" refType="w" fact="0.1825"/>
              <dgm:constr type="h" for="ch" forName="Image4" refType="h" fact="0.2345"/>
              <dgm:constr type="r" for="ch" forName="Child1" refType="w" fact="0.3786"/>
              <dgm:constr type="t" for="ch" forName="Child1" refType="h" fact="0.003"/>
              <dgm:constr type="w" for="ch" forName="Child1" refType="w" fact="0.2443"/>
              <dgm:constr type="h" for="ch" forName="Child1" refType="h" fact="0.227"/>
              <dgm:constr type="r" for="ch" forName="Child2" refType="w" fact="0.2443"/>
              <dgm:constr type="t" for="ch" forName="Child2" refType="h" fact="0.2225"/>
              <dgm:constr type="w" for="ch" forName="Child2" refType="w" fact="0.2443"/>
              <dgm:constr type="h" for="ch" forName="Child2" refType="h" fact="0.227"/>
              <dgm:constr type="r" for="ch" forName="Child3" refType="w" fact="0.2443"/>
              <dgm:constr type="t" for="ch" forName="Child3" refType="h" fact="0.5433"/>
              <dgm:constr type="w" for="ch" forName="Child3" refType="w" fact="0.2443"/>
              <dgm:constr type="h" for="ch" forName="Child3" refType="h" fact="0.227"/>
              <dgm:constr type="r" for="ch" forName="Child4" refType="w" fact="0.3786"/>
              <dgm:constr type="t" for="ch" forName="Child4" refType="h" fact="0.7703"/>
              <dgm:constr type="w" for="ch" forName="Child4" refType="w" fact="0.2443"/>
              <dgm:constr type="h" for="ch" forName="Child4" refType="h" fact="0.227"/>
            </dgm:constrLst>
          </dgm:else>
        </dgm:choose>
      </dgm:else>
    </dgm:choose>
    <dgm:forEach name="wrapper" axis="self" ptType="parTrans">
      <dgm:forEach name="ImageRepeat" axis="self">
        <dgm:layoutNode name="Image" styleLbl="fgImgPlace1">
          <dgm:alg type="sp"/>
          <dgm:shape xmlns:r="http://schemas.openxmlformats.org/officeDocument/2006/relationships" type="ellipse" r:blip="" blipPhldr="1">
            <dgm:adjLst/>
          </dgm:shape>
          <dgm:presOf/>
        </dgm:layoutNode>
      </dgm:forEach>
    </dgm:forEach>
    <dgm:forEach name="Name16" axis="ch" ptType="node" cnt="1">
      <dgm:layoutNode name="Parent" styleLbl="node1">
        <dgm:varLst>
          <dgm:chMax val="4"/>
          <dgm:chPref val="3"/>
        </dgm:varLst>
        <dgm:alg type="tx"/>
        <dgm:shape xmlns:r="http://schemas.openxmlformats.org/officeDocument/2006/relationships" type="ellipse" r:blip="">
          <dgm:adjLst/>
        </dgm:shape>
        <dgm:presOf axis="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17" axis="ch ch" ptType="node node" st="1 1" cnt="1 1">
      <dgm:layoutNode name="Accent" styleLbl="node1">
        <dgm:alg type="sp"/>
        <dgm:choose name="Name18">
          <dgm:if name="Name19" func="var" arg="dir" op="equ" val="norm">
            <dgm:choose name="Name20">
              <dgm:if name="Name21" axis="followSib" ptType="node" func="cnt" op="equ" val="0">
                <dgm:shape xmlns:r="http://schemas.openxmlformats.org/officeDocument/2006/relationships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2" axis="followSib" ptType="node" func="cnt" op="equ" val="1">
                <dgm:shape xmlns:r="http://schemas.openxmlformats.org/officeDocument/2006/relationships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3" axis="followSib" ptType="node" func="cnt" op="equ" val="2">
                <dgm:shape xmlns:r="http://schemas.openxmlformats.org/officeDocument/2006/relationships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24">
                <dgm:shape xmlns:r="http://schemas.openxmlformats.org/officeDocument/2006/relationships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if>
          <dgm:else name="Name25">
            <dgm:choose name="Name26">
              <dgm:if name="Name27" axis="followSib" ptType="node" func="cnt" op="equ" val="0">
                <dgm:shape xmlns:r="http://schemas.openxmlformats.org/officeDocument/2006/relationships" rot="180" type="blockArc" r:blip="">
                  <dgm:adjLst>
                    <dgm:adj idx="1" val="-49.0368"/>
                    <dgm:adj idx="2" val="49.4265"/>
                    <dgm:adj idx="3" val="0.0564"/>
                  </dgm:adjLst>
                </dgm:shape>
              </dgm:if>
              <dgm:if name="Name28" axis="followSib" ptType="node" func="cnt" op="equ" val="1">
                <dgm:shape xmlns:r="http://schemas.openxmlformats.org/officeDocument/2006/relationships" rot="180" type="blockArc" r:blip="">
                  <dgm:adjLst>
                    <dgm:adj idx="1" val="-64.2028"/>
                    <dgm:adj idx="2" val="64.5456"/>
                    <dgm:adj idx="3" val="0.0558"/>
                  </dgm:adjLst>
                </dgm:shape>
              </dgm:if>
              <dgm:if name="Name29" axis="followSib" ptType="node" func="cnt" op="equ" val="2">
                <dgm:shape xmlns:r="http://schemas.openxmlformats.org/officeDocument/2006/relationships" rot="180" type="blockArc" r:blip="">
                  <dgm:adjLst>
                    <dgm:adj idx="1" val="-67.8702"/>
                    <dgm:adj idx="2" val="68.6519"/>
                    <dgm:adj idx="3" val="0.0575"/>
                  </dgm:adjLst>
                </dgm:shape>
              </dgm:if>
              <dgm:else name="Name30">
                <dgm:shape xmlns:r="http://schemas.openxmlformats.org/officeDocument/2006/relationships" rot="180" type="blockArc" r:blip="">
                  <dgm:adjLst>
                    <dgm:adj idx="1" val="-84.8426"/>
                    <dgm:adj idx="2" val="84.8009"/>
                    <dgm:adj idx="3" val="0.0524"/>
                  </dgm:adjLst>
                </dgm:shape>
              </dgm:else>
            </dgm:choose>
          </dgm:else>
        </dgm:choose>
        <dgm:presOf/>
      </dgm:layoutNode>
      <dgm:layoutNode name="Image1" styleLbl="fgImgPlace1">
        <dgm:alg type="sp"/>
        <dgm:shape xmlns:r="http://schemas.openxmlformats.org/officeDocument/2006/relationships" type="ellipse" r:blip="" blipPhldr="1">
          <dgm:adjLst/>
        </dgm:shape>
        <dgm:presOf/>
      </dgm:layoutNode>
      <dgm:layoutNode name="Child1" styleLbl="revTx">
        <dgm:varLst>
          <dgm:chMax val="0"/>
          <dgm:chPref val="0"/>
          <dgm:bulletEnabled val="1"/>
        </dgm:varLst>
        <dgm:choose name="Name31">
          <dgm:if name="Name3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4" axis="ch ch" ptType="node node" st="1 2" cnt="1 1">
      <dgm:layoutNode name="Image2">
        <dgm:alg type="sp"/>
        <dgm:shape xmlns:r="http://schemas.openxmlformats.org/officeDocument/2006/relationships" r:blip="">
          <dgm:adjLst/>
        </dgm:shape>
        <dgm:presOf/>
        <dgm:constrLst/>
        <dgm:forEach name="Name35" ref="ImageRepeat"/>
      </dgm:layoutNode>
      <dgm:layoutNode name="Child2" styleLbl="revTx">
        <dgm:varLst>
          <dgm:chMax val="0"/>
          <dgm:chPref val="0"/>
          <dgm:bulletEnabled val="1"/>
        </dgm:varLst>
        <dgm:choose name="Name36">
          <dgm:if name="Name3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3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39" axis="ch ch" ptType="node node" st="1 3" cnt="1 1">
      <dgm:layoutNode name="Image3">
        <dgm:alg type="sp"/>
        <dgm:shape xmlns:r="http://schemas.openxmlformats.org/officeDocument/2006/relationships" r:blip="">
          <dgm:adjLst/>
        </dgm:shape>
        <dgm:presOf/>
        <dgm:constrLst/>
        <dgm:forEach name="Name40" ref="ImageRepeat"/>
      </dgm:layoutNode>
      <dgm:layoutNode name="Child3" styleLbl="revTx">
        <dgm:varLst>
          <dgm:chMax val="0"/>
          <dgm:chPref val="0"/>
          <dgm:bulletEnabled val="1"/>
        </dgm:varLst>
        <dgm:choose name="Name41">
          <dgm:if name="Name42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3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  <dgm:forEach name="Name44" axis="ch ch" ptType="node node" st="1 4" cnt="1 1">
      <dgm:layoutNode name="Image4">
        <dgm:alg type="sp"/>
        <dgm:shape xmlns:r="http://schemas.openxmlformats.org/officeDocument/2006/relationships" r:blip="">
          <dgm:adjLst/>
        </dgm:shape>
        <dgm:presOf/>
        <dgm:constrLst/>
        <dgm:forEach name="Name45" ref="ImageRepeat"/>
      </dgm:layoutNode>
      <dgm:layoutNode name="Child4" styleLbl="revTx">
        <dgm:varLst>
          <dgm:chMax val="0"/>
          <dgm:chPref val="0"/>
          <dgm:bulletEnabled val="1"/>
        </dgm:varLst>
        <dgm:choose name="Name46">
          <dgm:if name="Name47" func="var" arg="dir" op="equ" val="norm">
            <dgm:alg type="tx">
              <dgm:param type="parTxLTRAlign" val="l"/>
              <dgm:param type="shpTxLTRAlignCh" val="l"/>
              <dgm:param type="parTxRTLAlign" val="l"/>
              <dgm:param type="shpTxRTLAlignCh" val="l"/>
              <dgm:param type="lnSpAfParP" val="10"/>
            </dgm:alg>
          </dgm:if>
          <dgm:else name="Name48">
            <dgm:alg type="tx">
              <dgm:param type="parTxLTRAlign" val="r"/>
              <dgm:param type="shpTxLTRAlignCh" val="r"/>
              <dgm:param type="parTxRTLAlign" val="r"/>
              <dgm:param type="shpTxRTLAlignCh" val="r"/>
              <dgm:param type="lnSpAfParP" val="10"/>
            </dgm:alg>
          </dgm:else>
        </dgm:choose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F720A8-4674-4EBA-A5F5-1AE3C8FAA91F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FE0DD40-D0BE-481E-8DB2-3467F064AEC4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77840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0034-3C7A-4844-AA14-735327047CBD}" type="slidenum">
              <a:rPr lang="zh-CN" altLang="en-US" smtClean="0"/>
              <a:pPr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13298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380034-3C7A-4844-AA14-735327047CBD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00293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88915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24982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12668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0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1600"/>
            <a:ext cx="2924664" cy="449349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 flipV="1">
            <a:off x="6219336" y="2475345"/>
            <a:ext cx="2924664" cy="4493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875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0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24" y="0"/>
            <a:ext cx="1776355" cy="2400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488525" y="0"/>
            <a:ext cx="1776355" cy="24000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2311" y="5562068"/>
            <a:ext cx="3657600" cy="129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739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0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24" y="0"/>
            <a:ext cx="1776355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94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0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24" y="0"/>
            <a:ext cx="1776355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06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31622" y="665020"/>
            <a:ext cx="8280756" cy="5780543"/>
          </a:xfrm>
          <a:prstGeom prst="rect">
            <a:avLst/>
          </a:prstGeom>
          <a:solidFill>
            <a:schemeClr val="bg1"/>
          </a:solidFill>
          <a:ln w="19050">
            <a:solidFill>
              <a:schemeClr val="bg1">
                <a:lumMod val="8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zh-CN" altLang="en-US" sz="1800"/>
          </a:p>
        </p:txBody>
      </p:sp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724" y="0"/>
            <a:ext cx="1776355" cy="24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386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44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2005307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5298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607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>
            <a:extLst>
              <a:ext uri="{FF2B5EF4-FFF2-40B4-BE49-F238E27FC236}">
                <a16:creationId xmlns:a16="http://schemas.microsoft.com/office/drawing/2014/main" id="{EE809FB7-2756-45F8-B8FF-BA9D04E51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38646" y="1876207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4409E330-7A5A-4036-9D02-5BB1DDFAB8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43846" y="1876207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>
            <a:extLst>
              <a:ext uri="{FF2B5EF4-FFF2-40B4-BE49-F238E27FC236}">
                <a16:creationId xmlns:a16="http://schemas.microsoft.com/office/drawing/2014/main" id="{DE46901C-76F7-437A-9511-593DF96EA0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38646" y="4244276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>
            <a:extLst>
              <a:ext uri="{FF2B5EF4-FFF2-40B4-BE49-F238E27FC236}">
                <a16:creationId xmlns:a16="http://schemas.microsoft.com/office/drawing/2014/main" id="{43C16C05-6955-4EF2-98BD-27EB20D005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3846" y="4244276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325322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108628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63008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66334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78840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75423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4936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9121411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792786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2982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26085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208059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874066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83148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49821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4471175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42845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238949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61714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9636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4399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208826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99098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003264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606709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03916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36948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2459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72140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079633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976403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56457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0281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2906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1767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7583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0866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47461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1020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89007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651862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09426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90381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474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32341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946408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35854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97389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57497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2900" y="1420283"/>
            <a:ext cx="38862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2590800"/>
            <a:ext cx="32004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080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089326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157" y="2937934"/>
            <a:ext cx="38862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1157" y="1937809"/>
            <a:ext cx="38862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00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0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754212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324100" y="1066800"/>
            <a:ext cx="20193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995498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23409"/>
            <a:ext cx="2020094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28600" y="1449917"/>
            <a:ext cx="2020094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322513" y="1023409"/>
            <a:ext cx="2020888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00" indent="0">
              <a:buNone/>
              <a:defRPr sz="1000" b="1"/>
            </a:lvl2pPr>
            <a:lvl3pPr marL="457200" indent="0">
              <a:buNone/>
              <a:defRPr sz="900" b="1"/>
            </a:lvl3pPr>
            <a:lvl4pPr marL="685800" indent="0">
              <a:buNone/>
              <a:defRPr sz="800" b="1"/>
            </a:lvl4pPr>
            <a:lvl5pPr marL="914400" indent="0">
              <a:buNone/>
              <a:defRPr sz="800" b="1"/>
            </a:lvl5pPr>
            <a:lvl6pPr marL="1143000" indent="0">
              <a:buNone/>
              <a:defRPr sz="800" b="1"/>
            </a:lvl6pPr>
            <a:lvl7pPr marL="1371600" indent="0">
              <a:buNone/>
              <a:defRPr sz="800" b="1"/>
            </a:lvl7pPr>
            <a:lvl8pPr marL="1600200" indent="0">
              <a:buNone/>
              <a:defRPr sz="800" b="1"/>
            </a:lvl8pPr>
            <a:lvl9pPr marL="1828800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322513" y="1449917"/>
            <a:ext cx="2020888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8832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428644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81A77-730B-4DD6-9D59-0FD3134C7786}" type="datetimeFigureOut">
              <a:rPr lang="en-US" smtClean="0"/>
              <a:pPr/>
              <a:t>5/28/2024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E66930-BD5F-4B64-A10D-C7B183DA0E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055939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03827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82033"/>
            <a:ext cx="1504157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7525" y="182034"/>
            <a:ext cx="2555875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6734"/>
            <a:ext cx="1504157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815686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6144" y="3200400"/>
            <a:ext cx="27432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96144" y="408517"/>
            <a:ext cx="27432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00" indent="0">
              <a:buNone/>
              <a:defRPr sz="1400"/>
            </a:lvl2pPr>
            <a:lvl3pPr marL="457200" indent="0">
              <a:buNone/>
              <a:defRPr sz="1200"/>
            </a:lvl3pPr>
            <a:lvl4pPr marL="685800" indent="0">
              <a:buNone/>
              <a:defRPr sz="1000"/>
            </a:lvl4pPr>
            <a:lvl5pPr marL="914400" indent="0">
              <a:buNone/>
              <a:defRPr sz="1000"/>
            </a:lvl5pPr>
            <a:lvl6pPr marL="1143000" indent="0">
              <a:buNone/>
              <a:defRPr sz="1000"/>
            </a:lvl6pPr>
            <a:lvl7pPr marL="1371600" indent="0">
              <a:buNone/>
              <a:defRPr sz="1000"/>
            </a:lvl7pPr>
            <a:lvl8pPr marL="1600200" indent="0">
              <a:buNone/>
              <a:defRPr sz="1000"/>
            </a:lvl8pPr>
            <a:lvl9pPr marL="1828800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6144" y="3578225"/>
            <a:ext cx="27432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00" indent="0">
              <a:buNone/>
              <a:defRPr sz="600"/>
            </a:lvl2pPr>
            <a:lvl3pPr marL="457200" indent="0">
              <a:buNone/>
              <a:defRPr sz="500"/>
            </a:lvl3pPr>
            <a:lvl4pPr marL="685800" indent="0">
              <a:buNone/>
              <a:defRPr sz="450"/>
            </a:lvl4pPr>
            <a:lvl5pPr marL="914400" indent="0">
              <a:buNone/>
              <a:defRPr sz="450"/>
            </a:lvl5pPr>
            <a:lvl6pPr marL="1143000" indent="0">
              <a:buNone/>
              <a:defRPr sz="450"/>
            </a:lvl6pPr>
            <a:lvl7pPr marL="1371600" indent="0">
              <a:buNone/>
              <a:defRPr sz="450"/>
            </a:lvl7pPr>
            <a:lvl8pPr marL="1600200" indent="0">
              <a:buNone/>
              <a:defRPr sz="450"/>
            </a:lvl8pPr>
            <a:lvl9pPr marL="1828800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467555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258986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314700" y="183092"/>
            <a:ext cx="10287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8600" y="183092"/>
            <a:ext cx="30099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608371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814666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944265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图片占位符 12">
            <a:extLst>
              <a:ext uri="{FF2B5EF4-FFF2-40B4-BE49-F238E27FC236}">
                <a16:creationId xmlns:a16="http://schemas.microsoft.com/office/drawing/2014/main" id="{EE809FB7-2756-45F8-B8FF-BA9D04E51BB1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538646" y="1876207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2" name="图片占位符 11">
            <a:extLst>
              <a:ext uri="{FF2B5EF4-FFF2-40B4-BE49-F238E27FC236}">
                <a16:creationId xmlns:a16="http://schemas.microsoft.com/office/drawing/2014/main" id="{4409E330-7A5A-4036-9D02-5BB1DDFAB83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043846" y="1876207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4" name="图片占位符 13">
            <a:extLst>
              <a:ext uri="{FF2B5EF4-FFF2-40B4-BE49-F238E27FC236}">
                <a16:creationId xmlns:a16="http://schemas.microsoft.com/office/drawing/2014/main" id="{DE46901C-76F7-437A-9511-593DF96EA0A5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538646" y="4244276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  <p:sp>
        <p:nvSpPr>
          <p:cNvPr id="15" name="图片占位符 14">
            <a:extLst>
              <a:ext uri="{FF2B5EF4-FFF2-40B4-BE49-F238E27FC236}">
                <a16:creationId xmlns:a16="http://schemas.microsoft.com/office/drawing/2014/main" id="{43C16C05-6955-4EF2-98BD-27EB20D005D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43846" y="4244276"/>
            <a:ext cx="2712247" cy="1818378"/>
          </a:xfrm>
          <a:custGeom>
            <a:avLst/>
            <a:gdLst>
              <a:gd name="connsiteX0" fmla="*/ 0 w 3616329"/>
              <a:gd name="connsiteY0" fmla="*/ 0 h 1818378"/>
              <a:gd name="connsiteX1" fmla="*/ 3616329 w 3616329"/>
              <a:gd name="connsiteY1" fmla="*/ 0 h 1818378"/>
              <a:gd name="connsiteX2" fmla="*/ 3616329 w 3616329"/>
              <a:gd name="connsiteY2" fmla="*/ 1818378 h 1818378"/>
              <a:gd name="connsiteX3" fmla="*/ 0 w 3616329"/>
              <a:gd name="connsiteY3" fmla="*/ 1818378 h 18183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616329" h="1818378">
                <a:moveTo>
                  <a:pt x="0" y="0"/>
                </a:moveTo>
                <a:lnTo>
                  <a:pt x="3616329" y="0"/>
                </a:lnTo>
                <a:lnTo>
                  <a:pt x="3616329" y="1818378"/>
                </a:lnTo>
                <a:lnTo>
                  <a:pt x="0" y="1818378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02977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799672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54668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6.xml"/><Relationship Id="rId7" Type="http://schemas.openxmlformats.org/officeDocument/2006/relationships/slideLayout" Target="../slideLayouts/slideLayout6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slideLayout" Target="../slideLayouts/slideLayout59.xml"/><Relationship Id="rId11" Type="http://schemas.openxmlformats.org/officeDocument/2006/relationships/slideLayout" Target="../slideLayouts/slideLayout64.xml"/><Relationship Id="rId5" Type="http://schemas.openxmlformats.org/officeDocument/2006/relationships/slideLayout" Target="../slideLayouts/slideLayout58.xml"/><Relationship Id="rId10" Type="http://schemas.openxmlformats.org/officeDocument/2006/relationships/slideLayout" Target="../slideLayouts/slideLayout63.xml"/><Relationship Id="rId4" Type="http://schemas.openxmlformats.org/officeDocument/2006/relationships/slideLayout" Target="../slideLayouts/slideLayout57.xml"/><Relationship Id="rId9" Type="http://schemas.openxmlformats.org/officeDocument/2006/relationships/slideLayout" Target="../slideLayouts/slideLayout6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7.xml"/><Relationship Id="rId1" Type="http://schemas.openxmlformats.org/officeDocument/2006/relationships/slideLayout" Target="../slideLayouts/slideLayout76.xml"/><Relationship Id="rId5" Type="http://schemas.openxmlformats.org/officeDocument/2006/relationships/image" Target="../media/image4.png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127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60" r:id="rId12"/>
    <p:sldLayoutId id="2147483662" r:id="rId13"/>
    <p:sldLayoutId id="2147483661" r:id="rId14"/>
    <p:sldLayoutId id="2147483671" r:id="rId15"/>
    <p:sldLayoutId id="2147483670" r:id="rId16"/>
    <p:sldLayoutId id="2147483675" r:id="rId1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A599A71-EC88-420C-9647-BAA56D3C7D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" t="23007" r="2013" b="23007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017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67342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155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78641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23330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83092"/>
            <a:ext cx="41148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066800"/>
            <a:ext cx="41148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28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1F12DB-0458-435F-B683-412D6A16F1AC}" type="datetimeFigureOut">
              <a:rPr lang="zh-CN" altLang="en-US" smtClean="0"/>
              <a:pPr/>
              <a:t>2024/5/28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2100" y="4237567"/>
            <a:ext cx="1447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276600" y="4237567"/>
            <a:ext cx="10668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312EE-8ED6-44CE-9228-D17433E2BF6A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5577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2" r:id="rId1"/>
    <p:sldLayoutId id="2147483783" r:id="rId2"/>
    <p:sldLayoutId id="2147483784" r:id="rId3"/>
    <p:sldLayoutId id="2147483785" r:id="rId4"/>
    <p:sldLayoutId id="2147483786" r:id="rId5"/>
    <p:sldLayoutId id="2147483787" r:id="rId6"/>
    <p:sldLayoutId id="2147483788" r:id="rId7"/>
    <p:sldLayoutId id="2147483789" r:id="rId8"/>
    <p:sldLayoutId id="2147483790" r:id="rId9"/>
    <p:sldLayoutId id="2147483791" r:id="rId10"/>
    <p:sldLayoutId id="214748379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4572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indent="-142875" algn="l" defTabSz="457200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114300" algn="l" defTabSz="457200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114300" algn="l" defTabSz="457200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00" indent="-114300" algn="l" defTabSz="457200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00" algn="l" defTabSz="457200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2A599A71-EC88-420C-9647-BAA56D3C7D6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3" t="23007" r="2013" b="23007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5294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13" Type="http://schemas.openxmlformats.org/officeDocument/2006/relationships/image" Target="../media/image34.png"/><Relationship Id="rId18" Type="http://schemas.openxmlformats.org/officeDocument/2006/relationships/image" Target="../media/image39.svg"/><Relationship Id="rId26" Type="http://schemas.openxmlformats.org/officeDocument/2006/relationships/image" Target="../media/image47.svg"/><Relationship Id="rId3" Type="http://schemas.openxmlformats.org/officeDocument/2006/relationships/image" Target="../media/image24.png"/><Relationship Id="rId21" Type="http://schemas.openxmlformats.org/officeDocument/2006/relationships/image" Target="../media/image42.png"/><Relationship Id="rId7" Type="http://schemas.openxmlformats.org/officeDocument/2006/relationships/image" Target="../media/image28.png"/><Relationship Id="rId12" Type="http://schemas.openxmlformats.org/officeDocument/2006/relationships/image" Target="../media/image33.svg"/><Relationship Id="rId17" Type="http://schemas.openxmlformats.org/officeDocument/2006/relationships/image" Target="../media/image38.png"/><Relationship Id="rId25" Type="http://schemas.openxmlformats.org/officeDocument/2006/relationships/image" Target="../media/image46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37.svg"/><Relationship Id="rId20" Type="http://schemas.openxmlformats.org/officeDocument/2006/relationships/image" Target="../media/image41.svg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7.svg"/><Relationship Id="rId11" Type="http://schemas.openxmlformats.org/officeDocument/2006/relationships/image" Target="../media/image32.png"/><Relationship Id="rId24" Type="http://schemas.openxmlformats.org/officeDocument/2006/relationships/image" Target="../media/image45.svg"/><Relationship Id="rId5" Type="http://schemas.openxmlformats.org/officeDocument/2006/relationships/image" Target="../media/image26.png"/><Relationship Id="rId15" Type="http://schemas.openxmlformats.org/officeDocument/2006/relationships/image" Target="../media/image36.png"/><Relationship Id="rId23" Type="http://schemas.openxmlformats.org/officeDocument/2006/relationships/image" Target="../media/image44.png"/><Relationship Id="rId28" Type="http://schemas.openxmlformats.org/officeDocument/2006/relationships/image" Target="../media/image49.svg"/><Relationship Id="rId10" Type="http://schemas.openxmlformats.org/officeDocument/2006/relationships/image" Target="../media/image31.svg"/><Relationship Id="rId19" Type="http://schemas.openxmlformats.org/officeDocument/2006/relationships/image" Target="../media/image40.png"/><Relationship Id="rId4" Type="http://schemas.openxmlformats.org/officeDocument/2006/relationships/image" Target="../media/image25.svg"/><Relationship Id="rId9" Type="http://schemas.openxmlformats.org/officeDocument/2006/relationships/image" Target="../media/image30.png"/><Relationship Id="rId14" Type="http://schemas.openxmlformats.org/officeDocument/2006/relationships/image" Target="../media/image35.svg"/><Relationship Id="rId22" Type="http://schemas.openxmlformats.org/officeDocument/2006/relationships/image" Target="../media/image43.svg"/><Relationship Id="rId27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30.png"/><Relationship Id="rId18" Type="http://schemas.openxmlformats.org/officeDocument/2006/relationships/image" Target="../media/image35.svg"/><Relationship Id="rId3" Type="http://schemas.openxmlformats.org/officeDocument/2006/relationships/image" Target="../media/image24.png"/><Relationship Id="rId21" Type="http://schemas.openxmlformats.org/officeDocument/2006/relationships/image" Target="../media/image38.png"/><Relationship Id="rId7" Type="http://schemas.openxmlformats.org/officeDocument/2006/relationships/image" Target="../media/image52.png"/><Relationship Id="rId12" Type="http://schemas.openxmlformats.org/officeDocument/2006/relationships/image" Target="../media/image29.svg"/><Relationship Id="rId17" Type="http://schemas.openxmlformats.org/officeDocument/2006/relationships/image" Target="../media/image34.png"/><Relationship Id="rId25" Type="http://schemas.openxmlformats.org/officeDocument/2006/relationships/image" Target="../media/image56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33.svg"/><Relationship Id="rId20" Type="http://schemas.openxmlformats.org/officeDocument/2006/relationships/image" Target="../media/image37.svg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51.svg"/><Relationship Id="rId11" Type="http://schemas.openxmlformats.org/officeDocument/2006/relationships/image" Target="../media/image28.png"/><Relationship Id="rId24" Type="http://schemas.openxmlformats.org/officeDocument/2006/relationships/image" Target="../media/image55.svg"/><Relationship Id="rId5" Type="http://schemas.openxmlformats.org/officeDocument/2006/relationships/image" Target="../media/image50.png"/><Relationship Id="rId15" Type="http://schemas.openxmlformats.org/officeDocument/2006/relationships/image" Target="../media/image32.png"/><Relationship Id="rId23" Type="http://schemas.openxmlformats.org/officeDocument/2006/relationships/image" Target="../media/image54.png"/><Relationship Id="rId10" Type="http://schemas.openxmlformats.org/officeDocument/2006/relationships/image" Target="../media/image27.svg"/><Relationship Id="rId19" Type="http://schemas.openxmlformats.org/officeDocument/2006/relationships/image" Target="../media/image36.png"/><Relationship Id="rId4" Type="http://schemas.openxmlformats.org/officeDocument/2006/relationships/image" Target="../media/image25.svg"/><Relationship Id="rId9" Type="http://schemas.openxmlformats.org/officeDocument/2006/relationships/image" Target="../media/image26.png"/><Relationship Id="rId14" Type="http://schemas.openxmlformats.org/officeDocument/2006/relationships/image" Target="../media/image31.svg"/><Relationship Id="rId22" Type="http://schemas.openxmlformats.org/officeDocument/2006/relationships/image" Target="../media/image3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svg"/><Relationship Id="rId3" Type="http://schemas.openxmlformats.org/officeDocument/2006/relationships/image" Target="../media/image24.png"/><Relationship Id="rId7" Type="http://schemas.openxmlformats.org/officeDocument/2006/relationships/image" Target="../media/image59.png"/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58.svg"/><Relationship Id="rId5" Type="http://schemas.openxmlformats.org/officeDocument/2006/relationships/image" Target="../media/image57.png"/><Relationship Id="rId4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3" Type="http://schemas.openxmlformats.org/officeDocument/2006/relationships/image" Target="../media/image24.png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62.svg"/><Relationship Id="rId5" Type="http://schemas.openxmlformats.org/officeDocument/2006/relationships/image" Target="../media/image61.png"/><Relationship Id="rId4" Type="http://schemas.openxmlformats.org/officeDocument/2006/relationships/image" Target="../media/image25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sv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slideLayout" Target="../slideLayouts/slideLayout60.xml"/><Relationship Id="rId1" Type="http://schemas.openxmlformats.org/officeDocument/2006/relationships/themeOverride" Target="../theme/themeOverride8.xml"/><Relationship Id="rId6" Type="http://schemas.openxmlformats.org/officeDocument/2006/relationships/image" Target="../media/image66.svg"/><Relationship Id="rId5" Type="http://schemas.openxmlformats.org/officeDocument/2006/relationships/image" Target="../media/image65.png"/><Relationship Id="rId4" Type="http://schemas.openxmlformats.org/officeDocument/2006/relationships/image" Target="../media/image6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69.png"/><Relationship Id="rId7" Type="http://schemas.openxmlformats.org/officeDocument/2006/relationships/diagramQuickStyle" Target="../diagrams/quickStyle1.xml"/><Relationship Id="rId12" Type="http://schemas.openxmlformats.org/officeDocument/2006/relationships/image" Target="../media/image73.jpeg"/><Relationship Id="rId2" Type="http://schemas.openxmlformats.org/officeDocument/2006/relationships/slideLayout" Target="../slideLayouts/slideLayout71.xml"/><Relationship Id="rId1" Type="http://schemas.openxmlformats.org/officeDocument/2006/relationships/themeOverride" Target="../theme/themeOverride9.xml"/><Relationship Id="rId6" Type="http://schemas.openxmlformats.org/officeDocument/2006/relationships/diagramLayout" Target="../diagrams/layout1.xml"/><Relationship Id="rId11" Type="http://schemas.openxmlformats.org/officeDocument/2006/relationships/image" Target="../media/image72.jpeg"/><Relationship Id="rId5" Type="http://schemas.openxmlformats.org/officeDocument/2006/relationships/diagramData" Target="../diagrams/data1.xml"/><Relationship Id="rId10" Type="http://schemas.openxmlformats.org/officeDocument/2006/relationships/image" Target="../media/image71.png"/><Relationship Id="rId4" Type="http://schemas.openxmlformats.org/officeDocument/2006/relationships/image" Target="../media/image70.svg"/><Relationship Id="rId9" Type="http://schemas.microsoft.com/office/2007/relationships/diagramDrawing" Target="../diagrams/drawing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7.xml"/><Relationship Id="rId1" Type="http://schemas.openxmlformats.org/officeDocument/2006/relationships/themeOverride" Target="../theme/themeOverride10.xml"/><Relationship Id="rId5" Type="http://schemas.openxmlformats.org/officeDocument/2006/relationships/image" Target="../media/image78.emf"/><Relationship Id="rId4" Type="http://schemas.openxmlformats.org/officeDocument/2006/relationships/image" Target="../media/image7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9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2.emf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7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27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" t="7782" r="923" b="615"/>
          <a:stretch>
            <a:fillRect/>
          </a:stretch>
        </p:blipFill>
        <p:spPr bwMode="auto">
          <a:xfrm>
            <a:off x="0" y="0"/>
            <a:ext cx="91059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437995" y="2811072"/>
            <a:ext cx="8475663" cy="1162050"/>
          </a:xfrm>
          <a:prstGeom prst="roundRect">
            <a:avLst/>
          </a:prstGeom>
          <a:ln w="38100">
            <a:prstDash val="lgDash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en-US" dirty="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168400"/>
            <a:ext cx="1316038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4795" y="2977762"/>
            <a:ext cx="86793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 8: TỐC ĐỘ CHUYỂN ĐỘNG</a:t>
            </a:r>
          </a:p>
        </p:txBody>
      </p:sp>
      <p:sp>
        <p:nvSpPr>
          <p:cNvPr id="9" name="Rectangle 8"/>
          <p:cNvSpPr/>
          <p:nvPr/>
        </p:nvSpPr>
        <p:spPr>
          <a:xfrm>
            <a:off x="-11363936" y="2539953"/>
            <a:ext cx="10707315" cy="1740667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0" name="Picture 4" descr="via GIPHY | Cute love gif, Cute cartoon wallpapers, Cute ca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596655" y="181001"/>
            <a:ext cx="2520951" cy="252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 flipH="1">
            <a:off x="14917738" y="4497389"/>
            <a:ext cx="10707687" cy="1741487"/>
          </a:xfrm>
          <a:prstGeom prst="rect">
            <a:avLst/>
          </a:prstGeom>
          <a:solidFill>
            <a:srgbClr val="F16D6F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2" name="Picture 11" descr="Happy On My Way Sticker by Hopper for iOS &amp; Android | GIPHY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6402" y="2387281"/>
            <a:ext cx="4512812" cy="4512812"/>
          </a:xfrm>
          <a:custGeom>
            <a:avLst/>
            <a:gdLst>
              <a:gd name="connsiteX0" fmla="*/ 6171786 w 10287000"/>
              <a:gd name="connsiteY0" fmla="*/ 86572 h 10287000"/>
              <a:gd name="connsiteX1" fmla="*/ 6016625 w 10287000"/>
              <a:gd name="connsiteY1" fmla="*/ 117475 h 10287000"/>
              <a:gd name="connsiteX2" fmla="*/ 5788025 w 10287000"/>
              <a:gd name="connsiteY2" fmla="*/ 193675 h 10287000"/>
              <a:gd name="connsiteX3" fmla="*/ 5711825 w 10287000"/>
              <a:gd name="connsiteY3" fmla="*/ 212725 h 10287000"/>
              <a:gd name="connsiteX4" fmla="*/ 5235575 w 10287000"/>
              <a:gd name="connsiteY4" fmla="*/ 288925 h 10287000"/>
              <a:gd name="connsiteX5" fmla="*/ 4968875 w 10287000"/>
              <a:gd name="connsiteY5" fmla="*/ 307975 h 10287000"/>
              <a:gd name="connsiteX6" fmla="*/ 3502025 w 10287000"/>
              <a:gd name="connsiteY6" fmla="*/ 327025 h 10287000"/>
              <a:gd name="connsiteX7" fmla="*/ 3271153 w 10287000"/>
              <a:gd name="connsiteY7" fmla="*/ 362662 h 10287000"/>
              <a:gd name="connsiteX8" fmla="*/ 3265115 w 10287000"/>
              <a:gd name="connsiteY8" fmla="*/ 363350 h 10287000"/>
              <a:gd name="connsiteX9" fmla="*/ 3263530 w 10287000"/>
              <a:gd name="connsiteY9" fmla="*/ 362854 h 10287000"/>
              <a:gd name="connsiteX10" fmla="*/ 3251752 w 10287000"/>
              <a:gd name="connsiteY10" fmla="*/ 364874 h 10287000"/>
              <a:gd name="connsiteX11" fmla="*/ 3265115 w 10287000"/>
              <a:gd name="connsiteY11" fmla="*/ 363350 h 10287000"/>
              <a:gd name="connsiteX12" fmla="*/ 3273788 w 10287000"/>
              <a:gd name="connsiteY12" fmla="*/ 366064 h 10287000"/>
              <a:gd name="connsiteX13" fmla="*/ 3197225 w 10287000"/>
              <a:gd name="connsiteY13" fmla="*/ 403225 h 10287000"/>
              <a:gd name="connsiteX14" fmla="*/ 2911475 w 10287000"/>
              <a:gd name="connsiteY14" fmla="*/ 498475 h 10287000"/>
              <a:gd name="connsiteX15" fmla="*/ 2625725 w 10287000"/>
              <a:gd name="connsiteY15" fmla="*/ 650875 h 10287000"/>
              <a:gd name="connsiteX16" fmla="*/ 2511425 w 10287000"/>
              <a:gd name="connsiteY16" fmla="*/ 727075 h 10287000"/>
              <a:gd name="connsiteX17" fmla="*/ 2320925 w 10287000"/>
              <a:gd name="connsiteY17" fmla="*/ 803275 h 10287000"/>
              <a:gd name="connsiteX18" fmla="*/ 2244725 w 10287000"/>
              <a:gd name="connsiteY18" fmla="*/ 860425 h 10287000"/>
              <a:gd name="connsiteX19" fmla="*/ 2111375 w 10287000"/>
              <a:gd name="connsiteY19" fmla="*/ 936625 h 10287000"/>
              <a:gd name="connsiteX20" fmla="*/ 1939925 w 10287000"/>
              <a:gd name="connsiteY20" fmla="*/ 1050925 h 10287000"/>
              <a:gd name="connsiteX21" fmla="*/ 1406525 w 10287000"/>
              <a:gd name="connsiteY21" fmla="*/ 1317625 h 10287000"/>
              <a:gd name="connsiteX22" fmla="*/ 1349375 w 10287000"/>
              <a:gd name="connsiteY22" fmla="*/ 1374775 h 10287000"/>
              <a:gd name="connsiteX23" fmla="*/ 1273175 w 10287000"/>
              <a:gd name="connsiteY23" fmla="*/ 1355725 h 10287000"/>
              <a:gd name="connsiteX24" fmla="*/ 1254125 w 10287000"/>
              <a:gd name="connsiteY24" fmla="*/ 1298575 h 10287000"/>
              <a:gd name="connsiteX25" fmla="*/ 1196975 w 10287000"/>
              <a:gd name="connsiteY25" fmla="*/ 1108075 h 10287000"/>
              <a:gd name="connsiteX26" fmla="*/ 1101725 w 10287000"/>
              <a:gd name="connsiteY26" fmla="*/ 1012825 h 10287000"/>
              <a:gd name="connsiteX27" fmla="*/ 873125 w 10287000"/>
              <a:gd name="connsiteY27" fmla="*/ 1355725 h 10287000"/>
              <a:gd name="connsiteX28" fmla="*/ 396875 w 10287000"/>
              <a:gd name="connsiteY28" fmla="*/ 2003425 h 10287000"/>
              <a:gd name="connsiteX29" fmla="*/ 396875 w 10287000"/>
              <a:gd name="connsiteY29" fmla="*/ 2708275 h 10287000"/>
              <a:gd name="connsiteX30" fmla="*/ 568325 w 10287000"/>
              <a:gd name="connsiteY30" fmla="*/ 2898775 h 10287000"/>
              <a:gd name="connsiteX31" fmla="*/ 644525 w 10287000"/>
              <a:gd name="connsiteY31" fmla="*/ 2994025 h 10287000"/>
              <a:gd name="connsiteX32" fmla="*/ 854075 w 10287000"/>
              <a:gd name="connsiteY32" fmla="*/ 3108325 h 10287000"/>
              <a:gd name="connsiteX33" fmla="*/ 1349375 w 10287000"/>
              <a:gd name="connsiteY33" fmla="*/ 3241675 h 10287000"/>
              <a:gd name="connsiteX34" fmla="*/ 1616075 w 10287000"/>
              <a:gd name="connsiteY34" fmla="*/ 3260725 h 10287000"/>
              <a:gd name="connsiteX35" fmla="*/ 1882775 w 10287000"/>
              <a:gd name="connsiteY35" fmla="*/ 3317875 h 10287000"/>
              <a:gd name="connsiteX36" fmla="*/ 2187575 w 10287000"/>
              <a:gd name="connsiteY36" fmla="*/ 3413125 h 10287000"/>
              <a:gd name="connsiteX37" fmla="*/ 2263775 w 10287000"/>
              <a:gd name="connsiteY37" fmla="*/ 3432175 h 10287000"/>
              <a:gd name="connsiteX38" fmla="*/ 2549525 w 10287000"/>
              <a:gd name="connsiteY38" fmla="*/ 3470275 h 10287000"/>
              <a:gd name="connsiteX39" fmla="*/ 3463925 w 10287000"/>
              <a:gd name="connsiteY39" fmla="*/ 3432175 h 10287000"/>
              <a:gd name="connsiteX40" fmla="*/ 3673475 w 10287000"/>
              <a:gd name="connsiteY40" fmla="*/ 3355975 h 10287000"/>
              <a:gd name="connsiteX41" fmla="*/ 3806825 w 10287000"/>
              <a:gd name="connsiteY41" fmla="*/ 3317875 h 10287000"/>
              <a:gd name="connsiteX42" fmla="*/ 4549775 w 10287000"/>
              <a:gd name="connsiteY42" fmla="*/ 3241675 h 10287000"/>
              <a:gd name="connsiteX43" fmla="*/ 4873625 w 10287000"/>
              <a:gd name="connsiteY43" fmla="*/ 3203575 h 10287000"/>
              <a:gd name="connsiteX44" fmla="*/ 5159375 w 10287000"/>
              <a:gd name="connsiteY44" fmla="*/ 3108325 h 10287000"/>
              <a:gd name="connsiteX45" fmla="*/ 5445125 w 10287000"/>
              <a:gd name="connsiteY45" fmla="*/ 3089275 h 10287000"/>
              <a:gd name="connsiteX46" fmla="*/ 5749925 w 10287000"/>
              <a:gd name="connsiteY46" fmla="*/ 3013075 h 10287000"/>
              <a:gd name="connsiteX47" fmla="*/ 6149975 w 10287000"/>
              <a:gd name="connsiteY47" fmla="*/ 2860675 h 10287000"/>
              <a:gd name="connsiteX48" fmla="*/ 6473825 w 10287000"/>
              <a:gd name="connsiteY48" fmla="*/ 2841625 h 10287000"/>
              <a:gd name="connsiteX49" fmla="*/ 6931025 w 10287000"/>
              <a:gd name="connsiteY49" fmla="*/ 2765425 h 10287000"/>
              <a:gd name="connsiteX50" fmla="*/ 7216775 w 10287000"/>
              <a:gd name="connsiteY50" fmla="*/ 2708275 h 10287000"/>
              <a:gd name="connsiteX51" fmla="*/ 7331075 w 10287000"/>
              <a:gd name="connsiteY51" fmla="*/ 2632075 h 10287000"/>
              <a:gd name="connsiteX52" fmla="*/ 7559675 w 10287000"/>
              <a:gd name="connsiteY52" fmla="*/ 2574925 h 10287000"/>
              <a:gd name="connsiteX53" fmla="*/ 7750175 w 10287000"/>
              <a:gd name="connsiteY53" fmla="*/ 2479675 h 10287000"/>
              <a:gd name="connsiteX54" fmla="*/ 7902575 w 10287000"/>
              <a:gd name="connsiteY54" fmla="*/ 2384425 h 10287000"/>
              <a:gd name="connsiteX55" fmla="*/ 8035925 w 10287000"/>
              <a:gd name="connsiteY55" fmla="*/ 2327275 h 10287000"/>
              <a:gd name="connsiteX56" fmla="*/ 8131175 w 10287000"/>
              <a:gd name="connsiteY56" fmla="*/ 2212975 h 10287000"/>
              <a:gd name="connsiteX57" fmla="*/ 8150225 w 10287000"/>
              <a:gd name="connsiteY57" fmla="*/ 2079625 h 10287000"/>
              <a:gd name="connsiteX58" fmla="*/ 8188325 w 10287000"/>
              <a:gd name="connsiteY58" fmla="*/ 1984375 h 10287000"/>
              <a:gd name="connsiteX59" fmla="*/ 8207375 w 10287000"/>
              <a:gd name="connsiteY59" fmla="*/ 1927225 h 10287000"/>
              <a:gd name="connsiteX60" fmla="*/ 8188325 w 10287000"/>
              <a:gd name="connsiteY60" fmla="*/ 1165225 h 10287000"/>
              <a:gd name="connsiteX61" fmla="*/ 8112125 w 10287000"/>
              <a:gd name="connsiteY61" fmla="*/ 1089025 h 10287000"/>
              <a:gd name="connsiteX62" fmla="*/ 7940675 w 10287000"/>
              <a:gd name="connsiteY62" fmla="*/ 955675 h 10287000"/>
              <a:gd name="connsiteX63" fmla="*/ 7769225 w 10287000"/>
              <a:gd name="connsiteY63" fmla="*/ 860425 h 10287000"/>
              <a:gd name="connsiteX64" fmla="*/ 7635875 w 10287000"/>
              <a:gd name="connsiteY64" fmla="*/ 784225 h 10287000"/>
              <a:gd name="connsiteX65" fmla="*/ 7578725 w 10287000"/>
              <a:gd name="connsiteY65" fmla="*/ 765175 h 10287000"/>
              <a:gd name="connsiteX66" fmla="*/ 7521575 w 10287000"/>
              <a:gd name="connsiteY66" fmla="*/ 727075 h 10287000"/>
              <a:gd name="connsiteX67" fmla="*/ 7388225 w 10287000"/>
              <a:gd name="connsiteY67" fmla="*/ 650875 h 10287000"/>
              <a:gd name="connsiteX68" fmla="*/ 7312025 w 10287000"/>
              <a:gd name="connsiteY68" fmla="*/ 612775 h 10287000"/>
              <a:gd name="connsiteX69" fmla="*/ 7254875 w 10287000"/>
              <a:gd name="connsiteY69" fmla="*/ 555625 h 10287000"/>
              <a:gd name="connsiteX70" fmla="*/ 6664325 w 10287000"/>
              <a:gd name="connsiteY70" fmla="*/ 288925 h 10287000"/>
              <a:gd name="connsiteX71" fmla="*/ 6588125 w 10287000"/>
              <a:gd name="connsiteY71" fmla="*/ 250825 h 10287000"/>
              <a:gd name="connsiteX72" fmla="*/ 6416675 w 10287000"/>
              <a:gd name="connsiteY72" fmla="*/ 193675 h 10287000"/>
              <a:gd name="connsiteX73" fmla="*/ 6264275 w 10287000"/>
              <a:gd name="connsiteY73" fmla="*/ 136525 h 10287000"/>
              <a:gd name="connsiteX74" fmla="*/ 6171786 w 10287000"/>
              <a:gd name="connsiteY74" fmla="*/ 86572 h 10287000"/>
              <a:gd name="connsiteX75" fmla="*/ 0 w 10287000"/>
              <a:gd name="connsiteY75" fmla="*/ 0 h 10287000"/>
              <a:gd name="connsiteX76" fmla="*/ 10287000 w 10287000"/>
              <a:gd name="connsiteY76" fmla="*/ 0 h 10287000"/>
              <a:gd name="connsiteX77" fmla="*/ 10287000 w 10287000"/>
              <a:gd name="connsiteY77" fmla="*/ 10287000 h 10287000"/>
              <a:gd name="connsiteX78" fmla="*/ 0 w 10287000"/>
              <a:gd name="connsiteY78" fmla="*/ 10287000 h 1028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</a:cxnLst>
            <a:rect l="l" t="t" r="r" b="b"/>
            <a:pathLst>
              <a:path w="10287000" h="10287000">
                <a:moveTo>
                  <a:pt x="6171786" y="86572"/>
                </a:moveTo>
                <a:cubicBezTo>
                  <a:pt x="6145157" y="84893"/>
                  <a:pt x="6108083" y="96689"/>
                  <a:pt x="6016625" y="117475"/>
                </a:cubicBezTo>
                <a:cubicBezTo>
                  <a:pt x="5938301" y="135276"/>
                  <a:pt x="5864691" y="169717"/>
                  <a:pt x="5788025" y="193675"/>
                </a:cubicBezTo>
                <a:cubicBezTo>
                  <a:pt x="5763035" y="201484"/>
                  <a:pt x="5737626" y="208277"/>
                  <a:pt x="5711825" y="212725"/>
                </a:cubicBezTo>
                <a:cubicBezTo>
                  <a:pt x="5553393" y="240041"/>
                  <a:pt x="5395039" y="268481"/>
                  <a:pt x="5235575" y="288925"/>
                </a:cubicBezTo>
                <a:cubicBezTo>
                  <a:pt x="5147172" y="300259"/>
                  <a:pt x="5057980" y="306017"/>
                  <a:pt x="4968875" y="307975"/>
                </a:cubicBezTo>
                <a:lnTo>
                  <a:pt x="3502025" y="327025"/>
                </a:lnTo>
                <a:cubicBezTo>
                  <a:pt x="3373430" y="348458"/>
                  <a:pt x="3305086" y="358409"/>
                  <a:pt x="3271153" y="362662"/>
                </a:cubicBezTo>
                <a:lnTo>
                  <a:pt x="3265115" y="363350"/>
                </a:lnTo>
                <a:lnTo>
                  <a:pt x="3263530" y="362854"/>
                </a:lnTo>
                <a:cubicBezTo>
                  <a:pt x="3249574" y="362642"/>
                  <a:pt x="3228826" y="367080"/>
                  <a:pt x="3251752" y="364874"/>
                </a:cubicBezTo>
                <a:lnTo>
                  <a:pt x="3265115" y="363350"/>
                </a:lnTo>
                <a:lnTo>
                  <a:pt x="3273788" y="366064"/>
                </a:lnTo>
                <a:cubicBezTo>
                  <a:pt x="3274146" y="370656"/>
                  <a:pt x="3257239" y="381115"/>
                  <a:pt x="3197225" y="403225"/>
                </a:cubicBezTo>
                <a:cubicBezTo>
                  <a:pt x="3103013" y="437935"/>
                  <a:pt x="3000065" y="451227"/>
                  <a:pt x="2911475" y="498475"/>
                </a:cubicBezTo>
                <a:cubicBezTo>
                  <a:pt x="2816225" y="549275"/>
                  <a:pt x="2715545" y="590995"/>
                  <a:pt x="2625725" y="650875"/>
                </a:cubicBezTo>
                <a:cubicBezTo>
                  <a:pt x="2587625" y="676275"/>
                  <a:pt x="2552381" y="706597"/>
                  <a:pt x="2511425" y="727075"/>
                </a:cubicBezTo>
                <a:cubicBezTo>
                  <a:pt x="2450254" y="757661"/>
                  <a:pt x="2382096" y="772689"/>
                  <a:pt x="2320925" y="803275"/>
                </a:cubicBezTo>
                <a:cubicBezTo>
                  <a:pt x="2292527" y="817474"/>
                  <a:pt x="2271511" y="843379"/>
                  <a:pt x="2244725" y="860425"/>
                </a:cubicBezTo>
                <a:cubicBezTo>
                  <a:pt x="2201533" y="887911"/>
                  <a:pt x="2154789" y="909492"/>
                  <a:pt x="2111375" y="936625"/>
                </a:cubicBezTo>
                <a:cubicBezTo>
                  <a:pt x="2053130" y="973028"/>
                  <a:pt x="1999884" y="1017419"/>
                  <a:pt x="1939925" y="1050925"/>
                </a:cubicBezTo>
                <a:cubicBezTo>
                  <a:pt x="1530925" y="1279484"/>
                  <a:pt x="1623877" y="1245174"/>
                  <a:pt x="1406525" y="1317625"/>
                </a:cubicBezTo>
                <a:cubicBezTo>
                  <a:pt x="1387475" y="1336675"/>
                  <a:pt x="1375279" y="1367374"/>
                  <a:pt x="1349375" y="1374775"/>
                </a:cubicBezTo>
                <a:cubicBezTo>
                  <a:pt x="1324201" y="1381968"/>
                  <a:pt x="1293619" y="1372081"/>
                  <a:pt x="1273175" y="1355725"/>
                </a:cubicBezTo>
                <a:cubicBezTo>
                  <a:pt x="1257495" y="1343181"/>
                  <a:pt x="1260030" y="1317767"/>
                  <a:pt x="1254125" y="1298575"/>
                </a:cubicBezTo>
                <a:cubicBezTo>
                  <a:pt x="1234628" y="1235211"/>
                  <a:pt x="1232568" y="1164006"/>
                  <a:pt x="1196975" y="1108075"/>
                </a:cubicBezTo>
                <a:cubicBezTo>
                  <a:pt x="1102294" y="959290"/>
                  <a:pt x="1155700" y="971550"/>
                  <a:pt x="1101725" y="1012825"/>
                </a:cubicBezTo>
                <a:cubicBezTo>
                  <a:pt x="1047750" y="1054100"/>
                  <a:pt x="955137" y="1245521"/>
                  <a:pt x="873125" y="1355725"/>
                </a:cubicBezTo>
                <a:cubicBezTo>
                  <a:pt x="364605" y="2039049"/>
                  <a:pt x="618730" y="1604085"/>
                  <a:pt x="396875" y="2003425"/>
                </a:cubicBezTo>
                <a:cubicBezTo>
                  <a:pt x="326493" y="2284952"/>
                  <a:pt x="311153" y="2279664"/>
                  <a:pt x="396875" y="2708275"/>
                </a:cubicBezTo>
                <a:cubicBezTo>
                  <a:pt x="404119" y="2744497"/>
                  <a:pt x="537453" y="2864044"/>
                  <a:pt x="568325" y="2898775"/>
                </a:cubicBezTo>
                <a:cubicBezTo>
                  <a:pt x="595338" y="2929165"/>
                  <a:pt x="611737" y="2969980"/>
                  <a:pt x="644525" y="2994025"/>
                </a:cubicBezTo>
                <a:cubicBezTo>
                  <a:pt x="708687" y="3041077"/>
                  <a:pt x="781641" y="3075401"/>
                  <a:pt x="854075" y="3108325"/>
                </a:cubicBezTo>
                <a:cubicBezTo>
                  <a:pt x="1014738" y="3181354"/>
                  <a:pt x="1173940" y="3217477"/>
                  <a:pt x="1349375" y="3241675"/>
                </a:cubicBezTo>
                <a:cubicBezTo>
                  <a:pt x="1437666" y="3253853"/>
                  <a:pt x="1527175" y="3254375"/>
                  <a:pt x="1616075" y="3260725"/>
                </a:cubicBezTo>
                <a:cubicBezTo>
                  <a:pt x="1735340" y="3280602"/>
                  <a:pt x="1756193" y="3280955"/>
                  <a:pt x="1882775" y="3317875"/>
                </a:cubicBezTo>
                <a:cubicBezTo>
                  <a:pt x="1984963" y="3347680"/>
                  <a:pt x="2085619" y="3382538"/>
                  <a:pt x="2187575" y="3413125"/>
                </a:cubicBezTo>
                <a:cubicBezTo>
                  <a:pt x="2212653" y="3420648"/>
                  <a:pt x="2237914" y="3428092"/>
                  <a:pt x="2263775" y="3432175"/>
                </a:cubicBezTo>
                <a:cubicBezTo>
                  <a:pt x="2358692" y="3447162"/>
                  <a:pt x="2454275" y="3457575"/>
                  <a:pt x="2549525" y="3470275"/>
                </a:cubicBezTo>
                <a:cubicBezTo>
                  <a:pt x="2854325" y="3457575"/>
                  <a:pt x="3159636" y="3453910"/>
                  <a:pt x="3463925" y="3432175"/>
                </a:cubicBezTo>
                <a:cubicBezTo>
                  <a:pt x="3655364" y="3418501"/>
                  <a:pt x="3565399" y="3410013"/>
                  <a:pt x="3673475" y="3355975"/>
                </a:cubicBezTo>
                <a:cubicBezTo>
                  <a:pt x="3696792" y="3344317"/>
                  <a:pt x="3787642" y="3321363"/>
                  <a:pt x="3806825" y="3317875"/>
                </a:cubicBezTo>
                <a:cubicBezTo>
                  <a:pt x="4227828" y="3241329"/>
                  <a:pt x="4095711" y="3263297"/>
                  <a:pt x="4549775" y="3241675"/>
                </a:cubicBezTo>
                <a:cubicBezTo>
                  <a:pt x="4657725" y="3228975"/>
                  <a:pt x="4767441" y="3226803"/>
                  <a:pt x="4873625" y="3203575"/>
                </a:cubicBezTo>
                <a:cubicBezTo>
                  <a:pt x="4971708" y="3182119"/>
                  <a:pt x="5059195" y="3115004"/>
                  <a:pt x="5159375" y="3108325"/>
                </a:cubicBezTo>
                <a:lnTo>
                  <a:pt x="5445125" y="3089275"/>
                </a:lnTo>
                <a:cubicBezTo>
                  <a:pt x="5546725" y="3063875"/>
                  <a:pt x="5649736" y="3043567"/>
                  <a:pt x="5749925" y="3013075"/>
                </a:cubicBezTo>
                <a:cubicBezTo>
                  <a:pt x="5980648" y="2942855"/>
                  <a:pt x="5817028" y="2925116"/>
                  <a:pt x="6149975" y="2860675"/>
                </a:cubicBezTo>
                <a:cubicBezTo>
                  <a:pt x="6256141" y="2840127"/>
                  <a:pt x="6365875" y="2847975"/>
                  <a:pt x="6473825" y="2841625"/>
                </a:cubicBezTo>
                <a:cubicBezTo>
                  <a:pt x="6800197" y="2760032"/>
                  <a:pt x="6428319" y="2846507"/>
                  <a:pt x="6931025" y="2765425"/>
                </a:cubicBezTo>
                <a:cubicBezTo>
                  <a:pt x="7026922" y="2749958"/>
                  <a:pt x="7121525" y="2727325"/>
                  <a:pt x="7216775" y="2708275"/>
                </a:cubicBezTo>
                <a:cubicBezTo>
                  <a:pt x="7254875" y="2682875"/>
                  <a:pt x="7288560" y="2649081"/>
                  <a:pt x="7331075" y="2632075"/>
                </a:cubicBezTo>
                <a:cubicBezTo>
                  <a:pt x="7389589" y="2608670"/>
                  <a:pt x="7492446" y="2605954"/>
                  <a:pt x="7559675" y="2574925"/>
                </a:cubicBezTo>
                <a:cubicBezTo>
                  <a:pt x="7624136" y="2545174"/>
                  <a:pt x="7688114" y="2514153"/>
                  <a:pt x="7750175" y="2479675"/>
                </a:cubicBezTo>
                <a:cubicBezTo>
                  <a:pt x="7802542" y="2450582"/>
                  <a:pt x="7847513" y="2408023"/>
                  <a:pt x="7902575" y="2384425"/>
                </a:cubicBezTo>
                <a:lnTo>
                  <a:pt x="8035925" y="2327275"/>
                </a:lnTo>
                <a:cubicBezTo>
                  <a:pt x="8060223" y="2302977"/>
                  <a:pt x="8119808" y="2250864"/>
                  <a:pt x="8131175" y="2212975"/>
                </a:cubicBezTo>
                <a:cubicBezTo>
                  <a:pt x="8144077" y="2169967"/>
                  <a:pt x="8139335" y="2123186"/>
                  <a:pt x="8150225" y="2079625"/>
                </a:cubicBezTo>
                <a:cubicBezTo>
                  <a:pt x="8158519" y="2046450"/>
                  <a:pt x="8176318" y="2016394"/>
                  <a:pt x="8188325" y="1984375"/>
                </a:cubicBezTo>
                <a:cubicBezTo>
                  <a:pt x="8195376" y="1965573"/>
                  <a:pt x="8201025" y="1946275"/>
                  <a:pt x="8207375" y="1927225"/>
                </a:cubicBezTo>
                <a:cubicBezTo>
                  <a:pt x="8201025" y="1673225"/>
                  <a:pt x="8217013" y="1417680"/>
                  <a:pt x="8188325" y="1165225"/>
                </a:cubicBezTo>
                <a:cubicBezTo>
                  <a:pt x="8184269" y="1129534"/>
                  <a:pt x="8139547" y="1112228"/>
                  <a:pt x="8112125" y="1089025"/>
                </a:cubicBezTo>
                <a:cubicBezTo>
                  <a:pt x="8056855" y="1042258"/>
                  <a:pt x="7999590" y="997757"/>
                  <a:pt x="7940675" y="955675"/>
                </a:cubicBezTo>
                <a:cubicBezTo>
                  <a:pt x="7863660" y="900665"/>
                  <a:pt x="7845880" y="902237"/>
                  <a:pt x="7769225" y="860425"/>
                </a:cubicBezTo>
                <a:cubicBezTo>
                  <a:pt x="7724281" y="835910"/>
                  <a:pt x="7681666" y="807120"/>
                  <a:pt x="7635875" y="784225"/>
                </a:cubicBezTo>
                <a:cubicBezTo>
                  <a:pt x="7617914" y="775245"/>
                  <a:pt x="7596686" y="774155"/>
                  <a:pt x="7578725" y="765175"/>
                </a:cubicBezTo>
                <a:cubicBezTo>
                  <a:pt x="7558247" y="754936"/>
                  <a:pt x="7541208" y="738855"/>
                  <a:pt x="7521575" y="727075"/>
                </a:cubicBezTo>
                <a:cubicBezTo>
                  <a:pt x="7477675" y="700735"/>
                  <a:pt x="7433169" y="675390"/>
                  <a:pt x="7388225" y="650875"/>
                </a:cubicBezTo>
                <a:cubicBezTo>
                  <a:pt x="7363294" y="637277"/>
                  <a:pt x="7335133" y="629281"/>
                  <a:pt x="7312025" y="612775"/>
                </a:cubicBezTo>
                <a:cubicBezTo>
                  <a:pt x="7290102" y="597116"/>
                  <a:pt x="7278381" y="568788"/>
                  <a:pt x="7254875" y="555625"/>
                </a:cubicBezTo>
                <a:cubicBezTo>
                  <a:pt x="6701394" y="245675"/>
                  <a:pt x="7014998" y="423799"/>
                  <a:pt x="6664325" y="288925"/>
                </a:cubicBezTo>
                <a:cubicBezTo>
                  <a:pt x="6637820" y="278731"/>
                  <a:pt x="6614630" y="261019"/>
                  <a:pt x="6588125" y="250825"/>
                </a:cubicBezTo>
                <a:cubicBezTo>
                  <a:pt x="6531899" y="229200"/>
                  <a:pt x="6470557" y="220616"/>
                  <a:pt x="6416675" y="193675"/>
                </a:cubicBezTo>
                <a:cubicBezTo>
                  <a:pt x="6317057" y="143866"/>
                  <a:pt x="6368025" y="162463"/>
                  <a:pt x="6264275" y="136525"/>
                </a:cubicBezTo>
                <a:cubicBezTo>
                  <a:pt x="6214598" y="103407"/>
                  <a:pt x="6198414" y="88252"/>
                  <a:pt x="6171786" y="86572"/>
                </a:cubicBezTo>
                <a:close/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51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" t="54742" r="76451"/>
          <a:stretch>
            <a:fillRect/>
          </a:stretch>
        </p:blipFill>
        <p:spPr bwMode="auto">
          <a:xfrm>
            <a:off x="542925" y="3698876"/>
            <a:ext cx="1708150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Oval 13"/>
          <p:cNvSpPr/>
          <p:nvPr/>
        </p:nvSpPr>
        <p:spPr>
          <a:xfrm>
            <a:off x="1285875" y="7253288"/>
            <a:ext cx="769938" cy="769937"/>
          </a:xfrm>
          <a:prstGeom prst="ellipse">
            <a:avLst/>
          </a:prstGeom>
          <a:solidFill>
            <a:srgbClr val="00763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011238" y="4432300"/>
            <a:ext cx="539750" cy="539750"/>
          </a:xfrm>
          <a:prstGeom prst="ellipse">
            <a:avLst/>
          </a:prstGeom>
          <a:solidFill>
            <a:srgbClr val="B8B4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1023939" y="3984625"/>
            <a:ext cx="471487" cy="420688"/>
          </a:xfrm>
          <a:prstGeom prst="ellipse">
            <a:avLst/>
          </a:prstGeom>
          <a:solidFill>
            <a:srgbClr val="C4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146925" y="1482725"/>
            <a:ext cx="1741488" cy="153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8172451" y="6500813"/>
            <a:ext cx="933450" cy="35718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</a:t>
            </a:r>
          </a:p>
        </p:txBody>
      </p:sp>
    </p:spTree>
    <p:extLst>
      <p:ext uri="{BB962C8B-B14F-4D97-AF65-F5344CB8AC3E}">
        <p14:creationId xmlns:p14="http://schemas.microsoft.com/office/powerpoint/2010/main" val="12519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12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repeatCount="indefinite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12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repeatCount="indefinite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12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1.11111E-6 L -1.47187 0.03287 " pathEditMode="relative" rAng="0" ptsTypes="AA">
                                      <p:cBhvr>
                                        <p:cTn id="21" dur="7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594" y="1644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23" dur="7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22222E-6 L 1.2 -2.22222E-6 " pathEditMode="relative" rAng="0" ptsTypes="AA">
                                      <p:cBhvr>
                                        <p:cTn id="26" dur="7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0" y="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22222E-6 L 1.2 -2.22222E-6 " pathEditMode="relative" rAng="0" ptsTypes="AA">
                                      <p:cBhvr>
                                        <p:cTn id="34" dur="7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000" y="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2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36" dur="7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6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33333E-6 L -1.41836 0.01459 " pathEditMode="relative" rAng="0" ptsTypes="AA">
                                      <p:cBhvr>
                                        <p:cTn id="39" dur="7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0924" y="718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8" presetClass="emph" presetSubtype="0" repeatCount="indefinite" autoRev="1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800000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43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6" presetClass="entr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87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73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9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996" tmFilter="0, 0; 0.125,0.2665; 0.25,0.4; 0.375,0.465; 0.5,0.5;  0.625,0.535; 0.75,0.6; 0.875,0.7335; 1,1">
                                          <p:stCondLst>
                                            <p:cond delay="99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98" tmFilter="0, 0; 0.125,0.2665; 0.25,0.4; 0.375,0.465; 0.5,0.5;  0.625,0.535; 0.75,0.6; 0.875,0.7335; 1,1">
                                          <p:stCondLst>
                                            <p:cond delay="198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46" tmFilter="0, 0; 0.125,0.2665; 0.25,0.4; 0.375,0.465; 0.5,0.5;  0.625,0.535; 0.75,0.6; 0.875,0.7335; 1,1">
                                          <p:stCondLst>
                                            <p:cond delay="248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39">
                                          <p:stCondLst>
                                            <p:cond delay="9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249" decel="50000">
                                          <p:stCondLst>
                                            <p:cond delay="101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39">
                                          <p:stCondLst>
                                            <p:cond delay="19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249" decel="50000">
                                          <p:stCondLst>
                                            <p:cond delay="2007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39">
                                          <p:stCondLst>
                                            <p:cond delay="2463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249" decel="50000">
                                          <p:stCondLst>
                                            <p:cond delay="250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39">
                                          <p:stCondLst>
                                            <p:cond delay="27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249" decel="50000">
                                          <p:stCondLst>
                                            <p:cond delay="2751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1" grpId="1" animBg="1"/>
      <p:bldP spid="14" grpId="0" animBg="1"/>
      <p:bldP spid="15" grpId="0" animBg="1"/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0" y="969264"/>
            <a:ext cx="9144000" cy="514019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197811" y="2987627"/>
            <a:ext cx="3589231" cy="2641583"/>
            <a:chOff x="0" y="0"/>
            <a:chExt cx="9187691" cy="6761908"/>
          </a:xfrm>
        </p:grpSpPr>
        <p:sp>
          <p:nvSpPr>
            <p:cNvPr id="4" name="Freeform 4"/>
            <p:cNvSpPr/>
            <p:nvPr/>
          </p:nvSpPr>
          <p:spPr>
            <a:xfrm>
              <a:off x="0" y="-4073"/>
              <a:ext cx="9194081" cy="6768510"/>
            </a:xfrm>
            <a:custGeom>
              <a:avLst/>
              <a:gdLst/>
              <a:ahLst/>
              <a:cxnLst/>
              <a:rect l="l" t="t" r="r" b="b"/>
              <a:pathLst>
                <a:path w="9194081" h="6768510">
                  <a:moveTo>
                    <a:pt x="8566304" y="6714032"/>
                  </a:moveTo>
                  <a:cubicBezTo>
                    <a:pt x="8566304" y="6714032"/>
                    <a:pt x="7835429" y="6768510"/>
                    <a:pt x="6615178" y="6765889"/>
                  </a:cubicBezTo>
                  <a:cubicBezTo>
                    <a:pt x="3487010" y="6763726"/>
                    <a:pt x="1057074" y="6755902"/>
                    <a:pt x="1057074" y="6755902"/>
                  </a:cubicBezTo>
                  <a:cubicBezTo>
                    <a:pt x="812932" y="6747068"/>
                    <a:pt x="449110" y="6725837"/>
                    <a:pt x="282371" y="6667659"/>
                  </a:cubicBezTo>
                  <a:cubicBezTo>
                    <a:pt x="4469" y="6570696"/>
                    <a:pt x="0" y="6397418"/>
                    <a:pt x="0" y="5216515"/>
                  </a:cubicBezTo>
                  <a:lnTo>
                    <a:pt x="0" y="5216458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174461" y="15681"/>
                    <a:pt x="5461717" y="7673"/>
                  </a:cubicBezTo>
                  <a:cubicBezTo>
                    <a:pt x="7616502" y="0"/>
                    <a:pt x="8333235" y="6979"/>
                    <a:pt x="8333235" y="6979"/>
                  </a:cubicBezTo>
                  <a:cubicBezTo>
                    <a:pt x="8701543" y="14458"/>
                    <a:pt x="8839802" y="42638"/>
                    <a:pt x="9037543" y="165219"/>
                  </a:cubicBezTo>
                  <a:cubicBezTo>
                    <a:pt x="9188560" y="258836"/>
                    <a:pt x="9194081" y="476157"/>
                    <a:pt x="9184942" y="5216458"/>
                  </a:cubicBezTo>
                  <a:lnTo>
                    <a:pt x="9184942" y="5216515"/>
                  </a:lnTo>
                  <a:cubicBezTo>
                    <a:pt x="9184940" y="6515383"/>
                    <a:pt x="9142157" y="6663970"/>
                    <a:pt x="8566304" y="6714032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491435" y="1041392"/>
            <a:ext cx="530602" cy="530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491435" y="5188974"/>
            <a:ext cx="971164" cy="8928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772345">
            <a:off x="1022354" y="4632418"/>
            <a:ext cx="503314" cy="10599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274011" y="3536836"/>
            <a:ext cx="1055704" cy="878874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2329714" y="4288392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sp>
        <p:nvSpPr>
          <p:cNvPr id="10" name="AutoShape 10"/>
          <p:cNvSpPr/>
          <p:nvPr/>
        </p:nvSpPr>
        <p:spPr>
          <a:xfrm>
            <a:off x="2329714" y="4100733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3469607" y="2927469"/>
            <a:ext cx="777541" cy="11685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rot="-2700000">
            <a:off x="3534643" y="3710833"/>
            <a:ext cx="961406" cy="9614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603685" y="4288392"/>
            <a:ext cx="683324" cy="1124813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>
            <a:off x="4378234" y="2558372"/>
            <a:ext cx="1837492" cy="97846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6215725" y="4478385"/>
            <a:ext cx="2390502" cy="1368058"/>
          </a:xfrm>
          <a:prstGeom prst="rect">
            <a:avLst/>
          </a:prstGeom>
        </p:spPr>
      </p:pic>
      <p:sp>
        <p:nvSpPr>
          <p:cNvPr id="17" name="TextBox 17"/>
          <p:cNvSpPr txBox="1"/>
          <p:nvPr/>
        </p:nvSpPr>
        <p:spPr>
          <a:xfrm>
            <a:off x="6495529" y="4844950"/>
            <a:ext cx="2134121" cy="542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41"/>
              </a:lnSpc>
            </a:pPr>
            <a:r>
              <a:rPr lang="en-US" sz="331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331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15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3315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flipH="1" flipV="1">
            <a:off x="4201224" y="4673182"/>
            <a:ext cx="1837492" cy="978464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rot="1980031" flipV="1">
            <a:off x="266142" y="2867370"/>
            <a:ext cx="1453223" cy="1075385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181123" y="1146661"/>
            <a:ext cx="1922586" cy="156690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6054283" y="2026785"/>
            <a:ext cx="3016615" cy="1949487"/>
          </a:xfrm>
          <a:prstGeom prst="rect">
            <a:avLst/>
          </a:prstGeom>
        </p:spPr>
      </p:pic>
      <p:sp>
        <p:nvSpPr>
          <p:cNvPr id="23" name="TextBox 23"/>
          <p:cNvSpPr txBox="1"/>
          <p:nvPr/>
        </p:nvSpPr>
        <p:spPr>
          <a:xfrm>
            <a:off x="6215725" y="2646894"/>
            <a:ext cx="2806311" cy="530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8"/>
              </a:lnSpc>
            </a:pPr>
            <a:r>
              <a:rPr lang="en-US" sz="323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3234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34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đường</a:t>
            </a:r>
            <a:endParaRPr lang="en-US" sz="3234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22513" y="1605898"/>
            <a:ext cx="1561679" cy="5526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684"/>
              </a:lnSpc>
            </a:pPr>
            <a:r>
              <a:rPr lang="en-US" sz="3346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34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346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346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819206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BC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-121964" y="941621"/>
            <a:ext cx="9144000" cy="51401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486297" y="1032008"/>
            <a:ext cx="4461997" cy="1407570"/>
          </a:xfrm>
          <a:prstGeom prst="rect">
            <a:avLst/>
          </a:prstGeom>
        </p:spPr>
      </p:pic>
      <p:grpSp>
        <p:nvGrpSpPr>
          <p:cNvPr id="4" name="Group 4"/>
          <p:cNvGrpSpPr/>
          <p:nvPr/>
        </p:nvGrpSpPr>
        <p:grpSpPr>
          <a:xfrm>
            <a:off x="289578" y="2913291"/>
            <a:ext cx="3589231" cy="2641583"/>
            <a:chOff x="0" y="0"/>
            <a:chExt cx="9187691" cy="6761908"/>
          </a:xfrm>
        </p:grpSpPr>
        <p:sp>
          <p:nvSpPr>
            <p:cNvPr id="5" name="Freeform 5"/>
            <p:cNvSpPr/>
            <p:nvPr/>
          </p:nvSpPr>
          <p:spPr>
            <a:xfrm>
              <a:off x="0" y="-4073"/>
              <a:ext cx="9194081" cy="6768510"/>
            </a:xfrm>
            <a:custGeom>
              <a:avLst/>
              <a:gdLst/>
              <a:ahLst/>
              <a:cxnLst/>
              <a:rect l="l" t="t" r="r" b="b"/>
              <a:pathLst>
                <a:path w="9194081" h="6768510">
                  <a:moveTo>
                    <a:pt x="8566304" y="6714032"/>
                  </a:moveTo>
                  <a:cubicBezTo>
                    <a:pt x="8566304" y="6714032"/>
                    <a:pt x="7835429" y="6768510"/>
                    <a:pt x="6615178" y="6765889"/>
                  </a:cubicBezTo>
                  <a:cubicBezTo>
                    <a:pt x="3487010" y="6763726"/>
                    <a:pt x="1057074" y="6755902"/>
                    <a:pt x="1057074" y="6755902"/>
                  </a:cubicBezTo>
                  <a:cubicBezTo>
                    <a:pt x="812932" y="6747068"/>
                    <a:pt x="449110" y="6725837"/>
                    <a:pt x="282371" y="6667659"/>
                  </a:cubicBezTo>
                  <a:cubicBezTo>
                    <a:pt x="4469" y="6570696"/>
                    <a:pt x="0" y="6397418"/>
                    <a:pt x="0" y="5216515"/>
                  </a:cubicBezTo>
                  <a:lnTo>
                    <a:pt x="0" y="5216458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174461" y="15681"/>
                    <a:pt x="5461717" y="7673"/>
                  </a:cubicBezTo>
                  <a:cubicBezTo>
                    <a:pt x="7616502" y="0"/>
                    <a:pt x="8333235" y="6979"/>
                    <a:pt x="8333235" y="6979"/>
                  </a:cubicBezTo>
                  <a:cubicBezTo>
                    <a:pt x="8701543" y="14458"/>
                    <a:pt x="8839802" y="42638"/>
                    <a:pt x="9037543" y="165219"/>
                  </a:cubicBezTo>
                  <a:cubicBezTo>
                    <a:pt x="9188560" y="258836"/>
                    <a:pt x="9194081" y="476157"/>
                    <a:pt x="9184942" y="5216458"/>
                  </a:cubicBezTo>
                  <a:lnTo>
                    <a:pt x="9184942" y="5216515"/>
                  </a:lnTo>
                  <a:cubicBezTo>
                    <a:pt x="9184940" y="6515383"/>
                    <a:pt x="9142157" y="6663970"/>
                    <a:pt x="8566304" y="6714032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4717934" y="2650417"/>
            <a:ext cx="4158937" cy="3247713"/>
            <a:chOff x="0" y="0"/>
            <a:chExt cx="10491015" cy="8192430"/>
          </a:xfrm>
        </p:grpSpPr>
        <p:sp>
          <p:nvSpPr>
            <p:cNvPr id="7" name="Freeform 7"/>
            <p:cNvSpPr/>
            <p:nvPr/>
          </p:nvSpPr>
          <p:spPr>
            <a:xfrm>
              <a:off x="0" y="-4073"/>
              <a:ext cx="10497405" cy="8199032"/>
            </a:xfrm>
            <a:custGeom>
              <a:avLst/>
              <a:gdLst/>
              <a:ahLst/>
              <a:cxnLst/>
              <a:rect l="l" t="t" r="r" b="b"/>
              <a:pathLst>
                <a:path w="10497405" h="8199032">
                  <a:moveTo>
                    <a:pt x="9869628" y="8144554"/>
                  </a:moveTo>
                  <a:cubicBezTo>
                    <a:pt x="9869628" y="8144554"/>
                    <a:pt x="9138753" y="8199032"/>
                    <a:pt x="7731451" y="8196411"/>
                  </a:cubicBezTo>
                  <a:cubicBezTo>
                    <a:pt x="3925248" y="8194248"/>
                    <a:pt x="1057074" y="8186424"/>
                    <a:pt x="1057074" y="8186424"/>
                  </a:cubicBezTo>
                  <a:cubicBezTo>
                    <a:pt x="812932" y="8177590"/>
                    <a:pt x="449110" y="8156359"/>
                    <a:pt x="282371" y="8098182"/>
                  </a:cubicBezTo>
                  <a:cubicBezTo>
                    <a:pt x="4469" y="8001219"/>
                    <a:pt x="0" y="7827940"/>
                    <a:pt x="0" y="6394370"/>
                  </a:cubicBezTo>
                  <a:lnTo>
                    <a:pt x="0" y="6394298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328204" y="15681"/>
                    <a:pt x="6327976" y="7673"/>
                  </a:cubicBezTo>
                  <a:cubicBezTo>
                    <a:pt x="8919825" y="0"/>
                    <a:pt x="9636558" y="6979"/>
                    <a:pt x="9636558" y="6979"/>
                  </a:cubicBezTo>
                  <a:cubicBezTo>
                    <a:pt x="10004866" y="14458"/>
                    <a:pt x="10143126" y="42638"/>
                    <a:pt x="10340866" y="165219"/>
                  </a:cubicBezTo>
                  <a:cubicBezTo>
                    <a:pt x="10491883" y="258836"/>
                    <a:pt x="10497405" y="476157"/>
                    <a:pt x="10488265" y="6394298"/>
                  </a:cubicBezTo>
                  <a:lnTo>
                    <a:pt x="10488265" y="6394369"/>
                  </a:lnTo>
                  <a:cubicBezTo>
                    <a:pt x="10488264" y="7945905"/>
                    <a:pt x="10445480" y="8094492"/>
                    <a:pt x="9869628" y="8144554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317294">
            <a:off x="1086127" y="2247434"/>
            <a:ext cx="1174212" cy="38428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491435" y="1041392"/>
            <a:ext cx="530602" cy="530602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8172837" y="5005286"/>
            <a:ext cx="971164" cy="892844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772345">
            <a:off x="262694" y="4475289"/>
            <a:ext cx="503314" cy="105999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419563" y="3536836"/>
            <a:ext cx="1055704" cy="878874"/>
          </a:xfrm>
          <a:prstGeom prst="rect">
            <a:avLst/>
          </a:prstGeom>
        </p:spPr>
      </p:pic>
      <p:sp>
        <p:nvSpPr>
          <p:cNvPr id="13" name="AutoShape 13"/>
          <p:cNvSpPr/>
          <p:nvPr/>
        </p:nvSpPr>
        <p:spPr>
          <a:xfrm>
            <a:off x="1475267" y="4250461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sp>
        <p:nvSpPr>
          <p:cNvPr id="14" name="AutoShape 14"/>
          <p:cNvSpPr/>
          <p:nvPr/>
        </p:nvSpPr>
        <p:spPr>
          <a:xfrm>
            <a:off x="1475267" y="4100733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2615160" y="2927469"/>
            <a:ext cx="777541" cy="116850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2700000">
            <a:off x="2680195" y="3710833"/>
            <a:ext cx="961406" cy="961406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2749238" y="4288392"/>
            <a:ext cx="683324" cy="1124813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4954197" y="2807771"/>
            <a:ext cx="625526" cy="940051"/>
          </a:xfrm>
          <a:prstGeom prst="rect">
            <a:avLst/>
          </a:prstGeom>
        </p:spPr>
      </p:pic>
      <p:sp>
        <p:nvSpPr>
          <p:cNvPr id="19" name="AutoShape 19"/>
          <p:cNvSpPr/>
          <p:nvPr/>
        </p:nvSpPr>
        <p:spPr>
          <a:xfrm>
            <a:off x="5777552" y="3405188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sp>
        <p:nvSpPr>
          <p:cNvPr id="20" name="AutoShape 20"/>
          <p:cNvSpPr/>
          <p:nvPr/>
        </p:nvSpPr>
        <p:spPr>
          <a:xfrm>
            <a:off x="5777552" y="3536836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pic>
        <p:nvPicPr>
          <p:cNvPr id="21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657157" y="2913291"/>
            <a:ext cx="1055704" cy="87887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7677194" y="3511719"/>
            <a:ext cx="228514" cy="228514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8073412" y="2650417"/>
            <a:ext cx="683324" cy="112481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5094229" y="4191536"/>
            <a:ext cx="683324" cy="1124813"/>
          </a:xfrm>
          <a:prstGeom prst="rect">
            <a:avLst/>
          </a:prstGeom>
        </p:spPr>
      </p:pic>
      <p:sp>
        <p:nvSpPr>
          <p:cNvPr id="25" name="AutoShape 25"/>
          <p:cNvSpPr/>
          <p:nvPr/>
        </p:nvSpPr>
        <p:spPr>
          <a:xfrm>
            <a:off x="5917798" y="4871353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sp>
        <p:nvSpPr>
          <p:cNvPr id="26" name="AutoShape 26"/>
          <p:cNvSpPr/>
          <p:nvPr/>
        </p:nvSpPr>
        <p:spPr>
          <a:xfrm>
            <a:off x="5917798" y="5005286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pic>
        <p:nvPicPr>
          <p:cNvPr id="27" name="Picture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7044686" y="3867208"/>
            <a:ext cx="668175" cy="100414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 rot="-2700000">
            <a:off x="7094605" y="4562021"/>
            <a:ext cx="706458" cy="706458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6850004" y="4975354"/>
            <a:ext cx="1055704" cy="878874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25" cstate="print"/>
          <a:srcRect/>
          <a:stretch>
            <a:fillRect/>
          </a:stretch>
        </p:blipFill>
        <p:spPr>
          <a:xfrm rot="-460864">
            <a:off x="3840715" y="4071764"/>
            <a:ext cx="881529" cy="595032"/>
          </a:xfrm>
          <a:prstGeom prst="rect">
            <a:avLst/>
          </a:prstGeom>
        </p:spPr>
      </p:pic>
      <p:sp>
        <p:nvSpPr>
          <p:cNvPr id="31" name="TextBox 31"/>
          <p:cNvSpPr txBox="1"/>
          <p:nvPr/>
        </p:nvSpPr>
        <p:spPr>
          <a:xfrm>
            <a:off x="2655421" y="1468618"/>
            <a:ext cx="3794534" cy="6107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85"/>
              </a:lnSpc>
              <a:defRPr/>
            </a:pP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thức</a:t>
            </a:r>
            <a:endParaRPr lang="en-US" sz="4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4988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0" y="761540"/>
            <a:ext cx="9144000" cy="514019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8762934">
            <a:off x="7217" y="5321330"/>
            <a:ext cx="1174212" cy="384288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720983">
            <a:off x="104759" y="3893028"/>
            <a:ext cx="897284" cy="1543959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64537" y="222362"/>
            <a:ext cx="2355327" cy="4941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Ví</a:t>
            </a: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dụ</a:t>
            </a:r>
            <a:endParaRPr lang="en-US" sz="30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3"/>
          <p:cNvSpPr txBox="1"/>
          <p:nvPr/>
        </p:nvSpPr>
        <p:spPr>
          <a:xfrm>
            <a:off x="319314" y="830920"/>
            <a:ext cx="8667945" cy="173124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41"/>
              </a:lnSpc>
            </a:pP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km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xuất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6h45min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lúc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7h15 min.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ra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km/h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m/s.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Coi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đổi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74067" y="2627104"/>
            <a:ext cx="791028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tắt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S= 5km;  t = 7h 15 min – 6h 45 min = 0,5 h.</a:t>
            </a: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v = ?</a:t>
            </a: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v = s/t = 5/0,5 = 10(km/h) = 2,8(m/s)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79555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896665"/>
            <a:ext cx="9147401" cy="5598485"/>
            <a:chOff x="-4214" y="0"/>
            <a:chExt cx="1132864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4" y="0"/>
              <a:ext cx="11328649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234479" y="130626"/>
            <a:ext cx="2218436" cy="754743"/>
            <a:chOff x="0" y="0"/>
            <a:chExt cx="3435356" cy="984087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990573"/>
            </a:xfrm>
            <a:custGeom>
              <a:avLst/>
              <a:gdLst/>
              <a:ahLst/>
              <a:cxnLst/>
              <a:rect l="l" t="t" r="r" b="b"/>
              <a:pathLst>
                <a:path w="3443102" h="990573">
                  <a:moveTo>
                    <a:pt x="2504203" y="979386"/>
                  </a:moveTo>
                  <a:cubicBezTo>
                    <a:pt x="2504203" y="979386"/>
                    <a:pt x="2084450" y="990573"/>
                    <a:pt x="1621865" y="987952"/>
                  </a:cubicBezTo>
                  <a:cubicBezTo>
                    <a:pt x="1584822" y="985789"/>
                    <a:pt x="1057073" y="977964"/>
                    <a:pt x="1057073" y="977964"/>
                  </a:cubicBezTo>
                  <a:cubicBezTo>
                    <a:pt x="812931" y="969130"/>
                    <a:pt x="565145" y="952149"/>
                    <a:pt x="398404" y="893972"/>
                  </a:cubicBezTo>
                  <a:cubicBezTo>
                    <a:pt x="120505" y="797010"/>
                    <a:pt x="0" y="619482"/>
                    <a:pt x="0" y="533205"/>
                  </a:cubicBezTo>
                  <a:lnTo>
                    <a:pt x="0" y="533205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33205"/>
                  </a:cubicBezTo>
                  <a:lnTo>
                    <a:pt x="3433962" y="533205"/>
                  </a:lnTo>
                  <a:cubicBezTo>
                    <a:pt x="3433962" y="737447"/>
                    <a:pt x="3150965" y="951545"/>
                    <a:pt x="2504203" y="979386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630171" y="1253631"/>
            <a:ext cx="8339658" cy="18851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879"/>
              </a:lnSpc>
            </a:pP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nữ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đoạt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huy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chương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seagames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2019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100m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11,54s .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-1109934" y="285200"/>
            <a:ext cx="4785293" cy="600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0"/>
              </a:lnSpc>
            </a:pPr>
            <a:r>
              <a:rPr lang="en-US" sz="3649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 1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41829" y="3381852"/>
            <a:ext cx="746614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latin typeface="Times New Roman" pitchFamily="18" charset="0"/>
                <a:cs typeface="Times New Roman" pitchFamily="18" charset="0"/>
              </a:rPr>
              <a:t>viên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v = s/t = 100/11,54 = 8,7(m/s).</a:t>
            </a:r>
          </a:p>
          <a:p>
            <a:endParaRPr lang="en-US" sz="32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14997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E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alphaModFix amt="19999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b="43786"/>
          <a:stretch>
            <a:fillRect/>
          </a:stretch>
        </p:blipFill>
        <p:spPr>
          <a:xfrm>
            <a:off x="0" y="761540"/>
            <a:ext cx="9144000" cy="5140197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" y="883555"/>
            <a:ext cx="9144000" cy="5018182"/>
            <a:chOff x="0" y="0"/>
            <a:chExt cx="20190051" cy="13381817"/>
          </a:xfrm>
        </p:grpSpPr>
        <p:grpSp>
          <p:nvGrpSpPr>
            <p:cNvPr id="4" name="Group 4"/>
            <p:cNvGrpSpPr/>
            <p:nvPr/>
          </p:nvGrpSpPr>
          <p:grpSpPr>
            <a:xfrm>
              <a:off x="0" y="311700"/>
              <a:ext cx="19837815" cy="13070117"/>
              <a:chOff x="0" y="0"/>
              <a:chExt cx="10805670" cy="7119301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372366" y="0"/>
              <a:ext cx="19817685" cy="12979202"/>
              <a:chOff x="0" y="0"/>
              <a:chExt cx="10821129" cy="7087086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</p:grpSp>
      <p:pic>
        <p:nvPicPr>
          <p:cNvPr id="8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75771" y="883555"/>
            <a:ext cx="1364343" cy="1061359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8762934">
            <a:off x="7217" y="5321330"/>
            <a:ext cx="1174212" cy="384288"/>
          </a:xfrm>
          <a:prstGeom prst="rect">
            <a:avLst/>
          </a:prstGeom>
        </p:spPr>
      </p:pic>
      <p:sp>
        <p:nvSpPr>
          <p:cNvPr id="13" name="TextBox 13"/>
          <p:cNvSpPr txBox="1"/>
          <p:nvPr/>
        </p:nvSpPr>
        <p:spPr>
          <a:xfrm>
            <a:off x="-312948" y="1106694"/>
            <a:ext cx="1571276" cy="384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62"/>
              </a:lnSpc>
            </a:pPr>
            <a:r>
              <a:rPr lang="en-US" sz="30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         ? 2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59922" y="2779919"/>
            <a:ext cx="7001424" cy="244938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gian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/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t = s/v = 2,4/4,8 = 0,5(h) = 30(min).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      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Thời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siêu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thị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                   8h 30 min + 30 min = 9 h.</a:t>
            </a:r>
          </a:p>
          <a:p>
            <a:pPr algn="ctr">
              <a:lnSpc>
                <a:spcPts val="4675"/>
              </a:lnSpc>
            </a:pPr>
            <a:endParaRPr lang="en-US" sz="3339" dirty="0">
              <a:solidFill>
                <a:srgbClr val="000000"/>
              </a:solidFill>
              <a:latin typeface="DejaVu Serif"/>
            </a:endParaRPr>
          </a:p>
        </p:txBody>
      </p:sp>
      <p:sp>
        <p:nvSpPr>
          <p:cNvPr id="17" name="TextBox 13"/>
          <p:cNvSpPr txBox="1"/>
          <p:nvPr/>
        </p:nvSpPr>
        <p:spPr>
          <a:xfrm>
            <a:off x="1654628" y="903298"/>
            <a:ext cx="7489371" cy="16591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541"/>
              </a:lnSpc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2,4km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4,8km/h.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siêu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BiếtA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 h 30 min.</a:t>
            </a:r>
          </a:p>
        </p:txBody>
      </p:sp>
    </p:spTree>
    <p:extLst>
      <p:ext uri="{BB962C8B-B14F-4D97-AF65-F5344CB8AC3E}">
        <p14:creationId xmlns:p14="http://schemas.microsoft.com/office/powerpoint/2010/main" val="37293018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171" y="1494649"/>
            <a:ext cx="8781143" cy="3756887"/>
            <a:chOff x="0" y="0"/>
            <a:chExt cx="10821129" cy="5776630"/>
          </a:xfrm>
        </p:grpSpPr>
        <p:sp>
          <p:nvSpPr>
            <p:cNvPr id="3" name="Freeform 3"/>
            <p:cNvSpPr/>
            <p:nvPr/>
          </p:nvSpPr>
          <p:spPr>
            <a:xfrm>
              <a:off x="-4213" y="0"/>
              <a:ext cx="10825342" cy="5776630"/>
            </a:xfrm>
            <a:custGeom>
              <a:avLst/>
              <a:gdLst/>
              <a:ahLst/>
              <a:cxnLst/>
              <a:rect l="l" t="t" r="r" b="b"/>
              <a:pathLst>
                <a:path w="10825342" h="5776630">
                  <a:moveTo>
                    <a:pt x="278431" y="16918"/>
                  </a:moveTo>
                  <a:cubicBezTo>
                    <a:pt x="278431" y="16918"/>
                    <a:pt x="604014" y="12258"/>
                    <a:pt x="1062834" y="12454"/>
                  </a:cubicBezTo>
                  <a:cubicBezTo>
                    <a:pt x="8817733" y="12671"/>
                    <a:pt x="10551274" y="0"/>
                    <a:pt x="10551274" y="0"/>
                  </a:cubicBezTo>
                  <a:cubicBezTo>
                    <a:pt x="10618737" y="0"/>
                    <a:pt x="10694674" y="0"/>
                    <a:pt x="10773448" y="85073"/>
                  </a:cubicBezTo>
                  <a:cubicBezTo>
                    <a:pt x="10816426" y="131488"/>
                    <a:pt x="10817494" y="240224"/>
                    <a:pt x="10817899" y="320281"/>
                  </a:cubicBezTo>
                  <a:cubicBezTo>
                    <a:pt x="10817899" y="320281"/>
                    <a:pt x="10816195" y="4157017"/>
                    <a:pt x="10816195" y="5014045"/>
                  </a:cubicBezTo>
                  <a:cubicBezTo>
                    <a:pt x="10816195" y="5228205"/>
                    <a:pt x="10825342" y="5527383"/>
                    <a:pt x="10825342" y="5527383"/>
                  </a:cubicBezTo>
                  <a:cubicBezTo>
                    <a:pt x="10825342" y="5656052"/>
                    <a:pt x="10821173" y="5776630"/>
                    <a:pt x="10568335" y="5768495"/>
                  </a:cubicBezTo>
                  <a:cubicBezTo>
                    <a:pt x="10568335" y="5768495"/>
                    <a:pt x="10191862" y="5748197"/>
                    <a:pt x="9095459" y="5755795"/>
                  </a:cubicBezTo>
                  <a:cubicBezTo>
                    <a:pt x="2547822" y="5763930"/>
                    <a:pt x="304023" y="5776630"/>
                    <a:pt x="304023" y="5776630"/>
                  </a:cubicBezTo>
                  <a:cubicBezTo>
                    <a:pt x="132548" y="5776630"/>
                    <a:pt x="4213" y="5675561"/>
                    <a:pt x="8532" y="5473013"/>
                  </a:cubicBezTo>
                  <a:cubicBezTo>
                    <a:pt x="8532" y="5473013"/>
                    <a:pt x="9630" y="4974472"/>
                    <a:pt x="4815" y="1481678"/>
                  </a:cubicBezTo>
                  <a:cubicBezTo>
                    <a:pt x="0" y="663668"/>
                    <a:pt x="25592" y="330596"/>
                    <a:pt x="25592" y="330596"/>
                  </a:cubicBezTo>
                  <a:cubicBezTo>
                    <a:pt x="27224" y="150571"/>
                    <a:pt x="143504" y="16918"/>
                    <a:pt x="278431" y="16918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4" name="Group 4"/>
          <p:cNvGrpSpPr/>
          <p:nvPr/>
        </p:nvGrpSpPr>
        <p:grpSpPr>
          <a:xfrm>
            <a:off x="1801983" y="0"/>
            <a:ext cx="4785293" cy="1370788"/>
            <a:chOff x="0" y="0"/>
            <a:chExt cx="3435356" cy="984087"/>
          </a:xfrm>
        </p:grpSpPr>
        <p:sp>
          <p:nvSpPr>
            <p:cNvPr id="5" name="Freeform 5"/>
            <p:cNvSpPr/>
            <p:nvPr/>
          </p:nvSpPr>
          <p:spPr>
            <a:xfrm>
              <a:off x="0" y="-4262"/>
              <a:ext cx="3443102" cy="990573"/>
            </a:xfrm>
            <a:custGeom>
              <a:avLst/>
              <a:gdLst/>
              <a:ahLst/>
              <a:cxnLst/>
              <a:rect l="l" t="t" r="r" b="b"/>
              <a:pathLst>
                <a:path w="3443102" h="990573">
                  <a:moveTo>
                    <a:pt x="2504203" y="979386"/>
                  </a:moveTo>
                  <a:cubicBezTo>
                    <a:pt x="2504203" y="979386"/>
                    <a:pt x="2084450" y="990573"/>
                    <a:pt x="1621865" y="987952"/>
                  </a:cubicBezTo>
                  <a:cubicBezTo>
                    <a:pt x="1584822" y="985789"/>
                    <a:pt x="1057073" y="977964"/>
                    <a:pt x="1057073" y="977964"/>
                  </a:cubicBezTo>
                  <a:cubicBezTo>
                    <a:pt x="812931" y="969130"/>
                    <a:pt x="565145" y="952149"/>
                    <a:pt x="398404" y="893972"/>
                  </a:cubicBezTo>
                  <a:cubicBezTo>
                    <a:pt x="120505" y="797010"/>
                    <a:pt x="0" y="619482"/>
                    <a:pt x="0" y="533205"/>
                  </a:cubicBezTo>
                  <a:lnTo>
                    <a:pt x="0" y="533205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584822" y="7673"/>
                  </a:cubicBezTo>
                  <a:cubicBezTo>
                    <a:pt x="1865523" y="0"/>
                    <a:pt x="2329451" y="7673"/>
                    <a:pt x="2329451" y="7673"/>
                  </a:cubicBezTo>
                  <a:cubicBezTo>
                    <a:pt x="2697758" y="15152"/>
                    <a:pt x="3061071" y="84484"/>
                    <a:pt x="3258811" y="207066"/>
                  </a:cubicBezTo>
                  <a:cubicBezTo>
                    <a:pt x="3409828" y="300683"/>
                    <a:pt x="3443102" y="425358"/>
                    <a:pt x="3433962" y="533205"/>
                  </a:cubicBezTo>
                  <a:lnTo>
                    <a:pt x="3433962" y="533205"/>
                  </a:lnTo>
                  <a:cubicBezTo>
                    <a:pt x="3433962" y="737447"/>
                    <a:pt x="3150965" y="951545"/>
                    <a:pt x="2504203" y="979386"/>
                  </a:cubicBezTo>
                  <a:close/>
                </a:path>
              </a:pathLst>
            </a:custGeom>
            <a:solidFill>
              <a:srgbClr val="FDF5B6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816897" y="656514"/>
            <a:ext cx="1510207" cy="36043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42419">
            <a:off x="496016" y="3306156"/>
            <a:ext cx="1534958" cy="1231165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522514" y="1517801"/>
            <a:ext cx="8331199" cy="1171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4879"/>
              </a:lnSpc>
            </a:pP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xe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đạp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12km/h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20min.Tính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quãng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đườngtừ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B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013578" y="3742781"/>
            <a:ext cx="1386173" cy="205740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2228286" y="502910"/>
            <a:ext cx="4785293" cy="5970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10"/>
              </a:lnSpc>
            </a:pPr>
            <a:r>
              <a:rPr lang="en-US" sz="32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?3 </a:t>
            </a:r>
          </a:p>
        </p:txBody>
      </p:sp>
      <p:sp>
        <p:nvSpPr>
          <p:cNvPr id="154625" name="Rectangle 1"/>
          <p:cNvSpPr>
            <a:spLocks noChangeArrowheads="1"/>
          </p:cNvSpPr>
          <p:nvPr/>
        </p:nvSpPr>
        <p:spPr bwMode="auto">
          <a:xfrm>
            <a:off x="1930362" y="3262924"/>
            <a:ext cx="5035353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Giải</a:t>
            </a: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Quãng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đường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từ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nhà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bạn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B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đến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trường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S = </a:t>
            </a:r>
            <a:r>
              <a:rPr kumimoji="0" lang="en-US" sz="24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v.t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= 12.1/3  =  4(km).</a:t>
            </a:r>
            <a:r>
              <a:rPr kumimoji="0" lang="en-US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5114997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668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239000" y="565043"/>
            <a:ext cx="2057400" cy="20574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9FCB71B5-16D3-4744-A0C5-222B7B7B6AE6}"/>
              </a:ext>
            </a:extLst>
          </p:cNvPr>
          <p:cNvSpPr txBox="1">
            <a:spLocks/>
          </p:cNvSpPr>
          <p:nvPr/>
        </p:nvSpPr>
        <p:spPr>
          <a:xfrm>
            <a:off x="1167246" y="1262352"/>
            <a:ext cx="5257800" cy="662782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>
              <a:defRPr/>
            </a:pPr>
            <a:r>
              <a:rPr lang="vi-VN" sz="3500" b="1" u="sng" dirty="0">
                <a:solidFill>
                  <a:srgbClr val="4F81BD">
                    <a:lumMod val="50000"/>
                  </a:srgbClr>
                </a:solidFill>
                <a:latin typeface="Times New Roman" panose="02020603050405020304" pitchFamily="18" charset="0"/>
              </a:rPr>
              <a:t>GHI NHỚ:</a:t>
            </a:r>
          </a:p>
        </p:txBody>
      </p:sp>
      <p:graphicFrame>
        <p:nvGraphicFramePr>
          <p:cNvPr id="8" name="Content Placeholder 4">
            <a:extLst>
              <a:ext uri="{FF2B5EF4-FFF2-40B4-BE49-F238E27FC236}">
                <a16:creationId xmlns:a16="http://schemas.microsoft.com/office/drawing/2014/main" id="{4B75DCB7-6DC5-4727-A015-5C1E87063729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2329343"/>
              </p:ext>
            </p:extLst>
          </p:nvPr>
        </p:nvGraphicFramePr>
        <p:xfrm>
          <a:off x="0" y="1963234"/>
          <a:ext cx="9296400" cy="38660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26" name="Picture 2" descr="Cụm động từ chủ đề thời gian">
            <a:extLst>
              <a:ext uri="{FF2B5EF4-FFF2-40B4-BE49-F238E27FC236}">
                <a16:creationId xmlns:a16="http://schemas.microsoft.com/office/drawing/2014/main" id="{050D372B-2174-42DC-A5BA-11A7FBE77B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294" y="1942398"/>
            <a:ext cx="1252569" cy="118452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Stream Tình Yêu Là Quãng Đường Ta Đi (Acoustic Version) by Khoi Vu | Listen  online for free on SoundCloud">
            <a:extLst>
              <a:ext uri="{FF2B5EF4-FFF2-40B4-BE49-F238E27FC236}">
                <a16:creationId xmlns:a16="http://schemas.microsoft.com/office/drawing/2014/main" id="{242AD420-34D5-4C4A-8ABA-4F38DF1C1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367" y="3162300"/>
            <a:ext cx="1156855" cy="115685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ình ảnh : xe hơi, Bánh xe, Ôtô, vận chuyển, Tự động, Đo, vô lăng, tốc độ,  bảng điều khiển, Đồng hồ tốc độ, Máy đo tốc độ, Mét kế, Quay số,">
            <a:extLst>
              <a:ext uri="{FF2B5EF4-FFF2-40B4-BE49-F238E27FC236}">
                <a16:creationId xmlns:a16="http://schemas.microsoft.com/office/drawing/2014/main" id="{34BCE07B-7B1B-4E6F-A44A-07D8C05F3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7309" y="4531936"/>
            <a:ext cx="1156854" cy="1156854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5876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Graphic spid="8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"/>
          <p:cNvSpPr>
            <a:spLocks noChangeArrowheads="1"/>
          </p:cNvSpPr>
          <p:nvPr/>
        </p:nvSpPr>
        <p:spPr bwMode="auto">
          <a:xfrm>
            <a:off x="2438400" y="954088"/>
            <a:ext cx="4876800" cy="493712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339" name="Rectangle 3"/>
          <p:cNvSpPr>
            <a:spLocks noChangeArrowheads="1"/>
          </p:cNvSpPr>
          <p:nvPr/>
        </p:nvSpPr>
        <p:spPr bwMode="auto">
          <a:xfrm>
            <a:off x="-26988" y="5227639"/>
            <a:ext cx="9170988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vi-VN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Chúng rất khác biệt về hình thể với cổ, chân dài và có thể chạy với tốc độ lên đến </a:t>
            </a:r>
            <a:r>
              <a:rPr lang="vi-VN" alt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65 km/giờ (40 dặm/giờ)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40" name="Picture 2" descr="C:\Users\E5\Desktop\Struthio_camelus_in_Serengeti_cro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43050"/>
            <a:ext cx="70104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526" y="4567238"/>
            <a:ext cx="1279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vi-V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altLang="en-US" sz="24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iểu</a:t>
            </a:r>
            <a:r>
              <a:rPr lang="en-US" altLang="en-US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943879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 animBg="1"/>
      <p:bldP spid="14339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1"/>
          <p:cNvSpPr>
            <a:spLocks noChangeArrowheads="1"/>
          </p:cNvSpPr>
          <p:nvPr/>
        </p:nvSpPr>
        <p:spPr bwMode="auto">
          <a:xfrm>
            <a:off x="2286000" y="1096964"/>
            <a:ext cx="4876800" cy="465137"/>
          </a:xfrm>
          <a:prstGeom prst="rect">
            <a:avLst/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endParaRPr lang="en-US" alt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17464" y="5532205"/>
            <a:ext cx="9126537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lực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bén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lao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321km/h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mồi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sót</a:t>
            </a:r>
            <a:r>
              <a:rPr lang="en-US" alt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pic>
        <p:nvPicPr>
          <p:cNvPr id="15364" name="Picture 2" descr="C:\Users\E5\Desktop\20120829-102648-1-chim-ca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1719263"/>
            <a:ext cx="6248400" cy="348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17463" y="4743451"/>
            <a:ext cx="13906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en-US" altLang="en-US" sz="24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 cắt</a:t>
            </a:r>
          </a:p>
        </p:txBody>
      </p:sp>
    </p:spTree>
    <p:extLst>
      <p:ext uri="{BB962C8B-B14F-4D97-AF65-F5344CB8AC3E}">
        <p14:creationId xmlns:p14="http://schemas.microsoft.com/office/powerpoint/2010/main" val="3963202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3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362" grpId="0" animBg="1"/>
      <p:bldP spid="15363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36513" y="5214939"/>
            <a:ext cx="91440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FontTx/>
              <a:buNone/>
            </a:pPr>
            <a:r>
              <a:rPr lang="vi-VN" altLang="en-US" sz="2800" dirty="0">
                <a:solidFill>
                  <a:srgbClr val="0000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tốc ánh sáng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là vận tốc tối đa trong vũ trụ. Trong mọi hệ quy chiếu nó đều có chung một giá trị là 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299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792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458 m/s </a:t>
            </a:r>
            <a:r>
              <a:rPr lang="vi-VN" alt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079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252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849 km/h</a:t>
            </a:r>
            <a:r>
              <a:rPr lang="en-US" alt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dirty="0">
                <a:solidFill>
                  <a:srgbClr val="0000A4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(300.000.000 m/s).</a:t>
            </a:r>
          </a:p>
        </p:txBody>
      </p:sp>
      <p:pic>
        <p:nvPicPr>
          <p:cNvPr id="16388" name="Picture 2" descr="C:\Users\E5\Desktop\im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46238"/>
            <a:ext cx="76200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693938" y="368514"/>
            <a:ext cx="667580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sz="28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VẬN TỐC NHANH NHẤT HIỆN NAY</a:t>
            </a:r>
          </a:p>
        </p:txBody>
      </p:sp>
    </p:spTree>
    <p:extLst>
      <p:ext uri="{BB962C8B-B14F-4D97-AF65-F5344CB8AC3E}">
        <p14:creationId xmlns:p14="http://schemas.microsoft.com/office/powerpoint/2010/main" val="730959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3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AutoShape 2" descr="Kết quả hình ảnh cho HÌNH ẢNH ĐỘI ĐIỀN KI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2692" name="AutoShape 4" descr="Kết quả hình ảnh cho HÌNH ẢNH ĐỘI ĐIỀN KI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2694" name="AutoShape 6" descr="Kết quả hình ảnh cho hÌNH ẢNH ĐỘI ĐIỀN KINH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42696" name="Picture 8" descr="https://encrypted-tbn0.gstatic.com/images?q=tbn:ANd9GcS8BGOfVlchQBw3u-3PIBcOqIvQpSuuqvLONw&amp;usqp=CA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6743" y="1731911"/>
            <a:ext cx="8708571" cy="474145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246742" y="653143"/>
            <a:ext cx="86940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thế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nhận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biết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chuyền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728686" y="6502403"/>
            <a:ext cx="35414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ảnh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kinh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DF4475F1-3FC4-498D-90ED-BAC423700EF7}"/>
              </a:ext>
            </a:extLst>
          </p:cNvPr>
          <p:cNvGrpSpPr/>
          <p:nvPr/>
        </p:nvGrpSpPr>
        <p:grpSpPr>
          <a:xfrm>
            <a:off x="1755108" y="617494"/>
            <a:ext cx="6518035" cy="1159622"/>
            <a:chOff x="3288632" y="591693"/>
            <a:chExt cx="5950604" cy="872198"/>
          </a:xfrm>
        </p:grpSpPr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E8A3E8CF-20EA-4ADA-B3CA-629C45C789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904342" y="604393"/>
              <a:ext cx="4383316" cy="859498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3BFFB805-8579-463A-97BA-D59F1D4B070D}"/>
                </a:ext>
              </a:extLst>
            </p:cNvPr>
            <p:cNvSpPr txBox="1"/>
            <p:nvPr/>
          </p:nvSpPr>
          <p:spPr>
            <a:xfrm>
              <a:off x="3288632" y="591693"/>
              <a:ext cx="5950604" cy="474557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algn="ctr"/>
              <a:r>
                <a:rPr lang="en-US" altLang="zh-CN" sz="3500" dirty="0">
                  <a:latin typeface="Times New Roman" panose="02020603050405020304" pitchFamily="18" charset="0"/>
                  <a:ea typeface="汉仪夏日体W" panose="00020600040101010101" pitchFamily="18" charset="-122"/>
                  <a:cs typeface="Times New Roman" panose="02020603050405020304" pitchFamily="18" charset="0"/>
                </a:rPr>
                <a:t>DẶN DÒ VỀ NHÀ</a:t>
              </a:r>
              <a:endParaRPr lang="zh-CN" altLang="en-US" sz="3500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Freeform 5">
            <a:extLst>
              <a:ext uri="{FF2B5EF4-FFF2-40B4-BE49-F238E27FC236}">
                <a16:creationId xmlns:a16="http://schemas.microsoft.com/office/drawing/2014/main" id="{466BC7B2-04F3-4250-8124-929F54CB8A24}"/>
              </a:ext>
            </a:extLst>
          </p:cNvPr>
          <p:cNvSpPr>
            <a:spLocks noEditPoints="1"/>
          </p:cNvSpPr>
          <p:nvPr/>
        </p:nvSpPr>
        <p:spPr bwMode="auto">
          <a:xfrm>
            <a:off x="1232298" y="2533651"/>
            <a:ext cx="7105586" cy="3915275"/>
          </a:xfrm>
          <a:custGeom>
            <a:avLst/>
            <a:gdLst>
              <a:gd name="T0" fmla="*/ 56 w 1966"/>
              <a:gd name="T1" fmla="*/ 72 h 685"/>
              <a:gd name="T2" fmla="*/ 41 w 1966"/>
              <a:gd name="T3" fmla="*/ 115 h 685"/>
              <a:gd name="T4" fmla="*/ 11 w 1966"/>
              <a:gd name="T5" fmla="*/ 513 h 685"/>
              <a:gd name="T6" fmla="*/ 28 w 1966"/>
              <a:gd name="T7" fmla="*/ 631 h 685"/>
              <a:gd name="T8" fmla="*/ 31 w 1966"/>
              <a:gd name="T9" fmla="*/ 637 h 685"/>
              <a:gd name="T10" fmla="*/ 89 w 1966"/>
              <a:gd name="T11" fmla="*/ 651 h 685"/>
              <a:gd name="T12" fmla="*/ 396 w 1966"/>
              <a:gd name="T13" fmla="*/ 668 h 685"/>
              <a:gd name="T14" fmla="*/ 1009 w 1966"/>
              <a:gd name="T15" fmla="*/ 669 h 685"/>
              <a:gd name="T16" fmla="*/ 1686 w 1966"/>
              <a:gd name="T17" fmla="*/ 652 h 685"/>
              <a:gd name="T18" fmla="*/ 1887 w 1966"/>
              <a:gd name="T19" fmla="*/ 628 h 685"/>
              <a:gd name="T20" fmla="*/ 1920 w 1966"/>
              <a:gd name="T21" fmla="*/ 613 h 685"/>
              <a:gd name="T22" fmla="*/ 1924 w 1966"/>
              <a:gd name="T23" fmla="*/ 604 h 685"/>
              <a:gd name="T24" fmla="*/ 1943 w 1966"/>
              <a:gd name="T25" fmla="*/ 513 h 685"/>
              <a:gd name="T26" fmla="*/ 1948 w 1966"/>
              <a:gd name="T27" fmla="*/ 112 h 685"/>
              <a:gd name="T28" fmla="*/ 1942 w 1966"/>
              <a:gd name="T29" fmla="*/ 83 h 685"/>
              <a:gd name="T30" fmla="*/ 1930 w 1966"/>
              <a:gd name="T31" fmla="*/ 63 h 685"/>
              <a:gd name="T32" fmla="*/ 1780 w 1966"/>
              <a:gd name="T33" fmla="*/ 18 h 685"/>
              <a:gd name="T34" fmla="*/ 1196 w 1966"/>
              <a:gd name="T35" fmla="*/ 16 h 685"/>
              <a:gd name="T36" fmla="*/ 504 w 1966"/>
              <a:gd name="T37" fmla="*/ 20 h 685"/>
              <a:gd name="T38" fmla="*/ 212 w 1966"/>
              <a:gd name="T39" fmla="*/ 29 h 685"/>
              <a:gd name="T40" fmla="*/ 68 w 1966"/>
              <a:gd name="T41" fmla="*/ 57 h 685"/>
              <a:gd name="T42" fmla="*/ 60 w 1966"/>
              <a:gd name="T43" fmla="*/ 66 h 685"/>
              <a:gd name="T44" fmla="*/ 49 w 1966"/>
              <a:gd name="T45" fmla="*/ 57 h 685"/>
              <a:gd name="T46" fmla="*/ 60 w 1966"/>
              <a:gd name="T47" fmla="*/ 46 h 685"/>
              <a:gd name="T48" fmla="*/ 210 w 1966"/>
              <a:gd name="T49" fmla="*/ 17 h 685"/>
              <a:gd name="T50" fmla="*/ 504 w 1966"/>
              <a:gd name="T51" fmla="*/ 10 h 685"/>
              <a:gd name="T52" fmla="*/ 1196 w 1966"/>
              <a:gd name="T53" fmla="*/ 5 h 685"/>
              <a:gd name="T54" fmla="*/ 1780 w 1966"/>
              <a:gd name="T55" fmla="*/ 1 h 685"/>
              <a:gd name="T56" fmla="*/ 1941 w 1966"/>
              <a:gd name="T57" fmla="*/ 54 h 685"/>
              <a:gd name="T58" fmla="*/ 1955 w 1966"/>
              <a:gd name="T59" fmla="*/ 77 h 685"/>
              <a:gd name="T60" fmla="*/ 1962 w 1966"/>
              <a:gd name="T61" fmla="*/ 110 h 685"/>
              <a:gd name="T62" fmla="*/ 1961 w 1966"/>
              <a:gd name="T63" fmla="*/ 399 h 685"/>
              <a:gd name="T64" fmla="*/ 1935 w 1966"/>
              <a:gd name="T65" fmla="*/ 601 h 685"/>
              <a:gd name="T66" fmla="*/ 1929 w 1966"/>
              <a:gd name="T67" fmla="*/ 616 h 685"/>
              <a:gd name="T68" fmla="*/ 1917 w 1966"/>
              <a:gd name="T69" fmla="*/ 626 h 685"/>
              <a:gd name="T70" fmla="*/ 1803 w 1966"/>
              <a:gd name="T71" fmla="*/ 652 h 685"/>
              <a:gd name="T72" fmla="*/ 1230 w 1966"/>
              <a:gd name="T73" fmla="*/ 682 h 685"/>
              <a:gd name="T74" fmla="*/ 396 w 1966"/>
              <a:gd name="T75" fmla="*/ 676 h 685"/>
              <a:gd name="T76" fmla="*/ 89 w 1966"/>
              <a:gd name="T77" fmla="*/ 657 h 685"/>
              <a:gd name="T78" fmla="*/ 27 w 1966"/>
              <a:gd name="T79" fmla="*/ 641 h 685"/>
              <a:gd name="T80" fmla="*/ 22 w 1966"/>
              <a:gd name="T81" fmla="*/ 634 h 685"/>
              <a:gd name="T82" fmla="*/ 3 w 1966"/>
              <a:gd name="T83" fmla="*/ 514 h 685"/>
              <a:gd name="T84" fmla="*/ 29 w 1966"/>
              <a:gd name="T85" fmla="*/ 112 h 685"/>
              <a:gd name="T86" fmla="*/ 44 w 1966"/>
              <a:gd name="T87" fmla="*/ 65 h 685"/>
              <a:gd name="T88" fmla="*/ 49 w 1966"/>
              <a:gd name="T89" fmla="*/ 58 h 68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966" h="685">
                <a:moveTo>
                  <a:pt x="60" y="65"/>
                </a:moveTo>
                <a:cubicBezTo>
                  <a:pt x="60" y="65"/>
                  <a:pt x="59" y="66"/>
                  <a:pt x="58" y="68"/>
                </a:cubicBezTo>
                <a:cubicBezTo>
                  <a:pt x="57" y="69"/>
                  <a:pt x="56" y="70"/>
                  <a:pt x="56" y="72"/>
                </a:cubicBezTo>
                <a:cubicBezTo>
                  <a:pt x="55" y="72"/>
                  <a:pt x="55" y="73"/>
                  <a:pt x="55" y="74"/>
                </a:cubicBezTo>
                <a:cubicBezTo>
                  <a:pt x="54" y="75"/>
                  <a:pt x="54" y="76"/>
                  <a:pt x="53" y="77"/>
                </a:cubicBezTo>
                <a:cubicBezTo>
                  <a:pt x="50" y="85"/>
                  <a:pt x="45" y="98"/>
                  <a:pt x="41" y="115"/>
                </a:cubicBezTo>
                <a:cubicBezTo>
                  <a:pt x="32" y="150"/>
                  <a:pt x="24" y="202"/>
                  <a:pt x="18" y="270"/>
                </a:cubicBezTo>
                <a:cubicBezTo>
                  <a:pt x="15" y="303"/>
                  <a:pt x="12" y="341"/>
                  <a:pt x="10" y="381"/>
                </a:cubicBezTo>
                <a:cubicBezTo>
                  <a:pt x="9" y="422"/>
                  <a:pt x="9" y="466"/>
                  <a:pt x="11" y="513"/>
                </a:cubicBezTo>
                <a:cubicBezTo>
                  <a:pt x="12" y="537"/>
                  <a:pt x="14" y="561"/>
                  <a:pt x="17" y="586"/>
                </a:cubicBezTo>
                <a:cubicBezTo>
                  <a:pt x="19" y="598"/>
                  <a:pt x="21" y="610"/>
                  <a:pt x="25" y="622"/>
                </a:cubicBezTo>
                <a:cubicBezTo>
                  <a:pt x="26" y="625"/>
                  <a:pt x="27" y="628"/>
                  <a:pt x="28" y="631"/>
                </a:cubicBezTo>
                <a:cubicBezTo>
                  <a:pt x="30" y="635"/>
                  <a:pt x="30" y="635"/>
                  <a:pt x="30" y="635"/>
                </a:cubicBezTo>
                <a:cubicBezTo>
                  <a:pt x="30" y="635"/>
                  <a:pt x="30" y="636"/>
                  <a:pt x="31" y="636"/>
                </a:cubicBezTo>
                <a:cubicBezTo>
                  <a:pt x="31" y="636"/>
                  <a:pt x="31" y="637"/>
                  <a:pt x="31" y="637"/>
                </a:cubicBezTo>
                <a:cubicBezTo>
                  <a:pt x="32" y="637"/>
                  <a:pt x="32" y="637"/>
                  <a:pt x="33" y="638"/>
                </a:cubicBezTo>
                <a:cubicBezTo>
                  <a:pt x="37" y="641"/>
                  <a:pt x="44" y="642"/>
                  <a:pt x="50" y="644"/>
                </a:cubicBezTo>
                <a:cubicBezTo>
                  <a:pt x="63" y="647"/>
                  <a:pt x="76" y="649"/>
                  <a:pt x="89" y="651"/>
                </a:cubicBezTo>
                <a:cubicBezTo>
                  <a:pt x="103" y="653"/>
                  <a:pt x="116" y="654"/>
                  <a:pt x="130" y="655"/>
                </a:cubicBezTo>
                <a:cubicBezTo>
                  <a:pt x="158" y="658"/>
                  <a:pt x="186" y="660"/>
                  <a:pt x="215" y="661"/>
                </a:cubicBezTo>
                <a:cubicBezTo>
                  <a:pt x="273" y="664"/>
                  <a:pt x="334" y="666"/>
                  <a:pt x="396" y="668"/>
                </a:cubicBezTo>
                <a:cubicBezTo>
                  <a:pt x="459" y="669"/>
                  <a:pt x="524" y="670"/>
                  <a:pt x="590" y="670"/>
                </a:cubicBezTo>
                <a:cubicBezTo>
                  <a:pt x="657" y="671"/>
                  <a:pt x="725" y="670"/>
                  <a:pt x="795" y="670"/>
                </a:cubicBezTo>
                <a:cubicBezTo>
                  <a:pt x="865" y="670"/>
                  <a:pt x="936" y="670"/>
                  <a:pt x="1009" y="669"/>
                </a:cubicBezTo>
                <a:cubicBezTo>
                  <a:pt x="1081" y="669"/>
                  <a:pt x="1155" y="668"/>
                  <a:pt x="1230" y="667"/>
                </a:cubicBezTo>
                <a:cubicBezTo>
                  <a:pt x="1305" y="666"/>
                  <a:pt x="1380" y="665"/>
                  <a:pt x="1456" y="663"/>
                </a:cubicBezTo>
                <a:cubicBezTo>
                  <a:pt x="1533" y="661"/>
                  <a:pt x="1609" y="658"/>
                  <a:pt x="1686" y="652"/>
                </a:cubicBezTo>
                <a:cubicBezTo>
                  <a:pt x="1725" y="650"/>
                  <a:pt x="1763" y="647"/>
                  <a:pt x="1802" y="642"/>
                </a:cubicBezTo>
                <a:cubicBezTo>
                  <a:pt x="1821" y="640"/>
                  <a:pt x="1840" y="638"/>
                  <a:pt x="1859" y="634"/>
                </a:cubicBezTo>
                <a:cubicBezTo>
                  <a:pt x="1868" y="632"/>
                  <a:pt x="1878" y="630"/>
                  <a:pt x="1887" y="628"/>
                </a:cubicBezTo>
                <a:cubicBezTo>
                  <a:pt x="1896" y="626"/>
                  <a:pt x="1905" y="623"/>
                  <a:pt x="1913" y="619"/>
                </a:cubicBezTo>
                <a:cubicBezTo>
                  <a:pt x="1915" y="618"/>
                  <a:pt x="1917" y="616"/>
                  <a:pt x="1918" y="615"/>
                </a:cubicBezTo>
                <a:cubicBezTo>
                  <a:pt x="1919" y="615"/>
                  <a:pt x="1920" y="614"/>
                  <a:pt x="1920" y="613"/>
                </a:cubicBezTo>
                <a:cubicBezTo>
                  <a:pt x="1920" y="613"/>
                  <a:pt x="1921" y="612"/>
                  <a:pt x="1921" y="612"/>
                </a:cubicBezTo>
                <a:cubicBezTo>
                  <a:pt x="1921" y="611"/>
                  <a:pt x="1921" y="611"/>
                  <a:pt x="1921" y="611"/>
                </a:cubicBezTo>
                <a:cubicBezTo>
                  <a:pt x="1922" y="609"/>
                  <a:pt x="1924" y="606"/>
                  <a:pt x="1924" y="604"/>
                </a:cubicBezTo>
                <a:cubicBezTo>
                  <a:pt x="1927" y="598"/>
                  <a:pt x="1927" y="598"/>
                  <a:pt x="1927" y="598"/>
                </a:cubicBezTo>
                <a:cubicBezTo>
                  <a:pt x="1930" y="589"/>
                  <a:pt x="1932" y="580"/>
                  <a:pt x="1934" y="570"/>
                </a:cubicBezTo>
                <a:cubicBezTo>
                  <a:pt x="1938" y="551"/>
                  <a:pt x="1941" y="532"/>
                  <a:pt x="1943" y="513"/>
                </a:cubicBezTo>
                <a:cubicBezTo>
                  <a:pt x="1948" y="475"/>
                  <a:pt x="1950" y="436"/>
                  <a:pt x="1952" y="398"/>
                </a:cubicBezTo>
                <a:cubicBezTo>
                  <a:pt x="1956" y="321"/>
                  <a:pt x="1957" y="244"/>
                  <a:pt x="1953" y="168"/>
                </a:cubicBezTo>
                <a:cubicBezTo>
                  <a:pt x="1952" y="149"/>
                  <a:pt x="1951" y="130"/>
                  <a:pt x="1948" y="112"/>
                </a:cubicBezTo>
                <a:cubicBezTo>
                  <a:pt x="1947" y="103"/>
                  <a:pt x="1946" y="93"/>
                  <a:pt x="1943" y="86"/>
                </a:cubicBezTo>
                <a:cubicBezTo>
                  <a:pt x="1942" y="84"/>
                  <a:pt x="1942" y="84"/>
                  <a:pt x="1942" y="84"/>
                </a:cubicBezTo>
                <a:cubicBezTo>
                  <a:pt x="1943" y="85"/>
                  <a:pt x="1942" y="83"/>
                  <a:pt x="1942" y="83"/>
                </a:cubicBezTo>
                <a:cubicBezTo>
                  <a:pt x="1940" y="80"/>
                  <a:pt x="1940" y="80"/>
                  <a:pt x="1940" y="80"/>
                </a:cubicBezTo>
                <a:cubicBezTo>
                  <a:pt x="1939" y="78"/>
                  <a:pt x="1938" y="75"/>
                  <a:pt x="1937" y="74"/>
                </a:cubicBezTo>
                <a:cubicBezTo>
                  <a:pt x="1935" y="70"/>
                  <a:pt x="1933" y="67"/>
                  <a:pt x="1930" y="63"/>
                </a:cubicBezTo>
                <a:cubicBezTo>
                  <a:pt x="1919" y="50"/>
                  <a:pt x="1904" y="40"/>
                  <a:pt x="1887" y="34"/>
                </a:cubicBezTo>
                <a:cubicBezTo>
                  <a:pt x="1871" y="27"/>
                  <a:pt x="1853" y="23"/>
                  <a:pt x="1835" y="21"/>
                </a:cubicBezTo>
                <a:cubicBezTo>
                  <a:pt x="1817" y="18"/>
                  <a:pt x="1799" y="18"/>
                  <a:pt x="1780" y="18"/>
                </a:cubicBezTo>
                <a:cubicBezTo>
                  <a:pt x="1762" y="18"/>
                  <a:pt x="1743" y="18"/>
                  <a:pt x="1725" y="18"/>
                </a:cubicBezTo>
                <a:cubicBezTo>
                  <a:pt x="1688" y="18"/>
                  <a:pt x="1651" y="18"/>
                  <a:pt x="1615" y="17"/>
                </a:cubicBezTo>
                <a:cubicBezTo>
                  <a:pt x="1470" y="17"/>
                  <a:pt x="1329" y="16"/>
                  <a:pt x="1196" y="16"/>
                </a:cubicBezTo>
                <a:cubicBezTo>
                  <a:pt x="1129" y="16"/>
                  <a:pt x="1065" y="16"/>
                  <a:pt x="1002" y="16"/>
                </a:cubicBezTo>
                <a:cubicBezTo>
                  <a:pt x="939" y="16"/>
                  <a:pt x="879" y="17"/>
                  <a:pt x="821" y="17"/>
                </a:cubicBezTo>
                <a:cubicBezTo>
                  <a:pt x="705" y="18"/>
                  <a:pt x="598" y="19"/>
                  <a:pt x="504" y="20"/>
                </a:cubicBezTo>
                <a:cubicBezTo>
                  <a:pt x="409" y="22"/>
                  <a:pt x="327" y="23"/>
                  <a:pt x="259" y="26"/>
                </a:cubicBezTo>
                <a:cubicBezTo>
                  <a:pt x="251" y="26"/>
                  <a:pt x="243" y="27"/>
                  <a:pt x="235" y="27"/>
                </a:cubicBezTo>
                <a:cubicBezTo>
                  <a:pt x="227" y="28"/>
                  <a:pt x="219" y="29"/>
                  <a:pt x="212" y="29"/>
                </a:cubicBezTo>
                <a:cubicBezTo>
                  <a:pt x="197" y="31"/>
                  <a:pt x="183" y="32"/>
                  <a:pt x="170" y="34"/>
                </a:cubicBezTo>
                <a:cubicBezTo>
                  <a:pt x="144" y="37"/>
                  <a:pt x="121" y="39"/>
                  <a:pt x="104" y="43"/>
                </a:cubicBezTo>
                <a:cubicBezTo>
                  <a:pt x="87" y="47"/>
                  <a:pt x="75" y="52"/>
                  <a:pt x="68" y="57"/>
                </a:cubicBezTo>
                <a:cubicBezTo>
                  <a:pt x="67" y="59"/>
                  <a:pt x="65" y="60"/>
                  <a:pt x="64" y="61"/>
                </a:cubicBezTo>
                <a:cubicBezTo>
                  <a:pt x="63" y="62"/>
                  <a:pt x="62" y="63"/>
                  <a:pt x="62" y="63"/>
                </a:cubicBezTo>
                <a:cubicBezTo>
                  <a:pt x="60" y="65"/>
                  <a:pt x="60" y="66"/>
                  <a:pt x="60" y="66"/>
                </a:cubicBezTo>
                <a:lnTo>
                  <a:pt x="60" y="65"/>
                </a:lnTo>
                <a:close/>
                <a:moveTo>
                  <a:pt x="49" y="58"/>
                </a:moveTo>
                <a:cubicBezTo>
                  <a:pt x="49" y="57"/>
                  <a:pt x="49" y="57"/>
                  <a:pt x="49" y="57"/>
                </a:cubicBezTo>
                <a:cubicBezTo>
                  <a:pt x="49" y="57"/>
                  <a:pt x="50" y="56"/>
                  <a:pt x="51" y="54"/>
                </a:cubicBezTo>
                <a:cubicBezTo>
                  <a:pt x="52" y="53"/>
                  <a:pt x="53" y="52"/>
                  <a:pt x="55" y="51"/>
                </a:cubicBezTo>
                <a:cubicBezTo>
                  <a:pt x="57" y="49"/>
                  <a:pt x="58" y="48"/>
                  <a:pt x="60" y="46"/>
                </a:cubicBezTo>
                <a:cubicBezTo>
                  <a:pt x="69" y="40"/>
                  <a:pt x="83" y="34"/>
                  <a:pt x="101" y="30"/>
                </a:cubicBezTo>
                <a:cubicBezTo>
                  <a:pt x="120" y="26"/>
                  <a:pt x="142" y="24"/>
                  <a:pt x="168" y="21"/>
                </a:cubicBezTo>
                <a:cubicBezTo>
                  <a:pt x="181" y="20"/>
                  <a:pt x="195" y="18"/>
                  <a:pt x="210" y="17"/>
                </a:cubicBezTo>
                <a:cubicBezTo>
                  <a:pt x="218" y="16"/>
                  <a:pt x="226" y="15"/>
                  <a:pt x="234" y="15"/>
                </a:cubicBezTo>
                <a:cubicBezTo>
                  <a:pt x="242" y="14"/>
                  <a:pt x="250" y="14"/>
                  <a:pt x="259" y="13"/>
                </a:cubicBezTo>
                <a:cubicBezTo>
                  <a:pt x="327" y="11"/>
                  <a:pt x="409" y="11"/>
                  <a:pt x="504" y="10"/>
                </a:cubicBezTo>
                <a:cubicBezTo>
                  <a:pt x="598" y="9"/>
                  <a:pt x="704" y="9"/>
                  <a:pt x="821" y="8"/>
                </a:cubicBezTo>
                <a:cubicBezTo>
                  <a:pt x="879" y="8"/>
                  <a:pt x="939" y="7"/>
                  <a:pt x="1002" y="7"/>
                </a:cubicBezTo>
                <a:cubicBezTo>
                  <a:pt x="1065" y="6"/>
                  <a:pt x="1129" y="6"/>
                  <a:pt x="1196" y="5"/>
                </a:cubicBezTo>
                <a:cubicBezTo>
                  <a:pt x="1329" y="4"/>
                  <a:pt x="1470" y="2"/>
                  <a:pt x="1615" y="1"/>
                </a:cubicBezTo>
                <a:cubicBezTo>
                  <a:pt x="1651" y="1"/>
                  <a:pt x="1688" y="1"/>
                  <a:pt x="1725" y="1"/>
                </a:cubicBezTo>
                <a:cubicBezTo>
                  <a:pt x="1743" y="1"/>
                  <a:pt x="1762" y="0"/>
                  <a:pt x="1780" y="1"/>
                </a:cubicBezTo>
                <a:cubicBezTo>
                  <a:pt x="1799" y="1"/>
                  <a:pt x="1818" y="2"/>
                  <a:pt x="1837" y="4"/>
                </a:cubicBezTo>
                <a:cubicBezTo>
                  <a:pt x="1856" y="7"/>
                  <a:pt x="1875" y="11"/>
                  <a:pt x="1893" y="19"/>
                </a:cubicBezTo>
                <a:cubicBezTo>
                  <a:pt x="1911" y="26"/>
                  <a:pt x="1929" y="38"/>
                  <a:pt x="1941" y="54"/>
                </a:cubicBezTo>
                <a:cubicBezTo>
                  <a:pt x="1945" y="58"/>
                  <a:pt x="1947" y="63"/>
                  <a:pt x="1950" y="67"/>
                </a:cubicBezTo>
                <a:cubicBezTo>
                  <a:pt x="1952" y="69"/>
                  <a:pt x="1952" y="72"/>
                  <a:pt x="1953" y="74"/>
                </a:cubicBezTo>
                <a:cubicBezTo>
                  <a:pt x="1955" y="77"/>
                  <a:pt x="1955" y="77"/>
                  <a:pt x="1955" y="77"/>
                </a:cubicBezTo>
                <a:cubicBezTo>
                  <a:pt x="1955" y="78"/>
                  <a:pt x="1955" y="78"/>
                  <a:pt x="1956" y="79"/>
                </a:cubicBezTo>
                <a:cubicBezTo>
                  <a:pt x="1956" y="81"/>
                  <a:pt x="1956" y="81"/>
                  <a:pt x="1956" y="81"/>
                </a:cubicBezTo>
                <a:cubicBezTo>
                  <a:pt x="1960" y="91"/>
                  <a:pt x="1961" y="101"/>
                  <a:pt x="1962" y="110"/>
                </a:cubicBezTo>
                <a:cubicBezTo>
                  <a:pt x="1964" y="130"/>
                  <a:pt x="1965" y="149"/>
                  <a:pt x="1965" y="168"/>
                </a:cubicBezTo>
                <a:cubicBezTo>
                  <a:pt x="1966" y="206"/>
                  <a:pt x="1966" y="244"/>
                  <a:pt x="1966" y="283"/>
                </a:cubicBezTo>
                <a:cubicBezTo>
                  <a:pt x="1965" y="321"/>
                  <a:pt x="1963" y="360"/>
                  <a:pt x="1961" y="399"/>
                </a:cubicBezTo>
                <a:cubicBezTo>
                  <a:pt x="1959" y="437"/>
                  <a:pt x="1956" y="476"/>
                  <a:pt x="1951" y="514"/>
                </a:cubicBezTo>
                <a:cubicBezTo>
                  <a:pt x="1949" y="534"/>
                  <a:pt x="1946" y="553"/>
                  <a:pt x="1942" y="572"/>
                </a:cubicBezTo>
                <a:cubicBezTo>
                  <a:pt x="1940" y="582"/>
                  <a:pt x="1938" y="591"/>
                  <a:pt x="1935" y="601"/>
                </a:cubicBezTo>
                <a:cubicBezTo>
                  <a:pt x="1932" y="608"/>
                  <a:pt x="1932" y="608"/>
                  <a:pt x="1932" y="608"/>
                </a:cubicBezTo>
                <a:cubicBezTo>
                  <a:pt x="1932" y="610"/>
                  <a:pt x="1930" y="612"/>
                  <a:pt x="1929" y="615"/>
                </a:cubicBezTo>
                <a:cubicBezTo>
                  <a:pt x="1929" y="616"/>
                  <a:pt x="1929" y="616"/>
                  <a:pt x="1929" y="616"/>
                </a:cubicBezTo>
                <a:cubicBezTo>
                  <a:pt x="1928" y="617"/>
                  <a:pt x="1928" y="618"/>
                  <a:pt x="1927" y="619"/>
                </a:cubicBezTo>
                <a:cubicBezTo>
                  <a:pt x="1926" y="620"/>
                  <a:pt x="1925" y="621"/>
                  <a:pt x="1924" y="622"/>
                </a:cubicBezTo>
                <a:cubicBezTo>
                  <a:pt x="1922" y="624"/>
                  <a:pt x="1920" y="625"/>
                  <a:pt x="1917" y="626"/>
                </a:cubicBezTo>
                <a:cubicBezTo>
                  <a:pt x="1908" y="631"/>
                  <a:pt x="1899" y="634"/>
                  <a:pt x="1889" y="637"/>
                </a:cubicBezTo>
                <a:cubicBezTo>
                  <a:pt x="1880" y="639"/>
                  <a:pt x="1870" y="641"/>
                  <a:pt x="1860" y="643"/>
                </a:cubicBezTo>
                <a:cubicBezTo>
                  <a:pt x="1841" y="647"/>
                  <a:pt x="1822" y="650"/>
                  <a:pt x="1803" y="652"/>
                </a:cubicBezTo>
                <a:cubicBezTo>
                  <a:pt x="1764" y="657"/>
                  <a:pt x="1726" y="660"/>
                  <a:pt x="1687" y="663"/>
                </a:cubicBezTo>
                <a:cubicBezTo>
                  <a:pt x="1610" y="669"/>
                  <a:pt x="1533" y="672"/>
                  <a:pt x="1457" y="675"/>
                </a:cubicBezTo>
                <a:cubicBezTo>
                  <a:pt x="1381" y="678"/>
                  <a:pt x="1305" y="680"/>
                  <a:pt x="1230" y="682"/>
                </a:cubicBezTo>
                <a:cubicBezTo>
                  <a:pt x="1155" y="683"/>
                  <a:pt x="1082" y="684"/>
                  <a:pt x="1009" y="684"/>
                </a:cubicBezTo>
                <a:cubicBezTo>
                  <a:pt x="864" y="685"/>
                  <a:pt x="723" y="684"/>
                  <a:pt x="590" y="681"/>
                </a:cubicBezTo>
                <a:cubicBezTo>
                  <a:pt x="523" y="680"/>
                  <a:pt x="459" y="678"/>
                  <a:pt x="396" y="676"/>
                </a:cubicBezTo>
                <a:cubicBezTo>
                  <a:pt x="333" y="674"/>
                  <a:pt x="273" y="671"/>
                  <a:pt x="215" y="668"/>
                </a:cubicBezTo>
                <a:cubicBezTo>
                  <a:pt x="186" y="666"/>
                  <a:pt x="157" y="664"/>
                  <a:pt x="130" y="661"/>
                </a:cubicBezTo>
                <a:cubicBezTo>
                  <a:pt x="116" y="660"/>
                  <a:pt x="102" y="659"/>
                  <a:pt x="89" y="657"/>
                </a:cubicBezTo>
                <a:cubicBezTo>
                  <a:pt x="75" y="655"/>
                  <a:pt x="62" y="653"/>
                  <a:pt x="49" y="650"/>
                </a:cubicBezTo>
                <a:cubicBezTo>
                  <a:pt x="42" y="648"/>
                  <a:pt x="36" y="647"/>
                  <a:pt x="29" y="643"/>
                </a:cubicBezTo>
                <a:cubicBezTo>
                  <a:pt x="28" y="642"/>
                  <a:pt x="27" y="641"/>
                  <a:pt x="27" y="641"/>
                </a:cubicBezTo>
                <a:cubicBezTo>
                  <a:pt x="26" y="640"/>
                  <a:pt x="26" y="640"/>
                  <a:pt x="26" y="640"/>
                </a:cubicBezTo>
                <a:cubicBezTo>
                  <a:pt x="25" y="639"/>
                  <a:pt x="25" y="639"/>
                  <a:pt x="25" y="638"/>
                </a:cubicBezTo>
                <a:cubicBezTo>
                  <a:pt x="22" y="634"/>
                  <a:pt x="22" y="634"/>
                  <a:pt x="22" y="634"/>
                </a:cubicBezTo>
                <a:cubicBezTo>
                  <a:pt x="21" y="631"/>
                  <a:pt x="20" y="627"/>
                  <a:pt x="19" y="624"/>
                </a:cubicBezTo>
                <a:cubicBezTo>
                  <a:pt x="15" y="612"/>
                  <a:pt x="13" y="599"/>
                  <a:pt x="11" y="586"/>
                </a:cubicBezTo>
                <a:cubicBezTo>
                  <a:pt x="7" y="562"/>
                  <a:pt x="5" y="537"/>
                  <a:pt x="3" y="514"/>
                </a:cubicBezTo>
                <a:cubicBezTo>
                  <a:pt x="0" y="466"/>
                  <a:pt x="0" y="422"/>
                  <a:pt x="1" y="381"/>
                </a:cubicBezTo>
                <a:cubicBezTo>
                  <a:pt x="2" y="340"/>
                  <a:pt x="4" y="302"/>
                  <a:pt x="7" y="269"/>
                </a:cubicBezTo>
                <a:cubicBezTo>
                  <a:pt x="13" y="201"/>
                  <a:pt x="20" y="148"/>
                  <a:pt x="29" y="112"/>
                </a:cubicBezTo>
                <a:cubicBezTo>
                  <a:pt x="33" y="94"/>
                  <a:pt x="37" y="80"/>
                  <a:pt x="41" y="71"/>
                </a:cubicBezTo>
                <a:cubicBezTo>
                  <a:pt x="42" y="70"/>
                  <a:pt x="42" y="69"/>
                  <a:pt x="43" y="68"/>
                </a:cubicBezTo>
                <a:cubicBezTo>
                  <a:pt x="43" y="67"/>
                  <a:pt x="44" y="66"/>
                  <a:pt x="44" y="65"/>
                </a:cubicBezTo>
                <a:cubicBezTo>
                  <a:pt x="45" y="63"/>
                  <a:pt x="46" y="62"/>
                  <a:pt x="47" y="61"/>
                </a:cubicBezTo>
                <a:cubicBezTo>
                  <a:pt x="48" y="59"/>
                  <a:pt x="48" y="58"/>
                  <a:pt x="48" y="58"/>
                </a:cubicBezTo>
                <a:lnTo>
                  <a:pt x="49" y="58"/>
                </a:lnTo>
                <a:close/>
              </a:path>
            </a:pathLst>
          </a:custGeom>
          <a:solidFill>
            <a:srgbClr val="E83B76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zh-CN" altLang="en-US" sz="1350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1526CCD-D2B9-4ED3-8C1D-E2B4EEAD49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0313" y="1913021"/>
            <a:ext cx="1939298" cy="123277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E7B09823-4F9A-41A5-A15D-6A59FD75A974}"/>
              </a:ext>
            </a:extLst>
          </p:cNvPr>
          <p:cNvSpPr/>
          <p:nvPr/>
        </p:nvSpPr>
        <p:spPr>
          <a:xfrm>
            <a:off x="1697738" y="3145794"/>
            <a:ext cx="6618952" cy="22419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Học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bài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, GV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hướng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dẫn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HS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dùng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thước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cuộn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đo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quãng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đường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,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đồng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hồ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bấm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giây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đo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thời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gian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Trả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lời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các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câu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hỏi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vào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vở</a:t>
            </a:r>
            <a:endParaRPr lang="en-US" altLang="zh-CN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汉仪夏日体W" panose="00020600040101010101" pitchFamily="18" charset="-122"/>
              <a:cs typeface="Times New Roman" pitchFamily="18" charset="0"/>
            </a:endParaRP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q"/>
            </a:pP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Xem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trước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bài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9: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Đo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tốc</a:t>
            </a:r>
            <a:r>
              <a:rPr lang="en-US" altLang="zh-CN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 </a:t>
            </a:r>
            <a:r>
              <a:rPr lang="en-US" altLang="zh-CN" sz="2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itchFamily="18" charset="0"/>
                <a:ea typeface="汉仪夏日体W" panose="00020600040101010101" pitchFamily="18" charset="-122"/>
                <a:cs typeface="Times New Roman" pitchFamily="18" charset="0"/>
              </a:rPr>
              <a:t>độ</a:t>
            </a:r>
            <a:endParaRPr lang="zh-CN" altLang="en-US" sz="2400" dirty="0">
              <a:solidFill>
                <a:schemeClr val="tx1">
                  <a:lumMod val="75000"/>
                  <a:lumOff val="25000"/>
                </a:schemeClr>
              </a:solidFill>
              <a:latin typeface="Times New Roman" pitchFamily="18" charset="0"/>
              <a:ea typeface="汉仪夏日体W" panose="00020600040101010101" pitchFamily="18" charset="-122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46448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B88DB6D4-4E6B-45E6-B9C7-890D769B2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3950" y="1494967"/>
            <a:ext cx="2801567" cy="3868067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7B526859-87E8-4F72-B7CB-6704A5D4A307}"/>
              </a:ext>
            </a:extLst>
          </p:cNvPr>
          <p:cNvSpPr txBox="1"/>
          <p:nvPr/>
        </p:nvSpPr>
        <p:spPr>
          <a:xfrm>
            <a:off x="3787780" y="2807170"/>
            <a:ext cx="3833422" cy="4770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5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II. ĐƠN VỊ ĐO VẬN TỐC</a:t>
            </a:r>
            <a:endParaRPr lang="zh-CN" altLang="en-US" sz="25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865257BB-1525-40B4-8ED6-BEF62C758C6F}"/>
              </a:ext>
            </a:extLst>
          </p:cNvPr>
          <p:cNvSpPr txBox="1"/>
          <p:nvPr/>
        </p:nvSpPr>
        <p:spPr>
          <a:xfrm>
            <a:off x="3858692" y="3996059"/>
            <a:ext cx="5253764" cy="861774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5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III. BÀI TẬP VẬN DỤNG CÔNG THỨC TÍNH VẬN TỐC</a:t>
            </a:r>
            <a:endParaRPr lang="zh-CN" altLang="en-US" sz="25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  <p:sp>
        <p:nvSpPr>
          <p:cNvPr id="15" name="文本框 12">
            <a:extLst>
              <a:ext uri="{FF2B5EF4-FFF2-40B4-BE49-F238E27FC236}">
                <a16:creationId xmlns:a16="http://schemas.microsoft.com/office/drawing/2014/main" id="{7B526859-87E8-4F72-B7CB-6704A5D4A307}"/>
              </a:ext>
            </a:extLst>
          </p:cNvPr>
          <p:cNvSpPr txBox="1"/>
          <p:nvPr/>
        </p:nvSpPr>
        <p:spPr>
          <a:xfrm>
            <a:off x="3940180" y="1900048"/>
            <a:ext cx="3607719" cy="477054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r>
              <a:rPr lang="en-US" altLang="zh-CN" sz="2500" b="1" dirty="0">
                <a:latin typeface="Times New Roman" panose="02020603050405020304" pitchFamily="18" charset="0"/>
                <a:ea typeface="汉仪夏日体W" panose="00020600040101010101" pitchFamily="18" charset="-122"/>
                <a:cs typeface="Times New Roman" panose="02020603050405020304" pitchFamily="18" charset="0"/>
              </a:rPr>
              <a:t>I. KHÁI NIỆM TỐC ĐỘ</a:t>
            </a:r>
            <a:endParaRPr lang="zh-CN" altLang="en-US" sz="2500" b="1" dirty="0">
              <a:latin typeface="Times New Roman" panose="02020603050405020304" pitchFamily="18" charset="0"/>
              <a:ea typeface="汉仪夏日体W" panose="00020600040101010101" pitchFamily="18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3991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88281" y="5695533"/>
            <a:ext cx="80010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0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2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: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quãng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20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5.</a:t>
            </a:r>
          </a:p>
        </p:txBody>
      </p:sp>
      <p:graphicFrame>
        <p:nvGraphicFramePr>
          <p:cNvPr id="3" name="Group 3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7400354"/>
              </p:ext>
            </p:extLst>
          </p:nvPr>
        </p:nvGraphicFramePr>
        <p:xfrm>
          <a:off x="831182" y="1884719"/>
          <a:ext cx="7775788" cy="2949052"/>
        </p:xfrm>
        <a:graphic>
          <a:graphicData uri="http://schemas.openxmlformats.org/drawingml/2006/table">
            <a:tbl>
              <a:tblPr/>
              <a:tblGrid>
                <a:gridCol w="555413">
                  <a:extLst>
                    <a:ext uri="{9D8B030D-6E8A-4147-A177-3AD203B41FA5}">
                      <a16:colId xmlns:a16="http://schemas.microsoft.com/office/drawing/2014/main" val="2160186535"/>
                    </a:ext>
                  </a:extLst>
                </a:gridCol>
                <a:gridCol w="2073416">
                  <a:extLst>
                    <a:ext uri="{9D8B030D-6E8A-4147-A177-3AD203B41FA5}">
                      <a16:colId xmlns:a16="http://schemas.microsoft.com/office/drawing/2014/main" val="3432604584"/>
                    </a:ext>
                  </a:extLst>
                </a:gridCol>
                <a:gridCol w="1449155">
                  <a:extLst>
                    <a:ext uri="{9D8B030D-6E8A-4147-A177-3AD203B41FA5}">
                      <a16:colId xmlns:a16="http://schemas.microsoft.com/office/drawing/2014/main" val="2526644773"/>
                    </a:ext>
                  </a:extLst>
                </a:gridCol>
                <a:gridCol w="1129017">
                  <a:extLst>
                    <a:ext uri="{9D8B030D-6E8A-4147-A177-3AD203B41FA5}">
                      <a16:colId xmlns:a16="http://schemas.microsoft.com/office/drawing/2014/main" val="327440928"/>
                    </a:ext>
                  </a:extLst>
                </a:gridCol>
                <a:gridCol w="694267">
                  <a:extLst>
                    <a:ext uri="{9D8B030D-6E8A-4147-A177-3AD203B41FA5}">
                      <a16:colId xmlns:a16="http://schemas.microsoft.com/office/drawing/2014/main" val="3854671713"/>
                    </a:ext>
                  </a:extLst>
                </a:gridCol>
                <a:gridCol w="1874520">
                  <a:extLst>
                    <a:ext uri="{9D8B030D-6E8A-4147-A177-3AD203B41FA5}">
                      <a16:colId xmlns:a16="http://schemas.microsoft.com/office/drawing/2014/main" val="1001222118"/>
                    </a:ext>
                  </a:extLst>
                </a:gridCol>
              </a:tblGrid>
              <a:tr h="2719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Cột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99014174"/>
                  </a:ext>
                </a:extLst>
              </a:tr>
              <a:tr h="70710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TT</a:t>
                      </a: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Quãng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S (m)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gian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t (s)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Xếp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hạng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Quãng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đường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chạy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giây</a:t>
                      </a: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55881340"/>
                  </a:ext>
                </a:extLst>
              </a:tr>
              <a:tr h="2719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Nguyễn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Anh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77923856"/>
                  </a:ext>
                </a:extLst>
              </a:tr>
              <a:tr h="2719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Trần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Bình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9,5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4170924"/>
                  </a:ext>
                </a:extLst>
              </a:tr>
              <a:tr h="2719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Lê</a:t>
                      </a:r>
                      <a:r>
                        <a:rPr kumimoji="0" lang="en-US" altLang="en-US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Cao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r>
                        <a:rPr kumimoji="0" lang="en-US" altLang="en-US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88648272"/>
                  </a:ext>
                </a:extLst>
              </a:tr>
              <a:tr h="27197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94218322"/>
                  </a:ext>
                </a:extLst>
              </a:tr>
              <a:tr h="27197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alt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 Unicode MS" pitchFamily="34" charset="-128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34298" marB="3429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5728418"/>
                  </a:ext>
                </a:extLst>
              </a:tr>
            </a:tbl>
          </a:graphicData>
        </a:graphic>
      </p:graphicFrame>
      <p:sp>
        <p:nvSpPr>
          <p:cNvPr id="5" name="Text Box 296"/>
          <p:cNvSpPr txBox="1">
            <a:spLocks noChangeArrowheads="1"/>
          </p:cNvSpPr>
          <p:nvPr/>
        </p:nvSpPr>
        <p:spPr bwMode="auto">
          <a:xfrm>
            <a:off x="6102804" y="3470800"/>
            <a:ext cx="5143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FC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8" name="Text Box 299"/>
          <p:cNvSpPr txBox="1">
            <a:spLocks noChangeArrowheads="1"/>
          </p:cNvSpPr>
          <p:nvPr/>
        </p:nvSpPr>
        <p:spPr bwMode="auto">
          <a:xfrm>
            <a:off x="6135305" y="3808496"/>
            <a:ext cx="400050" cy="368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F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0" name="Text Box 301"/>
          <p:cNvSpPr txBox="1">
            <a:spLocks noChangeArrowheads="1"/>
          </p:cNvSpPr>
          <p:nvPr/>
        </p:nvSpPr>
        <p:spPr bwMode="auto">
          <a:xfrm>
            <a:off x="7189107" y="3433565"/>
            <a:ext cx="12954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6,31m/s</a:t>
            </a:r>
          </a:p>
        </p:txBody>
      </p:sp>
      <p:sp>
        <p:nvSpPr>
          <p:cNvPr id="11" name="Text Box 302"/>
          <p:cNvSpPr txBox="1">
            <a:spLocks noChangeArrowheads="1"/>
          </p:cNvSpPr>
          <p:nvPr/>
        </p:nvSpPr>
        <p:spPr bwMode="auto">
          <a:xfrm>
            <a:off x="7231516" y="3125836"/>
            <a:ext cx="685800" cy="369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6m/s</a:t>
            </a:r>
          </a:p>
        </p:txBody>
      </p:sp>
      <p:sp>
        <p:nvSpPr>
          <p:cNvPr id="13" name="Text Box 304"/>
          <p:cNvSpPr txBox="1">
            <a:spLocks noChangeArrowheads="1"/>
          </p:cNvSpPr>
          <p:nvPr/>
        </p:nvSpPr>
        <p:spPr bwMode="auto">
          <a:xfrm>
            <a:off x="7060197" y="3755859"/>
            <a:ext cx="1276350" cy="369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b="1" dirty="0">
                <a:solidFill>
                  <a:srgbClr val="F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5,45m/s</a:t>
            </a:r>
          </a:p>
        </p:txBody>
      </p:sp>
      <p:sp>
        <p:nvSpPr>
          <p:cNvPr id="14" name="Text Box 349"/>
          <p:cNvSpPr txBox="1">
            <a:spLocks noChangeArrowheads="1"/>
          </p:cNvSpPr>
          <p:nvPr/>
        </p:nvSpPr>
        <p:spPr bwMode="auto">
          <a:xfrm>
            <a:off x="1478434" y="126825"/>
            <a:ext cx="501015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I.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tốc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u="sng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altLang="en-US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endParaRPr lang="en-US" alt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350"/>
          <p:cNvSpPr txBox="1">
            <a:spLocks noChangeArrowheads="1"/>
          </p:cNvSpPr>
          <p:nvPr/>
        </p:nvSpPr>
        <p:spPr bwMode="auto">
          <a:xfrm>
            <a:off x="1012238" y="854097"/>
            <a:ext cx="7486650" cy="153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kết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quả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cuộc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chạy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60m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dục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8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spcBef>
                <a:spcPct val="50000"/>
              </a:spcBef>
            </a:pPr>
            <a:endParaRPr lang="en-US" altLang="en-US" sz="25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 Box 356"/>
          <p:cNvSpPr txBox="1">
            <a:spLocks noChangeArrowheads="1"/>
          </p:cNvSpPr>
          <p:nvPr/>
        </p:nvSpPr>
        <p:spPr bwMode="auto">
          <a:xfrm>
            <a:off x="598952" y="4879811"/>
            <a:ext cx="7924800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200" b="1" i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 1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ai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ghi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hạng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200" b="1" i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altLang="en-US" sz="2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4.</a:t>
            </a:r>
          </a:p>
        </p:txBody>
      </p:sp>
      <p:sp>
        <p:nvSpPr>
          <p:cNvPr id="17" name="Text Box 297"/>
          <p:cNvSpPr txBox="1">
            <a:spLocks noChangeArrowheads="1"/>
          </p:cNvSpPr>
          <p:nvPr/>
        </p:nvSpPr>
        <p:spPr bwMode="auto">
          <a:xfrm>
            <a:off x="6062735" y="3128253"/>
            <a:ext cx="514350" cy="322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1500" b="1" dirty="0">
                <a:solidFill>
                  <a:srgbClr val="FC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76723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8" grpId="0"/>
      <p:bldP spid="10" grpId="0"/>
      <p:bldP spid="11" grpId="0"/>
      <p:bldP spid="13" grpId="0"/>
      <p:bldP spid="15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3356810" y="757986"/>
            <a:ext cx="4908884" cy="3308685"/>
          </a:xfrm>
          <a:prstGeom prst="cloudCallout">
            <a:avLst>
              <a:gd name="adj1" fmla="val -60290"/>
              <a:gd name="adj2" fmla="val 45113"/>
            </a:avLst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flipH="1">
            <a:off x="4149691" y="1288945"/>
            <a:ext cx="3323123" cy="340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thể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xác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định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i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b="1" i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algn="ctr"/>
            <a:endParaRPr lang="en-US" sz="3500" b="1" i="1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09" y="4163458"/>
            <a:ext cx="2855396" cy="253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27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 advTm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-89722" y="4353676"/>
            <a:ext cx="1741174" cy="2352938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407695" y="854242"/>
            <a:ext cx="7376403" cy="4412521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4569619" y="3005138"/>
            <a:ext cx="4763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endParaRPr sz="900"/>
          </a:p>
        </p:txBody>
      </p:sp>
      <p:sp>
        <p:nvSpPr>
          <p:cNvPr id="7" name="TextBox 7"/>
          <p:cNvSpPr txBox="1"/>
          <p:nvPr/>
        </p:nvSpPr>
        <p:spPr>
          <a:xfrm>
            <a:off x="2094938" y="1785257"/>
            <a:ext cx="6272717" cy="147713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052"/>
              </a:lnSpc>
            </a:pP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tính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0475306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A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0" y="5216260"/>
            <a:ext cx="1741174" cy="1617676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-92595" y="2980610"/>
            <a:ext cx="2736890" cy="1856559"/>
            <a:chOff x="0" y="0"/>
            <a:chExt cx="6233160" cy="4228240"/>
          </a:xfrm>
        </p:grpSpPr>
        <p:sp>
          <p:nvSpPr>
            <p:cNvPr id="4" name="Freeform 4"/>
            <p:cNvSpPr/>
            <p:nvPr/>
          </p:nvSpPr>
          <p:spPr>
            <a:xfrm>
              <a:off x="0" y="-10160"/>
              <a:ext cx="6233160" cy="4249830"/>
            </a:xfrm>
            <a:custGeom>
              <a:avLst/>
              <a:gdLst/>
              <a:ahLst/>
              <a:cxnLst/>
              <a:rect l="l" t="t" r="r" b="b"/>
              <a:pathLst>
                <a:path w="6233160" h="4249830">
                  <a:moveTo>
                    <a:pt x="5897880" y="579120"/>
                  </a:moveTo>
                  <a:lnTo>
                    <a:pt x="3451860" y="40640"/>
                  </a:lnTo>
                  <a:cubicBezTo>
                    <a:pt x="3267710" y="0"/>
                    <a:pt x="2965450" y="0"/>
                    <a:pt x="2781300" y="40640"/>
                  </a:cubicBezTo>
                  <a:lnTo>
                    <a:pt x="335280" y="579120"/>
                  </a:lnTo>
                  <a:cubicBezTo>
                    <a:pt x="151130" y="619760"/>
                    <a:pt x="0" y="807720"/>
                    <a:pt x="0" y="996950"/>
                  </a:cubicBezTo>
                  <a:lnTo>
                    <a:pt x="0" y="3230021"/>
                  </a:lnTo>
                  <a:cubicBezTo>
                    <a:pt x="0" y="3423061"/>
                    <a:pt x="151130" y="3614831"/>
                    <a:pt x="335280" y="3656741"/>
                  </a:cubicBezTo>
                  <a:lnTo>
                    <a:pt x="2781300" y="4207920"/>
                  </a:lnTo>
                  <a:cubicBezTo>
                    <a:pt x="2965450" y="4249830"/>
                    <a:pt x="3267710" y="4249830"/>
                    <a:pt x="3451860" y="4207920"/>
                  </a:cubicBezTo>
                  <a:lnTo>
                    <a:pt x="5897880" y="3656741"/>
                  </a:lnTo>
                  <a:cubicBezTo>
                    <a:pt x="6082030" y="3614830"/>
                    <a:pt x="6233160" y="3423061"/>
                    <a:pt x="6233160" y="3230020"/>
                  </a:cubicBezTo>
                  <a:lnTo>
                    <a:pt x="6233160" y="996950"/>
                  </a:lnTo>
                  <a:cubicBezTo>
                    <a:pt x="6233160" y="807720"/>
                    <a:pt x="6082030" y="619760"/>
                    <a:pt x="5897880" y="579120"/>
                  </a:cubicBezTo>
                  <a:close/>
                </a:path>
              </a:pathLst>
            </a:custGeom>
            <a:solidFill>
              <a:srgbClr val="FFA53B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11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>
            <a:off x="2283529" y="2209167"/>
            <a:ext cx="1272471" cy="978464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4569619" y="3005138"/>
            <a:ext cx="4763" cy="8079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endParaRPr sz="900"/>
          </a:p>
        </p:txBody>
      </p:sp>
      <p:sp>
        <p:nvSpPr>
          <p:cNvPr id="15" name="TextBox 15"/>
          <p:cNvSpPr txBox="1"/>
          <p:nvPr/>
        </p:nvSpPr>
        <p:spPr>
          <a:xfrm>
            <a:off x="-124963" y="3485027"/>
            <a:ext cx="2389192" cy="8079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 dirty="0">
                <a:solidFill>
                  <a:srgbClr val="FFFFFF"/>
                </a:solidFill>
                <a:latin typeface="Noto Serif Display Black"/>
              </a:rPr>
              <a:t> </a:t>
            </a:r>
            <a:r>
              <a:rPr lang="en-US" sz="4500" dirty="0">
                <a:latin typeface="Times New Roman" pitchFamily="18" charset="0"/>
                <a:cs typeface="Times New Roman" pitchFamily="18" charset="0"/>
              </a:rPr>
              <a:t>TỐC ĐỘ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3628578" y="2075532"/>
            <a:ext cx="5239656" cy="134171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640"/>
              </a:lnSpc>
            </a:pP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s/t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trưng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hay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chậm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chuyển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400" dirty="0">
                <a:latin typeface="Times New Roman" pitchFamily="18" charset="0"/>
                <a:cs typeface="Times New Roman" pitchFamily="18" charset="0"/>
              </a:rPr>
              <a:t>.</a:t>
            </a:r>
            <a:endParaRPr lang="en-US" sz="24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2103574" y="4761190"/>
            <a:ext cx="4508630" cy="4382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40"/>
              </a:lnSpc>
            </a:pP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v = s/t</a:t>
            </a:r>
            <a:endParaRPr lang="en-US" sz="2600" dirty="0"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flipH="1" flipV="1">
            <a:off x="2283529" y="4598986"/>
            <a:ext cx="1403100" cy="978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2916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269146" y="2993813"/>
            <a:ext cx="3589231" cy="2641583"/>
            <a:chOff x="0" y="0"/>
            <a:chExt cx="9187691" cy="6761908"/>
          </a:xfrm>
        </p:grpSpPr>
        <p:sp>
          <p:nvSpPr>
            <p:cNvPr id="4" name="Freeform 4"/>
            <p:cNvSpPr/>
            <p:nvPr/>
          </p:nvSpPr>
          <p:spPr>
            <a:xfrm>
              <a:off x="0" y="-4073"/>
              <a:ext cx="9194081" cy="6768510"/>
            </a:xfrm>
            <a:custGeom>
              <a:avLst/>
              <a:gdLst/>
              <a:ahLst/>
              <a:cxnLst/>
              <a:rect l="l" t="t" r="r" b="b"/>
              <a:pathLst>
                <a:path w="9194081" h="6768510">
                  <a:moveTo>
                    <a:pt x="8566304" y="6714032"/>
                  </a:moveTo>
                  <a:cubicBezTo>
                    <a:pt x="8566304" y="6714032"/>
                    <a:pt x="7835429" y="6768510"/>
                    <a:pt x="6615178" y="6765889"/>
                  </a:cubicBezTo>
                  <a:cubicBezTo>
                    <a:pt x="3487010" y="6763726"/>
                    <a:pt x="1057074" y="6755902"/>
                    <a:pt x="1057074" y="6755902"/>
                  </a:cubicBezTo>
                  <a:cubicBezTo>
                    <a:pt x="812932" y="6747068"/>
                    <a:pt x="449110" y="6725837"/>
                    <a:pt x="282371" y="6667659"/>
                  </a:cubicBezTo>
                  <a:cubicBezTo>
                    <a:pt x="4469" y="6570696"/>
                    <a:pt x="0" y="6397418"/>
                    <a:pt x="0" y="5216515"/>
                  </a:cubicBezTo>
                  <a:lnTo>
                    <a:pt x="0" y="5216458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174461" y="15681"/>
                    <a:pt x="5461717" y="7673"/>
                  </a:cubicBezTo>
                  <a:cubicBezTo>
                    <a:pt x="7616502" y="0"/>
                    <a:pt x="8333235" y="6979"/>
                    <a:pt x="8333235" y="6979"/>
                  </a:cubicBezTo>
                  <a:cubicBezTo>
                    <a:pt x="8701543" y="14458"/>
                    <a:pt x="8839802" y="42638"/>
                    <a:pt x="9037543" y="165219"/>
                  </a:cubicBezTo>
                  <a:cubicBezTo>
                    <a:pt x="9188560" y="258836"/>
                    <a:pt x="9194081" y="476157"/>
                    <a:pt x="9184942" y="5216458"/>
                  </a:cubicBezTo>
                  <a:lnTo>
                    <a:pt x="9184942" y="5216515"/>
                  </a:lnTo>
                  <a:cubicBezTo>
                    <a:pt x="9184940" y="6515383"/>
                    <a:pt x="9142157" y="6663970"/>
                    <a:pt x="8566304" y="6714032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endParaRPr lang="vi-VN"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91435" y="1041392"/>
            <a:ext cx="530602" cy="5306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098450" y="5790386"/>
            <a:ext cx="971164" cy="89284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772345">
            <a:off x="262694" y="4859838"/>
            <a:ext cx="503314" cy="105999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9904" y="3796776"/>
            <a:ext cx="1055704" cy="878874"/>
          </a:xfrm>
          <a:prstGeom prst="rect">
            <a:avLst/>
          </a:prstGeom>
        </p:spPr>
      </p:pic>
      <p:sp>
        <p:nvSpPr>
          <p:cNvPr id="9" name="AutoShape 9"/>
          <p:cNvSpPr/>
          <p:nvPr/>
        </p:nvSpPr>
        <p:spPr>
          <a:xfrm>
            <a:off x="1450110" y="4415709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sp>
        <p:nvSpPr>
          <p:cNvPr id="10" name="AutoShape 10"/>
          <p:cNvSpPr/>
          <p:nvPr/>
        </p:nvSpPr>
        <p:spPr>
          <a:xfrm>
            <a:off x="1450110" y="4191536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27408" y="3034941"/>
            <a:ext cx="777541" cy="116850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700000">
            <a:off x="2582045" y="3833901"/>
            <a:ext cx="961406" cy="96140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621624" y="4427615"/>
            <a:ext cx="683324" cy="1124813"/>
          </a:xfrm>
          <a:prstGeom prst="rect">
            <a:avLst/>
          </a:prstGeom>
        </p:spPr>
      </p:pic>
      <p:grpSp>
        <p:nvGrpSpPr>
          <p:cNvPr id="3" name="Group 14"/>
          <p:cNvGrpSpPr/>
          <p:nvPr/>
        </p:nvGrpSpPr>
        <p:grpSpPr>
          <a:xfrm>
            <a:off x="3858377" y="3034941"/>
            <a:ext cx="4633058" cy="2665678"/>
            <a:chOff x="0" y="0"/>
            <a:chExt cx="14238779" cy="8192430"/>
          </a:xfrm>
        </p:grpSpPr>
        <p:sp>
          <p:nvSpPr>
            <p:cNvPr id="15" name="Freeform 15"/>
            <p:cNvSpPr/>
            <p:nvPr/>
          </p:nvSpPr>
          <p:spPr>
            <a:xfrm>
              <a:off x="0" y="-4073"/>
              <a:ext cx="14245169" cy="8199032"/>
            </a:xfrm>
            <a:custGeom>
              <a:avLst/>
              <a:gdLst/>
              <a:ahLst/>
              <a:cxnLst/>
              <a:rect l="l" t="t" r="r" b="b"/>
              <a:pathLst>
                <a:path w="14245169" h="8199032">
                  <a:moveTo>
                    <a:pt x="13617392" y="8144554"/>
                  </a:moveTo>
                  <a:cubicBezTo>
                    <a:pt x="13617392" y="8144554"/>
                    <a:pt x="12886517" y="8199032"/>
                    <a:pt x="10941342" y="8196411"/>
                  </a:cubicBezTo>
                  <a:cubicBezTo>
                    <a:pt x="5185424" y="8194248"/>
                    <a:pt x="1057074" y="8186424"/>
                    <a:pt x="1057074" y="8186424"/>
                  </a:cubicBezTo>
                  <a:cubicBezTo>
                    <a:pt x="812932" y="8177590"/>
                    <a:pt x="449110" y="8156359"/>
                    <a:pt x="282371" y="8098182"/>
                  </a:cubicBezTo>
                  <a:cubicBezTo>
                    <a:pt x="4469" y="8001219"/>
                    <a:pt x="0" y="7827940"/>
                    <a:pt x="0" y="6394370"/>
                  </a:cubicBezTo>
                  <a:lnTo>
                    <a:pt x="0" y="6394298"/>
                  </a:lnTo>
                  <a:cubicBezTo>
                    <a:pt x="8536" y="491230"/>
                    <a:pt x="0" y="345608"/>
                    <a:pt x="77597" y="223930"/>
                  </a:cubicBezTo>
                  <a:cubicBezTo>
                    <a:pt x="217372" y="4759"/>
                    <a:pt x="519255" y="4073"/>
                    <a:pt x="937909" y="4073"/>
                  </a:cubicBezTo>
                  <a:cubicBezTo>
                    <a:pt x="937909" y="4073"/>
                    <a:pt x="2770298" y="15681"/>
                    <a:pt x="8818942" y="7673"/>
                  </a:cubicBezTo>
                  <a:cubicBezTo>
                    <a:pt x="12667590" y="0"/>
                    <a:pt x="13384323" y="6979"/>
                    <a:pt x="13384323" y="6979"/>
                  </a:cubicBezTo>
                  <a:cubicBezTo>
                    <a:pt x="13752630" y="14458"/>
                    <a:pt x="13890890" y="42638"/>
                    <a:pt x="14088630" y="165219"/>
                  </a:cubicBezTo>
                  <a:cubicBezTo>
                    <a:pt x="14239647" y="258836"/>
                    <a:pt x="14245169" y="476157"/>
                    <a:pt x="14236029" y="6394298"/>
                  </a:cubicBezTo>
                  <a:lnTo>
                    <a:pt x="14236029" y="6394369"/>
                  </a:lnTo>
                  <a:cubicBezTo>
                    <a:pt x="14236029" y="7945905"/>
                    <a:pt x="14193245" y="8094492"/>
                    <a:pt x="13617392" y="8144554"/>
                  </a:cubicBezTo>
                  <a:close/>
                </a:path>
              </a:pathLst>
            </a:custGeom>
            <a:solidFill>
              <a:srgbClr val="FFF3E4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16" name="AutoShape 16"/>
          <p:cNvSpPr/>
          <p:nvPr/>
        </p:nvSpPr>
        <p:spPr>
          <a:xfrm>
            <a:off x="3865373" y="4391897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sp>
        <p:nvSpPr>
          <p:cNvPr id="17" name="AutoShape 17"/>
          <p:cNvSpPr/>
          <p:nvPr/>
        </p:nvSpPr>
        <p:spPr>
          <a:xfrm>
            <a:off x="3865373" y="4203442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700000">
            <a:off x="4941861" y="3829502"/>
            <a:ext cx="961406" cy="96140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737982" y="3215909"/>
            <a:ext cx="1211707" cy="1211707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21468" y="4464949"/>
            <a:ext cx="602192" cy="1087479"/>
          </a:xfrm>
          <a:prstGeom prst="rect">
            <a:avLst/>
          </a:prstGeom>
        </p:spPr>
      </p:pic>
      <p:sp>
        <p:nvSpPr>
          <p:cNvPr id="21" name="AutoShape 21"/>
          <p:cNvSpPr/>
          <p:nvPr/>
        </p:nvSpPr>
        <p:spPr>
          <a:xfrm>
            <a:off x="6174906" y="4203442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sp>
        <p:nvSpPr>
          <p:cNvPr id="22" name="AutoShape 22"/>
          <p:cNvSpPr/>
          <p:nvPr/>
        </p:nvSpPr>
        <p:spPr>
          <a:xfrm>
            <a:off x="6174906" y="4415709"/>
            <a:ext cx="879605" cy="0"/>
          </a:xfrm>
          <a:prstGeom prst="line">
            <a:avLst/>
          </a:prstGeom>
          <a:ln w="47625" cap="rnd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vi-VN"/>
          </a:p>
        </p:txBody>
      </p:sp>
      <p:pic>
        <p:nvPicPr>
          <p:cNvPr id="23" name="Picture 23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910603" y="3314995"/>
            <a:ext cx="716208" cy="876542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7492923" y="3460270"/>
            <a:ext cx="907510" cy="907510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2700000">
            <a:off x="7239913" y="3848168"/>
            <a:ext cx="961406" cy="961406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381631" y="4439522"/>
            <a:ext cx="677972" cy="1067672"/>
          </a:xfrm>
          <a:prstGeom prst="rect">
            <a:avLst/>
          </a:prstGeom>
        </p:spPr>
      </p:pic>
      <p:grpSp>
        <p:nvGrpSpPr>
          <p:cNvPr id="14" name="Group 27"/>
          <p:cNvGrpSpPr/>
          <p:nvPr/>
        </p:nvGrpSpPr>
        <p:grpSpPr>
          <a:xfrm>
            <a:off x="4466236" y="2914409"/>
            <a:ext cx="1708671" cy="2828925"/>
            <a:chOff x="0" y="0"/>
            <a:chExt cx="3835400" cy="6350000"/>
          </a:xfrm>
        </p:grpSpPr>
        <p:sp>
          <p:nvSpPr>
            <p:cNvPr id="28" name="Freeform 28"/>
            <p:cNvSpPr/>
            <p:nvPr/>
          </p:nvSpPr>
          <p:spPr>
            <a:xfrm>
              <a:off x="-12700" y="-12700"/>
              <a:ext cx="3860800" cy="6375400"/>
            </a:xfrm>
            <a:custGeom>
              <a:avLst/>
              <a:gdLst/>
              <a:ahLst/>
              <a:cxnLst/>
              <a:rect l="l" t="t" r="r" b="b"/>
              <a:pathLst>
                <a:path w="3860800" h="6375400">
                  <a:moveTo>
                    <a:pt x="299847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5513070"/>
                  </a:lnTo>
                  <a:cubicBezTo>
                    <a:pt x="0" y="5985510"/>
                    <a:pt x="389890" y="6375400"/>
                    <a:pt x="862330" y="6375400"/>
                  </a:cubicBezTo>
                  <a:lnTo>
                    <a:pt x="2998470" y="6375400"/>
                  </a:lnTo>
                  <a:cubicBezTo>
                    <a:pt x="3470910" y="6375400"/>
                    <a:pt x="3860800" y="5985510"/>
                    <a:pt x="3860800" y="5513070"/>
                  </a:cubicBezTo>
                  <a:lnTo>
                    <a:pt x="3860800" y="862330"/>
                  </a:lnTo>
                  <a:cubicBezTo>
                    <a:pt x="3860800" y="389890"/>
                    <a:pt x="3470910" y="0"/>
                    <a:pt x="2998470" y="0"/>
                  </a:cubicBezTo>
                  <a:close/>
                  <a:moveTo>
                    <a:pt x="3670300" y="927100"/>
                  </a:moveTo>
                  <a:lnTo>
                    <a:pt x="3670300" y="5513070"/>
                  </a:lnTo>
                  <a:cubicBezTo>
                    <a:pt x="3670300" y="5880100"/>
                    <a:pt x="3365500" y="6184900"/>
                    <a:pt x="2998470" y="6184900"/>
                  </a:cubicBezTo>
                  <a:lnTo>
                    <a:pt x="862330" y="6184900"/>
                  </a:lnTo>
                  <a:cubicBezTo>
                    <a:pt x="495300" y="6184900"/>
                    <a:pt x="190500" y="5880100"/>
                    <a:pt x="190500" y="55130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2998470" y="190500"/>
                  </a:lnTo>
                  <a:cubicBezTo>
                    <a:pt x="3365500" y="190500"/>
                    <a:pt x="3670300" y="495300"/>
                    <a:pt x="3670300" y="862330"/>
                  </a:cubicBezTo>
                  <a:lnTo>
                    <a:pt x="3670300" y="927100"/>
                  </a:lnTo>
                  <a:close/>
                </a:path>
              </a:pathLst>
            </a:custGeom>
            <a:solidFill>
              <a:srgbClr val="E83F3F"/>
            </a:solidFill>
          </p:spPr>
          <p:txBody>
            <a:bodyPr/>
            <a:lstStyle/>
            <a:p>
              <a:endParaRPr lang="vi-VN"/>
            </a:p>
          </p:txBody>
        </p:sp>
      </p:grpSp>
      <p:grpSp>
        <p:nvGrpSpPr>
          <p:cNvPr id="27" name="Group 29"/>
          <p:cNvGrpSpPr/>
          <p:nvPr/>
        </p:nvGrpSpPr>
        <p:grpSpPr>
          <a:xfrm>
            <a:off x="6772475" y="2914409"/>
            <a:ext cx="1708671" cy="2828925"/>
            <a:chOff x="0" y="0"/>
            <a:chExt cx="3835400" cy="6350000"/>
          </a:xfrm>
        </p:grpSpPr>
        <p:sp>
          <p:nvSpPr>
            <p:cNvPr id="30" name="Freeform 30"/>
            <p:cNvSpPr/>
            <p:nvPr/>
          </p:nvSpPr>
          <p:spPr>
            <a:xfrm>
              <a:off x="-12700" y="-12700"/>
              <a:ext cx="3860800" cy="6375400"/>
            </a:xfrm>
            <a:custGeom>
              <a:avLst/>
              <a:gdLst/>
              <a:ahLst/>
              <a:cxnLst/>
              <a:rect l="l" t="t" r="r" b="b"/>
              <a:pathLst>
                <a:path w="3860800" h="6375400">
                  <a:moveTo>
                    <a:pt x="2998470" y="0"/>
                  </a:moveTo>
                  <a:lnTo>
                    <a:pt x="862330" y="0"/>
                  </a:lnTo>
                  <a:cubicBezTo>
                    <a:pt x="389890" y="0"/>
                    <a:pt x="0" y="389890"/>
                    <a:pt x="0" y="862330"/>
                  </a:cubicBezTo>
                  <a:lnTo>
                    <a:pt x="0" y="5513070"/>
                  </a:lnTo>
                  <a:cubicBezTo>
                    <a:pt x="0" y="5985510"/>
                    <a:pt x="389890" y="6375400"/>
                    <a:pt x="862330" y="6375400"/>
                  </a:cubicBezTo>
                  <a:lnTo>
                    <a:pt x="2998470" y="6375400"/>
                  </a:lnTo>
                  <a:cubicBezTo>
                    <a:pt x="3470910" y="6375400"/>
                    <a:pt x="3860800" y="5985510"/>
                    <a:pt x="3860800" y="5513070"/>
                  </a:cubicBezTo>
                  <a:lnTo>
                    <a:pt x="3860800" y="862330"/>
                  </a:lnTo>
                  <a:cubicBezTo>
                    <a:pt x="3860800" y="389890"/>
                    <a:pt x="3470910" y="0"/>
                    <a:pt x="2998470" y="0"/>
                  </a:cubicBezTo>
                  <a:close/>
                  <a:moveTo>
                    <a:pt x="3670300" y="927100"/>
                  </a:moveTo>
                  <a:lnTo>
                    <a:pt x="3670300" y="5513070"/>
                  </a:lnTo>
                  <a:cubicBezTo>
                    <a:pt x="3670300" y="5880100"/>
                    <a:pt x="3365500" y="6184900"/>
                    <a:pt x="2998470" y="6184900"/>
                  </a:cubicBezTo>
                  <a:lnTo>
                    <a:pt x="862330" y="6184900"/>
                  </a:lnTo>
                  <a:cubicBezTo>
                    <a:pt x="495300" y="6184900"/>
                    <a:pt x="190500" y="5880100"/>
                    <a:pt x="190500" y="5513070"/>
                  </a:cubicBezTo>
                  <a:lnTo>
                    <a:pt x="190500" y="862330"/>
                  </a:lnTo>
                  <a:cubicBezTo>
                    <a:pt x="190500" y="495300"/>
                    <a:pt x="495300" y="190500"/>
                    <a:pt x="862330" y="190500"/>
                  </a:cubicBezTo>
                  <a:lnTo>
                    <a:pt x="2998470" y="190500"/>
                  </a:lnTo>
                  <a:cubicBezTo>
                    <a:pt x="3365500" y="190500"/>
                    <a:pt x="3670300" y="495300"/>
                    <a:pt x="3670300" y="862330"/>
                  </a:cubicBezTo>
                  <a:lnTo>
                    <a:pt x="3670300" y="927100"/>
                  </a:lnTo>
                  <a:close/>
                </a:path>
              </a:pathLst>
            </a:custGeom>
            <a:solidFill>
              <a:srgbClr val="E83F3F"/>
            </a:solidFill>
          </p:spPr>
          <p:txBody>
            <a:bodyPr/>
            <a:lstStyle/>
            <a:p>
              <a:endParaRPr lang="vi-VN"/>
            </a:p>
          </p:txBody>
        </p:sp>
      </p:grpSp>
      <p:sp>
        <p:nvSpPr>
          <p:cNvPr id="33" name="Rectangle 1"/>
          <p:cNvSpPr>
            <a:spLocks noChangeArrowheads="1"/>
          </p:cNvSpPr>
          <p:nvPr/>
        </p:nvSpPr>
        <p:spPr bwMode="auto">
          <a:xfrm>
            <a:off x="349904" y="986206"/>
            <a:ext cx="3459922" cy="4770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altLang="en-US" sz="25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 VẬN TỐC :</a:t>
            </a:r>
          </a:p>
        </p:txBody>
      </p:sp>
      <p:sp>
        <p:nvSpPr>
          <p:cNvPr id="34" name="Text Box 4"/>
          <p:cNvSpPr txBox="1">
            <a:spLocks noChangeArrowheads="1"/>
          </p:cNvSpPr>
          <p:nvPr/>
        </p:nvSpPr>
        <p:spPr bwMode="auto">
          <a:xfrm>
            <a:off x="349904" y="1716852"/>
            <a:ext cx="8397054" cy="14711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8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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hệ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lường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chính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thức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ta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đo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tốc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đ</a:t>
            </a:r>
            <a:r>
              <a:rPr lang="vi-VN" sz="2800" dirty="0">
                <a:latin typeface="Times New Roman" pitchFamily="18" charset="0"/>
                <a:cs typeface="Times New Roman" pitchFamily="18" charset="0"/>
              </a:rPr>
              <a:t>ộ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m/s </a:t>
            </a:r>
            <a:r>
              <a:rPr lang="en-US" sz="28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km/h.</a:t>
            </a:r>
          </a:p>
          <a:p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1m/s = 3,6 km/h.</a:t>
            </a:r>
            <a:endParaRPr lang="en-US" alt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524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14350" y="1052478"/>
            <a:ext cx="7368173" cy="4883571"/>
            <a:chOff x="0" y="0"/>
            <a:chExt cx="19648460" cy="13022855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303339"/>
              <a:ext cx="19305672" cy="12719516"/>
              <a:chOff x="0" y="0"/>
              <a:chExt cx="10805670" cy="7119301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-4213" y="0"/>
                <a:ext cx="10809882" cy="7119301"/>
              </a:xfrm>
              <a:custGeom>
                <a:avLst/>
                <a:gdLst/>
                <a:ahLst/>
                <a:cxnLst/>
                <a:rect l="l" t="t" r="r" b="b"/>
                <a:pathLst>
                  <a:path w="10809882" h="7119301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558" y="12454"/>
                    </a:cubicBezTo>
                    <a:cubicBezTo>
                      <a:pt x="8804229" y="12671"/>
                      <a:pt x="10535814" y="0"/>
                      <a:pt x="10535814" y="0"/>
                    </a:cubicBezTo>
                    <a:cubicBezTo>
                      <a:pt x="10603278" y="0"/>
                      <a:pt x="10679215" y="0"/>
                      <a:pt x="10757988" y="85073"/>
                    </a:cubicBezTo>
                    <a:cubicBezTo>
                      <a:pt x="10800966" y="131488"/>
                      <a:pt x="10802035" y="240224"/>
                      <a:pt x="10802439" y="320281"/>
                    </a:cubicBezTo>
                    <a:cubicBezTo>
                      <a:pt x="10802439" y="320281"/>
                      <a:pt x="10800735" y="5267917"/>
                      <a:pt x="10800735" y="6356717"/>
                    </a:cubicBezTo>
                    <a:cubicBezTo>
                      <a:pt x="10800735" y="6570876"/>
                      <a:pt x="10809883" y="6870054"/>
                      <a:pt x="10809883" y="6870054"/>
                    </a:cubicBezTo>
                    <a:cubicBezTo>
                      <a:pt x="10809883" y="6998723"/>
                      <a:pt x="10805713" y="7119301"/>
                      <a:pt x="10552875" y="7111167"/>
                    </a:cubicBezTo>
                    <a:cubicBezTo>
                      <a:pt x="10552875" y="7111167"/>
                      <a:pt x="10176403" y="7090868"/>
                      <a:pt x="9081481" y="7098467"/>
                    </a:cubicBezTo>
                    <a:cubicBezTo>
                      <a:pt x="2545013" y="7106601"/>
                      <a:pt x="304023" y="7119301"/>
                      <a:pt x="304023" y="7119301"/>
                    </a:cubicBezTo>
                    <a:cubicBezTo>
                      <a:pt x="132548" y="7119301"/>
                      <a:pt x="4213" y="7018231"/>
                      <a:pt x="8532" y="6815685"/>
                    </a:cubicBezTo>
                    <a:cubicBezTo>
                      <a:pt x="8532" y="6815685"/>
                      <a:pt x="9630" y="6317143"/>
                      <a:pt x="4815" y="1670849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2F3A62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  <p:grpSp>
          <p:nvGrpSpPr>
            <p:cNvPr id="5" name="Group 5"/>
            <p:cNvGrpSpPr/>
            <p:nvPr/>
          </p:nvGrpSpPr>
          <p:grpSpPr>
            <a:xfrm>
              <a:off x="362377" y="0"/>
              <a:ext cx="19286083" cy="12631040"/>
              <a:chOff x="0" y="0"/>
              <a:chExt cx="10821129" cy="7087086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4213" y="0"/>
                <a:ext cx="10825342" cy="7087086"/>
              </a:xfrm>
              <a:custGeom>
                <a:avLst/>
                <a:gdLst/>
                <a:ahLst/>
                <a:cxnLst/>
                <a:rect l="l" t="t" r="r" b="b"/>
                <a:pathLst>
                  <a:path w="10825342" h="7087086">
                    <a:moveTo>
                      <a:pt x="278431" y="16918"/>
                    </a:moveTo>
                    <a:cubicBezTo>
                      <a:pt x="278431" y="16918"/>
                      <a:pt x="604014" y="12258"/>
                      <a:pt x="1062834" y="12454"/>
                    </a:cubicBezTo>
                    <a:cubicBezTo>
                      <a:pt x="8817733" y="12671"/>
                      <a:pt x="10551274" y="0"/>
                      <a:pt x="10551274" y="0"/>
                    </a:cubicBezTo>
                    <a:cubicBezTo>
                      <a:pt x="10618737" y="0"/>
                      <a:pt x="10694674" y="0"/>
                      <a:pt x="10773448" y="85073"/>
                    </a:cubicBezTo>
                    <a:cubicBezTo>
                      <a:pt x="10816426" y="131488"/>
                      <a:pt x="10817494" y="240224"/>
                      <a:pt x="10817899" y="320281"/>
                    </a:cubicBezTo>
                    <a:cubicBezTo>
                      <a:pt x="10817899" y="320281"/>
                      <a:pt x="10816195" y="5241263"/>
                      <a:pt x="10816195" y="6324502"/>
                    </a:cubicBezTo>
                    <a:cubicBezTo>
                      <a:pt x="10816195" y="6538661"/>
                      <a:pt x="10825342" y="6837839"/>
                      <a:pt x="10825342" y="6837839"/>
                    </a:cubicBezTo>
                    <a:cubicBezTo>
                      <a:pt x="10825342" y="6966508"/>
                      <a:pt x="10821173" y="7087086"/>
                      <a:pt x="10568335" y="7078952"/>
                    </a:cubicBezTo>
                    <a:cubicBezTo>
                      <a:pt x="10568335" y="7078952"/>
                      <a:pt x="10191862" y="7058653"/>
                      <a:pt x="9095459" y="7066252"/>
                    </a:cubicBezTo>
                    <a:cubicBezTo>
                      <a:pt x="2547822" y="7074386"/>
                      <a:pt x="304023" y="7087086"/>
                      <a:pt x="304023" y="7087086"/>
                    </a:cubicBezTo>
                    <a:cubicBezTo>
                      <a:pt x="132548" y="7087086"/>
                      <a:pt x="4213" y="6986016"/>
                      <a:pt x="8532" y="6783470"/>
                    </a:cubicBezTo>
                    <a:cubicBezTo>
                      <a:pt x="8532" y="6783470"/>
                      <a:pt x="9630" y="6284928"/>
                      <a:pt x="4815" y="1666310"/>
                    </a:cubicBezTo>
                    <a:cubicBezTo>
                      <a:pt x="0" y="663668"/>
                      <a:pt x="25592" y="330596"/>
                      <a:pt x="25592" y="330596"/>
                    </a:cubicBezTo>
                    <a:cubicBezTo>
                      <a:pt x="27224" y="150571"/>
                      <a:pt x="143504" y="16918"/>
                      <a:pt x="278431" y="16918"/>
                    </a:cubicBezTo>
                    <a:close/>
                  </a:path>
                </a:pathLst>
              </a:custGeom>
              <a:solidFill>
                <a:srgbClr val="FFF3E4"/>
              </a:solidFill>
            </p:spPr>
            <p:txBody>
              <a:bodyPr/>
              <a:lstStyle/>
              <a:p>
                <a:endParaRPr lang="vi-VN"/>
              </a:p>
            </p:txBody>
          </p:sp>
        </p:grpSp>
      </p:grpSp>
      <p:pic>
        <p:nvPicPr>
          <p:cNvPr id="7" name="Picture 7"/>
          <p:cNvPicPr>
            <a:picLocks noChangeAspect="1"/>
          </p:cNvPicPr>
          <p:nvPr/>
        </p:nvPicPr>
        <p:blipFill>
          <a:blip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47041" y="4422793"/>
            <a:ext cx="1642611" cy="151325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2409303" y="115586"/>
            <a:ext cx="4722825" cy="7117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6370"/>
              </a:lnSpc>
              <a:defRPr/>
            </a:pPr>
            <a:r>
              <a:rPr lang="en-US" sz="3200" dirty="0">
                <a:solidFill>
                  <a:srgbClr val="E83F3F"/>
                </a:solidFill>
                <a:latin typeface="Times New Roman" pitchFamily="18" charset="0"/>
                <a:cs typeface="Times New Roman" pitchFamily="18" charset="0"/>
              </a:rPr>
              <a:t>ĐỔI ĐƠN VỊ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-720983">
            <a:off x="665239" y="4125610"/>
            <a:ext cx="897284" cy="154395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A55568-6E15-40F6-9186-6E88C4E3FD6C}"/>
              </a:ext>
            </a:extLst>
          </p:cNvPr>
          <p:cNvSpPr txBox="1"/>
          <p:nvPr/>
        </p:nvSpPr>
        <p:spPr>
          <a:xfrm>
            <a:off x="1248229" y="2495617"/>
            <a:ext cx="568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dirty="0"/>
              <a:t>       </a:t>
            </a:r>
            <a:r>
              <a:rPr lang="en-US" sz="3200" dirty="0">
                <a:latin typeface="Times New Roman" pitchFamily="18" charset="0"/>
                <a:cs typeface="Times New Roman" pitchFamily="18" charset="0"/>
              </a:rPr>
              <a:t>1m/s = 3,6km/h.</a:t>
            </a:r>
            <a:endParaRPr lang="en-US" sz="3200" b="1" dirty="0">
              <a:solidFill>
                <a:srgbClr val="F79646">
                  <a:lumMod val="50000"/>
                </a:srgb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Rectangle 2"/>
          <p:cNvSpPr>
            <a:spLocks noChangeArrowheads="1"/>
          </p:cNvSpPr>
          <p:nvPr/>
        </p:nvSpPr>
        <p:spPr bwMode="auto">
          <a:xfrm>
            <a:off x="1894855" y="1391658"/>
            <a:ext cx="1401346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US" altLang="en-US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km/h =</a:t>
            </a:r>
          </a:p>
        </p:txBody>
      </p:sp>
      <p:graphicFrame>
        <p:nvGraphicFramePr>
          <p:cNvPr id="17" name="Object 9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1710970"/>
              </p:ext>
            </p:extLst>
          </p:nvPr>
        </p:nvGraphicFramePr>
        <p:xfrm>
          <a:off x="3448291" y="1247598"/>
          <a:ext cx="914400" cy="765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Equation" r:id="rId2" imgW="469696" imgH="393529" progId="Equation.3">
                  <p:embed/>
                </p:oleObj>
              </mc:Choice>
              <mc:Fallback>
                <p:oleObj name="Equation" r:id="rId2" imgW="469696" imgH="393529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48291" y="1247598"/>
                        <a:ext cx="914400" cy="7651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7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4859596" y="1267910"/>
            <a:ext cx="1627976" cy="790794"/>
          </a:xfrm>
          <a:prstGeom prst="rect">
            <a:avLst/>
          </a:prstGeom>
          <a:blipFill>
            <a:blip r:embed="rId4"/>
            <a:stretch>
              <a:fillRect b="-9231"/>
            </a:stretch>
          </a:blipFill>
        </p:spPr>
        <p:txBody>
          <a:bodyPr/>
          <a:lstStyle/>
          <a:p>
            <a:r>
              <a:rPr lang="en-US">
                <a:noFill/>
                <a:latin typeface="Times New Roman" pitchFamily="18" charset="0"/>
                <a:cs typeface="Times New Roman" pitchFamily="18" charset="0"/>
              </a:rPr>
              <a:t> 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316020" y="1366206"/>
            <a:ext cx="41870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355514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95304"/>
</p:tagLst>
</file>

<file path=ppt/theme/theme1.xml><?xml version="1.0" encoding="utf-8"?>
<a:theme xmlns:a="http://schemas.openxmlformats.org/drawingml/2006/main" name="Office 主题​​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4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10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8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9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599</TotalTime>
  <Words>826</Words>
  <Application>Microsoft Office PowerPoint</Application>
  <PresentationFormat>On-screen Show (4:3)</PresentationFormat>
  <Paragraphs>104</Paragraphs>
  <Slides>20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7" baseType="lpstr">
      <vt:lpstr>等线</vt:lpstr>
      <vt:lpstr>Arial</vt:lpstr>
      <vt:lpstr>Calibri</vt:lpstr>
      <vt:lpstr>Calibri Light</vt:lpstr>
      <vt:lpstr>DejaVu Serif</vt:lpstr>
      <vt:lpstr>Noto Serif Display Black</vt:lpstr>
      <vt:lpstr>Times New Roman</vt:lpstr>
      <vt:lpstr>Wingdings</vt:lpstr>
      <vt:lpstr>Office 主题​​</vt:lpstr>
      <vt:lpstr>2_Office 主题​​</vt:lpstr>
      <vt:lpstr>Office Theme</vt:lpstr>
      <vt:lpstr>1_Office Theme</vt:lpstr>
      <vt:lpstr>4_Office Theme</vt:lpstr>
      <vt:lpstr>5_Office Theme</vt:lpstr>
      <vt:lpstr>6_Office Theme</vt:lpstr>
      <vt:lpstr>4_Office 主题​​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95304</dc:title>
  <dc:creator>Tuyet Loan</dc:creator>
  <cp:lastModifiedBy>Hieu</cp:lastModifiedBy>
  <cp:revision>49</cp:revision>
  <dcterms:created xsi:type="dcterms:W3CDTF">2017-04-09T09:59:05Z</dcterms:created>
  <dcterms:modified xsi:type="dcterms:W3CDTF">2024-05-28T04:16:29Z</dcterms:modified>
</cp:coreProperties>
</file>