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2" r:id="rId2"/>
    <p:sldId id="303" r:id="rId3"/>
    <p:sldId id="304" r:id="rId4"/>
    <p:sldId id="305" r:id="rId5"/>
    <p:sldId id="306" r:id="rId6"/>
    <p:sldId id="30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FFFF00"/>
    <a:srgbClr val="FFFF99"/>
    <a:srgbClr val="CC0000"/>
    <a:srgbClr val="6600CC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0" autoAdjust="0"/>
    <p:restoredTop sz="9466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CC46B4-D3F8-4EAE-A2CE-C52F1719C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1A60E-A79F-498D-A362-109F348F3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3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5A214-D5EE-4EC5-A77D-559FACCF7F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2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74741-7946-4AF5-BBBE-E0C3BB268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57C7A3-12D9-493B-9D1F-503671716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6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E88E5-3F1C-4247-ACB9-1AEBCDD4E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75F8-E833-4CA9-8A5E-CEF624F1D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2B45-E833-4343-A5E6-BDFD86EDD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5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3E9FB-3D1C-4BD9-9B3D-E85A278306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5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71F77-1F8C-46B3-BA93-E8D0D4BFF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4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BB628-B0AE-475E-9500-8B802AAE8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0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B4AD0-A987-4DEF-BF9D-00B15F48B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6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90574-7383-47DB-BA64-AB78EF2144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9EFA3-74EE-4D01-A004-823068CEBD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66D152-FFF4-4301-B348-82E75B5E03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HUONG\TIN%20TIEU%20HOC\LOP%203\hang%20phim%20so%20moi\chiec%20non%20ki%20dieu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5.xml"/><Relationship Id="rId3" Type="http://schemas.openxmlformats.org/officeDocument/2006/relationships/control" Target="../activeX/activeX2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control" Target="../activeX/activeX1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11" Type="http://schemas.openxmlformats.org/officeDocument/2006/relationships/slide" Target="slide4.xml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" Target="slide3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4864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3"/>
          <p:cNvSpPr>
            <a:spLocks noChangeShapeType="1"/>
          </p:cNvSpPr>
          <p:nvPr/>
        </p:nvSpPr>
        <p:spPr bwMode="auto">
          <a:xfrm flipV="1">
            <a:off x="4419600" y="5257800"/>
            <a:ext cx="1588" cy="7620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3048000" y="6019800"/>
            <a:ext cx="2971800" cy="762000"/>
            <a:chOff x="672" y="3648"/>
            <a:chExt cx="1920" cy="528"/>
          </a:xfrm>
        </p:grpSpPr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672" y="3648"/>
              <a:ext cx="1920" cy="52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08" y="3696"/>
              <a:ext cx="1248" cy="4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Bắt đầu</a:t>
              </a:r>
              <a:endPara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69640" name="chiec non ki die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18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8"/>
            <a:ext cx="48768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Line 3"/>
          <p:cNvSpPr>
            <a:spLocks noChangeShapeType="1"/>
          </p:cNvSpPr>
          <p:nvPr/>
        </p:nvSpPr>
        <p:spPr bwMode="auto">
          <a:xfrm flipV="1">
            <a:off x="2514600" y="49530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1066800" y="5791200"/>
            <a:ext cx="3048000" cy="838200"/>
            <a:chOff x="672" y="3648"/>
            <a:chExt cx="1920" cy="528"/>
          </a:xfrm>
        </p:grpSpPr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672" y="3648"/>
              <a:ext cx="1920" cy="52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08" y="3696"/>
              <a:ext cx="1248" cy="4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Bắt đầu</a:t>
              </a:r>
              <a:endPara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70665" name="Picture 9" descr="E:\ANH\ANH DEP\water_drop_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775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3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486400" y="801688"/>
            <a:ext cx="1066800" cy="11604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f-ZA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pic>
        <p:nvPicPr>
          <p:cNvPr id="70664" name="Picture 3" descr="waterdrop_party_1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4775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3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696200" y="801688"/>
            <a:ext cx="990600" cy="11604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f-ZA" sz="6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pic>
        <p:nvPicPr>
          <p:cNvPr id="70667" name="Picture 8" descr="E:\ANH\ANH DEP\water_drop_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66975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86400" y="3076575"/>
            <a:ext cx="1074738" cy="11604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f-ZA" sz="6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70666" name="Picture 7" descr="E:\ANH\ANH DEP\waterdrop_party_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95550"/>
            <a:ext cx="21336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620000" y="3076575"/>
            <a:ext cx="990600" cy="11604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f-ZA" sz="6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55322" name="WordArt 26"/>
          <p:cNvSpPr>
            <a:spLocks noChangeArrowheads="1" noChangeShapeType="1" noTextEdit="1"/>
          </p:cNvSpPr>
          <p:nvPr/>
        </p:nvSpPr>
        <p:spPr bwMode="auto">
          <a:xfrm>
            <a:off x="5486400" y="5943600"/>
            <a:ext cx="6096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</a:t>
            </a:r>
          </a:p>
        </p:txBody>
      </p:sp>
      <p:sp>
        <p:nvSpPr>
          <p:cNvPr id="55329" name="WordArt 33"/>
          <p:cNvSpPr>
            <a:spLocks noChangeArrowheads="1" noChangeShapeType="1" noTextEdit="1"/>
          </p:cNvSpPr>
          <p:nvPr/>
        </p:nvSpPr>
        <p:spPr bwMode="auto">
          <a:xfrm>
            <a:off x="7848600" y="5943600"/>
            <a:ext cx="533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</a:t>
            </a:r>
          </a:p>
        </p:txBody>
      </p:sp>
      <p:sp>
        <p:nvSpPr>
          <p:cNvPr id="70678" name="Oval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00800"/>
            <a:ext cx="1143000" cy="4572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b="1">
                <a:solidFill>
                  <a:srgbClr val="FF3300"/>
                </a:solidFill>
                <a:latin typeface="Arial" charset="0"/>
                <a:cs typeface="Arial" charset="0"/>
              </a:rPr>
              <a:t>Trở lại</a:t>
            </a:r>
            <a:endParaRPr lang="en-US" b="1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0681" name="TextBox2" r:id="rId2" imgW="1143000" imgH="762120"/>
        </mc:Choice>
        <mc:Fallback>
          <p:control name="TextBox2" r:id="rId2" imgW="1143000" imgH="76212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7800" y="5029200"/>
                  <a:ext cx="1143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0682" name="TextBox1" r:id="rId3" imgW="1143000" imgH="762120"/>
        </mc:Choice>
        <mc:Fallback>
          <p:control name="TextBox1" r:id="rId3" imgW="1143000" imgH="7621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7600" y="5029200"/>
                  <a:ext cx="1143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200000">
                                      <p:cBhvr>
                                        <p:cTn id="1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00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00">
                                      <p:cBhvr>
                                        <p:cTn id="1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4400000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4400000">
                                      <p:cBhvr>
                                        <p:cTn id="2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8800000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8800000">
                                      <p:cBhvr>
                                        <p:cTn id="3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419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0000FF"/>
                    </a:gs>
                    <a:gs pos="100000">
                      <a:srgbClr val="00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 số 1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943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7168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288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Quay lại</a:t>
            </a:r>
          </a:p>
        </p:txBody>
      </p:sp>
      <p:pic>
        <p:nvPicPr>
          <p:cNvPr id="7168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2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13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5715000"/>
            <a:ext cx="1143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8031" y="3331368"/>
            <a:ext cx="6705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99919" y="3331369"/>
            <a:ext cx="6705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0"/>
            <a:ext cx="8883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6764338"/>
            <a:ext cx="8883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93" name="Group 14"/>
          <p:cNvGrpSpPr>
            <a:grpSpLocks/>
          </p:cNvGrpSpPr>
          <p:nvPr/>
        </p:nvGrpSpPr>
        <p:grpSpPr bwMode="auto">
          <a:xfrm>
            <a:off x="292100" y="976313"/>
            <a:ext cx="8485188" cy="3230562"/>
            <a:chOff x="676" y="1730"/>
            <a:chExt cx="4179" cy="1638"/>
          </a:xfrm>
        </p:grpSpPr>
        <p:sp>
          <p:nvSpPr>
            <p:cNvPr id="47119" name="AutoShape 15"/>
            <p:cNvSpPr>
              <a:spLocks noChangeArrowheads="1"/>
            </p:cNvSpPr>
            <p:nvPr/>
          </p:nvSpPr>
          <p:spPr bwMode="auto">
            <a:xfrm>
              <a:off x="720" y="1776"/>
              <a:ext cx="4128" cy="158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>
                    <a:alpha val="71201"/>
                  </a:srgbClr>
                </a:gs>
                <a:gs pos="70000">
                  <a:srgbClr val="C4D6EB">
                    <a:alpha val="49600"/>
                  </a:srgbClr>
                </a:gs>
                <a:gs pos="100000">
                  <a:srgbClr val="FFEBFA">
                    <a:alpha val="2800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  <p:sp>
          <p:nvSpPr>
            <p:cNvPr id="71697" name="Rectangle 16"/>
            <p:cNvSpPr>
              <a:spLocks noChangeArrowheads="1"/>
            </p:cNvSpPr>
            <p:nvPr/>
          </p:nvSpPr>
          <p:spPr bwMode="auto">
            <a:xfrm>
              <a:off x="1056" y="2252"/>
              <a:ext cx="3744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3600" b="1"/>
                <a:t>Màn hình làm việc của Logo chia làm mấy phần? Đó là những phần nào?</a:t>
              </a:r>
              <a:r>
                <a:rPr lang="en-US" sz="3600"/>
                <a:t>	</a:t>
              </a:r>
              <a:endParaRPr lang="en-US" sz="4000" b="1">
                <a:latin typeface="Arial" charset="0"/>
                <a:cs typeface="Arial" charset="0"/>
              </a:endParaRPr>
            </a:p>
          </p:txBody>
        </p:sp>
      </p:grp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1752600" y="4089400"/>
            <a:ext cx="5486400" cy="1320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2 phần: màn hình chính và cửa sổ lệnh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  <p:bldLst>
      <p:bldP spid="47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7150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7270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Quay lại</a:t>
            </a:r>
          </a:p>
        </p:txBody>
      </p:sp>
      <p:pic>
        <p:nvPicPr>
          <p:cNvPr id="727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2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13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5638800"/>
            <a:ext cx="1143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8031" y="3331368"/>
            <a:ext cx="6705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99919" y="3331369"/>
            <a:ext cx="6705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0"/>
            <a:ext cx="8883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6764338"/>
            <a:ext cx="8883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WordArt 13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19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0000FF"/>
                    </a:gs>
                    <a:gs pos="100000">
                      <a:srgbClr val="00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 số 2</a:t>
            </a:r>
          </a:p>
        </p:txBody>
      </p:sp>
      <p:grpSp>
        <p:nvGrpSpPr>
          <p:cNvPr id="72717" name="Group 14"/>
          <p:cNvGrpSpPr>
            <a:grpSpLocks/>
          </p:cNvGrpSpPr>
          <p:nvPr/>
        </p:nvGrpSpPr>
        <p:grpSpPr bwMode="auto">
          <a:xfrm>
            <a:off x="974725" y="1128713"/>
            <a:ext cx="7113588" cy="3230562"/>
            <a:chOff x="666" y="1730"/>
            <a:chExt cx="4189" cy="1638"/>
          </a:xfrm>
        </p:grpSpPr>
        <p:sp>
          <p:nvSpPr>
            <p:cNvPr id="50191" name="AutoShape 15"/>
            <p:cNvSpPr>
              <a:spLocks noChangeArrowheads="1"/>
            </p:cNvSpPr>
            <p:nvPr/>
          </p:nvSpPr>
          <p:spPr bwMode="auto">
            <a:xfrm>
              <a:off x="720" y="1776"/>
              <a:ext cx="4128" cy="158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>
                    <a:alpha val="71201"/>
                  </a:srgbClr>
                </a:gs>
                <a:gs pos="70000">
                  <a:srgbClr val="C4D6EB">
                    <a:alpha val="49600"/>
                  </a:srgbClr>
                </a:gs>
                <a:gs pos="100000">
                  <a:srgbClr val="FFEBFA">
                    <a:alpha val="2800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  <p:sp>
          <p:nvSpPr>
            <p:cNvPr id="72721" name="Rectangle 16"/>
            <p:cNvSpPr>
              <a:spLocks noChangeArrowheads="1"/>
            </p:cNvSpPr>
            <p:nvPr/>
          </p:nvSpPr>
          <p:spPr bwMode="auto">
            <a:xfrm>
              <a:off x="1056" y="2391"/>
              <a:ext cx="374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Em gõ lệnh vào đâu?</a:t>
              </a:r>
              <a:endParaRPr lang="en-US" sz="6600" b="1">
                <a:latin typeface="Arial" charset="0"/>
                <a:cs typeface="Arial" charset="0"/>
              </a:endParaRPr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2057400" y="4546600"/>
            <a:ext cx="4343400" cy="71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Ngăn gõ lệnh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</p:childTnLst>
        </p:cTn>
      </p:par>
    </p:tnLst>
    <p:bldLst>
      <p:bldP spid="502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324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7373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Quay lại</a:t>
            </a:r>
          </a:p>
        </p:txBody>
      </p:sp>
      <p:pic>
        <p:nvPicPr>
          <p:cNvPr id="737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2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3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5730875"/>
            <a:ext cx="1143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124200" y="4038600"/>
            <a:ext cx="2971800" cy="7302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>
                  <a:alpha val="57001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sym typeface="Wingdings" pitchFamily="2" charset="2"/>
              </a:rPr>
              <a:t>120 độ</a:t>
            </a:r>
            <a:endParaRPr lang="en-US" sz="4400" b="1">
              <a:solidFill>
                <a:srgbClr val="0000FF"/>
              </a:solidFill>
              <a:latin typeface=".VnTimeH" pitchFamily="34" charset="0"/>
              <a:cs typeface="Arial" charset="0"/>
            </a:endParaRPr>
          </a:p>
        </p:txBody>
      </p:sp>
      <p:pic>
        <p:nvPicPr>
          <p:cNvPr id="73737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8031" y="3331368"/>
            <a:ext cx="6705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99919" y="3331369"/>
            <a:ext cx="6705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0"/>
            <a:ext cx="8883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6764338"/>
            <a:ext cx="8883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19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0000FF"/>
                    </a:gs>
                    <a:gs pos="100000">
                      <a:srgbClr val="00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 số 3</a:t>
            </a:r>
          </a:p>
        </p:txBody>
      </p:sp>
      <p:grpSp>
        <p:nvGrpSpPr>
          <p:cNvPr id="73742" name="Group 14"/>
          <p:cNvGrpSpPr>
            <a:grpSpLocks/>
          </p:cNvGrpSpPr>
          <p:nvPr/>
        </p:nvGrpSpPr>
        <p:grpSpPr bwMode="auto">
          <a:xfrm>
            <a:off x="762000" y="1295400"/>
            <a:ext cx="7696200" cy="2265363"/>
            <a:chOff x="675" y="1732"/>
            <a:chExt cx="4179" cy="1635"/>
          </a:xfrm>
        </p:grpSpPr>
        <p:sp>
          <p:nvSpPr>
            <p:cNvPr id="76815" name="AutoShape 15"/>
            <p:cNvSpPr>
              <a:spLocks noChangeArrowheads="1"/>
            </p:cNvSpPr>
            <p:nvPr/>
          </p:nvSpPr>
          <p:spPr bwMode="auto">
            <a:xfrm>
              <a:off x="720" y="1776"/>
              <a:ext cx="4128" cy="158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>
                    <a:alpha val="71201"/>
                  </a:srgbClr>
                </a:gs>
                <a:gs pos="70000">
                  <a:srgbClr val="C4D6EB">
                    <a:alpha val="49600"/>
                  </a:srgbClr>
                </a:gs>
                <a:gs pos="100000">
                  <a:srgbClr val="FFEBFA">
                    <a:alpha val="2800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  <p:sp>
          <p:nvSpPr>
            <p:cNvPr id="73746" name="Rectangle 16"/>
            <p:cNvSpPr>
              <a:spLocks noChangeArrowheads="1"/>
            </p:cNvSpPr>
            <p:nvPr/>
          </p:nvSpPr>
          <p:spPr bwMode="auto">
            <a:xfrm>
              <a:off x="1056" y="1930"/>
              <a:ext cx="3744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/>
                <a:t>Để vẽ hình tam giác, Rùa phải quay 1 góc bao nhiêu độ?</a:t>
              </a:r>
            </a:p>
            <a:p>
              <a:pPr>
                <a:spcBef>
                  <a:spcPct val="50000"/>
                </a:spcBef>
              </a:pPr>
              <a:endParaRPr lang="en-US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3"/>
                  </p:tgtEl>
                </p:cond>
              </p:nextCondLst>
            </p:seq>
          </p:childTnLst>
        </p:cTn>
      </p:par>
    </p:tnLst>
    <p:bldLst>
      <p:bldP spid="768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181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7475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Quay lại</a:t>
            </a:r>
          </a:p>
        </p:txBody>
      </p:sp>
      <p:pic>
        <p:nvPicPr>
          <p:cNvPr id="7475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12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3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5638800"/>
            <a:ext cx="1143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8031" y="3331368"/>
            <a:ext cx="6705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99919" y="3331369"/>
            <a:ext cx="6705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0"/>
            <a:ext cx="8883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6764338"/>
            <a:ext cx="8883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WordArt 13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19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0000FF"/>
                    </a:gs>
                    <a:gs pos="100000">
                      <a:srgbClr val="00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 số 4</a:t>
            </a:r>
          </a:p>
        </p:txBody>
      </p:sp>
      <p:grpSp>
        <p:nvGrpSpPr>
          <p:cNvPr id="74765" name="Group 14"/>
          <p:cNvGrpSpPr>
            <a:grpSpLocks/>
          </p:cNvGrpSpPr>
          <p:nvPr/>
        </p:nvGrpSpPr>
        <p:grpSpPr bwMode="auto">
          <a:xfrm>
            <a:off x="974725" y="1128713"/>
            <a:ext cx="7113588" cy="3230562"/>
            <a:chOff x="666" y="1730"/>
            <a:chExt cx="4189" cy="1638"/>
          </a:xfrm>
        </p:grpSpPr>
        <p:sp>
          <p:nvSpPr>
            <p:cNvPr id="50191" name="AutoShape 15"/>
            <p:cNvSpPr>
              <a:spLocks noChangeArrowheads="1"/>
            </p:cNvSpPr>
            <p:nvPr/>
          </p:nvSpPr>
          <p:spPr bwMode="auto">
            <a:xfrm>
              <a:off x="720" y="1776"/>
              <a:ext cx="4128" cy="158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>
                    <a:alpha val="71201"/>
                  </a:srgbClr>
                </a:gs>
                <a:gs pos="70000">
                  <a:srgbClr val="C4D6EB">
                    <a:alpha val="49600"/>
                  </a:srgbClr>
                </a:gs>
                <a:gs pos="100000">
                  <a:srgbClr val="FFEBFA">
                    <a:alpha val="2800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  <p:sp>
          <p:nvSpPr>
            <p:cNvPr id="74769" name="Rectangle 16"/>
            <p:cNvSpPr>
              <a:spLocks noChangeArrowheads="1"/>
            </p:cNvSpPr>
            <p:nvPr/>
          </p:nvSpPr>
          <p:spPr bwMode="auto">
            <a:xfrm>
              <a:off x="1056" y="2252"/>
              <a:ext cx="3745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Để Rùa đi về phía trước 200 bước, em phải viết lệnh gì?</a:t>
              </a:r>
              <a:endParaRPr lang="en-US" sz="6600" b="1">
                <a:latin typeface="Arial" charset="0"/>
                <a:cs typeface="Arial" charset="0"/>
              </a:endParaRPr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2362200" y="4546600"/>
            <a:ext cx="3581400" cy="71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FD 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</p:childTnLst>
        </p:cTn>
      </p:par>
    </p:tnLst>
    <p:bldLst>
      <p:bldP spid="5021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114</Words>
  <Application>Microsoft Office PowerPoint</Application>
  <PresentationFormat>On-screen Show (4:3)</PresentationFormat>
  <Paragraphs>29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EaToh - Krong Nang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365</cp:revision>
  <dcterms:created xsi:type="dcterms:W3CDTF">2008-10-12T04:54:28Z</dcterms:created>
  <dcterms:modified xsi:type="dcterms:W3CDTF">2021-08-02T11:30:41Z</dcterms:modified>
</cp:coreProperties>
</file>