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79" r:id="rId3"/>
    <p:sldId id="274" r:id="rId4"/>
    <p:sldId id="284" r:id="rId5"/>
    <p:sldId id="275" r:id="rId6"/>
    <p:sldId id="281" r:id="rId7"/>
    <p:sldId id="282" r:id="rId8"/>
    <p:sldId id="283" r:id="rId9"/>
    <p:sldId id="292" r:id="rId10"/>
    <p:sldId id="291" r:id="rId11"/>
    <p:sldId id="293" r:id="rId12"/>
    <p:sldId id="294" r:id="rId13"/>
    <p:sldId id="295" r:id="rId14"/>
    <p:sldId id="297" r:id="rId15"/>
    <p:sldId id="296" r:id="rId16"/>
    <p:sldId id="298" r:id="rId17"/>
    <p:sldId id="286" r:id="rId18"/>
    <p:sldId id="287" r:id="rId19"/>
    <p:sldId id="288" r:id="rId20"/>
    <p:sldId id="299" r:id="rId21"/>
    <p:sldId id="300" r:id="rId22"/>
    <p:sldId id="301" r:id="rId23"/>
    <p:sldId id="290" r:id="rId24"/>
    <p:sldId id="302" r:id="rId25"/>
    <p:sldId id="303" r:id="rId26"/>
    <p:sldId id="26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thầy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cô,các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329184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:a16="http://schemas.microsoft.com/office/drawing/2014/main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:a16="http://schemas.microsoft.com/office/drawing/2014/main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286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429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 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840480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:a16="http://schemas.microsoft.com/office/drawing/2014/main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:a16="http://schemas.microsoft.com/office/drawing/2014/main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:a16="http://schemas.microsoft.com/office/drawing/2014/main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810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16436" y="5257499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48600" y="43535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71335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:a16="http://schemas.microsoft.com/office/drawing/2014/main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:a16="http://schemas.microsoft.com/office/drawing/2014/main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231387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:a16="http://schemas.microsoft.com/office/drawing/2014/main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:a16="http://schemas.microsoft.com/office/drawing/2014/main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:a16="http://schemas.microsoft.com/office/drawing/2014/main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:a16="http://schemas.microsoft.com/office/drawing/2014/main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246227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2: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Words>1237</Words>
  <Application>Microsoft Office PowerPoint</Application>
  <PresentationFormat>On-screen Show (4:3)</PresentationFormat>
  <Paragraphs>206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ABC</cp:lastModifiedBy>
  <cp:revision>107</cp:revision>
  <dcterms:created xsi:type="dcterms:W3CDTF">2017-02-22T10:22:58Z</dcterms:created>
  <dcterms:modified xsi:type="dcterms:W3CDTF">2021-10-25T01:10:00Z</dcterms:modified>
</cp:coreProperties>
</file>