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7/18/2021</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7/18/2021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7/18/2021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7/18/2021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7/18/2021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7/18/2021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7/18/2021</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7/18/2021</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7/18/2021</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7/18/2021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7/18/2021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7/18/2021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a:latin typeface="Times New Roman" panose="02020603050405020304" pitchFamily="18" charset="0"/>
                <a:cs typeface="Times New Roman" panose="02020603050405020304" pitchFamily="18" charset="0"/>
              </a:rPr>
              <a:t>Bài 12. </a:t>
            </a:r>
            <a:br>
              <a:rPr lang="en-US">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TRÌNH BÀY THÔNG TIN Ở DẠNG BẢNG</a:t>
            </a:r>
            <a:endParaRPr lang="en-US" sz="49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r>
              <a:rPr lang="en-US"/>
              <a:t>GV: ………</a:t>
            </a:r>
            <a:endParaRPr lang="en-US" dirty="0"/>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name="Bitmap Image" r:id="rId3" imgW="6230220" imgH="1609524" progId="Paint.Picture">
                  <p:embed/>
                </p:oleObj>
              </mc:Choice>
              <mc:Fallback>
                <p:oleObj name="Bitmap Image" r:id="rId3"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name="Bitmap Image" r:id="rId2" imgW="3610479" imgH="1095528" progId="Paint.Picture">
                  <p:embed/>
                </p:oleObj>
              </mc:Choice>
              <mc:Fallback>
                <p:oleObj name="Bitmap Image" r:id="rId2"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4"/>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5"/>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6"/>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3"/>
          <a:srcRect l="17670" t="30958" r="11874" b="16817"/>
          <a:stretch/>
        </p:blipFill>
        <p:spPr>
          <a:xfrm>
            <a:off x="490443" y="1757659"/>
            <a:ext cx="11420474" cy="4853602"/>
          </a:xfrm>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name="Bitmap Image" r:id="rId2" imgW="5372850" imgH="3666667" progId="Paint.Picture">
                  <p:embed/>
                </p:oleObj>
              </mc:Choice>
              <mc:Fallback>
                <p:oleObj name="Bitmap Image" r:id="rId2"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2"/>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3"/>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4"/>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5"/>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6"/>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672</TotalTime>
  <Words>1603</Words>
  <Application>Microsoft Office PowerPoint</Application>
  <PresentationFormat>Widescreen</PresentationFormat>
  <Paragraphs>241</Paragraphs>
  <Slides>26</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8" baseType="lpstr">
      <vt:lpstr>Arial</vt:lpstr>
      <vt:lpstr>Arial Black</vt:lpstr>
      <vt:lpstr>Calibri</vt:lpstr>
      <vt:lpstr>Century Gothic</vt:lpstr>
      <vt:lpstr>Palatino Linotype</vt:lpstr>
      <vt:lpstr>Times New Roman</vt:lpstr>
      <vt:lpstr>VNI-Times</vt:lpstr>
      <vt:lpstr>Wingdings 2</vt:lpstr>
      <vt:lpstr>Presentation on brainstorming</vt:lpstr>
      <vt:lpstr>5_Default Design</vt:lpstr>
      <vt:lpstr>Bitmap Image</vt:lpstr>
      <vt:lpstr>Paintbrush Picture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Nguyen Thi Mai Ha</cp:lastModifiedBy>
  <cp:revision>12</cp:revision>
  <dcterms:created xsi:type="dcterms:W3CDTF">2021-07-17T09:24:10Z</dcterms:created>
  <dcterms:modified xsi:type="dcterms:W3CDTF">2021-07-18T12:49:55Z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