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4" r:id="rId6"/>
    <p:sldId id="285" r:id="rId7"/>
    <p:sldId id="260" r:id="rId8"/>
    <p:sldId id="286" r:id="rId9"/>
    <p:sldId id="287" r:id="rId10"/>
    <p:sldId id="288" r:id="rId11"/>
    <p:sldId id="276" r:id="rId12"/>
    <p:sldId id="279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1" d="100"/>
          <a:sy n="71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tin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8065D99-9624-43DC-BA36-15BE6B1E82A9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HĐ4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E2CB9-643B-457A-B0F1-14F5516CDA64}" type="parTrans" cxnId="{9F6C30F1-ECFC-469E-91D0-7AFB5DE3701B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D538EEF-EE02-4919-8677-AAE735196777}" type="sibTrans" cxnId="{9F6C30F1-ECFC-469E-91D0-7AFB5DE3701B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EE4C46C3-1420-4BF1-A34A-9D9AB07C39E9}">
      <dgm:prSet/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C45D6-8A98-41D0-87B5-D7520567C1E6}" type="parTrans" cxnId="{0C77D1FD-A6D0-42BF-8F3E-2CF69B2EACF0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DB35E0F7-4A96-4E01-AC6F-AB2041B4B076}" type="sibTrans" cxnId="{0C77D1FD-A6D0-42BF-8F3E-2CF69B2EACF0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E12275BD-0ED7-4343-8E39-8209E41A2167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HĐ5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59739-E54C-4AFD-9FEC-18A314CF7383}" type="parTrans" cxnId="{829EDE40-EA2C-4784-BC78-EC6B6C008847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7152876E-23B1-420E-AAD8-9DE04A1CC1B8}" type="sibTrans" cxnId="{829EDE40-EA2C-4784-BC78-EC6B6C008847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3805642-6FA0-41E7-8663-30F4FC7FF6B7}">
      <dgm:prSet/>
      <dgm:spPr/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6CB10-B509-411D-8C79-0CCE4A93BC3F}" type="parTrans" cxnId="{BF966E17-4BB3-45EF-AD60-A4AA45E77F9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78A7011-4CFF-43A5-B52E-9AC2AEE6B60B}" type="sibTrans" cxnId="{BF966E17-4BB3-45EF-AD60-A4AA45E77F9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3DB81303-0ABF-4721-8015-44484636C5D2}" type="pres">
      <dgm:prSet presAssocID="{68065D99-9624-43DC-BA36-15BE6B1E82A9}" presName="composite" presStyleCnt="0"/>
      <dgm:spPr/>
    </dgm:pt>
    <dgm:pt modelId="{5FF85FE9-CF2F-4097-8ECF-9C7322143698}" type="pres">
      <dgm:prSet presAssocID="{68065D99-9624-43DC-BA36-15BE6B1E82A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FDE58-1E36-44DE-99CC-B944BA7305DB}" type="pres">
      <dgm:prSet presAssocID="{68065D99-9624-43DC-BA36-15BE6B1E82A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53FB3-4422-4934-A56D-331759A65BC0}" type="pres">
      <dgm:prSet presAssocID="{CD538EEF-EE02-4919-8677-AAE735196777}" presName="sp" presStyleCnt="0"/>
      <dgm:spPr/>
    </dgm:pt>
    <dgm:pt modelId="{38342254-F6E4-4FE6-9CE1-870A1E7A0397}" type="pres">
      <dgm:prSet presAssocID="{E12275BD-0ED7-4343-8E39-8209E41A2167}" presName="composite" presStyleCnt="0"/>
      <dgm:spPr/>
    </dgm:pt>
    <dgm:pt modelId="{C5E35131-7795-450E-BF08-8E0A6217FB93}" type="pres">
      <dgm:prSet presAssocID="{E12275BD-0ED7-4343-8E39-8209E41A216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29F31-B10E-4FB5-B1E4-369C8BB73727}" type="pres">
      <dgm:prSet presAssocID="{E12275BD-0ED7-4343-8E39-8209E41A216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45069-0F99-4E93-BDBB-53FEF7D42B51}" type="presOf" srcId="{C06850DA-9698-484D-AC0C-4474CE47B19D}" destId="{E2B8869B-60AF-4361-8B7A-E7F99D127A96}" srcOrd="0" destOrd="0" presId="urn:microsoft.com/office/officeart/2005/8/layout/chevron2"/>
    <dgm:cxn modelId="{2CBEF57F-278C-4A18-977B-DE8E52562F05}" type="presOf" srcId="{D8266F11-E028-4DB8-AC21-35942FFB13A4}" destId="{2EC9BC4A-D4A7-46B2-8F8C-52C35A3BDBB2}" srcOrd="0" destOrd="0" presId="urn:microsoft.com/office/officeart/2005/8/layout/chevron2"/>
    <dgm:cxn modelId="{829EDE40-EA2C-4784-BC78-EC6B6C008847}" srcId="{D8266F11-E028-4DB8-AC21-35942FFB13A4}" destId="{E12275BD-0ED7-4343-8E39-8209E41A2167}" srcOrd="4" destOrd="0" parTransId="{BEA59739-E54C-4AFD-9FEC-18A314CF7383}" sibTransId="{7152876E-23B1-420E-AAD8-9DE04A1CC1B8}"/>
    <dgm:cxn modelId="{E9DA22DF-16AE-4559-8631-8C6B283F6039}" type="presOf" srcId="{042ECF77-459B-41C7-9823-DE903F8A4931}" destId="{C324E07D-0C26-4EB2-A4B2-E627D2151BE7}" srcOrd="0" destOrd="0" presId="urn:microsoft.com/office/officeart/2005/8/layout/chevron2"/>
    <dgm:cxn modelId="{BF966E17-4BB3-45EF-AD60-A4AA45E77F91}" srcId="{E12275BD-0ED7-4343-8E39-8209E41A2167}" destId="{63805642-6FA0-41E7-8663-30F4FC7FF6B7}" srcOrd="0" destOrd="0" parTransId="{1546CB10-B509-411D-8C79-0CCE4A93BC3F}" sibTransId="{978A7011-4CFF-43A5-B52E-9AC2AEE6B60B}"/>
    <dgm:cxn modelId="{C09089FA-1A46-4F1F-AF98-F67E125DBAA4}" type="presOf" srcId="{E12275BD-0ED7-4343-8E39-8209E41A2167}" destId="{C5E35131-7795-450E-BF08-8E0A6217FB93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812AB725-4678-4FF4-9D3D-61AEE85B1E83}" type="presOf" srcId="{9BEC45A1-B878-48BF-85B5-0047717E2415}" destId="{C8CB19B0-3B43-4F96-ABB7-5255525F0E55}" srcOrd="0" destOrd="0" presId="urn:microsoft.com/office/officeart/2005/8/layout/chevron2"/>
    <dgm:cxn modelId="{63964641-4DA8-4130-87DF-51F9F3B690E3}" type="presOf" srcId="{FC14F758-2498-447B-A7AF-00FDBA0F8A5E}" destId="{5252AAB6-4EE5-47C3-A85B-49315BA605E7}" srcOrd="0" destOrd="0" presId="urn:microsoft.com/office/officeart/2005/8/layout/chevron2"/>
    <dgm:cxn modelId="{F9C5B8A9-9E9A-488B-ACC8-6D639D10791D}" type="presOf" srcId="{F379CBE6-CF85-4F70-933B-AC682C39BB7D}" destId="{06B72AD2-612B-4DDE-8A65-7356D5159209}" srcOrd="0" destOrd="0" presId="urn:microsoft.com/office/officeart/2005/8/layout/chevron2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4F13C39E-7031-4306-9D79-BD60120FF9A6}" type="presOf" srcId="{68065D99-9624-43DC-BA36-15BE6B1E82A9}" destId="{5FF85FE9-CF2F-4097-8ECF-9C7322143698}" srcOrd="0" destOrd="0" presId="urn:microsoft.com/office/officeart/2005/8/layout/chevron2"/>
    <dgm:cxn modelId="{19B66D2D-0E41-4763-91F4-40AF53426A92}" type="presOf" srcId="{2D49C1AC-D38D-411C-9709-4CAEACF210BF}" destId="{1180D28D-FA42-43A0-B8F0-D5D72E204BF4}" srcOrd="0" destOrd="0" presId="urn:microsoft.com/office/officeart/2005/8/layout/chevron2"/>
    <dgm:cxn modelId="{0258A026-CEA8-44E1-96FF-53263AEC98D1}" type="presOf" srcId="{EE4C46C3-1420-4BF1-A34A-9D9AB07C39E9}" destId="{DF7FDE58-1E36-44DE-99CC-B944BA7305DB}" srcOrd="0" destOrd="0" presId="urn:microsoft.com/office/officeart/2005/8/layout/chevron2"/>
    <dgm:cxn modelId="{40281E2F-BA50-4F9B-8AC6-47479B7A0A21}" type="presOf" srcId="{63805642-6FA0-41E7-8663-30F4FC7FF6B7}" destId="{55829F31-B10E-4FB5-B1E4-369C8BB7372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9F6C30F1-ECFC-469E-91D0-7AFB5DE3701B}" srcId="{D8266F11-E028-4DB8-AC21-35942FFB13A4}" destId="{68065D99-9624-43DC-BA36-15BE6B1E82A9}" srcOrd="3" destOrd="0" parTransId="{A6BE2CB9-643B-457A-B0F1-14F5516CDA64}" sibTransId="{CD538EEF-EE02-4919-8677-AAE735196777}"/>
    <dgm:cxn modelId="{0C77D1FD-A6D0-42BF-8F3E-2CF69B2EACF0}" srcId="{68065D99-9624-43DC-BA36-15BE6B1E82A9}" destId="{EE4C46C3-1420-4BF1-A34A-9D9AB07C39E9}" srcOrd="0" destOrd="0" parTransId="{17FC45D6-8A98-41D0-87B5-D7520567C1E6}" sibTransId="{DB35E0F7-4A96-4E01-AC6F-AB2041B4B076}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4A183636-E0E5-4FBD-B91A-20D3F9FD7E90}" type="presParOf" srcId="{2EC9BC4A-D4A7-46B2-8F8C-52C35A3BDBB2}" destId="{C56F1BBA-AF7C-41D6-8FCE-0B8A89C7F482}" srcOrd="0" destOrd="0" presId="urn:microsoft.com/office/officeart/2005/8/layout/chevron2"/>
    <dgm:cxn modelId="{92B219B2-B7A2-4787-AFA7-9157640096E3}" type="presParOf" srcId="{C56F1BBA-AF7C-41D6-8FCE-0B8A89C7F482}" destId="{C8CB19B0-3B43-4F96-ABB7-5255525F0E55}" srcOrd="0" destOrd="0" presId="urn:microsoft.com/office/officeart/2005/8/layout/chevron2"/>
    <dgm:cxn modelId="{B71F195F-D326-4884-A71E-7CC73385A3F0}" type="presParOf" srcId="{C56F1BBA-AF7C-41D6-8FCE-0B8A89C7F482}" destId="{E2B8869B-60AF-4361-8B7A-E7F99D127A96}" srcOrd="1" destOrd="0" presId="urn:microsoft.com/office/officeart/2005/8/layout/chevron2"/>
    <dgm:cxn modelId="{80B6E4DC-DD80-4724-AB2C-F4FCD08AFD18}" type="presParOf" srcId="{2EC9BC4A-D4A7-46B2-8F8C-52C35A3BDBB2}" destId="{88BEFBFE-22C1-4BEE-B15C-7C0E35F70233}" srcOrd="1" destOrd="0" presId="urn:microsoft.com/office/officeart/2005/8/layout/chevron2"/>
    <dgm:cxn modelId="{7C382C3A-9B93-4A6B-8D71-17CF03FF27EC}" type="presParOf" srcId="{2EC9BC4A-D4A7-46B2-8F8C-52C35A3BDBB2}" destId="{379689BD-07C6-4E65-95FB-FAEADAEA7325}" srcOrd="2" destOrd="0" presId="urn:microsoft.com/office/officeart/2005/8/layout/chevron2"/>
    <dgm:cxn modelId="{78A2E493-CA18-4884-AC64-93F8EEB83E7D}" type="presParOf" srcId="{379689BD-07C6-4E65-95FB-FAEADAEA7325}" destId="{06B72AD2-612B-4DDE-8A65-7356D5159209}" srcOrd="0" destOrd="0" presId="urn:microsoft.com/office/officeart/2005/8/layout/chevron2"/>
    <dgm:cxn modelId="{6281BB7F-B765-40CE-B095-7993C542A71E}" type="presParOf" srcId="{379689BD-07C6-4E65-95FB-FAEADAEA7325}" destId="{C324E07D-0C26-4EB2-A4B2-E627D2151BE7}" srcOrd="1" destOrd="0" presId="urn:microsoft.com/office/officeart/2005/8/layout/chevron2"/>
    <dgm:cxn modelId="{F4990921-A2ED-4171-A604-61088C604170}" type="presParOf" srcId="{2EC9BC4A-D4A7-46B2-8F8C-52C35A3BDBB2}" destId="{595CF10D-35EE-4331-B3AB-37E1E86043AA}" srcOrd="3" destOrd="0" presId="urn:microsoft.com/office/officeart/2005/8/layout/chevron2"/>
    <dgm:cxn modelId="{097B1E25-C707-4544-96C6-3E403FB641CB}" type="presParOf" srcId="{2EC9BC4A-D4A7-46B2-8F8C-52C35A3BDBB2}" destId="{C9998D1E-F784-40C9-8D71-34E3F97C37D8}" srcOrd="4" destOrd="0" presId="urn:microsoft.com/office/officeart/2005/8/layout/chevron2"/>
    <dgm:cxn modelId="{11ADC9D8-9EFF-4F6F-B1B7-44A938F79498}" type="presParOf" srcId="{C9998D1E-F784-40C9-8D71-34E3F97C37D8}" destId="{5252AAB6-4EE5-47C3-A85B-49315BA605E7}" srcOrd="0" destOrd="0" presId="urn:microsoft.com/office/officeart/2005/8/layout/chevron2"/>
    <dgm:cxn modelId="{C5C7F485-B3D4-4A81-8318-96157E5B03AC}" type="presParOf" srcId="{C9998D1E-F784-40C9-8D71-34E3F97C37D8}" destId="{1180D28D-FA42-43A0-B8F0-D5D72E204BF4}" srcOrd="1" destOrd="0" presId="urn:microsoft.com/office/officeart/2005/8/layout/chevron2"/>
    <dgm:cxn modelId="{40CD9B58-D70F-4157-94AF-1566B4B84B92}" type="presParOf" srcId="{2EC9BC4A-D4A7-46B2-8F8C-52C35A3BDBB2}" destId="{4493D011-590D-4ACF-A0F9-6B9AE6E22BE2}" srcOrd="5" destOrd="0" presId="urn:microsoft.com/office/officeart/2005/8/layout/chevron2"/>
    <dgm:cxn modelId="{A2AB6FB0-F454-497B-AAF8-2167B88A0939}" type="presParOf" srcId="{2EC9BC4A-D4A7-46B2-8F8C-52C35A3BDBB2}" destId="{3DB81303-0ABF-4721-8015-44484636C5D2}" srcOrd="6" destOrd="0" presId="urn:microsoft.com/office/officeart/2005/8/layout/chevron2"/>
    <dgm:cxn modelId="{C05BECE5-3473-4B2F-B934-B58C52E42E3C}" type="presParOf" srcId="{3DB81303-0ABF-4721-8015-44484636C5D2}" destId="{5FF85FE9-CF2F-4097-8ECF-9C7322143698}" srcOrd="0" destOrd="0" presId="urn:microsoft.com/office/officeart/2005/8/layout/chevron2"/>
    <dgm:cxn modelId="{44E74A14-1354-45BE-8873-1B9F00640839}" type="presParOf" srcId="{3DB81303-0ABF-4721-8015-44484636C5D2}" destId="{DF7FDE58-1E36-44DE-99CC-B944BA7305DB}" srcOrd="1" destOrd="0" presId="urn:microsoft.com/office/officeart/2005/8/layout/chevron2"/>
    <dgm:cxn modelId="{6732CECA-CDF4-4283-8D79-57CA48179D4E}" type="presParOf" srcId="{2EC9BC4A-D4A7-46B2-8F8C-52C35A3BDBB2}" destId="{EE253FB3-4422-4934-A56D-331759A65BC0}" srcOrd="7" destOrd="0" presId="urn:microsoft.com/office/officeart/2005/8/layout/chevron2"/>
    <dgm:cxn modelId="{72168FE9-7E8E-4C45-85E6-5BE843199AED}" type="presParOf" srcId="{2EC9BC4A-D4A7-46B2-8F8C-52C35A3BDBB2}" destId="{38342254-F6E4-4FE6-9CE1-870A1E7A0397}" srcOrd="8" destOrd="0" presId="urn:microsoft.com/office/officeart/2005/8/layout/chevron2"/>
    <dgm:cxn modelId="{01135076-5407-46AD-9404-A10015A8F9D3}" type="presParOf" srcId="{38342254-F6E4-4FE6-9CE1-870A1E7A0397}" destId="{C5E35131-7795-450E-BF08-8E0A6217FB93}" srcOrd="0" destOrd="0" presId="urn:microsoft.com/office/officeart/2005/8/layout/chevron2"/>
    <dgm:cxn modelId="{A50A8CA9-2624-4DC8-A7BB-B9697EB25BE3}" type="presParOf" srcId="{38342254-F6E4-4FE6-9CE1-870A1E7A0397}" destId="{55829F31-B10E-4FB5-B1E4-369C8BB73727}" srcOrd="1" destOrd="0" presId="urn:microsoft.com/office/officeart/2005/8/layout/chevron2"/>
  </dgm:cxnLst>
  <dgm:bg/>
  <dgm:whole>
    <a:ln w="22225">
      <a:gradFill flip="none" rotWithShape="1">
        <a:gsLst>
          <a:gs pos="0">
            <a:schemeClr val="accent2">
              <a:lumMod val="67000"/>
            </a:schemeClr>
          </a:gs>
          <a:gs pos="86000">
            <a:schemeClr val="accent2">
              <a:lumMod val="60000"/>
              <a:lumOff val="40000"/>
            </a:schemeClr>
          </a:gs>
          <a:gs pos="34000">
            <a:schemeClr val="accent2">
              <a:lumMod val="97000"/>
              <a:lumOff val="3000"/>
            </a:schemeClr>
          </a:gs>
          <a:gs pos="61000">
            <a:schemeClr val="accent2">
              <a:lumMod val="60000"/>
              <a:lumOff val="40000"/>
            </a:schemeClr>
          </a:gs>
        </a:gsLst>
        <a:lin ang="16200000" scaled="1"/>
        <a:tileRect/>
      </a:gra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tin</a:t>
          </a:r>
          <a:endParaRPr lang="en-U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69237" y="2000014"/>
        <a:ext cx="7401406" cy="644553"/>
      </dsp:txXfrm>
    </dsp:sp>
    <dsp:sp modelId="{5FF85FE9-CF2F-4097-8ECF-9C7322143698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HĐ4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331623"/>
        <a:ext cx="769236" cy="329673"/>
      </dsp:txXfrm>
    </dsp:sp>
    <dsp:sp modelId="{DF7FDE58-1E36-44DE-99CC-B944BA7305DB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69237" y="2981874"/>
        <a:ext cx="7401406" cy="644553"/>
      </dsp:txXfrm>
    </dsp:sp>
    <dsp:sp modelId="{C5E35131-7795-450E-BF08-8E0A6217FB93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HĐ5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13483"/>
        <a:ext cx="769236" cy="329673"/>
      </dsp:txXfrm>
    </dsp:sp>
    <dsp:sp modelId="{55829F31-B10E-4FB5-B1E4-369C8BB73727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FD494F-1551-4373-BF2D-4B1AA6A3C33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86814A6-49BD-485F-831F-06AA94C637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45863" y="1602635"/>
            <a:ext cx="6265100" cy="1204306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cđ1: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2098" r="3434" b="1969"/>
          <a:stretch/>
        </p:blipFill>
        <p:spPr>
          <a:xfrm>
            <a:off x="5756564" y="1893785"/>
            <a:ext cx="3311236" cy="48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9906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76200"/>
            <a:ext cx="8458200" cy="619983"/>
            <a:chOff x="685800" y="38107"/>
            <a:chExt cx="7924800" cy="6199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6036"/>
              <a:ext cx="571580" cy="52394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791481" y="658090"/>
              <a:ext cx="781911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7380" y="38107"/>
              <a:ext cx="5143420" cy="58187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90123C-E24A-4A10-BFA6-4C8B79ED2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7" y="990600"/>
            <a:ext cx="562053" cy="52394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879725" y="1676401"/>
            <a:ext cx="6340475" cy="2659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8" y="4335464"/>
            <a:ext cx="9108141" cy="2522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47" y="4335463"/>
            <a:ext cx="9157448" cy="25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 b="15338"/>
          <a:stretch/>
        </p:blipFill>
        <p:spPr>
          <a:xfrm>
            <a:off x="1278457" y="101885"/>
            <a:ext cx="2438400" cy="518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5" y="96036"/>
            <a:ext cx="540849" cy="5239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1420"/>
            <a:ext cx="9144000" cy="2987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589" y="619984"/>
            <a:ext cx="6106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90123C-E24A-4A10-BFA6-4C8B79ED2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6" y="890478"/>
            <a:ext cx="562053" cy="52394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4735515"/>
            <a:ext cx="9144000" cy="212248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 tin xuất hiện trong hoạt động lưu trữ của quá trình xử lý thông tin. Bộ nhớ ngoài là vật mang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</a:p>
          <a:p>
            <a:pPr marL="514350" indent="-514350" algn="just">
              <a:buAutoNum type="arabicPeriod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Thu nhận thông tin; 	b. Lưu trữ thông tin</a:t>
            </a: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c. Xử lý thông tin;        	d. Truyền thông tin</a:t>
            </a:r>
          </a:p>
          <a:p>
            <a:pPr marL="514350" indent="-514350" algn="just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Thảo luận nhóm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endParaRPr lang="en-US" sz="1400" dirty="0">
              <a:latin typeface="Cambria" pitchFamily="18" charset="0"/>
            </a:endParaRPr>
          </a:p>
          <a:p>
            <a:pPr algn="just"/>
            <a:r>
              <a:rPr lang="en-US" sz="3000" dirty="0">
                <a:latin typeface="Cambria" pitchFamily="18" charset="0"/>
              </a:rPr>
              <a:t>      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0E5177-5DAF-4A61-9896-6B0EF5DCE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3" y="736516"/>
            <a:ext cx="562053" cy="52394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5B97412-C4FB-4363-9106-9608F36D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A94116B-3E95-4B70-ADAB-B3A0A7CEF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3" y="101885"/>
            <a:ext cx="1813347" cy="518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1" y="96036"/>
            <a:ext cx="515497" cy="523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19" y="1752600"/>
            <a:ext cx="8939362" cy="32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897036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09600" y="141668"/>
            <a:ext cx="8077200" cy="1306132"/>
            <a:chOff x="609600" y="141668"/>
            <a:chExt cx="8077200" cy="1306132"/>
          </a:xfrm>
        </p:grpSpPr>
        <p:grpSp>
          <p:nvGrpSpPr>
            <p:cNvPr id="9" name="Group 8"/>
            <p:cNvGrpSpPr/>
            <p:nvPr/>
          </p:nvGrpSpPr>
          <p:grpSpPr>
            <a:xfrm>
              <a:off x="609600" y="141668"/>
              <a:ext cx="8077200" cy="1306132"/>
              <a:chOff x="609600" y="141668"/>
              <a:chExt cx="8077200" cy="130613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828800" y="299434"/>
                <a:ext cx="6858000" cy="9906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XỬ LÝ THÔNG TIN</a:t>
                </a:r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609600" y="141668"/>
                <a:ext cx="1752600" cy="130613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685800" y="1066800"/>
              <a:ext cx="8001000" cy="0"/>
            </a:xfrm>
            <a:prstGeom prst="line">
              <a:avLst/>
            </a:prstGeom>
            <a:ln w="47625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56000">
                    <a:srgbClr val="FA8647"/>
                  </a:gs>
                  <a:gs pos="31000">
                    <a:schemeClr val="accent2">
                      <a:lumMod val="97000"/>
                      <a:lumOff val="3000"/>
                    </a:schemeClr>
                  </a:gs>
                  <a:gs pos="88496">
                    <a:schemeClr val="accent2">
                      <a:lumMod val="60000"/>
                      <a:lumOff val="40000"/>
                    </a:schemeClr>
                  </a:gs>
                  <a:gs pos="71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90600" y="228600"/>
              <a:ext cx="0" cy="106143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68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86147D-DC7E-48F7-A006-B63E5BC8F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50" y="5587825"/>
            <a:ext cx="562053" cy="523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3200400" cy="54864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691" y="685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931"/>
            <a:ext cx="571580" cy="6001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053" y="5503495"/>
            <a:ext cx="837507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03225" algn="just">
              <a:buFont typeface="Wingdings" panose="05000000000000000000" pitchFamily="2" charset="2"/>
              <a:buChar char="Ø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học sinh phân tích hoạt động của một cầu thủ thực hiện quả đá phạt như thế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1481" y="658090"/>
            <a:ext cx="78191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01199"/>
            <a:ext cx="76390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690" y="685800"/>
            <a:ext cx="8638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800" y="96036"/>
            <a:ext cx="7924800" cy="562054"/>
            <a:chOff x="685800" y="96036"/>
            <a:chExt cx="7924800" cy="5620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6036"/>
              <a:ext cx="571580" cy="52394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791481" y="658090"/>
              <a:ext cx="781911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96036"/>
              <a:ext cx="3733800" cy="48053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6" y="4191000"/>
            <a:ext cx="9112623" cy="2671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2F5DE3-FB41-4F4A-A1CE-09B727684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3429000"/>
            <a:ext cx="1219200" cy="93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76" y="1486551"/>
            <a:ext cx="2994211" cy="27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96036"/>
            <a:ext cx="7924800" cy="562054"/>
            <a:chOff x="685800" y="96036"/>
            <a:chExt cx="7924800" cy="5620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6036"/>
              <a:ext cx="571580" cy="52394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791481" y="658090"/>
              <a:ext cx="781911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96036"/>
              <a:ext cx="3733800" cy="48053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762000"/>
            <a:ext cx="57912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93" y="3886200"/>
            <a:ext cx="7010400" cy="1353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86200"/>
            <a:ext cx="9144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20940" cy="54864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5792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2647" y="5017968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2F5DE3-FB41-4F4A-A1CE-09B72768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5017968"/>
            <a:ext cx="1219200" cy="9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0653" y="765534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90123C-E24A-4A10-BFA6-4C8B79ED2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6892"/>
            <a:ext cx="562053" cy="5239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5800" y="38107"/>
            <a:ext cx="7924800" cy="619983"/>
            <a:chOff x="685800" y="38107"/>
            <a:chExt cx="7924800" cy="6199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6036"/>
              <a:ext cx="571580" cy="52394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791481" y="658090"/>
              <a:ext cx="781911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7380" y="38107"/>
              <a:ext cx="5143420" cy="58187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19600"/>
            <a:ext cx="9144000" cy="24384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86793" y="1600200"/>
            <a:ext cx="8047697" cy="2910962"/>
            <a:chOff x="886793" y="1359279"/>
            <a:chExt cx="8047697" cy="31518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9090" y="1359279"/>
              <a:ext cx="5105400" cy="3151883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886793" y="2757511"/>
              <a:ext cx="2010681" cy="6959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5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47" y="1752600"/>
            <a:ext cx="9157447" cy="2455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2F5DE3-FB41-4F4A-A1CE-09B727684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51" y="990600"/>
            <a:ext cx="1219200" cy="93232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85800" y="76200"/>
            <a:ext cx="7924800" cy="619983"/>
            <a:chOff x="685800" y="38107"/>
            <a:chExt cx="7924800" cy="6199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6036"/>
              <a:ext cx="571580" cy="52394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791481" y="658090"/>
              <a:ext cx="781911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7380" y="38107"/>
              <a:ext cx="5143420" cy="581877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0" y="4953000"/>
            <a:ext cx="91440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474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9629" y="990600"/>
            <a:ext cx="8229600" cy="1686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tin;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76200"/>
            <a:ext cx="8458200" cy="619983"/>
            <a:chOff x="685800" y="38107"/>
            <a:chExt cx="7924800" cy="6199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6036"/>
              <a:ext cx="571580" cy="52394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791481" y="658090"/>
              <a:ext cx="7819119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7380" y="38107"/>
              <a:ext cx="5143420" cy="58187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90123C-E24A-4A10-BFA6-4C8B79ED2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1" y="952493"/>
            <a:ext cx="562053" cy="523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41" y="5231266"/>
            <a:ext cx="8837549" cy="155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90123C-E24A-4A10-BFA6-4C8B79ED2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3" y="4707318"/>
            <a:ext cx="562053" cy="5239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590800" y="2715515"/>
            <a:ext cx="6096000" cy="25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cđ1: máy tính và cộng đồng  Bài 2: xử lý thông tin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 - &amp;quot;Khởi động&amp;quot;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7&quot;/&gt;&lt;property id=&quot;20307&quot; value=&quot;260&quot;/&gt;&lt;/object&gt;&lt;object type=&quot;3&quot; unique_id=&quot;10021&quot;&gt;&lt;property id=&quot;20148&quot; value=&quot;5&quot;/&gt;&lt;property id=&quot;20300&quot; value=&quot;Slide 11&quot;/&gt;&lt;property id=&quot;20307&quot; value=&quot;276&quot;/&gt;&lt;/object&gt;&lt;object type=&quot;3&quot; unique_id=&quot;10024&quot;&gt;&lt;property id=&quot;20148&quot; value=&quot;5&quot;/&gt;&lt;property id=&quot;20300&quot; value=&quot;Slide 12&quot;/&gt;&lt;property id=&quot;20307&quot; value=&quot;279&quot;/&gt;&lt;/object&gt;&lt;object type=&quot;3&quot; unique_id=&quot;10421&quot;&gt;&lt;property id=&quot;20148&quot; value=&quot;5&quot;/&gt;&lt;property id=&quot;20300&quot; value=&quot;Slide 5&quot;/&gt;&lt;property id=&quot;20307&quot; value=&quot;284&quot;/&gt;&lt;/object&gt;&lt;object type=&quot;3&quot; unique_id=&quot;10422&quot;&gt;&lt;property id=&quot;20148&quot; value=&quot;5&quot;/&gt;&lt;property id=&quot;20300&quot; value=&quot;Slide 6 - &amp;quot;Tình huống&amp;quot;&quot;/&gt;&lt;property id=&quot;20307&quot; value=&quot;285&quot;/&gt;&lt;/object&gt;&lt;object type=&quot;3&quot; unique_id=&quot;10423&quot;&gt;&lt;property id=&quot;20148&quot; value=&quot;5&quot;/&gt;&lt;property id=&quot;20300&quot; value=&quot;Slide 8&quot;/&gt;&lt;property id=&quot;20307&quot; value=&quot;286&quot;/&gt;&lt;/object&gt;&lt;object type=&quot;3&quot; unique_id=&quot;10424&quot;&gt;&lt;property id=&quot;20148&quot; value=&quot;5&quot;/&gt;&lt;property id=&quot;20300&quot; value=&quot;Slide 9&quot;/&gt;&lt;property id=&quot;20307&quot; value=&quot;287&quot;/&gt;&lt;/object&gt;&lt;object type=&quot;3&quot; unique_id=&quot;10425&quot;&gt;&lt;property id=&quot;20148&quot; value=&quot;5&quot;/&gt;&lt;property id=&quot;20300&quot; value=&quot;Slide 10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496</TotalTime>
  <Words>324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Cambria</vt:lpstr>
      <vt:lpstr>Franklin Gothic Book</vt:lpstr>
      <vt:lpstr>Franklin Gothic Medium</vt:lpstr>
      <vt:lpstr>Times New Roman</vt:lpstr>
      <vt:lpstr>Tunga</vt:lpstr>
      <vt:lpstr>VNI-Times</vt:lpstr>
      <vt:lpstr>Wingdings</vt:lpstr>
      <vt:lpstr>Angles</vt:lpstr>
      <vt:lpstr> cđ1: máy tính và cộng đồng  Bài 2: xử lý thông tin</vt:lpstr>
      <vt:lpstr>PowerPoint Presentation</vt:lpstr>
      <vt:lpstr>Khởi động</vt:lpstr>
      <vt:lpstr>PowerPoint Presentation</vt:lpstr>
      <vt:lpstr>PowerPoint Presentation</vt:lpstr>
      <vt:lpstr>Tình huống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12: TRÌNH BÀY THÔNG TIN Ở DẠNG BẢNG</dc:title>
  <dc:creator>ha dang</dc:creator>
  <cp:lastModifiedBy>Mai</cp:lastModifiedBy>
  <cp:revision>111</cp:revision>
  <dcterms:created xsi:type="dcterms:W3CDTF">2021-07-08T13:22:13Z</dcterms:created>
  <dcterms:modified xsi:type="dcterms:W3CDTF">2021-07-29T12:51:29Z</dcterms:modified>
</cp:coreProperties>
</file>