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7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13/07/2021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xmlns="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xmlns="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xmlns="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xmlns="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xmlns="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94529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1800" y="5191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572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81114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xmlns="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xmlns="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xmlns="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xmlns="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463032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xmlns="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xmlns="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xmlns="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xmlns="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605</TotalTime>
  <Words>1276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ha dang</cp:lastModifiedBy>
  <cp:revision>101</cp:revision>
  <dcterms:created xsi:type="dcterms:W3CDTF">2017-02-22T10:22:58Z</dcterms:created>
  <dcterms:modified xsi:type="dcterms:W3CDTF">2021-07-13T07:44:02Z</dcterms:modified>
</cp:coreProperties>
</file>