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4.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23/07/2021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23/07/2021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23/07/2021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23/07/2021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23/07/2021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23/07/2021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23/07/2021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23/07/2021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23/07/2021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23/07/2021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23/07/2021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23/07/2021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23/07/2021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23/07/2021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23/07/2021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23/07/2021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23/07/2021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23/07/2021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23/07/2021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23/07/2021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23/07/2021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23/07/2021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23/07/2021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23/07/2021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23/07/2021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notesSlide" Target="../notesSlides/notesSlide1.xml"/><Relationship Id="rId55" Type="http://schemas.openxmlformats.org/officeDocument/2006/relationships/image" Target="../media/image8.gif"/><Relationship Id="rId63" Type="http://schemas.openxmlformats.org/officeDocument/2006/relationships/image" Target="../media/image16.gif"/><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6.gif"/><Relationship Id="rId58" Type="http://schemas.openxmlformats.org/officeDocument/2006/relationships/image" Target="../media/image11.gif"/><Relationship Id="rId5" Type="http://schemas.openxmlformats.org/officeDocument/2006/relationships/tags" Target="../tags/tag5.xml"/><Relationship Id="rId61" Type="http://schemas.openxmlformats.org/officeDocument/2006/relationships/image" Target="../media/image14.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image" Target="../media/image9.gif"/><Relationship Id="rId64" Type="http://schemas.openxmlformats.org/officeDocument/2006/relationships/image" Target="../media/image17.png"/><Relationship Id="rId8" Type="http://schemas.openxmlformats.org/officeDocument/2006/relationships/tags" Target="../tags/tag8.xml"/><Relationship Id="rId51" Type="http://schemas.openxmlformats.org/officeDocument/2006/relationships/image" Target="../media/image4.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2.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7.gif"/><Relationship Id="rId62" Type="http://schemas.openxmlformats.org/officeDocument/2006/relationships/image" Target="../media/image15.gif"/><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13.xml"/><Relationship Id="rId57" Type="http://schemas.openxmlformats.org/officeDocument/2006/relationships/image" Target="../media/image10.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5.emf"/><Relationship Id="rId60" Type="http://schemas.openxmlformats.org/officeDocument/2006/relationships/image" Target="../media/image13.gif"/><Relationship Id="rId65" Type="http://schemas.openxmlformats.org/officeDocument/2006/relationships/image" Target="../media/image18.jpe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26" Type="http://schemas.openxmlformats.org/officeDocument/2006/relationships/tags" Target="../tags/tag140.xml"/><Relationship Id="rId21" Type="http://schemas.openxmlformats.org/officeDocument/2006/relationships/tags" Target="../tags/tag135.xml"/><Relationship Id="rId42" Type="http://schemas.openxmlformats.org/officeDocument/2006/relationships/tags" Target="../tags/tag156.xml"/><Relationship Id="rId47" Type="http://schemas.openxmlformats.org/officeDocument/2006/relationships/tags" Target="../tags/tag161.xml"/><Relationship Id="rId63" Type="http://schemas.openxmlformats.org/officeDocument/2006/relationships/hyperlink" Target="file:///G:\tin%208\TTDD1.ppt" TargetMode="External"/><Relationship Id="rId68" Type="http://schemas.openxmlformats.org/officeDocument/2006/relationships/image" Target="../media/image22.jpeg"/><Relationship Id="rId7" Type="http://schemas.openxmlformats.org/officeDocument/2006/relationships/tags" Target="../tags/tag121.xml"/><Relationship Id="rId2" Type="http://schemas.openxmlformats.org/officeDocument/2006/relationships/tags" Target="../tags/tag116.xml"/><Relationship Id="rId16" Type="http://schemas.openxmlformats.org/officeDocument/2006/relationships/tags" Target="../tags/tag130.xml"/><Relationship Id="rId29" Type="http://schemas.openxmlformats.org/officeDocument/2006/relationships/tags" Target="../tags/tag143.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tags" Target="../tags/tag151.xml"/><Relationship Id="rId40" Type="http://schemas.openxmlformats.org/officeDocument/2006/relationships/tags" Target="../tags/tag154.xml"/><Relationship Id="rId45" Type="http://schemas.openxmlformats.org/officeDocument/2006/relationships/tags" Target="../tags/tag159.xml"/><Relationship Id="rId53" Type="http://schemas.openxmlformats.org/officeDocument/2006/relationships/tags" Target="../tags/tag167.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9.xml"/><Relationship Id="rId61" Type="http://schemas.openxmlformats.org/officeDocument/2006/relationships/slide" Target="slide5.xml"/><Relationship Id="rId19" Type="http://schemas.openxmlformats.org/officeDocument/2006/relationships/tags" Target="../tags/tag13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tags" Target="../tags/tag149.xml"/><Relationship Id="rId43" Type="http://schemas.openxmlformats.org/officeDocument/2006/relationships/tags" Target="../tags/tag157.xml"/><Relationship Id="rId48" Type="http://schemas.openxmlformats.org/officeDocument/2006/relationships/tags" Target="../tags/tag162.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1.jpeg"/><Relationship Id="rId8" Type="http://schemas.openxmlformats.org/officeDocument/2006/relationships/tags" Target="../tags/tag122.xml"/><Relationship Id="rId51" Type="http://schemas.openxmlformats.org/officeDocument/2006/relationships/tags" Target="../tags/tag165.xml"/><Relationship Id="rId3" Type="http://schemas.openxmlformats.org/officeDocument/2006/relationships/tags" Target="../tags/tag117.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tags" Target="../tags/tag152.xml"/><Relationship Id="rId46" Type="http://schemas.openxmlformats.org/officeDocument/2006/relationships/tags" Target="../tags/tag160.xml"/><Relationship Id="rId59" Type="http://schemas.openxmlformats.org/officeDocument/2006/relationships/slide" Target="slide3.xml"/><Relationship Id="rId67" Type="http://schemas.openxmlformats.org/officeDocument/2006/relationships/image" Target="../media/image41.jpeg"/><Relationship Id="rId20" Type="http://schemas.openxmlformats.org/officeDocument/2006/relationships/tags" Target="../tags/tag134.xml"/><Relationship Id="rId41" Type="http://schemas.openxmlformats.org/officeDocument/2006/relationships/tags" Target="../tags/tag155.xml"/><Relationship Id="rId54" Type="http://schemas.openxmlformats.org/officeDocument/2006/relationships/tags" Target="../tags/tag168.xml"/><Relationship Id="rId62" Type="http://schemas.openxmlformats.org/officeDocument/2006/relationships/slide" Target="slide7.xml"/><Relationship Id="rId70" Type="http://schemas.openxmlformats.org/officeDocument/2006/relationships/image" Target="../media/image25.jpeg"/><Relationship Id="rId1" Type="http://schemas.openxmlformats.org/officeDocument/2006/relationships/tags" Target="../tags/tag115.xml"/><Relationship Id="rId6" Type="http://schemas.openxmlformats.org/officeDocument/2006/relationships/tags" Target="../tags/tag120.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tags" Target="../tags/tag150.xml"/><Relationship Id="rId49" Type="http://schemas.openxmlformats.org/officeDocument/2006/relationships/tags" Target="../tags/tag163.xml"/><Relationship Id="rId57" Type="http://schemas.openxmlformats.org/officeDocument/2006/relationships/notesSlide" Target="../notesSlides/notesSlide3.xml"/><Relationship Id="rId10" Type="http://schemas.openxmlformats.org/officeDocument/2006/relationships/tags" Target="../tags/tag124.xml"/><Relationship Id="rId31" Type="http://schemas.openxmlformats.org/officeDocument/2006/relationships/tags" Target="../tags/tag145.xml"/><Relationship Id="rId44" Type="http://schemas.openxmlformats.org/officeDocument/2006/relationships/tags" Target="../tags/tag158.xml"/><Relationship Id="rId52" Type="http://schemas.openxmlformats.org/officeDocument/2006/relationships/tags" Target="../tags/tag166.xml"/><Relationship Id="rId60" Type="http://schemas.openxmlformats.org/officeDocument/2006/relationships/image" Target="../media/image24.jpeg"/><Relationship Id="rId65" Type="http://schemas.openxmlformats.org/officeDocument/2006/relationships/hyperlink" Target="file:///G:\tin%208\Ngoai%20kh&#243;a1\TT3.ppt" TargetMode="External"/><Relationship Id="rId4" Type="http://schemas.openxmlformats.org/officeDocument/2006/relationships/tags" Target="../tags/tag118.xml"/><Relationship Id="rId9" Type="http://schemas.openxmlformats.org/officeDocument/2006/relationships/tags" Target="../tags/tag123.xml"/><Relationship Id="rId13" Type="http://schemas.openxmlformats.org/officeDocument/2006/relationships/tags" Target="../tags/tag127.xml"/><Relationship Id="rId18" Type="http://schemas.openxmlformats.org/officeDocument/2006/relationships/tags" Target="../tags/tag132.xml"/><Relationship Id="rId39" Type="http://schemas.openxmlformats.org/officeDocument/2006/relationships/tags" Target="../tags/tag153.xml"/><Relationship Id="rId34" Type="http://schemas.openxmlformats.org/officeDocument/2006/relationships/tags" Target="../tags/tag148.xml"/><Relationship Id="rId50" Type="http://schemas.openxmlformats.org/officeDocument/2006/relationships/tags" Target="../tags/tag164.xml"/><Relationship Id="rId55" Type="http://schemas.openxmlformats.org/officeDocument/2006/relationships/tags" Target="../tags/tag16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s://www.youtube.com/" TargetMode="External"/><Relationship Id="rId5" Type="http://schemas.openxmlformats.org/officeDocument/2006/relationships/image" Target="../media/image22.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6.gi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34.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5.jpeg"/><Relationship Id="rId5" Type="http://schemas.openxmlformats.org/officeDocument/2006/relationships/image" Target="../media/image36.gif"/><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25.jpeg"/><Relationship Id="rId5" Type="http://schemas.openxmlformats.org/officeDocument/2006/relationships/image" Target="../media/image36.gif"/><Relationship Id="rId4" Type="http://schemas.openxmlformats.org/officeDocument/2006/relationships/image" Target="../media/image30.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0.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26" Type="http://schemas.openxmlformats.org/officeDocument/2006/relationships/tags" Target="../tags/tag203.xml"/><Relationship Id="rId21" Type="http://schemas.openxmlformats.org/officeDocument/2006/relationships/tags" Target="../tags/tag198.xml"/><Relationship Id="rId42" Type="http://schemas.openxmlformats.org/officeDocument/2006/relationships/tags" Target="../tags/tag219.xml"/><Relationship Id="rId47" Type="http://schemas.openxmlformats.org/officeDocument/2006/relationships/tags" Target="../tags/tag224.xml"/><Relationship Id="rId63" Type="http://schemas.openxmlformats.org/officeDocument/2006/relationships/tags" Target="../tags/tag240.xml"/><Relationship Id="rId68" Type="http://schemas.openxmlformats.org/officeDocument/2006/relationships/slide" Target="slide5.xml"/><Relationship Id="rId2" Type="http://schemas.openxmlformats.org/officeDocument/2006/relationships/tags" Target="../tags/tag179.xml"/><Relationship Id="rId16" Type="http://schemas.openxmlformats.org/officeDocument/2006/relationships/tags" Target="../tags/tag193.xml"/><Relationship Id="rId29" Type="http://schemas.openxmlformats.org/officeDocument/2006/relationships/tags" Target="../tags/tag206.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tags" Target="../tags/tag222.xml"/><Relationship Id="rId53" Type="http://schemas.openxmlformats.org/officeDocument/2006/relationships/tags" Target="../tags/tag230.xml"/><Relationship Id="rId58" Type="http://schemas.openxmlformats.org/officeDocument/2006/relationships/tags" Target="../tags/tag235.xml"/><Relationship Id="rId66" Type="http://schemas.openxmlformats.org/officeDocument/2006/relationships/slide" Target="slide3.xml"/><Relationship Id="rId74" Type="http://schemas.openxmlformats.org/officeDocument/2006/relationships/image" Target="../media/image41.jpeg"/><Relationship Id="rId5" Type="http://schemas.openxmlformats.org/officeDocument/2006/relationships/tags" Target="../tags/tag182.xml"/><Relationship Id="rId61" Type="http://schemas.openxmlformats.org/officeDocument/2006/relationships/tags" Target="../tags/tag238.xml"/><Relationship Id="rId19" Type="http://schemas.openxmlformats.org/officeDocument/2006/relationships/tags" Target="../tags/tag19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 Id="rId48" Type="http://schemas.openxmlformats.org/officeDocument/2006/relationships/tags" Target="../tags/tag225.xml"/><Relationship Id="rId56" Type="http://schemas.openxmlformats.org/officeDocument/2006/relationships/tags" Target="../tags/tag233.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5.xml"/><Relationship Id="rId51" Type="http://schemas.openxmlformats.org/officeDocument/2006/relationships/tags" Target="../tags/tag228.xml"/><Relationship Id="rId72" Type="http://schemas.openxmlformats.org/officeDocument/2006/relationships/hyperlink" Target="file:///G:\tin%208\Ngoai%20kh&#243;a1\TT3.ppt" TargetMode="External"/><Relationship Id="rId3" Type="http://schemas.openxmlformats.org/officeDocument/2006/relationships/tags" Target="../tags/tag180.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tags" Target="../tags/tag223.xml"/><Relationship Id="rId59" Type="http://schemas.openxmlformats.org/officeDocument/2006/relationships/tags" Target="../tags/tag236.xml"/><Relationship Id="rId67" Type="http://schemas.openxmlformats.org/officeDocument/2006/relationships/image" Target="../media/image24.jpeg"/><Relationship Id="rId20" Type="http://schemas.openxmlformats.org/officeDocument/2006/relationships/tags" Target="../tags/tag197.xml"/><Relationship Id="rId41" Type="http://schemas.openxmlformats.org/officeDocument/2006/relationships/tags" Target="../tags/tag218.xml"/><Relationship Id="rId54" Type="http://schemas.openxmlformats.org/officeDocument/2006/relationships/tags" Target="../tags/tag231.xml"/><Relationship Id="rId62" Type="http://schemas.openxmlformats.org/officeDocument/2006/relationships/tags" Target="../tags/tag239.xml"/><Relationship Id="rId70" Type="http://schemas.openxmlformats.org/officeDocument/2006/relationships/hyperlink" Target="file:///G:\tin%208\TTDD1.ppt" TargetMode="External"/><Relationship Id="rId75" Type="http://schemas.openxmlformats.org/officeDocument/2006/relationships/image" Target="../media/image31.jpeg"/><Relationship Id="rId1" Type="http://schemas.openxmlformats.org/officeDocument/2006/relationships/tags" Target="../tags/tag178.xml"/><Relationship Id="rId6" Type="http://schemas.openxmlformats.org/officeDocument/2006/relationships/tags" Target="../tags/tag183.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49" Type="http://schemas.openxmlformats.org/officeDocument/2006/relationships/tags" Target="../tags/tag226.xml"/><Relationship Id="rId57" Type="http://schemas.openxmlformats.org/officeDocument/2006/relationships/tags" Target="../tags/tag234.xml"/><Relationship Id="rId10" Type="http://schemas.openxmlformats.org/officeDocument/2006/relationships/tags" Target="../tags/tag187.xml"/><Relationship Id="rId31" Type="http://schemas.openxmlformats.org/officeDocument/2006/relationships/tags" Target="../tags/tag208.xml"/><Relationship Id="rId44" Type="http://schemas.openxmlformats.org/officeDocument/2006/relationships/tags" Target="../tags/tag221.xml"/><Relationship Id="rId52" Type="http://schemas.openxmlformats.org/officeDocument/2006/relationships/tags" Target="../tags/tag229.xml"/><Relationship Id="rId60" Type="http://schemas.openxmlformats.org/officeDocument/2006/relationships/tags" Target="../tags/tag237.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81.xml"/><Relationship Id="rId9" Type="http://schemas.openxmlformats.org/officeDocument/2006/relationships/tags" Target="../tags/tag186.xml"/><Relationship Id="rId13" Type="http://schemas.openxmlformats.org/officeDocument/2006/relationships/tags" Target="../tags/tag190.xml"/><Relationship Id="rId18" Type="http://schemas.openxmlformats.org/officeDocument/2006/relationships/tags" Target="../tags/tag195.xml"/><Relationship Id="rId39" Type="http://schemas.openxmlformats.org/officeDocument/2006/relationships/tags" Target="../tags/tag216.xml"/><Relationship Id="rId34" Type="http://schemas.openxmlformats.org/officeDocument/2006/relationships/tags" Target="../tags/tag211.xml"/><Relationship Id="rId50" Type="http://schemas.openxmlformats.org/officeDocument/2006/relationships/tags" Target="../tags/tag227.xml"/><Relationship Id="rId55" Type="http://schemas.openxmlformats.org/officeDocument/2006/relationships/tags" Target="../tags/tag232.xml"/><Relationship Id="rId7" Type="http://schemas.openxmlformats.org/officeDocument/2006/relationships/tags" Target="../tags/tag184.xml"/><Relationship Id="rId71" Type="http://schemas.openxmlformats.org/officeDocument/2006/relationships/hyperlink" Target="file:///G:\tin%208\TTDD2.ppt"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41.jpeg"/><Relationship Id="rId5" Type="http://schemas.openxmlformats.org/officeDocument/2006/relationships/image" Target="../media/image30.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25.jpeg"/><Relationship Id="rId5" Type="http://schemas.openxmlformats.org/officeDocument/2006/relationships/image" Target="../media/image36.gif"/><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3" Type="http://schemas.openxmlformats.org/officeDocument/2006/relationships/tags" Target="../tags/tag257.xml"/><Relationship Id="rId18" Type="http://schemas.openxmlformats.org/officeDocument/2006/relationships/tags" Target="../tags/tag262.xml"/><Relationship Id="rId26" Type="http://schemas.openxmlformats.org/officeDocument/2006/relationships/tags" Target="../tags/tag270.xml"/><Relationship Id="rId39" Type="http://schemas.openxmlformats.org/officeDocument/2006/relationships/tags" Target="../tags/tag283.xml"/><Relationship Id="rId21" Type="http://schemas.openxmlformats.org/officeDocument/2006/relationships/tags" Target="../tags/tag265.xml"/><Relationship Id="rId34" Type="http://schemas.openxmlformats.org/officeDocument/2006/relationships/tags" Target="../tags/tag278.xml"/><Relationship Id="rId42" Type="http://schemas.openxmlformats.org/officeDocument/2006/relationships/tags" Target="../tags/tag286.xml"/><Relationship Id="rId47" Type="http://schemas.openxmlformats.org/officeDocument/2006/relationships/tags" Target="../tags/tag291.xml"/><Relationship Id="rId50" Type="http://schemas.openxmlformats.org/officeDocument/2006/relationships/image" Target="../media/image4.gif"/><Relationship Id="rId55" Type="http://schemas.openxmlformats.org/officeDocument/2006/relationships/image" Target="../media/image9.gif"/><Relationship Id="rId63" Type="http://schemas.openxmlformats.org/officeDocument/2006/relationships/image" Target="../media/image17.png"/><Relationship Id="rId7" Type="http://schemas.openxmlformats.org/officeDocument/2006/relationships/tags" Target="../tags/tag251.xml"/><Relationship Id="rId2" Type="http://schemas.openxmlformats.org/officeDocument/2006/relationships/tags" Target="../tags/tag246.xml"/><Relationship Id="rId16" Type="http://schemas.openxmlformats.org/officeDocument/2006/relationships/tags" Target="../tags/tag260.xml"/><Relationship Id="rId29" Type="http://schemas.openxmlformats.org/officeDocument/2006/relationships/tags" Target="../tags/tag273.xml"/><Relationship Id="rId11" Type="http://schemas.openxmlformats.org/officeDocument/2006/relationships/tags" Target="../tags/tag255.xml"/><Relationship Id="rId24" Type="http://schemas.openxmlformats.org/officeDocument/2006/relationships/tags" Target="../tags/tag268.xml"/><Relationship Id="rId32" Type="http://schemas.openxmlformats.org/officeDocument/2006/relationships/tags" Target="../tags/tag276.xml"/><Relationship Id="rId37" Type="http://schemas.openxmlformats.org/officeDocument/2006/relationships/tags" Target="../tags/tag281.xml"/><Relationship Id="rId40" Type="http://schemas.openxmlformats.org/officeDocument/2006/relationships/tags" Target="../tags/tag284.xml"/><Relationship Id="rId45" Type="http://schemas.openxmlformats.org/officeDocument/2006/relationships/tags" Target="../tags/tag289.xml"/><Relationship Id="rId53" Type="http://schemas.openxmlformats.org/officeDocument/2006/relationships/image" Target="../media/image7.gif"/><Relationship Id="rId58" Type="http://schemas.openxmlformats.org/officeDocument/2006/relationships/image" Target="../media/image12.gif"/><Relationship Id="rId5" Type="http://schemas.openxmlformats.org/officeDocument/2006/relationships/tags" Target="../tags/tag249.xml"/><Relationship Id="rId61" Type="http://schemas.openxmlformats.org/officeDocument/2006/relationships/image" Target="../media/image15.gif"/><Relationship Id="rId19" Type="http://schemas.openxmlformats.org/officeDocument/2006/relationships/tags" Target="../tags/tag26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tags" Target="../tags/tag271.xml"/><Relationship Id="rId30" Type="http://schemas.openxmlformats.org/officeDocument/2006/relationships/tags" Target="../tags/tag274.xml"/><Relationship Id="rId35" Type="http://schemas.openxmlformats.org/officeDocument/2006/relationships/tags" Target="../tags/tag279.xml"/><Relationship Id="rId43" Type="http://schemas.openxmlformats.org/officeDocument/2006/relationships/tags" Target="../tags/tag287.xml"/><Relationship Id="rId48" Type="http://schemas.openxmlformats.org/officeDocument/2006/relationships/slideLayout" Target="../slideLayouts/slideLayout1.xml"/><Relationship Id="rId56" Type="http://schemas.openxmlformats.org/officeDocument/2006/relationships/image" Target="../media/image10.gif"/><Relationship Id="rId64" Type="http://schemas.openxmlformats.org/officeDocument/2006/relationships/image" Target="../media/image18.jpeg"/><Relationship Id="rId8" Type="http://schemas.openxmlformats.org/officeDocument/2006/relationships/tags" Target="../tags/tag252.xml"/><Relationship Id="rId51" Type="http://schemas.openxmlformats.org/officeDocument/2006/relationships/image" Target="../media/image5.emf"/><Relationship Id="rId3" Type="http://schemas.openxmlformats.org/officeDocument/2006/relationships/tags" Target="../tags/tag247.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tags" Target="../tags/tag269.xml"/><Relationship Id="rId33" Type="http://schemas.openxmlformats.org/officeDocument/2006/relationships/tags" Target="../tags/tag277.xml"/><Relationship Id="rId38" Type="http://schemas.openxmlformats.org/officeDocument/2006/relationships/tags" Target="../tags/tag282.xml"/><Relationship Id="rId46" Type="http://schemas.openxmlformats.org/officeDocument/2006/relationships/tags" Target="../tags/tag290.xml"/><Relationship Id="rId59" Type="http://schemas.openxmlformats.org/officeDocument/2006/relationships/image" Target="../media/image13.gif"/><Relationship Id="rId20" Type="http://schemas.openxmlformats.org/officeDocument/2006/relationships/tags" Target="../tags/tag264.xml"/><Relationship Id="rId41" Type="http://schemas.openxmlformats.org/officeDocument/2006/relationships/tags" Target="../tags/tag285.xml"/><Relationship Id="rId54" Type="http://schemas.openxmlformats.org/officeDocument/2006/relationships/image" Target="../media/image8.gif"/><Relationship Id="rId62" Type="http://schemas.openxmlformats.org/officeDocument/2006/relationships/image" Target="../media/image16.gif"/><Relationship Id="rId1" Type="http://schemas.openxmlformats.org/officeDocument/2006/relationships/tags" Target="../tags/tag245.xml"/><Relationship Id="rId6" Type="http://schemas.openxmlformats.org/officeDocument/2006/relationships/tags" Target="../tags/tag250.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tags" Target="../tags/tag272.xml"/><Relationship Id="rId36" Type="http://schemas.openxmlformats.org/officeDocument/2006/relationships/tags" Target="../tags/tag280.xml"/><Relationship Id="rId49" Type="http://schemas.openxmlformats.org/officeDocument/2006/relationships/notesSlide" Target="../notesSlides/notesSlide5.xml"/><Relationship Id="rId57" Type="http://schemas.openxmlformats.org/officeDocument/2006/relationships/image" Target="../media/image11.gif"/><Relationship Id="rId10" Type="http://schemas.openxmlformats.org/officeDocument/2006/relationships/tags" Target="../tags/tag254.xml"/><Relationship Id="rId31" Type="http://schemas.openxmlformats.org/officeDocument/2006/relationships/tags" Target="../tags/tag275.xml"/><Relationship Id="rId44" Type="http://schemas.openxmlformats.org/officeDocument/2006/relationships/tags" Target="../tags/tag288.xml"/><Relationship Id="rId52" Type="http://schemas.openxmlformats.org/officeDocument/2006/relationships/image" Target="../media/image6.gif"/><Relationship Id="rId60" Type="http://schemas.openxmlformats.org/officeDocument/2006/relationships/image" Target="../media/image14.gif"/><Relationship Id="rId4" Type="http://schemas.openxmlformats.org/officeDocument/2006/relationships/tags" Target="../tags/tag248.xml"/><Relationship Id="rId9" Type="http://schemas.openxmlformats.org/officeDocument/2006/relationships/tags" Target="../tags/tag25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6" Type="http://schemas.openxmlformats.org/officeDocument/2006/relationships/tags" Target="../tags/tag74.xml"/><Relationship Id="rId21" Type="http://schemas.openxmlformats.org/officeDocument/2006/relationships/tags" Target="../tags/tag69.xml"/><Relationship Id="rId42" Type="http://schemas.openxmlformats.org/officeDocument/2006/relationships/tags" Target="../tags/tag90.xml"/><Relationship Id="rId47" Type="http://schemas.openxmlformats.org/officeDocument/2006/relationships/tags" Target="../tags/tag95.xml"/><Relationship Id="rId63" Type="http://schemas.openxmlformats.org/officeDocument/2006/relationships/tags" Target="../tags/tag111.xml"/><Relationship Id="rId68" Type="http://schemas.openxmlformats.org/officeDocument/2006/relationships/audio" Target="../media/audio2.wav"/><Relationship Id="rId16" Type="http://schemas.openxmlformats.org/officeDocument/2006/relationships/tags" Target="../tags/tag64.xml"/><Relationship Id="rId11" Type="http://schemas.openxmlformats.org/officeDocument/2006/relationships/tags" Target="../tags/tag59.xml"/><Relationship Id="rId32" Type="http://schemas.openxmlformats.org/officeDocument/2006/relationships/tags" Target="../tags/tag80.xml"/><Relationship Id="rId37" Type="http://schemas.openxmlformats.org/officeDocument/2006/relationships/tags" Target="../tags/tag85.xml"/><Relationship Id="rId53" Type="http://schemas.openxmlformats.org/officeDocument/2006/relationships/tags" Target="../tags/tag101.xml"/><Relationship Id="rId58" Type="http://schemas.openxmlformats.org/officeDocument/2006/relationships/tags" Target="../tags/tag106.xml"/><Relationship Id="rId74" Type="http://schemas.openxmlformats.org/officeDocument/2006/relationships/image" Target="../media/image25.jpeg"/><Relationship Id="rId79" Type="http://schemas.openxmlformats.org/officeDocument/2006/relationships/image" Target="../media/image26.jpeg"/><Relationship Id="rId5" Type="http://schemas.openxmlformats.org/officeDocument/2006/relationships/tags" Target="../tags/tag53.xml"/><Relationship Id="rId61" Type="http://schemas.openxmlformats.org/officeDocument/2006/relationships/tags" Target="../tags/tag109.xml"/><Relationship Id="rId82" Type="http://schemas.openxmlformats.org/officeDocument/2006/relationships/image" Target="../media/image29.jpeg"/><Relationship Id="rId19" Type="http://schemas.openxmlformats.org/officeDocument/2006/relationships/tags" Target="../tags/tag6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tags" Target="../tags/tag112.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6.xml"/><Relationship Id="rId51" Type="http://schemas.openxmlformats.org/officeDocument/2006/relationships/tags" Target="../tags/tag99.xml"/><Relationship Id="rId72" Type="http://schemas.openxmlformats.org/officeDocument/2006/relationships/slide" Target="slide5.xml"/><Relationship Id="rId80" Type="http://schemas.openxmlformats.org/officeDocument/2006/relationships/image" Target="../media/image27.emf"/><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tags" Target="../tags/tag107.xml"/><Relationship Id="rId67" Type="http://schemas.openxmlformats.org/officeDocument/2006/relationships/audio" Target="../media/audio1.wav"/><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tags" Target="../tags/tag110.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9.xml"/><Relationship Id="rId6" Type="http://schemas.openxmlformats.org/officeDocument/2006/relationships/tags" Target="../tags/tag54.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 Id="rId10" Type="http://schemas.openxmlformats.org/officeDocument/2006/relationships/tags" Target="../tags/tag58.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tags" Target="../tags/tag108.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8.jpeg"/><Relationship Id="rId4" Type="http://schemas.openxmlformats.org/officeDocument/2006/relationships/tags" Target="../tags/tag52.xml"/><Relationship Id="rId9" Type="http://schemas.openxmlformats.org/officeDocument/2006/relationships/tags" Target="../tags/tag57.xml"/><Relationship Id="rId13" Type="http://schemas.openxmlformats.org/officeDocument/2006/relationships/tags" Target="../tags/tag61.xml"/><Relationship Id="rId18" Type="http://schemas.openxmlformats.org/officeDocument/2006/relationships/tags" Target="../tags/tag66.xml"/><Relationship Id="rId39" Type="http://schemas.openxmlformats.org/officeDocument/2006/relationships/tags" Target="../tags/tag87.xml"/><Relationship Id="rId34" Type="http://schemas.openxmlformats.org/officeDocument/2006/relationships/tags" Target="../tags/tag82.xml"/><Relationship Id="rId50" Type="http://schemas.openxmlformats.org/officeDocument/2006/relationships/tags" Target="../tags/tag98.xml"/><Relationship Id="rId55" Type="http://schemas.openxmlformats.org/officeDocument/2006/relationships/tags" Target="../tags/tag103.xml"/><Relationship Id="rId76" Type="http://schemas.openxmlformats.org/officeDocument/2006/relationships/hyperlink" Target="file:///G:\tin%208\TTDD2.ppt" TargetMode="External"/><Relationship Id="rId7" Type="http://schemas.openxmlformats.org/officeDocument/2006/relationships/tags" Target="../tags/tag55.xml"/><Relationship Id="rId71" Type="http://schemas.openxmlformats.org/officeDocument/2006/relationships/image" Target="../media/image24.jpeg"/><Relationship Id="rId2" Type="http://schemas.openxmlformats.org/officeDocument/2006/relationships/tags" Target="../tags/tag50.xml"/><Relationship Id="rId29" Type="http://schemas.openxmlformats.org/officeDocument/2006/relationships/tags" Target="../tags/tag77.xml"/><Relationship Id="rId24" Type="http://schemas.openxmlformats.org/officeDocument/2006/relationships/tags" Target="../tags/tag72.xml"/><Relationship Id="rId40" Type="http://schemas.openxmlformats.org/officeDocument/2006/relationships/tags" Target="../tags/tag88.xml"/><Relationship Id="rId45" Type="http://schemas.openxmlformats.org/officeDocument/2006/relationships/tags" Target="../tags/tag93.xml"/><Relationship Id="rId6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xml"/><Relationship Id="rId7" Type="http://schemas.openxmlformats.org/officeDocument/2006/relationships/image" Target="../media/image31.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5.jpeg"/><Relationship Id="rId5" Type="http://schemas.openxmlformats.org/officeDocument/2006/relationships/image" Target="../media/image36.gif"/><Relationship Id="rId10" Type="http://schemas.openxmlformats.org/officeDocument/2006/relationships/image" Target="../media/image26.jpeg"/><Relationship Id="rId4" Type="http://schemas.openxmlformats.org/officeDocument/2006/relationships/image" Target="../media/image30.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51">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2"/>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6">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6">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7">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7">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7">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8">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8">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6">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6">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6">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7">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6">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61">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2">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2">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2">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61">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2">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3" name="Text Box 164"/>
          <p:cNvSpPr txBox="1">
            <a:spLocks noChangeArrowheads="1"/>
          </p:cNvSpPr>
          <p:nvPr>
            <p:custDataLst>
              <p:tags r:id="rId46"/>
            </p:custDataLst>
          </p:nvPr>
        </p:nvSpPr>
        <p:spPr bwMode="auto">
          <a:xfrm>
            <a:off x="990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3200" b="1">
                <a:solidFill>
                  <a:srgbClr val="FF0000"/>
                </a:solidFill>
                <a:latin typeface="Times New Roman" pitchFamily="18" charset="0"/>
                <a:cs typeface="Times New Roman" pitchFamily="18" charset="0"/>
              </a:rPr>
              <a:t>TRƯỜNG THCS ... </a:t>
            </a:r>
          </a:p>
        </p:txBody>
      </p:sp>
      <p:sp>
        <p:nvSpPr>
          <p:cNvPr id="14384" name="WordArt 165" descr="Green marble"/>
          <p:cNvSpPr>
            <a:spLocks noChangeArrowheads="1" noChangeShapeType="1" noTextEdit="1"/>
          </p:cNvSpPr>
          <p:nvPr>
            <p:custDataLst>
              <p:tags r:id="rId47"/>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
        <p:nvSpPr>
          <p:cNvPr id="14385" name="Text Box 166"/>
          <p:cNvSpPr txBox="1">
            <a:spLocks noChangeArrowheads="1"/>
          </p:cNvSpPr>
          <p:nvPr>
            <p:custDataLst>
              <p:tags r:id="rId48"/>
            </p:custDataLst>
          </p:nvPr>
        </p:nvSpPr>
        <p:spPr bwMode="auto">
          <a:xfrm>
            <a:off x="1163638" y="5067300"/>
            <a:ext cx="6913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sz="2400" b="1">
                <a:solidFill>
                  <a:srgbClr val="000000"/>
                </a:solidFill>
                <a:latin typeface="Times New Roman" pitchFamily="18" charset="0"/>
                <a:cs typeface="Times New Roman" pitchFamily="18" charset="0"/>
              </a:rPr>
              <a:t>Giáo viên: ....</a:t>
            </a:r>
          </a:p>
          <a:p>
            <a:pPr eaLnBrk="1" hangingPunct="1">
              <a:spcBef>
                <a:spcPct val="50000"/>
              </a:spcBef>
            </a:pPr>
            <a:r>
              <a:rPr lang="en-US" altLang="en-US" sz="2400" b="1">
                <a:solidFill>
                  <a:srgbClr val="000000"/>
                </a:solidFill>
                <a:latin typeface="Times New Roman" pitchFamily="18" charset="0"/>
                <a:cs typeface="Times New Roman" pitchFamily="18" charset="0"/>
              </a:rPr>
              <a:t>Lớp: </a:t>
            </a:r>
            <a:r>
              <a:rPr lang="en-US" altLang="en-US" sz="2400" b="1" smtClean="0">
                <a:solidFill>
                  <a:srgbClr val="000000"/>
                </a:solidFill>
                <a:latin typeface="Times New Roman" pitchFamily="18" charset="0"/>
                <a:cs typeface="Times New Roman" pitchFamily="18" charset="0"/>
              </a:rPr>
              <a:t>6</a:t>
            </a:r>
            <a:r>
              <a:rPr lang="en-US" altLang="en-US" sz="2400" b="1">
                <a:solidFill>
                  <a:srgbClr val="000000"/>
                </a:solidFill>
                <a:latin typeface="Arial" charset="0"/>
              </a:rPr>
              <a:t>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4"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50">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1"/>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5">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5">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6">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6">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6">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7">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7">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5">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5">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5">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6">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5">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1">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1">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1">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60">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1">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3" name="Text Box 164"/>
          <p:cNvSpPr txBox="1">
            <a:spLocks noChangeArrowheads="1"/>
          </p:cNvSpPr>
          <p:nvPr>
            <p:custDataLst>
              <p:tags r:id="rId46"/>
            </p:custDataLst>
          </p:nvPr>
        </p:nvSpPr>
        <p:spPr bwMode="auto">
          <a:xfrm>
            <a:off x="990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3200" b="1">
                <a:solidFill>
                  <a:srgbClr val="FF0000"/>
                </a:solidFill>
                <a:latin typeface="Times New Roman" pitchFamily="18" charset="0"/>
                <a:cs typeface="Times New Roman" pitchFamily="18" charset="0"/>
              </a:rPr>
              <a:t>TRƯỜNG THCS ... </a:t>
            </a:r>
          </a:p>
        </p:txBody>
      </p:sp>
      <p:sp>
        <p:nvSpPr>
          <p:cNvPr id="14384" name="WordArt 165" descr="Green marble"/>
          <p:cNvSpPr>
            <a:spLocks noChangeArrowheads="1" noChangeShapeType="1" noTextEdit="1"/>
          </p:cNvSpPr>
          <p:nvPr>
            <p:custDataLst>
              <p:tags r:id="rId47"/>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4">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4">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quot;/&gt;&lt;isInvalidForFieldText val=&quot;0&quot;/&gt;&lt;Image&gt;&lt;filename val=&quot;C:\Users\ASUS\AppData\Local\Temp\~CaABFC\data\asimages\{EF34973A-849D-4743-8752-5FD8A2021DD6}_1.png&quot;/&gt;&lt;left val=&quot;83&quot;/&gt;&lt;top val=&quot;395&quot;/&gt;&lt;width val=&quot;552&quot;/&gt;&lt;height val=&quot;9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1149</Words>
  <Application>Microsoft Office PowerPoint</Application>
  <PresentationFormat>On-screen Show (4:3)</PresentationFormat>
  <Paragraphs>138</Paragraphs>
  <Slides>26</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3" baseType="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165</cp:revision>
  <dcterms:created xsi:type="dcterms:W3CDTF">2021-07-17T09:45:20Z</dcterms:created>
  <dcterms:modified xsi:type="dcterms:W3CDTF">2021-07-23T04:05:48Z</dcterms:modified>
</cp:coreProperties>
</file>