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9.wmf"/><Relationship Id="rId17" Type="http://schemas.openxmlformats.org/officeDocument/2006/relationships/image" Target="../media/image14.png"/><Relationship Id="rId2" Type="http://schemas.openxmlformats.org/officeDocument/2006/relationships/video" Target="NULL" TargetMode="Externa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image" Target="../media/image14.png"/><Relationship Id="rId2" Type="http://schemas.openxmlformats.org/officeDocument/2006/relationships/video" Target="NULL" TargetMode="Externa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sp>
        <p:nvSpPr>
          <p:cNvPr id="4099" name="WordArt 28">
            <a:extLst>
              <a:ext uri="{FF2B5EF4-FFF2-40B4-BE49-F238E27FC236}">
                <a16:creationId xmlns:a16="http://schemas.microsoft.com/office/drawing/2014/main" id="{9070CFD5-6ADE-4036-BA60-2B36320780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1" y="5820508"/>
            <a:ext cx="5238750" cy="483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3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23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23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1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1909</Words>
  <Application>Microsoft Office PowerPoint</Application>
  <PresentationFormat>On-screen Show (4:3)</PresentationFormat>
  <Paragraphs>164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200</cp:revision>
  <dcterms:created xsi:type="dcterms:W3CDTF">2020-01-30T08:17:02Z</dcterms:created>
  <dcterms:modified xsi:type="dcterms:W3CDTF">2021-07-07T13:47:31Z</dcterms:modified>
</cp:coreProperties>
</file>