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0" r:id="rId14"/>
    <p:sldId id="272" r:id="rId15"/>
    <p:sldId id="267" r:id="rId16"/>
    <p:sldId id="26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-1123" y="-6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F5043-FA05-47D6-87D8-AB0D3600F76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8E0B2-746E-40DE-91E2-D401DAF1F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2.sv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38.png"/><Relationship Id="rId18" Type="http://schemas.openxmlformats.org/officeDocument/2006/relationships/image" Target="../media/image55.svg"/><Relationship Id="rId3" Type="http://schemas.openxmlformats.org/officeDocument/2006/relationships/image" Target="../media/image2.png"/><Relationship Id="rId21" Type="http://schemas.openxmlformats.org/officeDocument/2006/relationships/image" Target="../media/image41.png"/><Relationship Id="rId7" Type="http://schemas.openxmlformats.org/officeDocument/2006/relationships/image" Target="../media/image37.png"/><Relationship Id="rId12" Type="http://schemas.openxmlformats.org/officeDocument/2006/relationships/image" Target="../media/image8.sv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22.svg"/><Relationship Id="rId19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53.svg"/><Relationship Id="rId22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22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3.sv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4.png"/><Relationship Id="rId10" Type="http://schemas.openxmlformats.org/officeDocument/2006/relationships/image" Target="../media/image39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7858" y="5442814"/>
            <a:ext cx="8760806" cy="2953122"/>
          </a:xfrm>
          <a:custGeom>
            <a:avLst/>
            <a:gdLst/>
            <a:ahLst/>
            <a:cxnLst/>
            <a:rect l="l" t="t" r="r" b="b"/>
            <a:pathLst>
              <a:path w="8760806" h="2953122">
                <a:moveTo>
                  <a:pt x="0" y="0"/>
                </a:moveTo>
                <a:lnTo>
                  <a:pt x="8760806" y="0"/>
                </a:lnTo>
                <a:lnTo>
                  <a:pt x="8760806" y="2953122"/>
                </a:lnTo>
                <a:lnTo>
                  <a:pt x="0" y="295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442814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16257" y="8321755"/>
            <a:ext cx="21508973" cy="8368946"/>
          </a:xfrm>
          <a:custGeom>
            <a:avLst/>
            <a:gdLst/>
            <a:ahLst/>
            <a:cxnLst/>
            <a:rect l="l" t="t" r="r" b="b"/>
            <a:pathLst>
              <a:path w="21508973" h="8368946">
                <a:moveTo>
                  <a:pt x="0" y="0"/>
                </a:moveTo>
                <a:lnTo>
                  <a:pt x="21508973" y="0"/>
                </a:lnTo>
                <a:lnTo>
                  <a:pt x="21508973" y="8368946"/>
                </a:lnTo>
                <a:lnTo>
                  <a:pt x="0" y="8368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38986" y="5657215"/>
            <a:ext cx="4899243" cy="4629785"/>
          </a:xfrm>
          <a:custGeom>
            <a:avLst/>
            <a:gdLst/>
            <a:ahLst/>
            <a:cxnLst/>
            <a:rect l="l" t="t" r="r" b="b"/>
            <a:pathLst>
              <a:path w="4899243" h="4629785">
                <a:moveTo>
                  <a:pt x="0" y="0"/>
                </a:moveTo>
                <a:lnTo>
                  <a:pt x="4899244" y="0"/>
                </a:lnTo>
                <a:lnTo>
                  <a:pt x="4899244" y="4629785"/>
                </a:lnTo>
                <a:lnTo>
                  <a:pt x="0" y="4629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828011" y="3301098"/>
            <a:ext cx="5633066" cy="6074875"/>
          </a:xfrm>
          <a:custGeom>
            <a:avLst/>
            <a:gdLst/>
            <a:ahLst/>
            <a:cxnLst/>
            <a:rect l="l" t="t" r="r" b="b"/>
            <a:pathLst>
              <a:path w="5633066" h="6074875">
                <a:moveTo>
                  <a:pt x="5633066" y="0"/>
                </a:moveTo>
                <a:lnTo>
                  <a:pt x="0" y="0"/>
                </a:lnTo>
                <a:lnTo>
                  <a:pt x="0" y="6074875"/>
                </a:lnTo>
                <a:lnTo>
                  <a:pt x="5633066" y="6074875"/>
                </a:lnTo>
                <a:lnTo>
                  <a:pt x="56330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44387" y="6136981"/>
            <a:ext cx="5460551" cy="4150019"/>
          </a:xfrm>
          <a:custGeom>
            <a:avLst/>
            <a:gdLst/>
            <a:ahLst/>
            <a:cxnLst/>
            <a:rect l="l" t="t" r="r" b="b"/>
            <a:pathLst>
              <a:path w="5460551" h="4150019">
                <a:moveTo>
                  <a:pt x="0" y="0"/>
                </a:moveTo>
                <a:lnTo>
                  <a:pt x="5460551" y="0"/>
                </a:lnTo>
                <a:lnTo>
                  <a:pt x="5460551" y="4150019"/>
                </a:lnTo>
                <a:lnTo>
                  <a:pt x="0" y="4150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17289" y="5657215"/>
            <a:ext cx="4034829" cy="3601085"/>
          </a:xfrm>
          <a:custGeom>
            <a:avLst/>
            <a:gdLst/>
            <a:ahLst/>
            <a:cxnLst/>
            <a:rect l="l" t="t" r="r" b="b"/>
            <a:pathLst>
              <a:path w="4034829" h="3601085">
                <a:moveTo>
                  <a:pt x="0" y="0"/>
                </a:moveTo>
                <a:lnTo>
                  <a:pt x="4034829" y="0"/>
                </a:lnTo>
                <a:lnTo>
                  <a:pt x="4034829" y="3601085"/>
                </a:lnTo>
                <a:lnTo>
                  <a:pt x="0" y="3601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816533" y="3183425"/>
            <a:ext cx="5633066" cy="6074875"/>
          </a:xfrm>
          <a:custGeom>
            <a:avLst/>
            <a:gdLst/>
            <a:ahLst/>
            <a:cxnLst/>
            <a:rect l="l" t="t" r="r" b="b"/>
            <a:pathLst>
              <a:path w="5633066" h="6074875">
                <a:moveTo>
                  <a:pt x="0" y="0"/>
                </a:moveTo>
                <a:lnTo>
                  <a:pt x="5633066" y="0"/>
                </a:lnTo>
                <a:lnTo>
                  <a:pt x="5633066" y="6074875"/>
                </a:lnTo>
                <a:lnTo>
                  <a:pt x="0" y="6074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262014" y="6205519"/>
            <a:ext cx="3663013" cy="4232473"/>
          </a:xfrm>
          <a:custGeom>
            <a:avLst/>
            <a:gdLst/>
            <a:ahLst/>
            <a:cxnLst/>
            <a:rect l="l" t="t" r="r" b="b"/>
            <a:pathLst>
              <a:path w="3663013" h="4232473">
                <a:moveTo>
                  <a:pt x="3663013" y="0"/>
                </a:moveTo>
                <a:lnTo>
                  <a:pt x="0" y="0"/>
                </a:lnTo>
                <a:lnTo>
                  <a:pt x="0" y="4232473"/>
                </a:lnTo>
                <a:lnTo>
                  <a:pt x="3663013" y="4232473"/>
                </a:lnTo>
                <a:lnTo>
                  <a:pt x="36630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211624" y="1161358"/>
            <a:ext cx="7864753" cy="131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</a:pPr>
            <a:r>
              <a:rPr lang="en-US" sz="8656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COMMUNITY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11624" y="2260718"/>
            <a:ext cx="7864753" cy="236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88"/>
              </a:lnSpc>
            </a:pPr>
            <a:r>
              <a:rPr lang="en-US" sz="15588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SERVICE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766712" y="4334090"/>
            <a:ext cx="6754577" cy="652227"/>
            <a:chOff x="0" y="0"/>
            <a:chExt cx="1778983" cy="1717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78983" cy="171780"/>
            </a:xfrm>
            <a:custGeom>
              <a:avLst/>
              <a:gdLst/>
              <a:ahLst/>
              <a:cxnLst/>
              <a:rect l="l" t="t" r="r" b="b"/>
              <a:pathLst>
                <a:path w="1778983" h="171780">
                  <a:moveTo>
                    <a:pt x="18339" y="0"/>
                  </a:moveTo>
                  <a:lnTo>
                    <a:pt x="1760644" y="0"/>
                  </a:lnTo>
                  <a:cubicBezTo>
                    <a:pt x="1765508" y="0"/>
                    <a:pt x="1770173" y="1932"/>
                    <a:pt x="1773612" y="5371"/>
                  </a:cubicBezTo>
                  <a:cubicBezTo>
                    <a:pt x="1777051" y="8810"/>
                    <a:pt x="1778983" y="13475"/>
                    <a:pt x="1778983" y="18339"/>
                  </a:cubicBezTo>
                  <a:lnTo>
                    <a:pt x="1778983" y="153441"/>
                  </a:lnTo>
                  <a:cubicBezTo>
                    <a:pt x="1778983" y="163569"/>
                    <a:pt x="1770773" y="171780"/>
                    <a:pt x="1760644" y="171780"/>
                  </a:cubicBezTo>
                  <a:lnTo>
                    <a:pt x="18339" y="171780"/>
                  </a:lnTo>
                  <a:cubicBezTo>
                    <a:pt x="8211" y="171780"/>
                    <a:pt x="0" y="163569"/>
                    <a:pt x="0" y="153441"/>
                  </a:cubicBezTo>
                  <a:lnTo>
                    <a:pt x="0" y="18339"/>
                  </a:lnTo>
                  <a:cubicBezTo>
                    <a:pt x="0" y="8211"/>
                    <a:pt x="8211" y="0"/>
                    <a:pt x="18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778983" cy="21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-1023765" y="498252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5" y="0"/>
                </a:lnTo>
                <a:lnTo>
                  <a:pt x="5186515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5000"/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56498" y="4458621"/>
            <a:ext cx="628788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Grade 7, Unit 3, lesson 1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4124126" y="498252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14">
              <a:alphaModFix amt="75000"/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022753" y="9841425"/>
            <a:ext cx="6287889" cy="44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en-US" sz="244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By: Ms. Mai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 l="-29229" b="-29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-38100"/>
            <a:ext cx="18208439" cy="1238242"/>
            <a:chOff x="0" y="0"/>
            <a:chExt cx="4795638" cy="388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1921512"/>
            <a:ext cx="18248220" cy="8232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Hi, Tom. Are you back in Ha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Tom: Yes. I came back yesterday. Can we meet up this Sunday morning? I bought you a board game.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Sure, I can’t wait! But our Green School Club will have some community activities on that morning.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Tom: What activities does your club do?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Well, we pick up litter around our school and plant vegetables in our school garden.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Tom: School gardening? That’s fantastic!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Yes. We donate the vegetables to a nursing home. Does your school have any activities like these?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Tom: Yes. We donate books to homeless children. We also have English classes. Last summer, we taught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English to 30 kids in the area.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Sounds like great work!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Tom: Thanks.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Minh: ... So, let’s meet in the afternoon then.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80" y="1200142"/>
            <a:ext cx="5222697" cy="51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30" lvl="1" indent="-313065" algn="just">
              <a:lnSpc>
                <a:spcPts val="4060"/>
              </a:lnSpc>
              <a:buAutoNum type="arabicPeriod"/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Listen and read</a:t>
            </a:r>
          </a:p>
        </p:txBody>
      </p:sp>
      <p:pic>
        <p:nvPicPr>
          <p:cNvPr id="1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0546" y="8267700"/>
            <a:ext cx="1433892" cy="1433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513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29229" b="-29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780" y="0"/>
            <a:ext cx="18208439" cy="1476908"/>
            <a:chOff x="0" y="0"/>
            <a:chExt cx="4795638" cy="388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4800" y="1557024"/>
            <a:ext cx="18248220" cy="51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2. Read the conversation again and tick the appropriate box.</a:t>
            </a: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xmlns="" id="{336EA9C8-C040-41D8-A450-F85D6218D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610748"/>
              </p:ext>
            </p:extLst>
          </p:nvPr>
        </p:nvGraphicFramePr>
        <p:xfrm>
          <a:off x="304799" y="2658762"/>
          <a:ext cx="17558069" cy="64847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814750">
                  <a:extLst>
                    <a:ext uri="{9D8B030D-6E8A-4147-A177-3AD203B41FA5}">
                      <a16:colId xmlns:a16="http://schemas.microsoft.com/office/drawing/2014/main" xmlns="" val="879033425"/>
                    </a:ext>
                  </a:extLst>
                </a:gridCol>
                <a:gridCol w="5381869">
                  <a:extLst>
                    <a:ext uri="{9D8B030D-6E8A-4147-A177-3AD203B41FA5}">
                      <a16:colId xmlns:a16="http://schemas.microsoft.com/office/drawing/2014/main" xmlns="" val="1137353043"/>
                    </a:ext>
                  </a:extLst>
                </a:gridCol>
                <a:gridCol w="4361450">
                  <a:extLst>
                    <a:ext uri="{9D8B030D-6E8A-4147-A177-3AD203B41FA5}">
                      <a16:colId xmlns:a16="http://schemas.microsoft.com/office/drawing/2014/main" xmlns="" val="1069350663"/>
                    </a:ext>
                  </a:extLst>
                </a:gridCol>
              </a:tblGrid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Community activity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Minh’s club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Tom’s club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2223861"/>
                  </a:ext>
                </a:extLst>
              </a:tr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a:t>1. picking up litter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1285410"/>
                  </a:ext>
                </a:extLst>
              </a:tr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a:t>2. planting vegetables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5424088"/>
                  </a:ext>
                </a:extLst>
              </a:tr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a:t>3. donating books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178348"/>
                  </a:ext>
                </a:extLst>
              </a:tr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a:t>4. donating vegetables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9224885"/>
                  </a:ext>
                </a:extLst>
              </a:tr>
              <a:tr h="108079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Times New Roman" pitchFamily="18" charset="0"/>
                          <a:cs typeface="Times New Roman" pitchFamily="18" charset="0"/>
                        </a:rPr>
                        <a:t>5. teaching </a:t>
                      </a:r>
                      <a:r>
                        <a:rPr lang="en-US" sz="6000" dirty="0" smtClean="0">
                          <a:latin typeface="Times New Roman" pitchFamily="18" charset="0"/>
                          <a:cs typeface="Times New Roman" pitchFamily="18" charset="0"/>
                        </a:rPr>
                        <a:t>English</a:t>
                      </a:r>
                      <a:endParaRPr lang="en-US" sz="6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3411285"/>
                  </a:ext>
                </a:extLst>
              </a:tr>
            </a:tbl>
          </a:graphicData>
        </a:graphic>
      </p:graphicFrame>
      <p:pic>
        <p:nvPicPr>
          <p:cNvPr id="12" name="Graphic 6" descr="Checkmark with solid fill">
            <a:extLst>
              <a:ext uri="{FF2B5EF4-FFF2-40B4-BE49-F238E27FC236}">
                <a16:creationId xmlns:a16="http://schemas.microsoft.com/office/drawing/2014/main" xmlns="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372850" y="3756351"/>
            <a:ext cx="1066800" cy="1066800"/>
          </a:xfrm>
          <a:prstGeom prst="rect">
            <a:avLst/>
          </a:prstGeom>
        </p:spPr>
      </p:pic>
      <p:pic>
        <p:nvPicPr>
          <p:cNvPr id="13" name="Graphic 6" descr="Checkmark with solid fill">
            <a:extLst>
              <a:ext uri="{FF2B5EF4-FFF2-40B4-BE49-F238E27FC236}">
                <a16:creationId xmlns:a16="http://schemas.microsoft.com/office/drawing/2014/main" xmlns="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372850" y="4823151"/>
            <a:ext cx="1066800" cy="1066800"/>
          </a:xfrm>
          <a:prstGeom prst="rect">
            <a:avLst/>
          </a:prstGeom>
        </p:spPr>
      </p:pic>
      <p:pic>
        <p:nvPicPr>
          <p:cNvPr id="14" name="Graphic 6" descr="Checkmark with solid fill">
            <a:extLst>
              <a:ext uri="{FF2B5EF4-FFF2-40B4-BE49-F238E27FC236}">
                <a16:creationId xmlns:a16="http://schemas.microsoft.com/office/drawing/2014/main" xmlns="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457422" y="5950602"/>
            <a:ext cx="1066800" cy="1066800"/>
          </a:xfrm>
          <a:prstGeom prst="rect">
            <a:avLst/>
          </a:prstGeom>
        </p:spPr>
      </p:pic>
      <p:pic>
        <p:nvPicPr>
          <p:cNvPr id="15" name="Graphic 6" descr="Checkmark with solid fill">
            <a:extLst>
              <a:ext uri="{FF2B5EF4-FFF2-40B4-BE49-F238E27FC236}">
                <a16:creationId xmlns:a16="http://schemas.microsoft.com/office/drawing/2014/main" xmlns="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372850" y="7017402"/>
            <a:ext cx="1066800" cy="1066800"/>
          </a:xfrm>
          <a:prstGeom prst="rect">
            <a:avLst/>
          </a:prstGeom>
        </p:spPr>
      </p:pic>
      <p:pic>
        <p:nvPicPr>
          <p:cNvPr id="16" name="Graphic 6" descr="Checkmark with solid fill">
            <a:extLst>
              <a:ext uri="{FF2B5EF4-FFF2-40B4-BE49-F238E27FC236}">
                <a16:creationId xmlns:a16="http://schemas.microsoft.com/office/drawing/2014/main" xmlns="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457422" y="8084202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9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29229" b="-29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780" y="0"/>
            <a:ext cx="18208439" cy="1476908"/>
            <a:chOff x="0" y="0"/>
            <a:chExt cx="4795638" cy="388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7497" y="1540512"/>
            <a:ext cx="18248220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Complete the phrases under the pictures with the verbs below.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F46A3D0-D1E2-4E65-BCCB-BF32391E5194}"/>
              </a:ext>
            </a:extLst>
          </p:cNvPr>
          <p:cNvSpPr txBox="1"/>
          <p:nvPr/>
        </p:nvSpPr>
        <p:spPr>
          <a:xfrm>
            <a:off x="1981787" y="2802113"/>
            <a:ext cx="12343813" cy="76944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pick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up		clean		donate		recycle		help 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D200BE-A9D8-4DD9-A53A-D8A9ECFA1DEA}"/>
              </a:ext>
            </a:extLst>
          </p:cNvPr>
          <p:cNvSpPr txBox="1"/>
          <p:nvPr/>
        </p:nvSpPr>
        <p:spPr>
          <a:xfrm>
            <a:off x="11935530" y="7504266"/>
            <a:ext cx="5514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F26548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0" i="0" dirty="0" smtClean="0">
                <a:solidFill>
                  <a:srgbClr val="949599"/>
                </a:solidFill>
                <a:effectLst/>
                <a:latin typeface="Times New Roman" pitchFamily="18" charset="0"/>
                <a:cs typeface="Times New Roman" pitchFamily="18" charset="0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itchFamily="18" charset="0"/>
                <a:cs typeface="Times New Roman" pitchFamily="18" charset="0"/>
              </a:rPr>
              <a:t>plastic bottles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DCC7E56-CA6D-4BAC-9A10-348E9D9E0D47}"/>
              </a:ext>
            </a:extLst>
          </p:cNvPr>
          <p:cNvSpPr txBox="1"/>
          <p:nvPr/>
        </p:nvSpPr>
        <p:spPr>
          <a:xfrm>
            <a:off x="12808848" y="7406995"/>
            <a:ext cx="2202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recycle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4168" y="4045993"/>
            <a:ext cx="5060885" cy="4263393"/>
            <a:chOff x="199568" y="3166107"/>
            <a:chExt cx="5060885" cy="42633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0C74C3C-513A-4FC9-BBB3-5BFB3586ABBC}"/>
                </a:ext>
              </a:extLst>
            </p:cNvPr>
            <p:cNvSpPr txBox="1"/>
            <p:nvPr/>
          </p:nvSpPr>
          <p:spPr>
            <a:xfrm>
              <a:off x="312702" y="6783169"/>
              <a:ext cx="44878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0" dirty="0">
                  <a:solidFill>
                    <a:srgbClr val="F26548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0" i="0" dirty="0" smtClean="0">
                  <a:solidFill>
                    <a:srgbClr val="949599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________ </a:t>
              </a:r>
              <a:r>
                <a:rPr lang="en-US" sz="36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litter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4DED0FC-3853-409A-9D77-2C0FF218F983}"/>
                </a:ext>
              </a:extLst>
            </p:cNvPr>
            <p:cNvSpPr txBox="1"/>
            <p:nvPr/>
          </p:nvSpPr>
          <p:spPr>
            <a:xfrm>
              <a:off x="869366" y="6736722"/>
              <a:ext cx="2136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pick up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568" y="3166107"/>
              <a:ext cx="5060885" cy="334899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91200" y="4057259"/>
            <a:ext cx="5639217" cy="4222689"/>
            <a:chOff x="5790783" y="3283011"/>
            <a:chExt cx="5639217" cy="42226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6F1F3CC-B829-4711-AC99-A059FD50060B}"/>
                </a:ext>
              </a:extLst>
            </p:cNvPr>
            <p:cNvSpPr txBox="1"/>
            <p:nvPr/>
          </p:nvSpPr>
          <p:spPr>
            <a:xfrm>
              <a:off x="5909760" y="6859369"/>
              <a:ext cx="552024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F26548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0" i="0" dirty="0" smtClean="0">
                  <a:solidFill>
                    <a:srgbClr val="949599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______ </a:t>
              </a:r>
              <a:r>
                <a:rPr lang="en-US" sz="3600" b="0" i="0" dirty="0">
                  <a:solidFill>
                    <a:srgbClr val="24202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homeless children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B00F91-96D3-4383-B518-CD7FC1F337AE}"/>
                </a:ext>
              </a:extLst>
            </p:cNvPr>
            <p:cNvSpPr txBox="1"/>
            <p:nvPr/>
          </p:nvSpPr>
          <p:spPr>
            <a:xfrm>
              <a:off x="6478236" y="6741074"/>
              <a:ext cx="18657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help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0783" y="3283011"/>
              <a:ext cx="4725819" cy="345875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0130" y="4220467"/>
            <a:ext cx="4639492" cy="309831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84186" y="1581123"/>
            <a:ext cx="1187414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48DA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8891" y="1478483"/>
            <a:ext cx="938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44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98004C-8EE8-4A95-A988-19A5527983BB}"/>
              </a:ext>
            </a:extLst>
          </p:cNvPr>
          <p:cNvSpPr txBox="1"/>
          <p:nvPr/>
        </p:nvSpPr>
        <p:spPr>
          <a:xfrm>
            <a:off x="9836111" y="7773769"/>
            <a:ext cx="8451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b="0" i="0" dirty="0" smtClean="0">
                <a:solidFill>
                  <a:srgbClr val="949599"/>
                </a:solidFill>
                <a:effectLst/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itchFamily="18" charset="0"/>
                <a:cs typeface="Times New Roman" pitchFamily="18" charset="0"/>
              </a:rPr>
              <a:t>the playground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50" y="2097186"/>
            <a:ext cx="6148669" cy="51932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B7309B-2D2C-441D-97F8-CB2C8C0F4036}"/>
              </a:ext>
            </a:extLst>
          </p:cNvPr>
          <p:cNvSpPr txBox="1"/>
          <p:nvPr/>
        </p:nvSpPr>
        <p:spPr>
          <a:xfrm>
            <a:off x="1295850" y="7620372"/>
            <a:ext cx="5676054" cy="67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26548"/>
                </a:solidFill>
                <a:effectLst/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0" i="0" dirty="0" smtClean="0">
                <a:solidFill>
                  <a:srgbClr val="949599"/>
                </a:solidFill>
                <a:effectLst/>
                <a:latin typeface="Times New Roman" pitchFamily="18" charset="0"/>
                <a:cs typeface="Times New Roman" pitchFamily="18" charset="0"/>
              </a:rPr>
              <a:t>_________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Times New Roman" pitchFamily="18" charset="0"/>
                <a:cs typeface="Times New Roman" pitchFamily="18" charset="0"/>
              </a:rPr>
              <a:t>clothes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1FBC758-3121-40AD-8F5B-5CA2750E546E}"/>
              </a:ext>
            </a:extLst>
          </p:cNvPr>
          <p:cNvSpPr txBox="1"/>
          <p:nvPr/>
        </p:nvSpPr>
        <p:spPr>
          <a:xfrm>
            <a:off x="2131283" y="7578310"/>
            <a:ext cx="2307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donate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20278C4-C073-4DFF-BA2E-5B2EF60A6547}"/>
              </a:ext>
            </a:extLst>
          </p:cNvPr>
          <p:cNvSpPr txBox="1"/>
          <p:nvPr/>
        </p:nvSpPr>
        <p:spPr>
          <a:xfrm>
            <a:off x="10439400" y="7672802"/>
            <a:ext cx="1914070" cy="671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clean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050" y="2097185"/>
            <a:ext cx="5873007" cy="5154928"/>
          </a:xfrm>
          <a:prstGeom prst="rect">
            <a:avLst/>
          </a:prstGeom>
        </p:spPr>
      </p:pic>
      <p:grpSp>
        <p:nvGrpSpPr>
          <p:cNvPr id="24" name="Group 5"/>
          <p:cNvGrpSpPr/>
          <p:nvPr/>
        </p:nvGrpSpPr>
        <p:grpSpPr>
          <a:xfrm>
            <a:off x="39780" y="0"/>
            <a:ext cx="18208439" cy="1476908"/>
            <a:chOff x="0" y="0"/>
            <a:chExt cx="4795638" cy="388980"/>
          </a:xfrm>
        </p:grpSpPr>
        <p:sp>
          <p:nvSpPr>
            <p:cNvPr id="25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26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27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01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30478" y="1997869"/>
            <a:ext cx="16222973" cy="692498"/>
          </a:xfrm>
          <a:prstGeom prst="rect">
            <a:avLst/>
          </a:prstGeom>
          <a:noFill/>
          <a:effectLst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Complete the sentences with the correct words or phrases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4297" y="1936457"/>
            <a:ext cx="753909" cy="753909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475" y="1782497"/>
            <a:ext cx="595553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82F91C-C231-4E4B-9399-89C65FBB0A0C}"/>
              </a:ext>
            </a:extLst>
          </p:cNvPr>
          <p:cNvSpPr txBox="1"/>
          <p:nvPr/>
        </p:nvSpPr>
        <p:spPr>
          <a:xfrm>
            <a:off x="2157764" y="2871745"/>
            <a:ext cx="14149703" cy="692498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old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people	homeless children	planted              litter	        taught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2B6E71-64B2-40BF-9B52-0C78933CEF7E}"/>
              </a:ext>
            </a:extLst>
          </p:cNvPr>
          <p:cNvSpPr txBox="1"/>
          <p:nvPr/>
        </p:nvSpPr>
        <p:spPr>
          <a:xfrm>
            <a:off x="933603" y="3678053"/>
            <a:ext cx="16420794" cy="567847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26548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We collected clothes and gave them to </a:t>
            </a:r>
            <a:r>
              <a:rPr lang="en-US" sz="3600" dirty="0">
                <a:solidFill>
                  <a:srgbClr val="949599"/>
                </a:solidFill>
                <a:latin typeface="Times New Roman" pitchFamily="18" charset="0"/>
                <a:cs typeface="Times New Roman" pitchFamily="18" charset="0"/>
              </a:rPr>
              <a:t>_________________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26548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Those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students picked up all the </a:t>
            </a:r>
            <a:r>
              <a:rPr lang="en-US" sz="3600" dirty="0">
                <a:solidFill>
                  <a:srgbClr val="949599"/>
                </a:solidFill>
                <a:latin typeface="Times New Roman" pitchFamily="18" charset="0"/>
                <a:cs typeface="Times New Roman" pitchFamily="18" charset="0"/>
              </a:rPr>
              <a:t>__________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on the street.</a:t>
            </a:r>
            <a:b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26548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We helped </a:t>
            </a:r>
            <a:r>
              <a:rPr lang="en-US" sz="3600" dirty="0">
                <a:solidFill>
                  <a:srgbClr val="949599"/>
                </a:solidFill>
                <a:latin typeface="Times New Roman" pitchFamily="18" charset="0"/>
                <a:cs typeface="Times New Roman" pitchFamily="18" charset="0"/>
              </a:rPr>
              <a:t>____________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in the nursing home last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Sunday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26548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club members </a:t>
            </a:r>
            <a:r>
              <a:rPr lang="en-US" sz="3600" dirty="0">
                <a:solidFill>
                  <a:srgbClr val="949599"/>
                </a:solidFill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US" sz="3600" dirty="0" err="1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maths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 to primary students during school holidays.</a:t>
            </a:r>
            <a:b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26548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3600" dirty="0">
                <a:solidFill>
                  <a:srgbClr val="949599"/>
                </a:solidFill>
                <a:latin typeface="Times New Roman" pitchFamily="18" charset="0"/>
                <a:cs typeface="Times New Roman" pitchFamily="18" charset="0"/>
              </a:rPr>
              <a:t>__________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a lot of trees in the park last </a:t>
            </a:r>
            <a:r>
              <a:rPr lang="en-US" sz="3600" dirty="0">
                <a:solidFill>
                  <a:srgbClr val="242021"/>
                </a:solidFill>
                <a:latin typeface="Times New Roman" pitchFamily="18" charset="0"/>
                <a:cs typeface="Times New Roman" pitchFamily="18" charset="0"/>
              </a:rPr>
              <a:t>summer.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60BE08-BA52-4908-A709-72DF96270ED1}"/>
              </a:ext>
            </a:extLst>
          </p:cNvPr>
          <p:cNvSpPr txBox="1"/>
          <p:nvPr/>
        </p:nvSpPr>
        <p:spPr>
          <a:xfrm>
            <a:off x="8876556" y="4039283"/>
            <a:ext cx="4068147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homeless children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84696F-7C3F-446E-9786-057A0A26BE52}"/>
              </a:ext>
            </a:extLst>
          </p:cNvPr>
          <p:cNvSpPr txBox="1"/>
          <p:nvPr/>
        </p:nvSpPr>
        <p:spPr>
          <a:xfrm>
            <a:off x="8069272" y="5168486"/>
            <a:ext cx="1513268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litter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268528-D828-46E9-942B-1F9BF5510B22}"/>
              </a:ext>
            </a:extLst>
          </p:cNvPr>
          <p:cNvSpPr txBox="1"/>
          <p:nvPr/>
        </p:nvSpPr>
        <p:spPr>
          <a:xfrm>
            <a:off x="3773205" y="6209531"/>
            <a:ext cx="2332086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old people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960F290-5B09-49D4-AA44-EFB5F25A6F0B}"/>
              </a:ext>
            </a:extLst>
          </p:cNvPr>
          <p:cNvSpPr txBox="1"/>
          <p:nvPr/>
        </p:nvSpPr>
        <p:spPr>
          <a:xfrm>
            <a:off x="5186794" y="7389506"/>
            <a:ext cx="1836995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taught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172ACF-FE86-40E4-8E49-A9892B523FC5}"/>
              </a:ext>
            </a:extLst>
          </p:cNvPr>
          <p:cNvSpPr txBox="1"/>
          <p:nvPr/>
        </p:nvSpPr>
        <p:spPr>
          <a:xfrm>
            <a:off x="2522223" y="8423198"/>
            <a:ext cx="1793298" cy="6924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planted</a:t>
            </a:r>
          </a:p>
        </p:txBody>
      </p:sp>
      <p:grpSp>
        <p:nvGrpSpPr>
          <p:cNvPr id="22" name="Group 5"/>
          <p:cNvGrpSpPr/>
          <p:nvPr/>
        </p:nvGrpSpPr>
        <p:grpSpPr>
          <a:xfrm>
            <a:off x="39780" y="0"/>
            <a:ext cx="18208439" cy="1476908"/>
            <a:chOff x="0" y="0"/>
            <a:chExt cx="4795638" cy="388980"/>
          </a:xfrm>
        </p:grpSpPr>
        <p:sp>
          <p:nvSpPr>
            <p:cNvPr id="23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24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25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33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771257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9386" y="3771257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648790" y="3210963"/>
            <a:ext cx="23585580" cy="9176935"/>
          </a:xfrm>
          <a:custGeom>
            <a:avLst/>
            <a:gdLst/>
            <a:ahLst/>
            <a:cxnLst/>
            <a:rect l="l" t="t" r="r" b="b"/>
            <a:pathLst>
              <a:path w="23585580" h="9176935">
                <a:moveTo>
                  <a:pt x="23585580" y="0"/>
                </a:moveTo>
                <a:lnTo>
                  <a:pt x="0" y="0"/>
                </a:lnTo>
                <a:lnTo>
                  <a:pt x="0" y="9176935"/>
                </a:lnTo>
                <a:lnTo>
                  <a:pt x="23585580" y="9176935"/>
                </a:lnTo>
                <a:lnTo>
                  <a:pt x="235855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897561" y="363536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6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6" y="3410968"/>
                </a:lnTo>
                <a:lnTo>
                  <a:pt x="670460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89079" y="-320459"/>
            <a:ext cx="8497171" cy="9163616"/>
          </a:xfrm>
          <a:custGeom>
            <a:avLst/>
            <a:gdLst/>
            <a:ahLst/>
            <a:cxnLst/>
            <a:rect l="l" t="t" r="r" b="b"/>
            <a:pathLst>
              <a:path w="8497171" h="9163616">
                <a:moveTo>
                  <a:pt x="0" y="0"/>
                </a:moveTo>
                <a:lnTo>
                  <a:pt x="8497172" y="0"/>
                </a:lnTo>
                <a:lnTo>
                  <a:pt x="8497172" y="9163617"/>
                </a:lnTo>
                <a:lnTo>
                  <a:pt x="0" y="9163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13566" y="424566"/>
            <a:ext cx="5100454" cy="2594856"/>
          </a:xfrm>
          <a:custGeom>
            <a:avLst/>
            <a:gdLst/>
            <a:ahLst/>
            <a:cxnLst/>
            <a:rect l="l" t="t" r="r" b="b"/>
            <a:pathLst>
              <a:path w="5100454" h="2594856">
                <a:moveTo>
                  <a:pt x="0" y="0"/>
                </a:moveTo>
                <a:lnTo>
                  <a:pt x="5100454" y="0"/>
                </a:lnTo>
                <a:lnTo>
                  <a:pt x="5100454" y="2594856"/>
                </a:lnTo>
                <a:lnTo>
                  <a:pt x="0" y="259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36661" y="1028700"/>
            <a:ext cx="10908975" cy="3981445"/>
            <a:chOff x="0" y="0"/>
            <a:chExt cx="1547437" cy="8317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7437" cy="831747"/>
            </a:xfrm>
            <a:custGeom>
              <a:avLst/>
              <a:gdLst/>
              <a:ahLst/>
              <a:cxnLst/>
              <a:rect l="l" t="t" r="r" b="b"/>
              <a:pathLst>
                <a:path w="1547437" h="831747">
                  <a:moveTo>
                    <a:pt x="31355" y="0"/>
                  </a:moveTo>
                  <a:lnTo>
                    <a:pt x="1516082" y="0"/>
                  </a:lnTo>
                  <a:cubicBezTo>
                    <a:pt x="1524398" y="0"/>
                    <a:pt x="1532373" y="3303"/>
                    <a:pt x="1538253" y="9184"/>
                  </a:cubicBezTo>
                  <a:cubicBezTo>
                    <a:pt x="1544134" y="15064"/>
                    <a:pt x="1547437" y="23039"/>
                    <a:pt x="1547437" y="31355"/>
                  </a:cubicBezTo>
                  <a:lnTo>
                    <a:pt x="1547437" y="800392"/>
                  </a:lnTo>
                  <a:cubicBezTo>
                    <a:pt x="1547437" y="817709"/>
                    <a:pt x="1533399" y="831747"/>
                    <a:pt x="1516082" y="831747"/>
                  </a:cubicBezTo>
                  <a:lnTo>
                    <a:pt x="31355" y="831747"/>
                  </a:lnTo>
                  <a:cubicBezTo>
                    <a:pt x="14038" y="831747"/>
                    <a:pt x="0" y="817709"/>
                    <a:pt x="0" y="800392"/>
                  </a:cubicBezTo>
                  <a:lnTo>
                    <a:pt x="0" y="31355"/>
                  </a:lnTo>
                  <a:cubicBezTo>
                    <a:pt x="0" y="14038"/>
                    <a:pt x="14038" y="0"/>
                    <a:pt x="313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47437" cy="879372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886200" y="4546805"/>
            <a:ext cx="4306386" cy="3252625"/>
          </a:xfrm>
          <a:custGeom>
            <a:avLst/>
            <a:gdLst/>
            <a:ahLst/>
            <a:cxnLst/>
            <a:rect l="l" t="t" r="r" b="b"/>
            <a:pathLst>
              <a:path w="5959408" h="4539985">
                <a:moveTo>
                  <a:pt x="0" y="0"/>
                </a:moveTo>
                <a:lnTo>
                  <a:pt x="5959408" y="0"/>
                </a:lnTo>
                <a:lnTo>
                  <a:pt x="5959408" y="4539986"/>
                </a:lnTo>
                <a:lnTo>
                  <a:pt x="0" y="4539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02307" y="736584"/>
            <a:ext cx="2204615" cy="6468307"/>
          </a:xfrm>
          <a:custGeom>
            <a:avLst/>
            <a:gdLst/>
            <a:ahLst/>
            <a:cxnLst/>
            <a:rect l="l" t="t" r="r" b="b"/>
            <a:pathLst>
              <a:path w="2204615" h="6468307">
                <a:moveTo>
                  <a:pt x="0" y="0"/>
                </a:moveTo>
                <a:lnTo>
                  <a:pt x="2204614" y="0"/>
                </a:lnTo>
                <a:lnTo>
                  <a:pt x="2204614" y="6468307"/>
                </a:lnTo>
                <a:lnTo>
                  <a:pt x="0" y="6468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8763" y="3259446"/>
            <a:ext cx="2435151" cy="5466665"/>
          </a:xfrm>
          <a:custGeom>
            <a:avLst/>
            <a:gdLst/>
            <a:ahLst/>
            <a:cxnLst/>
            <a:rect l="l" t="t" r="r" b="b"/>
            <a:pathLst>
              <a:path w="2435151" h="5466665">
                <a:moveTo>
                  <a:pt x="0" y="0"/>
                </a:moveTo>
                <a:lnTo>
                  <a:pt x="2435151" y="0"/>
                </a:lnTo>
                <a:lnTo>
                  <a:pt x="2435151" y="5466665"/>
                </a:lnTo>
                <a:lnTo>
                  <a:pt x="0" y="5466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52047" y="1218911"/>
            <a:ext cx="10568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By participating in activities like those we learned about in the lesson, you will help create a cleaner, greener, and more caring community for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everyone.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eeform 8"/>
          <p:cNvSpPr/>
          <p:nvPr/>
        </p:nvSpPr>
        <p:spPr>
          <a:xfrm>
            <a:off x="9859461" y="2480495"/>
            <a:ext cx="7913059" cy="6474321"/>
          </a:xfrm>
          <a:custGeom>
            <a:avLst/>
            <a:gdLst/>
            <a:ahLst/>
            <a:cxnLst/>
            <a:rect l="l" t="t" r="r" b="b"/>
            <a:pathLst>
              <a:path w="7913059" h="6474321">
                <a:moveTo>
                  <a:pt x="0" y="0"/>
                </a:moveTo>
                <a:lnTo>
                  <a:pt x="7913060" y="0"/>
                </a:lnTo>
                <a:lnTo>
                  <a:pt x="7913060" y="6474321"/>
                </a:lnTo>
                <a:lnTo>
                  <a:pt x="0" y="64743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3874" y="382349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233262" y="-676784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6704605" y="0"/>
                </a:moveTo>
                <a:lnTo>
                  <a:pt x="0" y="0"/>
                </a:lnTo>
                <a:lnTo>
                  <a:pt x="0" y="3410968"/>
                </a:lnTo>
                <a:lnTo>
                  <a:pt x="6704605" y="3410968"/>
                </a:lnTo>
                <a:lnTo>
                  <a:pt x="6704605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9797" y="382349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64706" y="482552"/>
            <a:ext cx="4641718" cy="6681883"/>
          </a:xfrm>
          <a:custGeom>
            <a:avLst/>
            <a:gdLst/>
            <a:ahLst/>
            <a:cxnLst/>
            <a:rect l="l" t="t" r="r" b="b"/>
            <a:pathLst>
              <a:path w="4641718" h="6681883">
                <a:moveTo>
                  <a:pt x="0" y="0"/>
                </a:moveTo>
                <a:lnTo>
                  <a:pt x="4641717" y="0"/>
                </a:lnTo>
                <a:lnTo>
                  <a:pt x="4641717" y="6681883"/>
                </a:lnTo>
                <a:lnTo>
                  <a:pt x="0" y="6681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4161979"/>
            <a:ext cx="18753057" cy="3262485"/>
            <a:chOff x="0" y="0"/>
            <a:chExt cx="25004076" cy="43499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209387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345848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572653" y="0"/>
              <a:ext cx="6431423" cy="4349980"/>
            </a:xfrm>
            <a:custGeom>
              <a:avLst/>
              <a:gdLst/>
              <a:ahLst/>
              <a:cxnLst/>
              <a:rect l="l" t="t" r="r" b="b"/>
              <a:pathLst>
                <a:path w="6431423" h="4349980">
                  <a:moveTo>
                    <a:pt x="0" y="0"/>
                  </a:moveTo>
                  <a:lnTo>
                    <a:pt x="6431423" y="0"/>
                  </a:lnTo>
                  <a:lnTo>
                    <a:pt x="6431423" y="4349980"/>
                  </a:lnTo>
                  <a:lnTo>
                    <a:pt x="0" y="434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1812422" y="6842313"/>
            <a:ext cx="22143617" cy="5090471"/>
          </a:xfrm>
          <a:custGeom>
            <a:avLst/>
            <a:gdLst/>
            <a:ahLst/>
            <a:cxnLst/>
            <a:rect l="l" t="t" r="r" b="b"/>
            <a:pathLst>
              <a:path w="22143617" h="5090471">
                <a:moveTo>
                  <a:pt x="0" y="0"/>
                </a:moveTo>
                <a:lnTo>
                  <a:pt x="22143617" y="0"/>
                </a:lnTo>
                <a:lnTo>
                  <a:pt x="22143617" y="5090472"/>
                </a:lnTo>
                <a:lnTo>
                  <a:pt x="0" y="5090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676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940519" y="0"/>
            <a:ext cx="6704606" cy="3410968"/>
          </a:xfrm>
          <a:custGeom>
            <a:avLst/>
            <a:gdLst/>
            <a:ahLst/>
            <a:cxnLst/>
            <a:rect l="l" t="t" r="r" b="b"/>
            <a:pathLst>
              <a:path w="6704606" h="3410968">
                <a:moveTo>
                  <a:pt x="0" y="0"/>
                </a:moveTo>
                <a:lnTo>
                  <a:pt x="6704605" y="0"/>
                </a:lnTo>
                <a:lnTo>
                  <a:pt x="6704605" y="3410968"/>
                </a:lnTo>
                <a:lnTo>
                  <a:pt x="0" y="3410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202621" y="1529780"/>
            <a:ext cx="9882758" cy="19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70"/>
              </a:lnSpc>
              <a:spcBef>
                <a:spcPct val="0"/>
              </a:spcBef>
            </a:pPr>
            <a:r>
              <a:rPr lang="en-US" sz="11991" u="none" strike="noStrike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THANK YOU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-4640231" y="223933"/>
            <a:ext cx="8497171" cy="9163616"/>
          </a:xfrm>
          <a:custGeom>
            <a:avLst/>
            <a:gdLst/>
            <a:ahLst/>
            <a:cxnLst/>
            <a:rect l="l" t="t" r="r" b="b"/>
            <a:pathLst>
              <a:path w="8497171" h="9163616">
                <a:moveTo>
                  <a:pt x="8497171" y="0"/>
                </a:moveTo>
                <a:lnTo>
                  <a:pt x="0" y="0"/>
                </a:lnTo>
                <a:lnTo>
                  <a:pt x="0" y="9163616"/>
                </a:lnTo>
                <a:lnTo>
                  <a:pt x="8497171" y="9163616"/>
                </a:lnTo>
                <a:lnTo>
                  <a:pt x="84971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80020" y="5143500"/>
            <a:ext cx="6060534" cy="2280964"/>
          </a:xfrm>
          <a:custGeom>
            <a:avLst/>
            <a:gdLst/>
            <a:ahLst/>
            <a:cxnLst/>
            <a:rect l="l" t="t" r="r" b="b"/>
            <a:pathLst>
              <a:path w="6060534" h="2280964">
                <a:moveTo>
                  <a:pt x="0" y="0"/>
                </a:moveTo>
                <a:lnTo>
                  <a:pt x="6060533" y="0"/>
                </a:lnTo>
                <a:lnTo>
                  <a:pt x="6060533" y="2280964"/>
                </a:lnTo>
                <a:lnTo>
                  <a:pt x="0" y="2280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245972" y="8344279"/>
            <a:ext cx="4026656" cy="2086540"/>
          </a:xfrm>
          <a:custGeom>
            <a:avLst/>
            <a:gdLst/>
            <a:ahLst/>
            <a:cxnLst/>
            <a:rect l="l" t="t" r="r" b="b"/>
            <a:pathLst>
              <a:path w="4026656" h="2086540">
                <a:moveTo>
                  <a:pt x="4026656" y="0"/>
                </a:moveTo>
                <a:lnTo>
                  <a:pt x="0" y="0"/>
                </a:lnTo>
                <a:lnTo>
                  <a:pt x="0" y="2086540"/>
                </a:lnTo>
                <a:lnTo>
                  <a:pt x="4026656" y="2086540"/>
                </a:lnTo>
                <a:lnTo>
                  <a:pt x="402665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38593" y="7945572"/>
            <a:ext cx="2025840" cy="2086540"/>
          </a:xfrm>
          <a:custGeom>
            <a:avLst/>
            <a:gdLst/>
            <a:ahLst/>
            <a:cxnLst/>
            <a:rect l="l" t="t" r="r" b="b"/>
            <a:pathLst>
              <a:path w="2025840" h="2086540">
                <a:moveTo>
                  <a:pt x="0" y="0"/>
                </a:moveTo>
                <a:lnTo>
                  <a:pt x="2025840" y="0"/>
                </a:lnTo>
                <a:lnTo>
                  <a:pt x="2025840" y="2086540"/>
                </a:lnTo>
                <a:lnTo>
                  <a:pt x="0" y="2086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929490" y="7672459"/>
            <a:ext cx="2411784" cy="1640013"/>
          </a:xfrm>
          <a:custGeom>
            <a:avLst/>
            <a:gdLst/>
            <a:ahLst/>
            <a:cxnLst/>
            <a:rect l="l" t="t" r="r" b="b"/>
            <a:pathLst>
              <a:path w="2411784" h="1640013">
                <a:moveTo>
                  <a:pt x="0" y="0"/>
                </a:moveTo>
                <a:lnTo>
                  <a:pt x="2411783" y="0"/>
                </a:lnTo>
                <a:lnTo>
                  <a:pt x="2411783" y="1640012"/>
                </a:lnTo>
                <a:lnTo>
                  <a:pt x="0" y="16400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328331" y="2434903"/>
            <a:ext cx="11970744" cy="8814820"/>
          </a:xfrm>
          <a:custGeom>
            <a:avLst/>
            <a:gdLst/>
            <a:ahLst/>
            <a:cxnLst/>
            <a:rect l="l" t="t" r="r" b="b"/>
            <a:pathLst>
              <a:path w="11970744" h="8814820">
                <a:moveTo>
                  <a:pt x="0" y="0"/>
                </a:moveTo>
                <a:lnTo>
                  <a:pt x="11970743" y="0"/>
                </a:lnTo>
                <a:lnTo>
                  <a:pt x="11970743" y="8814820"/>
                </a:lnTo>
                <a:lnTo>
                  <a:pt x="0" y="88148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50142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53429" y="5054190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1"/>
                </a:lnTo>
                <a:lnTo>
                  <a:pt x="0" y="324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191942" y="7926045"/>
            <a:ext cx="31322026" cy="12187116"/>
          </a:xfrm>
          <a:custGeom>
            <a:avLst/>
            <a:gdLst/>
            <a:ahLst/>
            <a:cxnLst/>
            <a:rect l="l" t="t" r="r" b="b"/>
            <a:pathLst>
              <a:path w="31322026" h="12187116">
                <a:moveTo>
                  <a:pt x="0" y="0"/>
                </a:moveTo>
                <a:lnTo>
                  <a:pt x="31322026" y="0"/>
                </a:lnTo>
                <a:lnTo>
                  <a:pt x="31322026" y="12187115"/>
                </a:lnTo>
                <a:lnTo>
                  <a:pt x="0" y="12187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25200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41437" y="1153119"/>
            <a:ext cx="7234714" cy="7802142"/>
          </a:xfrm>
          <a:custGeom>
            <a:avLst/>
            <a:gdLst/>
            <a:ahLst/>
            <a:cxnLst/>
            <a:rect l="l" t="t" r="r" b="b"/>
            <a:pathLst>
              <a:path w="7234714" h="7802142">
                <a:moveTo>
                  <a:pt x="0" y="0"/>
                </a:moveTo>
                <a:lnTo>
                  <a:pt x="7234714" y="0"/>
                </a:lnTo>
                <a:lnTo>
                  <a:pt x="7234714" y="7802142"/>
                </a:lnTo>
                <a:lnTo>
                  <a:pt x="0" y="7802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5764" y="83197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5" y="0"/>
                </a:lnTo>
                <a:lnTo>
                  <a:pt x="5186515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3844808" y="1153119"/>
            <a:ext cx="7910308" cy="8530725"/>
          </a:xfrm>
          <a:custGeom>
            <a:avLst/>
            <a:gdLst/>
            <a:ahLst/>
            <a:cxnLst/>
            <a:rect l="l" t="t" r="r" b="b"/>
            <a:pathLst>
              <a:path w="7910308" h="8530725">
                <a:moveTo>
                  <a:pt x="7910308" y="0"/>
                </a:moveTo>
                <a:lnTo>
                  <a:pt x="0" y="0"/>
                </a:lnTo>
                <a:lnTo>
                  <a:pt x="0" y="8530724"/>
                </a:lnTo>
                <a:lnTo>
                  <a:pt x="7910308" y="8530724"/>
                </a:lnTo>
                <a:lnTo>
                  <a:pt x="79103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5764" y="3121778"/>
            <a:ext cx="3191781" cy="7165222"/>
          </a:xfrm>
          <a:custGeom>
            <a:avLst/>
            <a:gdLst/>
            <a:ahLst/>
            <a:cxnLst/>
            <a:rect l="l" t="t" r="r" b="b"/>
            <a:pathLst>
              <a:path w="3191781" h="7165222">
                <a:moveTo>
                  <a:pt x="0" y="0"/>
                </a:moveTo>
                <a:lnTo>
                  <a:pt x="3191780" y="0"/>
                </a:lnTo>
                <a:lnTo>
                  <a:pt x="3191780" y="7165222"/>
                </a:lnTo>
                <a:lnTo>
                  <a:pt x="0" y="7165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65500" y="1949658"/>
            <a:ext cx="11878712" cy="1520952"/>
            <a:chOff x="0" y="0"/>
            <a:chExt cx="2870436" cy="3675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70436" cy="367531"/>
            </a:xfrm>
            <a:custGeom>
              <a:avLst/>
              <a:gdLst/>
              <a:ahLst/>
              <a:cxnLst/>
              <a:rect l="l" t="t" r="r" b="b"/>
              <a:pathLst>
                <a:path w="2870436" h="367531">
                  <a:moveTo>
                    <a:pt x="10428" y="0"/>
                  </a:moveTo>
                  <a:lnTo>
                    <a:pt x="2860008" y="0"/>
                  </a:lnTo>
                  <a:cubicBezTo>
                    <a:pt x="2862774" y="0"/>
                    <a:pt x="2865426" y="1099"/>
                    <a:pt x="2867382" y="3054"/>
                  </a:cubicBezTo>
                  <a:cubicBezTo>
                    <a:pt x="2869337" y="5010"/>
                    <a:pt x="2870436" y="7662"/>
                    <a:pt x="2870436" y="10428"/>
                  </a:cubicBezTo>
                  <a:lnTo>
                    <a:pt x="2870436" y="357103"/>
                  </a:lnTo>
                  <a:cubicBezTo>
                    <a:pt x="2870436" y="359869"/>
                    <a:pt x="2869337" y="362521"/>
                    <a:pt x="2867382" y="364477"/>
                  </a:cubicBezTo>
                  <a:cubicBezTo>
                    <a:pt x="2865426" y="366432"/>
                    <a:pt x="2862774" y="367531"/>
                    <a:pt x="2860008" y="367531"/>
                  </a:cubicBezTo>
                  <a:lnTo>
                    <a:pt x="10428" y="367531"/>
                  </a:lnTo>
                  <a:cubicBezTo>
                    <a:pt x="7662" y="367531"/>
                    <a:pt x="5010" y="366432"/>
                    <a:pt x="3054" y="364477"/>
                  </a:cubicBezTo>
                  <a:cubicBezTo>
                    <a:pt x="1099" y="362521"/>
                    <a:pt x="0" y="359869"/>
                    <a:pt x="0" y="357103"/>
                  </a:cubicBezTo>
                  <a:lnTo>
                    <a:pt x="0" y="10428"/>
                  </a:lnTo>
                  <a:cubicBezTo>
                    <a:pt x="0" y="7662"/>
                    <a:pt x="1099" y="5010"/>
                    <a:pt x="3054" y="3054"/>
                  </a:cubicBezTo>
                  <a:cubicBezTo>
                    <a:pt x="5010" y="1099"/>
                    <a:pt x="7662" y="0"/>
                    <a:pt x="104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870436" cy="415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65500" y="3794704"/>
            <a:ext cx="11738191" cy="1259486"/>
            <a:chOff x="0" y="0"/>
            <a:chExt cx="2836480" cy="3043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36480" cy="304349"/>
            </a:xfrm>
            <a:custGeom>
              <a:avLst/>
              <a:gdLst/>
              <a:ahLst/>
              <a:cxnLst/>
              <a:rect l="l" t="t" r="r" b="b"/>
              <a:pathLst>
                <a:path w="2836480" h="304349">
                  <a:moveTo>
                    <a:pt x="10553" y="0"/>
                  </a:moveTo>
                  <a:lnTo>
                    <a:pt x="2825927" y="0"/>
                  </a:lnTo>
                  <a:cubicBezTo>
                    <a:pt x="2828726" y="0"/>
                    <a:pt x="2831410" y="1112"/>
                    <a:pt x="2833389" y="3091"/>
                  </a:cubicBezTo>
                  <a:cubicBezTo>
                    <a:pt x="2835368" y="5070"/>
                    <a:pt x="2836480" y="7754"/>
                    <a:pt x="2836480" y="10553"/>
                  </a:cubicBezTo>
                  <a:lnTo>
                    <a:pt x="2836480" y="293796"/>
                  </a:lnTo>
                  <a:cubicBezTo>
                    <a:pt x="2836480" y="299624"/>
                    <a:pt x="2831755" y="304349"/>
                    <a:pt x="2825927" y="304349"/>
                  </a:cubicBezTo>
                  <a:lnTo>
                    <a:pt x="10553" y="304349"/>
                  </a:lnTo>
                  <a:cubicBezTo>
                    <a:pt x="7754" y="304349"/>
                    <a:pt x="5070" y="303237"/>
                    <a:pt x="3091" y="301258"/>
                  </a:cubicBezTo>
                  <a:cubicBezTo>
                    <a:pt x="1112" y="299279"/>
                    <a:pt x="0" y="296595"/>
                    <a:pt x="0" y="293796"/>
                  </a:cubicBezTo>
                  <a:lnTo>
                    <a:pt x="0" y="10553"/>
                  </a:lnTo>
                  <a:cubicBezTo>
                    <a:pt x="0" y="7754"/>
                    <a:pt x="1112" y="5070"/>
                    <a:pt x="3091" y="3091"/>
                  </a:cubicBezTo>
                  <a:cubicBezTo>
                    <a:pt x="5070" y="1112"/>
                    <a:pt x="7754" y="0"/>
                    <a:pt x="105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836480" cy="351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65500" y="5235165"/>
            <a:ext cx="8843851" cy="1797643"/>
            <a:chOff x="0" y="0"/>
            <a:chExt cx="2137076" cy="4343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7076" cy="434392"/>
            </a:xfrm>
            <a:custGeom>
              <a:avLst/>
              <a:gdLst/>
              <a:ahLst/>
              <a:cxnLst/>
              <a:rect l="l" t="t" r="r" b="b"/>
              <a:pathLst>
                <a:path w="2137076" h="434392">
                  <a:moveTo>
                    <a:pt x="14006" y="0"/>
                  </a:moveTo>
                  <a:lnTo>
                    <a:pt x="2123069" y="0"/>
                  </a:lnTo>
                  <a:cubicBezTo>
                    <a:pt x="2126784" y="0"/>
                    <a:pt x="2130347" y="1476"/>
                    <a:pt x="2132973" y="4102"/>
                  </a:cubicBezTo>
                  <a:cubicBezTo>
                    <a:pt x="2135600" y="6729"/>
                    <a:pt x="2137076" y="10292"/>
                    <a:pt x="2137076" y="14006"/>
                  </a:cubicBezTo>
                  <a:lnTo>
                    <a:pt x="2137076" y="420386"/>
                  </a:lnTo>
                  <a:cubicBezTo>
                    <a:pt x="2137076" y="424101"/>
                    <a:pt x="2135600" y="427663"/>
                    <a:pt x="2132973" y="430290"/>
                  </a:cubicBezTo>
                  <a:cubicBezTo>
                    <a:pt x="2130347" y="432917"/>
                    <a:pt x="2126784" y="434392"/>
                    <a:pt x="2123069" y="434392"/>
                  </a:cubicBezTo>
                  <a:lnTo>
                    <a:pt x="14006" y="434392"/>
                  </a:lnTo>
                  <a:cubicBezTo>
                    <a:pt x="10292" y="434392"/>
                    <a:pt x="6729" y="432917"/>
                    <a:pt x="4102" y="430290"/>
                  </a:cubicBezTo>
                  <a:cubicBezTo>
                    <a:pt x="1476" y="427663"/>
                    <a:pt x="0" y="424101"/>
                    <a:pt x="0" y="420386"/>
                  </a:cubicBezTo>
                  <a:lnTo>
                    <a:pt x="0" y="14006"/>
                  </a:lnTo>
                  <a:cubicBezTo>
                    <a:pt x="0" y="10292"/>
                    <a:pt x="1476" y="6729"/>
                    <a:pt x="4102" y="4102"/>
                  </a:cubicBezTo>
                  <a:cubicBezTo>
                    <a:pt x="6729" y="1476"/>
                    <a:pt x="10292" y="0"/>
                    <a:pt x="140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137076" cy="482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858823" y="4814900"/>
            <a:ext cx="5889736" cy="5472100"/>
          </a:xfrm>
          <a:custGeom>
            <a:avLst/>
            <a:gdLst/>
            <a:ahLst/>
            <a:cxnLst/>
            <a:rect l="l" t="t" r="r" b="b"/>
            <a:pathLst>
              <a:path w="5889736" h="5472100">
                <a:moveTo>
                  <a:pt x="0" y="0"/>
                </a:moveTo>
                <a:lnTo>
                  <a:pt x="5889736" y="0"/>
                </a:lnTo>
                <a:lnTo>
                  <a:pt x="5889736" y="5472100"/>
                </a:lnTo>
                <a:lnTo>
                  <a:pt x="0" y="5472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277624" y="93792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900" y="0"/>
                </a:lnTo>
                <a:lnTo>
                  <a:pt x="2497900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35276" y="9569776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1642693" y="9258300"/>
            <a:ext cx="2497899" cy="1294366"/>
          </a:xfrm>
          <a:custGeom>
            <a:avLst/>
            <a:gdLst/>
            <a:ahLst/>
            <a:cxnLst/>
            <a:rect l="l" t="t" r="r" b="b"/>
            <a:pathLst>
              <a:path w="2497899" h="1294366">
                <a:moveTo>
                  <a:pt x="0" y="0"/>
                </a:moveTo>
                <a:lnTo>
                  <a:pt x="2497899" y="0"/>
                </a:lnTo>
                <a:lnTo>
                  <a:pt x="2497899" y="1294366"/>
                </a:lnTo>
                <a:lnTo>
                  <a:pt x="0" y="1294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451683" y="3858349"/>
            <a:ext cx="11352008" cy="82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4"/>
              </a:lnSpc>
              <a:spcBef>
                <a:spcPct val="0"/>
              </a:spcBef>
            </a:pPr>
            <a:r>
              <a:rPr lang="en-US" sz="461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Practice pronunciation of new words.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99566" y="5111340"/>
            <a:ext cx="8887236" cy="164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4"/>
              </a:lnSpc>
              <a:spcBef>
                <a:spcPct val="0"/>
              </a:spcBef>
            </a:pPr>
            <a:r>
              <a:rPr lang="en-US" sz="461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Listen to a conversation about community service.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059309" y="471819"/>
            <a:ext cx="8188319" cy="1056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9"/>
              </a:lnSpc>
            </a:pPr>
            <a:r>
              <a:rPr lang="en-US" sz="6949">
                <a:solidFill>
                  <a:srgbClr val="000000"/>
                </a:solidFill>
                <a:latin typeface="Funtastic"/>
                <a:ea typeface="Funtastic"/>
                <a:cs typeface="Funtastic"/>
                <a:sym typeface="Funtastic"/>
              </a:rPr>
              <a:t>OBJECTIVES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65500" y="1825833"/>
            <a:ext cx="11480054" cy="164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8"/>
              </a:lnSpc>
              <a:spcBef>
                <a:spcPct val="0"/>
              </a:spcBef>
            </a:pPr>
            <a:r>
              <a:rPr lang="en-US" sz="462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Learn vocabulary about community service activities.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4567" y="7065533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4"/>
                </a:lnTo>
                <a:lnTo>
                  <a:pt x="0" y="438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76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4567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96961" y="234385"/>
            <a:ext cx="2804922" cy="8229600"/>
          </a:xfrm>
          <a:custGeom>
            <a:avLst/>
            <a:gdLst/>
            <a:ahLst/>
            <a:cxnLst/>
            <a:rect l="l" t="t" r="r" b="b"/>
            <a:pathLst>
              <a:path w="2804922" h="8229600">
                <a:moveTo>
                  <a:pt x="0" y="0"/>
                </a:moveTo>
                <a:lnTo>
                  <a:pt x="2804922" y="0"/>
                </a:lnTo>
                <a:lnTo>
                  <a:pt x="28049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02220" y="3816771"/>
            <a:ext cx="9637858" cy="3248761"/>
          </a:xfrm>
          <a:custGeom>
            <a:avLst/>
            <a:gdLst/>
            <a:ahLst/>
            <a:cxnLst/>
            <a:rect l="l" t="t" r="r" b="b"/>
            <a:pathLst>
              <a:path w="9637858" h="3248761">
                <a:moveTo>
                  <a:pt x="0" y="0"/>
                </a:moveTo>
                <a:lnTo>
                  <a:pt x="9637858" y="0"/>
                </a:lnTo>
                <a:lnTo>
                  <a:pt x="9637858" y="3248762"/>
                </a:lnTo>
                <a:lnTo>
                  <a:pt x="0" y="324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748109" y="2181661"/>
            <a:ext cx="6599537" cy="2167524"/>
            <a:chOff x="0" y="0"/>
            <a:chExt cx="1594748" cy="523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94748" cy="523772"/>
            </a:xfrm>
            <a:custGeom>
              <a:avLst/>
              <a:gdLst/>
              <a:ahLst/>
              <a:cxnLst/>
              <a:rect l="l" t="t" r="r" b="b"/>
              <a:pathLst>
                <a:path w="1594748" h="523772">
                  <a:moveTo>
                    <a:pt x="18770" y="0"/>
                  </a:moveTo>
                  <a:lnTo>
                    <a:pt x="1575978" y="0"/>
                  </a:lnTo>
                  <a:cubicBezTo>
                    <a:pt x="1580956" y="0"/>
                    <a:pt x="1585730" y="1978"/>
                    <a:pt x="1589250" y="5497"/>
                  </a:cubicBezTo>
                  <a:cubicBezTo>
                    <a:pt x="1592770" y="9017"/>
                    <a:pt x="1594748" y="13792"/>
                    <a:pt x="1594748" y="18770"/>
                  </a:cubicBezTo>
                  <a:lnTo>
                    <a:pt x="1594748" y="505003"/>
                  </a:lnTo>
                  <a:cubicBezTo>
                    <a:pt x="1594748" y="509981"/>
                    <a:pt x="1592770" y="514755"/>
                    <a:pt x="1589250" y="518275"/>
                  </a:cubicBezTo>
                  <a:cubicBezTo>
                    <a:pt x="1585730" y="521795"/>
                    <a:pt x="1580956" y="523772"/>
                    <a:pt x="1575978" y="523772"/>
                  </a:cubicBezTo>
                  <a:lnTo>
                    <a:pt x="18770" y="523772"/>
                  </a:lnTo>
                  <a:cubicBezTo>
                    <a:pt x="8403" y="523772"/>
                    <a:pt x="0" y="515369"/>
                    <a:pt x="0" y="505003"/>
                  </a:cubicBezTo>
                  <a:lnTo>
                    <a:pt x="0" y="18770"/>
                  </a:lnTo>
                  <a:cubicBezTo>
                    <a:pt x="0" y="13792"/>
                    <a:pt x="1978" y="9017"/>
                    <a:pt x="5497" y="5497"/>
                  </a:cubicBezTo>
                  <a:cubicBezTo>
                    <a:pt x="9017" y="1978"/>
                    <a:pt x="13792" y="0"/>
                    <a:pt x="187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94748" cy="571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418857" y="7065533"/>
            <a:ext cx="3421221" cy="3554515"/>
          </a:xfrm>
          <a:custGeom>
            <a:avLst/>
            <a:gdLst/>
            <a:ahLst/>
            <a:cxnLst/>
            <a:rect l="l" t="t" r="r" b="b"/>
            <a:pathLst>
              <a:path w="3421221" h="3554515">
                <a:moveTo>
                  <a:pt x="3421221" y="0"/>
                </a:moveTo>
                <a:lnTo>
                  <a:pt x="0" y="0"/>
                </a:lnTo>
                <a:lnTo>
                  <a:pt x="0" y="3554515"/>
                </a:lnTo>
                <a:lnTo>
                  <a:pt x="3421221" y="3554515"/>
                </a:lnTo>
                <a:lnTo>
                  <a:pt x="342122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86146" y="8614878"/>
            <a:ext cx="8732711" cy="2283878"/>
          </a:xfrm>
          <a:custGeom>
            <a:avLst/>
            <a:gdLst/>
            <a:ahLst/>
            <a:cxnLst/>
            <a:rect l="l" t="t" r="r" b="b"/>
            <a:pathLst>
              <a:path w="8732711" h="2283878">
                <a:moveTo>
                  <a:pt x="0" y="0"/>
                </a:moveTo>
                <a:lnTo>
                  <a:pt x="8732711" y="0"/>
                </a:lnTo>
                <a:lnTo>
                  <a:pt x="8732711" y="2283878"/>
                </a:lnTo>
                <a:lnTo>
                  <a:pt x="0" y="2283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149425" y="2010211"/>
            <a:ext cx="8245753" cy="108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Pick up litter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-253157"/>
            <a:ext cx="18208439" cy="1476908"/>
            <a:chOff x="0" y="0"/>
            <a:chExt cx="4795638" cy="3889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</a:t>
              </a:r>
              <a:r>
                <a:rPr lang="en-US" sz="7200" b="1" dirty="0" smtClean="0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PRESENTATION </a:t>
              </a:r>
              <a:endParaRPr lang="en-US" sz="7200" b="1" dirty="0">
                <a:solidFill>
                  <a:srgbClr val="000000"/>
                </a:solidFill>
                <a:latin typeface="Carollo Playscript Bold"/>
                <a:ea typeface="Carollo Playscript Bold"/>
                <a:cs typeface="Carollo Playscript Bold"/>
                <a:sym typeface="Carollo Playscript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525811" y="5677126"/>
            <a:ext cx="3610527" cy="4079691"/>
          </a:xfrm>
          <a:custGeom>
            <a:avLst/>
            <a:gdLst/>
            <a:ahLst/>
            <a:cxnLst/>
            <a:rect l="l" t="t" r="r" b="b"/>
            <a:pathLst>
              <a:path w="3610527" h="4079691">
                <a:moveTo>
                  <a:pt x="0" y="0"/>
                </a:moveTo>
                <a:lnTo>
                  <a:pt x="3610527" y="0"/>
                </a:lnTo>
                <a:lnTo>
                  <a:pt x="3610527" y="4079691"/>
                </a:lnTo>
                <a:lnTo>
                  <a:pt x="0" y="40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291884" y="2426404"/>
            <a:ext cx="3118037" cy="7860596"/>
          </a:xfrm>
          <a:custGeom>
            <a:avLst/>
            <a:gdLst/>
            <a:ahLst/>
            <a:cxnLst/>
            <a:rect l="l" t="t" r="r" b="b"/>
            <a:pathLst>
              <a:path w="3118037" h="7860596">
                <a:moveTo>
                  <a:pt x="0" y="0"/>
                </a:moveTo>
                <a:lnTo>
                  <a:pt x="3118037" y="0"/>
                </a:lnTo>
                <a:lnTo>
                  <a:pt x="3118037" y="7860596"/>
                </a:lnTo>
                <a:lnTo>
                  <a:pt x="0" y="786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164646" y="3188342"/>
            <a:ext cx="8245753" cy="108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/ˈ</a:t>
            </a:r>
            <a:r>
              <a:rPr lang="en-US" sz="601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pɪkɪŋ</a:t>
            </a: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01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ʌp</a:t>
            </a: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ˈ</a:t>
            </a:r>
            <a:r>
              <a:rPr lang="en-US" sz="601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lɪtər</a:t>
            </a: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4567" y="7065533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4"/>
                </a:lnTo>
                <a:lnTo>
                  <a:pt x="0" y="4385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76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503157" y="1789263"/>
            <a:ext cx="8662290" cy="2167524"/>
            <a:chOff x="0" y="0"/>
            <a:chExt cx="2093202" cy="523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3202" cy="523772"/>
            </a:xfrm>
            <a:custGeom>
              <a:avLst/>
              <a:gdLst/>
              <a:ahLst/>
              <a:cxnLst/>
              <a:rect l="l" t="t" r="r" b="b"/>
              <a:pathLst>
                <a:path w="2093202" h="523772">
                  <a:moveTo>
                    <a:pt x="14300" y="0"/>
                  </a:moveTo>
                  <a:lnTo>
                    <a:pt x="2078903" y="0"/>
                  </a:lnTo>
                  <a:cubicBezTo>
                    <a:pt x="2082695" y="0"/>
                    <a:pt x="2086332" y="1507"/>
                    <a:pt x="2089014" y="4188"/>
                  </a:cubicBezTo>
                  <a:cubicBezTo>
                    <a:pt x="2091696" y="6870"/>
                    <a:pt x="2093202" y="10507"/>
                    <a:pt x="2093202" y="14300"/>
                  </a:cubicBezTo>
                  <a:lnTo>
                    <a:pt x="2093202" y="509472"/>
                  </a:lnTo>
                  <a:cubicBezTo>
                    <a:pt x="2093202" y="513265"/>
                    <a:pt x="2091696" y="516902"/>
                    <a:pt x="2089014" y="519584"/>
                  </a:cubicBezTo>
                  <a:cubicBezTo>
                    <a:pt x="2086332" y="522266"/>
                    <a:pt x="2082695" y="523772"/>
                    <a:pt x="2078903" y="523772"/>
                  </a:cubicBezTo>
                  <a:lnTo>
                    <a:pt x="14300" y="523772"/>
                  </a:lnTo>
                  <a:cubicBezTo>
                    <a:pt x="10507" y="523772"/>
                    <a:pt x="6870" y="522266"/>
                    <a:pt x="4188" y="519584"/>
                  </a:cubicBezTo>
                  <a:cubicBezTo>
                    <a:pt x="1507" y="516902"/>
                    <a:pt x="0" y="513265"/>
                    <a:pt x="0" y="509472"/>
                  </a:cubicBezTo>
                  <a:lnTo>
                    <a:pt x="0" y="14300"/>
                  </a:lnTo>
                  <a:cubicBezTo>
                    <a:pt x="0" y="10507"/>
                    <a:pt x="1507" y="6870"/>
                    <a:pt x="4188" y="4188"/>
                  </a:cubicBezTo>
                  <a:cubicBezTo>
                    <a:pt x="6870" y="1507"/>
                    <a:pt x="10507" y="0"/>
                    <a:pt x="143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93202" cy="571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1553705"/>
            <a:ext cx="10082205" cy="8229600"/>
          </a:xfrm>
          <a:custGeom>
            <a:avLst/>
            <a:gdLst/>
            <a:ahLst/>
            <a:cxnLst/>
            <a:rect l="l" t="t" r="r" b="b"/>
            <a:pathLst>
              <a:path w="10082205" h="8229600">
                <a:moveTo>
                  <a:pt x="0" y="0"/>
                </a:moveTo>
                <a:lnTo>
                  <a:pt x="10082205" y="0"/>
                </a:lnTo>
                <a:lnTo>
                  <a:pt x="100822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904473" y="1617813"/>
            <a:ext cx="8245753" cy="108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Planting vegetables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19694" y="2853094"/>
            <a:ext cx="8245753" cy="102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/ˈ</a:t>
            </a:r>
            <a:r>
              <a:rPr lang="en-US" sz="6017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plæntɪŋ</a:t>
            </a: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ˈ</a:t>
            </a:r>
            <a:r>
              <a:rPr lang="en-US" sz="6017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vɛdʒtəblz</a:t>
            </a: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38395" y="1789263"/>
            <a:ext cx="6627052" cy="2167524"/>
            <a:chOff x="0" y="0"/>
            <a:chExt cx="1601397" cy="5237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01397" cy="523772"/>
            </a:xfrm>
            <a:custGeom>
              <a:avLst/>
              <a:gdLst/>
              <a:ahLst/>
              <a:cxnLst/>
              <a:rect l="l" t="t" r="r" b="b"/>
              <a:pathLst>
                <a:path w="1601397" h="523772">
                  <a:moveTo>
                    <a:pt x="18692" y="0"/>
                  </a:moveTo>
                  <a:lnTo>
                    <a:pt x="1582705" y="0"/>
                  </a:lnTo>
                  <a:cubicBezTo>
                    <a:pt x="1587662" y="0"/>
                    <a:pt x="1592417" y="1969"/>
                    <a:pt x="1595922" y="5475"/>
                  </a:cubicBezTo>
                  <a:cubicBezTo>
                    <a:pt x="1599427" y="8980"/>
                    <a:pt x="1601397" y="13734"/>
                    <a:pt x="1601397" y="18692"/>
                  </a:cubicBezTo>
                  <a:lnTo>
                    <a:pt x="1601397" y="505081"/>
                  </a:lnTo>
                  <a:cubicBezTo>
                    <a:pt x="1601397" y="510038"/>
                    <a:pt x="1599427" y="514792"/>
                    <a:pt x="1595922" y="518298"/>
                  </a:cubicBezTo>
                  <a:cubicBezTo>
                    <a:pt x="1592417" y="521803"/>
                    <a:pt x="1587662" y="523772"/>
                    <a:pt x="1582705" y="523772"/>
                  </a:cubicBezTo>
                  <a:lnTo>
                    <a:pt x="18692" y="523772"/>
                  </a:lnTo>
                  <a:cubicBezTo>
                    <a:pt x="13734" y="523772"/>
                    <a:pt x="8980" y="521803"/>
                    <a:pt x="5475" y="518298"/>
                  </a:cubicBezTo>
                  <a:cubicBezTo>
                    <a:pt x="1969" y="514792"/>
                    <a:pt x="0" y="510038"/>
                    <a:pt x="0" y="505081"/>
                  </a:cubicBezTo>
                  <a:lnTo>
                    <a:pt x="0" y="18692"/>
                  </a:lnTo>
                  <a:cubicBezTo>
                    <a:pt x="0" y="13734"/>
                    <a:pt x="1969" y="8980"/>
                    <a:pt x="5475" y="5475"/>
                  </a:cubicBezTo>
                  <a:cubicBezTo>
                    <a:pt x="8980" y="1969"/>
                    <a:pt x="13734" y="0"/>
                    <a:pt x="186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601397" cy="571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2095889"/>
            <a:ext cx="12874046" cy="8191111"/>
          </a:xfrm>
          <a:custGeom>
            <a:avLst/>
            <a:gdLst/>
            <a:ahLst/>
            <a:cxnLst/>
            <a:rect l="l" t="t" r="r" b="b"/>
            <a:pathLst>
              <a:path w="12874046" h="8191111">
                <a:moveTo>
                  <a:pt x="0" y="0"/>
                </a:moveTo>
                <a:lnTo>
                  <a:pt x="12874046" y="0"/>
                </a:lnTo>
                <a:lnTo>
                  <a:pt x="12874046" y="8191111"/>
                </a:lnTo>
                <a:lnTo>
                  <a:pt x="0" y="819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45420" y="1617813"/>
            <a:ext cx="6308382" cy="108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Donating books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57065" y="2853094"/>
            <a:ext cx="6308382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/ˈ</a:t>
            </a:r>
            <a:r>
              <a:rPr lang="en-US" sz="5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doʊneɪtɪŋ</a:t>
            </a:r>
            <a:r>
              <a:rPr lang="en-US" sz="5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bʊks</a:t>
            </a:r>
            <a:r>
              <a:rPr lang="en-US" sz="5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3858" y="234385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0" y="0"/>
                </a:moveTo>
                <a:lnTo>
                  <a:pt x="5186516" y="0"/>
                </a:lnTo>
                <a:lnTo>
                  <a:pt x="5186516" y="2638640"/>
                </a:lnTo>
                <a:lnTo>
                  <a:pt x="0" y="263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38395" y="1789263"/>
            <a:ext cx="6627052" cy="2167524"/>
            <a:chOff x="0" y="0"/>
            <a:chExt cx="1601397" cy="5237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01397" cy="523772"/>
            </a:xfrm>
            <a:custGeom>
              <a:avLst/>
              <a:gdLst/>
              <a:ahLst/>
              <a:cxnLst/>
              <a:rect l="l" t="t" r="r" b="b"/>
              <a:pathLst>
                <a:path w="1601397" h="523772">
                  <a:moveTo>
                    <a:pt x="18692" y="0"/>
                  </a:moveTo>
                  <a:lnTo>
                    <a:pt x="1582705" y="0"/>
                  </a:lnTo>
                  <a:cubicBezTo>
                    <a:pt x="1587662" y="0"/>
                    <a:pt x="1592417" y="1969"/>
                    <a:pt x="1595922" y="5475"/>
                  </a:cubicBezTo>
                  <a:cubicBezTo>
                    <a:pt x="1599427" y="8980"/>
                    <a:pt x="1601397" y="13734"/>
                    <a:pt x="1601397" y="18692"/>
                  </a:cubicBezTo>
                  <a:lnTo>
                    <a:pt x="1601397" y="505081"/>
                  </a:lnTo>
                  <a:cubicBezTo>
                    <a:pt x="1601397" y="510038"/>
                    <a:pt x="1599427" y="514792"/>
                    <a:pt x="1595922" y="518298"/>
                  </a:cubicBezTo>
                  <a:cubicBezTo>
                    <a:pt x="1592417" y="521803"/>
                    <a:pt x="1587662" y="523772"/>
                    <a:pt x="1582705" y="523772"/>
                  </a:cubicBezTo>
                  <a:lnTo>
                    <a:pt x="18692" y="523772"/>
                  </a:lnTo>
                  <a:cubicBezTo>
                    <a:pt x="13734" y="523772"/>
                    <a:pt x="8980" y="521803"/>
                    <a:pt x="5475" y="518298"/>
                  </a:cubicBezTo>
                  <a:cubicBezTo>
                    <a:pt x="1969" y="514792"/>
                    <a:pt x="0" y="510038"/>
                    <a:pt x="0" y="505081"/>
                  </a:cubicBezTo>
                  <a:lnTo>
                    <a:pt x="0" y="18692"/>
                  </a:lnTo>
                  <a:cubicBezTo>
                    <a:pt x="0" y="13734"/>
                    <a:pt x="1969" y="8980"/>
                    <a:pt x="5475" y="5475"/>
                  </a:cubicBezTo>
                  <a:cubicBezTo>
                    <a:pt x="8980" y="1969"/>
                    <a:pt x="13734" y="0"/>
                    <a:pt x="186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601397" cy="571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5694742" y="0"/>
            <a:ext cx="5186516" cy="2638640"/>
          </a:xfrm>
          <a:custGeom>
            <a:avLst/>
            <a:gdLst/>
            <a:ahLst/>
            <a:cxnLst/>
            <a:rect l="l" t="t" r="r" b="b"/>
            <a:pathLst>
              <a:path w="5186516" h="2638640">
                <a:moveTo>
                  <a:pt x="5186516" y="0"/>
                </a:moveTo>
                <a:lnTo>
                  <a:pt x="0" y="0"/>
                </a:lnTo>
                <a:lnTo>
                  <a:pt x="0" y="2638640"/>
                </a:lnTo>
                <a:lnTo>
                  <a:pt x="5186516" y="2638640"/>
                </a:lnTo>
                <a:lnTo>
                  <a:pt x="518651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57984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5160" y="0"/>
            <a:ext cx="10972800" cy="10287000"/>
          </a:xfrm>
          <a:custGeom>
            <a:avLst/>
            <a:gdLst/>
            <a:ahLst/>
            <a:cxnLst/>
            <a:rect l="l" t="t" r="r" b="b"/>
            <a:pathLst>
              <a:path w="10972800" h="10287000">
                <a:moveTo>
                  <a:pt x="0" y="0"/>
                </a:moveTo>
                <a:lnTo>
                  <a:pt x="10972800" y="0"/>
                </a:lnTo>
                <a:lnTo>
                  <a:pt x="10972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538395" y="1617813"/>
            <a:ext cx="6615408" cy="108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Teaching English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57065" y="2853094"/>
            <a:ext cx="6308382" cy="102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424"/>
              </a:lnSpc>
              <a:spcBef>
                <a:spcPct val="0"/>
              </a:spcBef>
            </a:pP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/ˈ</a:t>
            </a:r>
            <a:r>
              <a:rPr lang="en-US" sz="6017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tiːʧɪŋ</a:t>
            </a: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ˈ</a:t>
            </a:r>
            <a:r>
              <a:rPr lang="en-US" sz="6017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ɪŋɡlɪʃ</a:t>
            </a:r>
            <a:r>
              <a:rPr lang="en-US" sz="601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4567" y="7315059"/>
            <a:ext cx="19077134" cy="4385535"/>
          </a:xfrm>
          <a:custGeom>
            <a:avLst/>
            <a:gdLst/>
            <a:ahLst/>
            <a:cxnLst/>
            <a:rect l="l" t="t" r="r" b="b"/>
            <a:pathLst>
              <a:path w="19077134" h="4385535">
                <a:moveTo>
                  <a:pt x="0" y="0"/>
                </a:moveTo>
                <a:lnTo>
                  <a:pt x="19077134" y="0"/>
                </a:lnTo>
                <a:lnTo>
                  <a:pt x="19077134" y="4385535"/>
                </a:lnTo>
                <a:lnTo>
                  <a:pt x="0" y="438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76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65605" y="419387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 l="-29229" b="-2922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2070" y="-635974"/>
            <a:ext cx="9406070" cy="10143801"/>
          </a:xfrm>
          <a:custGeom>
            <a:avLst/>
            <a:gdLst/>
            <a:ahLst/>
            <a:cxnLst/>
            <a:rect l="l" t="t" r="r" b="b"/>
            <a:pathLst>
              <a:path w="9406070" h="10143801">
                <a:moveTo>
                  <a:pt x="9406070" y="0"/>
                </a:moveTo>
                <a:lnTo>
                  <a:pt x="0" y="0"/>
                </a:lnTo>
                <a:lnTo>
                  <a:pt x="0" y="10143800"/>
                </a:lnTo>
                <a:lnTo>
                  <a:pt x="9406070" y="10143800"/>
                </a:lnTo>
                <a:lnTo>
                  <a:pt x="94060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561" y="4345764"/>
            <a:ext cx="9259386" cy="3121185"/>
          </a:xfrm>
          <a:custGeom>
            <a:avLst/>
            <a:gdLst/>
            <a:ahLst/>
            <a:cxnLst/>
            <a:rect l="l" t="t" r="r" b="b"/>
            <a:pathLst>
              <a:path w="9259386" h="3121185">
                <a:moveTo>
                  <a:pt x="0" y="0"/>
                </a:moveTo>
                <a:lnTo>
                  <a:pt x="9259386" y="0"/>
                </a:lnTo>
                <a:lnTo>
                  <a:pt x="9259386" y="3121185"/>
                </a:lnTo>
                <a:lnTo>
                  <a:pt x="0" y="312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9421" y="3234707"/>
            <a:ext cx="8377454" cy="7052293"/>
          </a:xfrm>
          <a:custGeom>
            <a:avLst/>
            <a:gdLst/>
            <a:ahLst/>
            <a:cxnLst/>
            <a:rect l="l" t="t" r="r" b="b"/>
            <a:pathLst>
              <a:path w="8377454" h="7052293">
                <a:moveTo>
                  <a:pt x="0" y="0"/>
                </a:moveTo>
                <a:lnTo>
                  <a:pt x="8377454" y="0"/>
                </a:lnTo>
                <a:lnTo>
                  <a:pt x="8377454" y="7052293"/>
                </a:lnTo>
                <a:lnTo>
                  <a:pt x="0" y="7052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353607" y="9196429"/>
            <a:ext cx="2764615" cy="1432573"/>
          </a:xfrm>
          <a:custGeom>
            <a:avLst/>
            <a:gdLst/>
            <a:ahLst/>
            <a:cxnLst/>
            <a:rect l="l" t="t" r="r" b="b"/>
            <a:pathLst>
              <a:path w="2764615" h="1432573">
                <a:moveTo>
                  <a:pt x="2764614" y="0"/>
                </a:moveTo>
                <a:lnTo>
                  <a:pt x="0" y="0"/>
                </a:lnTo>
                <a:lnTo>
                  <a:pt x="0" y="1432573"/>
                </a:lnTo>
                <a:lnTo>
                  <a:pt x="2764614" y="1432573"/>
                </a:lnTo>
                <a:lnTo>
                  <a:pt x="276461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33915" y="8720179"/>
            <a:ext cx="7053724" cy="1844770"/>
          </a:xfrm>
          <a:custGeom>
            <a:avLst/>
            <a:gdLst/>
            <a:ahLst/>
            <a:cxnLst/>
            <a:rect l="l" t="t" r="r" b="b"/>
            <a:pathLst>
              <a:path w="7053724" h="1844770">
                <a:moveTo>
                  <a:pt x="0" y="0"/>
                </a:moveTo>
                <a:lnTo>
                  <a:pt x="7053724" y="0"/>
                </a:lnTo>
                <a:lnTo>
                  <a:pt x="7053724" y="1844770"/>
                </a:lnTo>
                <a:lnTo>
                  <a:pt x="0" y="1844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666875" y="3868723"/>
            <a:ext cx="9999205" cy="2246477"/>
            <a:chOff x="0" y="0"/>
            <a:chExt cx="2088893" cy="4693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88893" cy="469302"/>
            </a:xfrm>
            <a:custGeom>
              <a:avLst/>
              <a:gdLst/>
              <a:ahLst/>
              <a:cxnLst/>
              <a:rect l="l" t="t" r="r" b="b"/>
              <a:pathLst>
                <a:path w="2088893" h="469302">
                  <a:moveTo>
                    <a:pt x="23228" y="0"/>
                  </a:moveTo>
                  <a:lnTo>
                    <a:pt x="2065666" y="0"/>
                  </a:lnTo>
                  <a:cubicBezTo>
                    <a:pt x="2071826" y="0"/>
                    <a:pt x="2077734" y="2447"/>
                    <a:pt x="2082090" y="6803"/>
                  </a:cubicBezTo>
                  <a:cubicBezTo>
                    <a:pt x="2086446" y="11159"/>
                    <a:pt x="2088893" y="17067"/>
                    <a:pt x="2088893" y="23228"/>
                  </a:cubicBezTo>
                  <a:lnTo>
                    <a:pt x="2088893" y="446075"/>
                  </a:lnTo>
                  <a:cubicBezTo>
                    <a:pt x="2088893" y="452235"/>
                    <a:pt x="2086446" y="458143"/>
                    <a:pt x="2082090" y="462499"/>
                  </a:cubicBezTo>
                  <a:cubicBezTo>
                    <a:pt x="2077734" y="466855"/>
                    <a:pt x="2071826" y="469302"/>
                    <a:pt x="2065666" y="469302"/>
                  </a:cubicBezTo>
                  <a:lnTo>
                    <a:pt x="23228" y="469302"/>
                  </a:lnTo>
                  <a:cubicBezTo>
                    <a:pt x="17067" y="469302"/>
                    <a:pt x="11159" y="466855"/>
                    <a:pt x="6803" y="462499"/>
                  </a:cubicBezTo>
                  <a:cubicBezTo>
                    <a:pt x="2447" y="458143"/>
                    <a:pt x="0" y="452235"/>
                    <a:pt x="0" y="446075"/>
                  </a:cubicBezTo>
                  <a:lnTo>
                    <a:pt x="0" y="23228"/>
                  </a:lnTo>
                  <a:cubicBezTo>
                    <a:pt x="0" y="17067"/>
                    <a:pt x="2447" y="11159"/>
                    <a:pt x="6803" y="6803"/>
                  </a:cubicBezTo>
                  <a:cubicBezTo>
                    <a:pt x="11159" y="2447"/>
                    <a:pt x="17067" y="0"/>
                    <a:pt x="232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088893" cy="516927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666875" y="3687748"/>
            <a:ext cx="938099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Recycling plastic bottles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85164" y="4768186"/>
            <a:ext cx="9064439" cy="91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8"/>
              </a:lnSpc>
            </a:pPr>
            <a:r>
              <a:rPr lang="en-US" sz="5420" dirty="0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/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ri</a:t>
            </a:r>
            <a:r>
              <a:rPr lang="en-US" sz="5420" dirty="0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ːˈ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saɪklɪŋ</a:t>
            </a:r>
            <a:r>
              <a:rPr lang="en-US" sz="5420" dirty="0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 ˈ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plæstɪk</a:t>
            </a:r>
            <a:r>
              <a:rPr lang="en-US" sz="5420" dirty="0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 ˈ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bɑːtlz</a:t>
            </a:r>
            <a:r>
              <a:rPr lang="en-US" sz="5420" dirty="0">
                <a:solidFill>
                  <a:srgbClr val="000000"/>
                </a:solidFill>
                <a:ea typeface="Poppins"/>
                <a:cs typeface="Times New Roman" pitchFamily="18" charset="0"/>
                <a:sym typeface="Poppins"/>
              </a:rPr>
              <a:t>/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29229" b="-29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666875" y="3868723"/>
            <a:ext cx="9999205" cy="2246477"/>
            <a:chOff x="0" y="0"/>
            <a:chExt cx="2088893" cy="4693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8893" cy="469302"/>
            </a:xfrm>
            <a:custGeom>
              <a:avLst/>
              <a:gdLst/>
              <a:ahLst/>
              <a:cxnLst/>
              <a:rect l="l" t="t" r="r" b="b"/>
              <a:pathLst>
                <a:path w="2088893" h="469302">
                  <a:moveTo>
                    <a:pt x="23228" y="0"/>
                  </a:moveTo>
                  <a:lnTo>
                    <a:pt x="2065666" y="0"/>
                  </a:lnTo>
                  <a:cubicBezTo>
                    <a:pt x="2071826" y="0"/>
                    <a:pt x="2077734" y="2447"/>
                    <a:pt x="2082090" y="6803"/>
                  </a:cubicBezTo>
                  <a:cubicBezTo>
                    <a:pt x="2086446" y="11159"/>
                    <a:pt x="2088893" y="17067"/>
                    <a:pt x="2088893" y="23228"/>
                  </a:cubicBezTo>
                  <a:lnTo>
                    <a:pt x="2088893" y="446075"/>
                  </a:lnTo>
                  <a:cubicBezTo>
                    <a:pt x="2088893" y="452235"/>
                    <a:pt x="2086446" y="458143"/>
                    <a:pt x="2082090" y="462499"/>
                  </a:cubicBezTo>
                  <a:cubicBezTo>
                    <a:pt x="2077734" y="466855"/>
                    <a:pt x="2071826" y="469302"/>
                    <a:pt x="2065666" y="469302"/>
                  </a:cubicBezTo>
                  <a:lnTo>
                    <a:pt x="23228" y="469302"/>
                  </a:lnTo>
                  <a:cubicBezTo>
                    <a:pt x="17067" y="469302"/>
                    <a:pt x="11159" y="466855"/>
                    <a:pt x="6803" y="462499"/>
                  </a:cubicBezTo>
                  <a:cubicBezTo>
                    <a:pt x="2447" y="458143"/>
                    <a:pt x="0" y="452235"/>
                    <a:pt x="0" y="446075"/>
                  </a:cubicBezTo>
                  <a:lnTo>
                    <a:pt x="0" y="23228"/>
                  </a:lnTo>
                  <a:cubicBezTo>
                    <a:pt x="0" y="17067"/>
                    <a:pt x="2447" y="11159"/>
                    <a:pt x="6803" y="6803"/>
                  </a:cubicBezTo>
                  <a:cubicBezTo>
                    <a:pt x="11159" y="2447"/>
                    <a:pt x="17067" y="0"/>
                    <a:pt x="232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88893" cy="516927"/>
            </a:xfrm>
            <a:prstGeom prst="rect">
              <a:avLst/>
            </a:prstGeom>
          </p:spPr>
          <p:txBody>
            <a:bodyPr lIns="58105" tIns="58105" rIns="58105" bIns="58105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561" y="0"/>
            <a:ext cx="7784341" cy="6850220"/>
          </a:xfrm>
          <a:custGeom>
            <a:avLst/>
            <a:gdLst/>
            <a:ahLst/>
            <a:cxnLst/>
            <a:rect l="l" t="t" r="r" b="b"/>
            <a:pathLst>
              <a:path w="7784341" h="6850220">
                <a:moveTo>
                  <a:pt x="0" y="0"/>
                </a:moveTo>
                <a:lnTo>
                  <a:pt x="7784340" y="0"/>
                </a:lnTo>
                <a:lnTo>
                  <a:pt x="7784340" y="6850220"/>
                </a:lnTo>
                <a:lnTo>
                  <a:pt x="0" y="6850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561" y="7008082"/>
            <a:ext cx="3396243" cy="3278918"/>
          </a:xfrm>
          <a:custGeom>
            <a:avLst/>
            <a:gdLst/>
            <a:ahLst/>
            <a:cxnLst/>
            <a:rect l="l" t="t" r="r" b="b"/>
            <a:pathLst>
              <a:path w="3396243" h="3278918">
                <a:moveTo>
                  <a:pt x="0" y="0"/>
                </a:moveTo>
                <a:lnTo>
                  <a:pt x="3396242" y="0"/>
                </a:lnTo>
                <a:lnTo>
                  <a:pt x="3396242" y="3278918"/>
                </a:lnTo>
                <a:lnTo>
                  <a:pt x="0" y="3278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13904" y="7008082"/>
            <a:ext cx="5196642" cy="3221918"/>
          </a:xfrm>
          <a:custGeom>
            <a:avLst/>
            <a:gdLst/>
            <a:ahLst/>
            <a:cxnLst/>
            <a:rect l="l" t="t" r="r" b="b"/>
            <a:pathLst>
              <a:path w="5196642" h="3221918">
                <a:moveTo>
                  <a:pt x="0" y="0"/>
                </a:moveTo>
                <a:lnTo>
                  <a:pt x="5196642" y="0"/>
                </a:lnTo>
                <a:lnTo>
                  <a:pt x="5196642" y="3221918"/>
                </a:lnTo>
                <a:lnTo>
                  <a:pt x="0" y="3221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666875" y="3697273"/>
            <a:ext cx="9380991" cy="10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sz="5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Cleaning the playground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85164" y="4768186"/>
            <a:ext cx="9064439" cy="91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8"/>
              </a:lnSpc>
            </a:pPr>
            <a:r>
              <a:rPr lang="en-US" sz="542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/ˈ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kliːnɪŋ</a:t>
            </a:r>
            <a:r>
              <a:rPr lang="en-US" sz="542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ðə</a:t>
            </a:r>
            <a:r>
              <a:rPr lang="en-US" sz="542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 ˈ</a:t>
            </a:r>
            <a:r>
              <a:rPr lang="en-US" sz="5420" dirty="0" err="1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pleɪɡraʊnd</a:t>
            </a:r>
            <a:r>
              <a:rPr lang="en-US" sz="5420" dirty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5" b="-1038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910546" y="504015"/>
            <a:ext cx="6613676" cy="3364708"/>
          </a:xfrm>
          <a:custGeom>
            <a:avLst/>
            <a:gdLst/>
            <a:ahLst/>
            <a:cxnLst/>
            <a:rect l="l" t="t" r="r" b="b"/>
            <a:pathLst>
              <a:path w="6613676" h="3364708">
                <a:moveTo>
                  <a:pt x="6613676" y="0"/>
                </a:moveTo>
                <a:lnTo>
                  <a:pt x="0" y="0"/>
                </a:lnTo>
                <a:lnTo>
                  <a:pt x="0" y="3364708"/>
                </a:lnTo>
                <a:lnTo>
                  <a:pt x="6613676" y="3364708"/>
                </a:lnTo>
                <a:lnTo>
                  <a:pt x="6613676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29229" b="-292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4939" y="290116"/>
            <a:ext cx="3727279" cy="1896253"/>
          </a:xfrm>
          <a:custGeom>
            <a:avLst/>
            <a:gdLst/>
            <a:ahLst/>
            <a:cxnLst/>
            <a:rect l="l" t="t" r="r" b="b"/>
            <a:pathLst>
              <a:path w="3727279" h="1896253">
                <a:moveTo>
                  <a:pt x="0" y="0"/>
                </a:moveTo>
                <a:lnTo>
                  <a:pt x="3727278" y="0"/>
                </a:lnTo>
                <a:lnTo>
                  <a:pt x="3727278" y="1896253"/>
                </a:lnTo>
                <a:lnTo>
                  <a:pt x="0" y="189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780" y="0"/>
            <a:ext cx="18208439" cy="1476908"/>
            <a:chOff x="0" y="0"/>
            <a:chExt cx="4795638" cy="388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5638" cy="388980"/>
            </a:xfrm>
            <a:custGeom>
              <a:avLst/>
              <a:gdLst/>
              <a:ahLst/>
              <a:cxnLst/>
              <a:rect l="l" t="t" r="r" b="b"/>
              <a:pathLst>
                <a:path w="4795638" h="388980">
                  <a:moveTo>
                    <a:pt x="0" y="0"/>
                  </a:moveTo>
                  <a:lnTo>
                    <a:pt x="4795638" y="0"/>
                  </a:lnTo>
                  <a:lnTo>
                    <a:pt x="4795638" y="388980"/>
                  </a:lnTo>
                  <a:lnTo>
                    <a:pt x="0" y="388980"/>
                  </a:lnTo>
                  <a:close/>
                </a:path>
              </a:pathLst>
            </a:custGeom>
            <a:solidFill>
              <a:srgbClr val="FABE6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33350"/>
              <a:ext cx="4795638" cy="52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0080"/>
                </a:lnSpc>
              </a:pPr>
              <a:r>
                <a:rPr lang="en-US" sz="7200" b="1">
                  <a:solidFill>
                    <a:srgbClr val="000000"/>
                  </a:solidFill>
                  <a:latin typeface="Carollo Playscript Bold"/>
                  <a:ea typeface="Carollo Playscript Bold"/>
                  <a:cs typeface="Carollo Playscript Bold"/>
                  <a:sym typeface="Carollo Playscript Bold"/>
                </a:rPr>
                <a:t> PRACTICE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980537" y="0"/>
            <a:ext cx="1307463" cy="1385431"/>
          </a:xfrm>
          <a:custGeom>
            <a:avLst/>
            <a:gdLst/>
            <a:ahLst/>
            <a:cxnLst/>
            <a:rect l="l" t="t" r="r" b="b"/>
            <a:pathLst>
              <a:path w="1307463" h="1385431">
                <a:moveTo>
                  <a:pt x="0" y="0"/>
                </a:moveTo>
                <a:lnTo>
                  <a:pt x="1307463" y="0"/>
                </a:lnTo>
                <a:lnTo>
                  <a:pt x="1307463" y="1385431"/>
                </a:lnTo>
                <a:lnTo>
                  <a:pt x="0" y="1385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3976" y="3951605"/>
            <a:ext cx="17220049" cy="271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0835" lvl="1" indent="-820417" algn="l">
              <a:lnSpc>
                <a:spcPts val="10639"/>
              </a:lnSpc>
              <a:buAutoNum type="arabicPeriod"/>
            </a:pPr>
            <a:r>
              <a:rPr lang="en-US" sz="7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What did Tom buy Minh? </a:t>
            </a:r>
          </a:p>
          <a:p>
            <a:pPr marL="1640835" lvl="1" indent="-820417" algn="l">
              <a:lnSpc>
                <a:spcPts val="10639"/>
              </a:lnSpc>
              <a:buAutoNum type="arabicPeriod"/>
            </a:pPr>
            <a:r>
              <a:rPr lang="en-US" sz="7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What activities are mentioned?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438</Words>
  <Application>Microsoft Office PowerPoint</Application>
  <PresentationFormat>Custom</PresentationFormat>
  <Paragraphs>76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Carollo Playscript Bold</vt:lpstr>
      <vt:lpstr>Times New Roman</vt:lpstr>
      <vt:lpstr>Poppins Bold</vt:lpstr>
      <vt:lpstr>Canva Sans</vt:lpstr>
      <vt:lpstr>Calibri</vt:lpstr>
      <vt:lpstr>Poppins</vt:lpstr>
      <vt:lpstr>Funtastic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</dc:title>
  <dc:creator>AD</dc:creator>
  <cp:lastModifiedBy>AD</cp:lastModifiedBy>
  <cp:revision>7</cp:revision>
  <dcterms:created xsi:type="dcterms:W3CDTF">2006-08-16T00:00:00Z</dcterms:created>
  <dcterms:modified xsi:type="dcterms:W3CDTF">2024-10-16T16:05:04Z</dcterms:modified>
  <dc:identifier>DAGTvthrbuc</dc:identifier>
</cp:coreProperties>
</file>