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6"/>
  </p:notesMasterIdLst>
  <p:sldIdLst>
    <p:sldId id="274" r:id="rId2"/>
    <p:sldId id="332" r:id="rId3"/>
    <p:sldId id="261" r:id="rId4"/>
    <p:sldId id="270" r:id="rId5"/>
    <p:sldId id="317" r:id="rId6"/>
    <p:sldId id="318" r:id="rId7"/>
    <p:sldId id="319" r:id="rId8"/>
    <p:sldId id="320" r:id="rId9"/>
    <p:sldId id="321" r:id="rId10"/>
    <p:sldId id="322" r:id="rId11"/>
    <p:sldId id="330" r:id="rId12"/>
    <p:sldId id="323" r:id="rId13"/>
    <p:sldId id="324" r:id="rId14"/>
    <p:sldId id="325" r:id="rId15"/>
    <p:sldId id="280" r:id="rId16"/>
    <p:sldId id="271" r:id="rId17"/>
    <p:sldId id="326" r:id="rId18"/>
    <p:sldId id="328" r:id="rId19"/>
    <p:sldId id="327" r:id="rId20"/>
    <p:sldId id="329" r:id="rId21"/>
    <p:sldId id="286" r:id="rId22"/>
    <p:sldId id="347" r:id="rId23"/>
    <p:sldId id="336" r:id="rId24"/>
    <p:sldId id="339" r:id="rId25"/>
    <p:sldId id="348" r:id="rId26"/>
    <p:sldId id="349" r:id="rId27"/>
    <p:sldId id="346" r:id="rId28"/>
    <p:sldId id="337" r:id="rId29"/>
    <p:sldId id="283" r:id="rId30"/>
    <p:sldId id="288" r:id="rId31"/>
    <p:sldId id="350" r:id="rId32"/>
    <p:sldId id="351" r:id="rId33"/>
    <p:sldId id="284" r:id="rId34"/>
    <p:sldId id="287" r:id="rId35"/>
  </p:sldIdLst>
  <p:sldSz cx="9144000" cy="5143500" type="screen16x9"/>
  <p:notesSz cx="6858000" cy="9144000"/>
  <p:embeddedFontLst>
    <p:embeddedFont>
      <p:font typeface="Single Day" panose="020B0604020202020204" charset="-127"/>
      <p:regular r:id="rId37"/>
    </p:embeddedFont>
    <p:embeddedFont>
      <p:font typeface="Comfortaa" panose="020B0604020202020204" charset="0"/>
      <p:regular r:id="rId38"/>
      <p:bold r:id="rId39"/>
    </p:embeddedFont>
    <p:embeddedFont>
      <p:font typeface="Comfortaa Light" panose="020B0604020202020204" charset="0"/>
      <p:regular r:id="rId40"/>
      <p:bold r:id="rId41"/>
    </p:embeddedFont>
    <p:embeddedFont>
      <p:font typeface="Comfortaa Medium" panose="020B0604020202020204" charset="0"/>
      <p:regular r:id="rId42"/>
      <p:bold r:id="rId43"/>
    </p:embeddedFont>
    <p:embeddedFont>
      <p:font typeface="Comfortaa SemiBold" panose="020B0604020202020204" charset="0"/>
      <p:regular r:id="rId44"/>
      <p:bold r:id="rId45"/>
    </p:embeddedFont>
    <p:embeddedFont>
      <p:font typeface="Mali" panose="020B0604020202020204" charset="-34"/>
      <p:regular r:id="rId46"/>
      <p:bold r:id="rId47"/>
      <p:italic r:id="rId48"/>
      <p:boldItalic r:id="rId49"/>
    </p:embeddedFont>
    <p:embeddedFont>
      <p:font typeface="Mali Medium" panose="020B0604020202020204" charset="-34"/>
      <p:regular r:id="rId50"/>
      <p:bold r:id="rId51"/>
      <p:italic r:id="rId52"/>
      <p:boldItalic r:id="rId53"/>
    </p:embeddedFont>
    <p:embeddedFont>
      <p:font typeface="Mali SemiBold" panose="020B0604020202020204" charset="-34"/>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9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E68"/>
    <a:srgbClr val="8C92A2"/>
    <a:srgbClr val="1953D6"/>
    <a:srgbClr val="FECA2A"/>
    <a:srgbClr val="ED510C"/>
    <a:srgbClr val="FCFCF0"/>
    <a:srgbClr val="FC9D82"/>
    <a:srgbClr val="4472C4"/>
    <a:srgbClr val="C00000"/>
    <a:srgbClr val="ED6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65EADD-D6A5-4487-A436-0224A39C4D29}">
  <a:tblStyle styleId="{B765EADD-D6A5-4487-A436-0224A39C4D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0" d="100"/>
          <a:sy n="110" d="100"/>
        </p:scale>
        <p:origin x="937" y="84"/>
      </p:cViewPr>
      <p:guideLst>
        <p:guide orient="horz" pos="279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115a78a66eb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115a78a66eb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9060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81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từng</a:t>
            </a:r>
            <a:r>
              <a:rPr lang="en-US" dirty="0"/>
              <a:t> </a:t>
            </a:r>
            <a:r>
              <a:rPr lang="en-US" dirty="0" err="1"/>
              <a:t>bài</a:t>
            </a:r>
            <a:r>
              <a:rPr lang="en-US" dirty="0"/>
              <a:t> </a:t>
            </a:r>
            <a:r>
              <a:rPr lang="en-US" dirty="0" err="1"/>
              <a:t>tập</a:t>
            </a:r>
            <a:r>
              <a:rPr lang="en-US" dirty="0"/>
              <a:t> </a:t>
            </a:r>
            <a:r>
              <a:rPr lang="en-US" dirty="0" err="1"/>
              <a:t>để</a:t>
            </a:r>
            <a:r>
              <a:rPr lang="en-US" dirty="0"/>
              <a:t> </a:t>
            </a:r>
            <a:r>
              <a:rPr lang="en-US" dirty="0" err="1"/>
              <a:t>chuyển</a:t>
            </a:r>
            <a:r>
              <a:rPr lang="en-US" dirty="0"/>
              <a:t> </a:t>
            </a:r>
            <a:r>
              <a:rPr lang="en-US" dirty="0" err="1"/>
              <a:t>đến</a:t>
            </a:r>
            <a:r>
              <a:rPr lang="en-US" dirty="0"/>
              <a:t> </a:t>
            </a:r>
            <a:r>
              <a:rPr lang="en-US" dirty="0" err="1"/>
              <a:t>đáp</a:t>
            </a:r>
            <a:r>
              <a:rPr lang="en-US" dirty="0"/>
              <a:t> </a:t>
            </a:r>
            <a:r>
              <a:rPr lang="en-US" dirty="0" err="1"/>
              <a:t>án</a:t>
            </a:r>
            <a:r>
              <a:rPr lang="en-US" dirty="0"/>
              <a:t> (</a:t>
            </a:r>
            <a:r>
              <a:rPr lang="en-US" dirty="0" err="1"/>
              <a:t>khi</a:t>
            </a:r>
            <a:r>
              <a:rPr lang="en-US" dirty="0"/>
              <a:t> </a:t>
            </a:r>
            <a:r>
              <a:rPr lang="en-US" dirty="0" err="1"/>
              <a:t>trình</a:t>
            </a:r>
            <a:r>
              <a:rPr lang="en-US" dirty="0"/>
              <a:t> </a:t>
            </a:r>
            <a:r>
              <a:rPr lang="en-US" dirty="0" err="1"/>
              <a:t>chiếu</a:t>
            </a:r>
            <a:r>
              <a:rPr lang="en-US" dirty="0"/>
              <a:t>)</a:t>
            </a:r>
          </a:p>
        </p:txBody>
      </p:sp>
    </p:spTree>
    <p:extLst>
      <p:ext uri="{BB962C8B-B14F-4D97-AF65-F5344CB8AC3E}">
        <p14:creationId xmlns:p14="http://schemas.microsoft.com/office/powerpoint/2010/main" val="300060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Bấm</a:t>
            </a:r>
            <a:r>
              <a:rPr lang="en-US" dirty="0"/>
              <a:t> </a:t>
            </a:r>
            <a:r>
              <a:rPr lang="en-US" dirty="0" err="1"/>
              <a:t>vào</a:t>
            </a:r>
            <a:r>
              <a:rPr lang="en-US" dirty="0"/>
              <a:t> </a:t>
            </a:r>
            <a:r>
              <a:rPr lang="en-US" dirty="0" err="1"/>
              <a:t>ngôi</a:t>
            </a:r>
            <a:r>
              <a:rPr lang="en-US" dirty="0"/>
              <a:t> </a:t>
            </a:r>
            <a:r>
              <a:rPr lang="en-US" dirty="0" err="1"/>
              <a:t>nhà</a:t>
            </a:r>
            <a:r>
              <a:rPr lang="en-US" dirty="0"/>
              <a:t> </a:t>
            </a:r>
            <a:r>
              <a:rPr lang="en-US" dirty="0" err="1"/>
              <a:t>để</a:t>
            </a:r>
            <a:r>
              <a:rPr lang="en-US" dirty="0"/>
              <a:t> quay </a:t>
            </a:r>
            <a:r>
              <a:rPr lang="en-US" dirty="0" err="1"/>
              <a:t>lại</a:t>
            </a:r>
            <a:r>
              <a:rPr lang="en-US" dirty="0"/>
              <a:t> slide 4 </a:t>
            </a:r>
            <a:r>
              <a:rPr lang="en-US" dirty="0" err="1"/>
              <a:t>bài</a:t>
            </a:r>
            <a:r>
              <a:rPr lang="en-US" dirty="0"/>
              <a:t> </a:t>
            </a:r>
            <a:r>
              <a:rPr lang="en-US" dirty="0" err="1"/>
              <a:t>tập</a:t>
            </a:r>
            <a:r>
              <a:rPr lang="en-US" dirty="0"/>
              <a:t> (</a:t>
            </a:r>
            <a:r>
              <a:rPr lang="en-US" dirty="0" err="1"/>
              <a:t>khi</a:t>
            </a:r>
            <a:r>
              <a:rPr lang="en-US" dirty="0"/>
              <a:t> </a:t>
            </a:r>
            <a:r>
              <a:rPr lang="en-US" dirty="0" err="1"/>
              <a:t>trình</a:t>
            </a:r>
            <a:r>
              <a:rPr lang="en-US" dirty="0"/>
              <a:t> </a:t>
            </a:r>
            <a:r>
              <a:rPr lang="en-US" dirty="0" err="1"/>
              <a:t>chiếu</a:t>
            </a:r>
            <a:r>
              <a:rPr lang="en-US" dirty="0"/>
              <a:t>)</a:t>
            </a:r>
            <a:endParaRPr dirty="0"/>
          </a:p>
        </p:txBody>
      </p:sp>
    </p:spTree>
    <p:extLst>
      <p:ext uri="{BB962C8B-B14F-4D97-AF65-F5344CB8AC3E}">
        <p14:creationId xmlns:p14="http://schemas.microsoft.com/office/powerpoint/2010/main" val="1440886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g117217a9a49_0_1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0" name="Google Shape;2060;g117217a9a49_0_1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8"/>
        <p:cNvGrpSpPr/>
        <p:nvPr/>
      </p:nvGrpSpPr>
      <p:grpSpPr>
        <a:xfrm>
          <a:off x="0" y="0"/>
          <a:ext cx="0" cy="0"/>
          <a:chOff x="0" y="0"/>
          <a:chExt cx="0" cy="0"/>
        </a:xfrm>
      </p:grpSpPr>
      <p:sp>
        <p:nvSpPr>
          <p:cNvPr id="2369" name="Google Shape;2369;g1161e327149_1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0" name="Google Shape;2370;g1161e327149_1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8"/>
        <p:cNvGrpSpPr/>
        <p:nvPr/>
      </p:nvGrpSpPr>
      <p:grpSpPr>
        <a:xfrm>
          <a:off x="0" y="0"/>
          <a:ext cx="0" cy="0"/>
          <a:chOff x="0" y="0"/>
          <a:chExt cx="0" cy="0"/>
        </a:xfrm>
      </p:grpSpPr>
      <p:sp>
        <p:nvSpPr>
          <p:cNvPr id="2369" name="Google Shape;2369;g1161e327149_1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0" name="Google Shape;2370;g1161e327149_1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1132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7"/>
        <p:cNvGrpSpPr/>
        <p:nvPr/>
      </p:nvGrpSpPr>
      <p:grpSpPr>
        <a:xfrm>
          <a:off x="0" y="0"/>
          <a:ext cx="0" cy="0"/>
          <a:chOff x="0" y="0"/>
          <a:chExt cx="0" cy="0"/>
        </a:xfrm>
      </p:grpSpPr>
      <p:sp>
        <p:nvSpPr>
          <p:cNvPr id="2108" name="Google Shape;2108;g117217a9a49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9" name="Google Shape;2109;g117217a9a49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1"/>
        <p:cNvGrpSpPr/>
        <p:nvPr/>
      </p:nvGrpSpPr>
      <p:grpSpPr>
        <a:xfrm>
          <a:off x="0" y="0"/>
          <a:ext cx="0" cy="0"/>
          <a:chOff x="0" y="0"/>
          <a:chExt cx="0" cy="0"/>
        </a:xfrm>
      </p:grpSpPr>
      <p:sp>
        <p:nvSpPr>
          <p:cNvPr id="2252" name="Google Shape;2252;g117217a9a49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3" name="Google Shape;2253;g117217a9a49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161e327149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161e327149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161e327149_1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161e327149_1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161e327149_1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161e327149_1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07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161e327149_1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161e327149_1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14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161e327149_1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161e327149_1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160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7"/>
        <p:cNvGrpSpPr/>
        <p:nvPr/>
      </p:nvGrpSpPr>
      <p:grpSpPr>
        <a:xfrm>
          <a:off x="0" y="0"/>
          <a:ext cx="0" cy="0"/>
          <a:chOff x="0" y="0"/>
          <a:chExt cx="0" cy="0"/>
        </a:xfrm>
      </p:grpSpPr>
      <p:sp>
        <p:nvSpPr>
          <p:cNvPr id="1868" name="Google Shape;1868;g1161e327149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9" name="Google Shape;1869;g1161e327149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884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 name="Google Shape;19;p3"/>
          <p:cNvSpPr/>
          <p:nvPr/>
        </p:nvSpPr>
        <p:spPr>
          <a:xfrm rot="-10799904" flipH="1">
            <a:off x="6382872" y="3940025"/>
            <a:ext cx="2837364" cy="126952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6" y="1300"/>
            <a:ext cx="4618656" cy="207055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hasCustomPrompt="1"/>
          </p:nvPr>
        </p:nvSpPr>
        <p:spPr>
          <a:xfrm>
            <a:off x="720000" y="1463700"/>
            <a:ext cx="1347900" cy="7779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22" name="Google Shape;22;p3"/>
          <p:cNvSpPr txBox="1">
            <a:spLocks noGrp="1"/>
          </p:cNvSpPr>
          <p:nvPr>
            <p:ph type="subTitle" idx="1"/>
          </p:nvPr>
        </p:nvSpPr>
        <p:spPr>
          <a:xfrm rot="303">
            <a:off x="729575" y="3735325"/>
            <a:ext cx="3405900" cy="628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3" name="Google Shape;23;p3"/>
          <p:cNvSpPr txBox="1">
            <a:spLocks noGrp="1"/>
          </p:cNvSpPr>
          <p:nvPr>
            <p:ph type="title" idx="2"/>
          </p:nvPr>
        </p:nvSpPr>
        <p:spPr>
          <a:xfrm>
            <a:off x="729675" y="2801000"/>
            <a:ext cx="3925500" cy="580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000">
                <a:solidFill>
                  <a:schemeClr val="lt1"/>
                </a:solidFill>
                <a:latin typeface="Times New Roman" panose="02020603050405020304" pitchFamily="18" charset="0"/>
                <a:cs typeface="Times New Roman" panose="02020603050405020304" pitchFamily="18"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8">
  <p:cSld name="BLANK_1_1_1_2_1_1_1_1_1_1_3_1">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28" name="Google Shape;228;p25"/>
          <p:cNvSpPr/>
          <p:nvPr/>
        </p:nvSpPr>
        <p:spPr>
          <a:xfrm rot="-5400000">
            <a:off x="6058608" y="1984906"/>
            <a:ext cx="5231711" cy="1226177"/>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5"/>
          <p:cNvSpPr/>
          <p:nvPr/>
        </p:nvSpPr>
        <p:spPr>
          <a:xfrm rot="10799938">
            <a:off x="-731693" y="4529521"/>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5"/>
          <p:cNvSpPr/>
          <p:nvPr/>
        </p:nvSpPr>
        <p:spPr>
          <a:xfrm>
            <a:off x="720000" y="1391325"/>
            <a:ext cx="3743406" cy="311053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231" name="Google Shape;231;p25"/>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5"/>
          <p:cNvSpPr txBox="1">
            <a:spLocks noGrp="1"/>
          </p:cNvSpPr>
          <p:nvPr>
            <p:ph type="title"/>
          </p:nvPr>
        </p:nvSpPr>
        <p:spPr>
          <a:xfrm>
            <a:off x="720000" y="585225"/>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233" name="Google Shape;233;p25"/>
          <p:cNvSpPr txBox="1">
            <a:spLocks noGrp="1"/>
          </p:cNvSpPr>
          <p:nvPr>
            <p:ph type="body" idx="1"/>
          </p:nvPr>
        </p:nvSpPr>
        <p:spPr>
          <a:xfrm>
            <a:off x="971900" y="1687050"/>
            <a:ext cx="3229500" cy="2257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7500" rtl="0">
              <a:lnSpc>
                <a:spcPct val="115000"/>
              </a:lnSpc>
              <a:spcBef>
                <a:spcPts val="1600"/>
              </a:spcBef>
              <a:spcAft>
                <a:spcPts val="1600"/>
              </a:spcAft>
              <a:buSzPts val="1400"/>
              <a:buChar char="■"/>
              <a:defRPr sz="1400"/>
            </a:lvl9pPr>
          </a:lstStyle>
          <a:p>
            <a:endParaRP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BLANK_1_1_1_2_1_1_1">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3" y="-16176"/>
            <a:ext cx="9143997" cy="5143499"/>
          </a:xfrm>
          <a:prstGeom prst="rect">
            <a:avLst/>
          </a:prstGeom>
          <a:noFill/>
          <a:ln>
            <a:noFill/>
          </a:ln>
        </p:spPr>
      </p:pic>
      <p:sp>
        <p:nvSpPr>
          <p:cNvPr id="267" name="Google Shape;267;p30"/>
          <p:cNvSpPr/>
          <p:nvPr/>
        </p:nvSpPr>
        <p:spPr>
          <a:xfrm>
            <a:off x="6807600" y="0"/>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0"/>
          <p:cNvSpPr/>
          <p:nvPr/>
        </p:nvSpPr>
        <p:spPr>
          <a:xfrm>
            <a:off x="8501397" y="920040"/>
            <a:ext cx="413093" cy="413093"/>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0"/>
          <p:cNvSpPr/>
          <p:nvPr/>
        </p:nvSpPr>
        <p:spPr>
          <a:xfrm>
            <a:off x="8771399" y="1453074"/>
            <a:ext cx="232794" cy="23279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0"/>
          <p:cNvSpPr/>
          <p:nvPr/>
        </p:nvSpPr>
        <p:spPr>
          <a:xfrm rot="-5400000">
            <a:off x="3975291" y="2939815"/>
            <a:ext cx="1726794" cy="4876826"/>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p:nvPr/>
        </p:nvSpPr>
        <p:spPr>
          <a:xfrm rot="10800000">
            <a:off x="-95250" y="-52400"/>
            <a:ext cx="994800" cy="118480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0"/>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_2">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85" name="Google Shape;285;p32"/>
          <p:cNvSpPr/>
          <p:nvPr/>
        </p:nvSpPr>
        <p:spPr>
          <a:xfrm>
            <a:off x="6807600" y="0"/>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txBox="1">
            <a:spLocks noGrp="1"/>
          </p:cNvSpPr>
          <p:nvPr>
            <p:ph type="title"/>
          </p:nvPr>
        </p:nvSpPr>
        <p:spPr>
          <a:xfrm>
            <a:off x="7200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289" name="Google Shape;289;p32"/>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0" name="Google Shape;290;p32"/>
          <p:cNvSpPr txBox="1">
            <a:spLocks noGrp="1"/>
          </p:cNvSpPr>
          <p:nvPr>
            <p:ph type="title" idx="2"/>
          </p:nvPr>
        </p:nvSpPr>
        <p:spPr>
          <a:xfrm>
            <a:off x="3403800" y="303366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291" name="Google Shape;291;p32"/>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2" name="Google Shape;292;p32"/>
          <p:cNvSpPr txBox="1">
            <a:spLocks noGrp="1"/>
          </p:cNvSpPr>
          <p:nvPr>
            <p:ph type="title" idx="4"/>
          </p:nvPr>
        </p:nvSpPr>
        <p:spPr>
          <a:xfrm>
            <a:off x="60876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293" name="Google Shape;293;p32"/>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4" name="Google Shape;294;p32"/>
          <p:cNvSpPr txBox="1">
            <a:spLocks noGrp="1"/>
          </p:cNvSpPr>
          <p:nvPr>
            <p:ph type="subTitle" idx="6"/>
          </p:nvPr>
        </p:nvSpPr>
        <p:spPr>
          <a:xfrm>
            <a:off x="720000" y="1189376"/>
            <a:ext cx="7704000" cy="4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95" name="Google Shape;295;p32"/>
          <p:cNvSpPr/>
          <p:nvPr/>
        </p:nvSpPr>
        <p:spPr>
          <a:xfrm>
            <a:off x="0" y="3822324"/>
            <a:ext cx="2886157" cy="156212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txBox="1">
            <a:spLocks noGrp="1"/>
          </p:cNvSpPr>
          <p:nvPr>
            <p:ph type="title" idx="7"/>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p:cSld name="BLANK_1_1_1_2_2_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00" name="Google Shape;300;p33"/>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txBox="1">
            <a:spLocks noGrp="1"/>
          </p:cNvSpPr>
          <p:nvPr>
            <p:ph type="title"/>
          </p:nvPr>
        </p:nvSpPr>
        <p:spPr>
          <a:xfrm>
            <a:off x="7200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304" name="Google Shape;304;p33"/>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5" name="Google Shape;305;p33"/>
          <p:cNvSpPr txBox="1">
            <a:spLocks noGrp="1"/>
          </p:cNvSpPr>
          <p:nvPr>
            <p:ph type="title" idx="2"/>
          </p:nvPr>
        </p:nvSpPr>
        <p:spPr>
          <a:xfrm>
            <a:off x="3403800" y="310268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306" name="Google Shape;306;p33"/>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7" name="Google Shape;307;p33"/>
          <p:cNvSpPr txBox="1">
            <a:spLocks noGrp="1"/>
          </p:cNvSpPr>
          <p:nvPr>
            <p:ph type="title" idx="4"/>
          </p:nvPr>
        </p:nvSpPr>
        <p:spPr>
          <a:xfrm>
            <a:off x="60876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dirty="0"/>
          </a:p>
        </p:txBody>
      </p:sp>
      <p:sp>
        <p:nvSpPr>
          <p:cNvPr id="308" name="Google Shape;308;p33"/>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9" name="Google Shape;309;p3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txBox="1">
            <a:spLocks noGrp="1"/>
          </p:cNvSpPr>
          <p:nvPr>
            <p:ph type="title" idx="6"/>
          </p:nvPr>
        </p:nvSpPr>
        <p:spPr>
          <a:xfrm>
            <a:off x="720000" y="540000"/>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84" name="Google Shape;384;p39"/>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91" name="Google Shape;391;p40"/>
          <p:cNvSpPr/>
          <p:nvPr/>
        </p:nvSpPr>
        <p:spPr>
          <a:xfrm>
            <a:off x="-136680" y="3536125"/>
            <a:ext cx="9280650" cy="183597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36680"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5" name="Google Shape;35;p5"/>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title"/>
          </p:nvPr>
        </p:nvSpPr>
        <p:spPr>
          <a:xfrm>
            <a:off x="720000" y="588125"/>
            <a:ext cx="7704000" cy="420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9" name="Google Shape;39;p5"/>
          <p:cNvSpPr txBox="1">
            <a:spLocks noGrp="1"/>
          </p:cNvSpPr>
          <p:nvPr>
            <p:ph type="subTitle" idx="1"/>
          </p:nvPr>
        </p:nvSpPr>
        <p:spPr>
          <a:xfrm>
            <a:off x="1189822" y="2663500"/>
            <a:ext cx="2907600" cy="564300"/>
          </a:xfrm>
          <a:prstGeom prst="rect">
            <a:avLst/>
          </a:prstGeom>
          <a:noFill/>
          <a:ln>
            <a:noFill/>
          </a:ln>
        </p:spPr>
        <p:txBody>
          <a:bodyPr spcFirstLastPara="1" wrap="square" lIns="91425" tIns="91425" rIns="91425" bIns="91425" anchor="t" anchorCtr="0">
            <a:noAutofit/>
          </a:bodyPr>
          <a:lstStyle>
            <a:lvl1pPr lvl="0" algn="ctr">
              <a:spcBef>
                <a:spcPts val="500"/>
              </a:spcBef>
              <a:spcAft>
                <a:spcPts val="0"/>
              </a:spcAft>
              <a:buSzPts val="2000"/>
              <a:buFont typeface="Mali"/>
              <a:buNone/>
              <a:defRPr sz="2000">
                <a:latin typeface="Mali SemiBold"/>
                <a:ea typeface="Mali SemiBold"/>
                <a:cs typeface="Mali SemiBold"/>
                <a:sym typeface="Mali SemiBold"/>
              </a:defRPr>
            </a:lvl1pPr>
            <a:lvl2pPr lvl="1" algn="ctr">
              <a:lnSpc>
                <a:spcPct val="100000"/>
              </a:lnSpc>
              <a:spcBef>
                <a:spcPts val="1300"/>
              </a:spcBef>
              <a:spcAft>
                <a:spcPts val="0"/>
              </a:spcAft>
              <a:buSzPts val="2000"/>
              <a:buFont typeface="Mali"/>
              <a:buNone/>
              <a:defRPr sz="2000" b="1">
                <a:latin typeface="Mali"/>
                <a:ea typeface="Mali"/>
                <a:cs typeface="Mali"/>
                <a:sym typeface="Mali"/>
              </a:defRPr>
            </a:lvl2pPr>
            <a:lvl3pPr lvl="2" algn="ctr">
              <a:lnSpc>
                <a:spcPct val="100000"/>
              </a:lnSpc>
              <a:spcBef>
                <a:spcPts val="1600"/>
              </a:spcBef>
              <a:spcAft>
                <a:spcPts val="0"/>
              </a:spcAft>
              <a:buSzPts val="2000"/>
              <a:buFont typeface="Mali"/>
              <a:buNone/>
              <a:defRPr sz="2000" b="1">
                <a:latin typeface="Mali"/>
                <a:ea typeface="Mali"/>
                <a:cs typeface="Mali"/>
                <a:sym typeface="Mali"/>
              </a:defRPr>
            </a:lvl3pPr>
            <a:lvl4pPr lvl="3" algn="ctr">
              <a:lnSpc>
                <a:spcPct val="100000"/>
              </a:lnSpc>
              <a:spcBef>
                <a:spcPts val="1600"/>
              </a:spcBef>
              <a:spcAft>
                <a:spcPts val="0"/>
              </a:spcAft>
              <a:buSzPts val="2000"/>
              <a:buFont typeface="Mali"/>
              <a:buNone/>
              <a:defRPr sz="2000" b="1">
                <a:latin typeface="Mali"/>
                <a:ea typeface="Mali"/>
                <a:cs typeface="Mali"/>
                <a:sym typeface="Mali"/>
              </a:defRPr>
            </a:lvl4pPr>
            <a:lvl5pPr lvl="4" algn="ctr">
              <a:lnSpc>
                <a:spcPct val="100000"/>
              </a:lnSpc>
              <a:spcBef>
                <a:spcPts val="1600"/>
              </a:spcBef>
              <a:spcAft>
                <a:spcPts val="0"/>
              </a:spcAft>
              <a:buSzPts val="2000"/>
              <a:buFont typeface="Mali"/>
              <a:buNone/>
              <a:defRPr sz="2000" b="1">
                <a:latin typeface="Mali"/>
                <a:ea typeface="Mali"/>
                <a:cs typeface="Mali"/>
                <a:sym typeface="Mali"/>
              </a:defRPr>
            </a:lvl5pPr>
            <a:lvl6pPr lvl="5" algn="ctr">
              <a:lnSpc>
                <a:spcPct val="100000"/>
              </a:lnSpc>
              <a:spcBef>
                <a:spcPts val="1600"/>
              </a:spcBef>
              <a:spcAft>
                <a:spcPts val="0"/>
              </a:spcAft>
              <a:buSzPts val="2000"/>
              <a:buFont typeface="Mali"/>
              <a:buNone/>
              <a:defRPr sz="2000" b="1">
                <a:latin typeface="Mali"/>
                <a:ea typeface="Mali"/>
                <a:cs typeface="Mali"/>
                <a:sym typeface="Mali"/>
              </a:defRPr>
            </a:lvl6pPr>
            <a:lvl7pPr lvl="6" algn="ctr">
              <a:lnSpc>
                <a:spcPct val="100000"/>
              </a:lnSpc>
              <a:spcBef>
                <a:spcPts val="1600"/>
              </a:spcBef>
              <a:spcAft>
                <a:spcPts val="0"/>
              </a:spcAft>
              <a:buSzPts val="2000"/>
              <a:buFont typeface="Mali"/>
              <a:buNone/>
              <a:defRPr sz="2000" b="1">
                <a:latin typeface="Mali"/>
                <a:ea typeface="Mali"/>
                <a:cs typeface="Mali"/>
                <a:sym typeface="Mali"/>
              </a:defRPr>
            </a:lvl7pPr>
            <a:lvl8pPr lvl="7" algn="ctr">
              <a:lnSpc>
                <a:spcPct val="100000"/>
              </a:lnSpc>
              <a:spcBef>
                <a:spcPts val="1600"/>
              </a:spcBef>
              <a:spcAft>
                <a:spcPts val="0"/>
              </a:spcAft>
              <a:buSzPts val="2000"/>
              <a:buFont typeface="Mali"/>
              <a:buNone/>
              <a:defRPr sz="2000" b="1">
                <a:latin typeface="Mali"/>
                <a:ea typeface="Mali"/>
                <a:cs typeface="Mali"/>
                <a:sym typeface="Mali"/>
              </a:defRPr>
            </a:lvl8pPr>
            <a:lvl9pPr lvl="8" algn="ctr">
              <a:lnSpc>
                <a:spcPct val="100000"/>
              </a:lnSpc>
              <a:spcBef>
                <a:spcPts val="1600"/>
              </a:spcBef>
              <a:spcAft>
                <a:spcPts val="1600"/>
              </a:spcAft>
              <a:buSzPts val="2000"/>
              <a:buFont typeface="Mali"/>
              <a:buNone/>
              <a:defRPr sz="2000" b="1">
                <a:latin typeface="Mali"/>
                <a:ea typeface="Mali"/>
                <a:cs typeface="Mali"/>
                <a:sym typeface="Mali"/>
              </a:defRPr>
            </a:lvl9pPr>
          </a:lstStyle>
          <a:p>
            <a:endParaRPr/>
          </a:p>
        </p:txBody>
      </p:sp>
      <p:sp>
        <p:nvSpPr>
          <p:cNvPr id="40" name="Google Shape;40;p5"/>
          <p:cNvSpPr txBox="1">
            <a:spLocks noGrp="1"/>
          </p:cNvSpPr>
          <p:nvPr>
            <p:ph type="subTitle" idx="2"/>
          </p:nvPr>
        </p:nvSpPr>
        <p:spPr>
          <a:xfrm>
            <a:off x="5046575" y="2663500"/>
            <a:ext cx="2907600" cy="564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000">
                <a:latin typeface="Mali SemiBold"/>
                <a:ea typeface="Mali SemiBold"/>
                <a:cs typeface="Mali SemiBold"/>
                <a:sym typeface="Mali SemiBold"/>
              </a:defRPr>
            </a:lvl1pPr>
            <a:lvl2pPr lvl="1" algn="ctr" rtl="0">
              <a:lnSpc>
                <a:spcPct val="100000"/>
              </a:lnSpc>
              <a:spcBef>
                <a:spcPts val="1600"/>
              </a:spcBef>
              <a:spcAft>
                <a:spcPts val="0"/>
              </a:spcAft>
              <a:buSzPts val="2000"/>
              <a:buFont typeface="Mali"/>
              <a:buNone/>
              <a:defRPr sz="2000" b="1">
                <a:latin typeface="Mali"/>
                <a:ea typeface="Mali"/>
                <a:cs typeface="Mali"/>
                <a:sym typeface="Mali"/>
              </a:defRPr>
            </a:lvl2pPr>
            <a:lvl3pPr lvl="2" algn="ctr" rtl="0">
              <a:lnSpc>
                <a:spcPct val="100000"/>
              </a:lnSpc>
              <a:spcBef>
                <a:spcPts val="1600"/>
              </a:spcBef>
              <a:spcAft>
                <a:spcPts val="0"/>
              </a:spcAft>
              <a:buSzPts val="2000"/>
              <a:buFont typeface="Mali"/>
              <a:buNone/>
              <a:defRPr sz="2000" b="1">
                <a:latin typeface="Mali"/>
                <a:ea typeface="Mali"/>
                <a:cs typeface="Mali"/>
                <a:sym typeface="Mali"/>
              </a:defRPr>
            </a:lvl3pPr>
            <a:lvl4pPr lvl="3" algn="ctr" rtl="0">
              <a:lnSpc>
                <a:spcPct val="100000"/>
              </a:lnSpc>
              <a:spcBef>
                <a:spcPts val="1600"/>
              </a:spcBef>
              <a:spcAft>
                <a:spcPts val="0"/>
              </a:spcAft>
              <a:buSzPts val="2000"/>
              <a:buFont typeface="Mali"/>
              <a:buNone/>
              <a:defRPr sz="2000" b="1">
                <a:latin typeface="Mali"/>
                <a:ea typeface="Mali"/>
                <a:cs typeface="Mali"/>
                <a:sym typeface="Mali"/>
              </a:defRPr>
            </a:lvl4pPr>
            <a:lvl5pPr lvl="4" algn="ctr" rtl="0">
              <a:lnSpc>
                <a:spcPct val="100000"/>
              </a:lnSpc>
              <a:spcBef>
                <a:spcPts val="1600"/>
              </a:spcBef>
              <a:spcAft>
                <a:spcPts val="0"/>
              </a:spcAft>
              <a:buSzPts val="2000"/>
              <a:buFont typeface="Mali"/>
              <a:buNone/>
              <a:defRPr sz="2000" b="1">
                <a:latin typeface="Mali"/>
                <a:ea typeface="Mali"/>
                <a:cs typeface="Mali"/>
                <a:sym typeface="Mali"/>
              </a:defRPr>
            </a:lvl5pPr>
            <a:lvl6pPr lvl="5" algn="ctr" rtl="0">
              <a:lnSpc>
                <a:spcPct val="100000"/>
              </a:lnSpc>
              <a:spcBef>
                <a:spcPts val="1600"/>
              </a:spcBef>
              <a:spcAft>
                <a:spcPts val="0"/>
              </a:spcAft>
              <a:buSzPts val="2000"/>
              <a:buFont typeface="Mali"/>
              <a:buNone/>
              <a:defRPr sz="2000" b="1">
                <a:latin typeface="Mali"/>
                <a:ea typeface="Mali"/>
                <a:cs typeface="Mali"/>
                <a:sym typeface="Mali"/>
              </a:defRPr>
            </a:lvl6pPr>
            <a:lvl7pPr lvl="6" algn="ctr" rtl="0">
              <a:lnSpc>
                <a:spcPct val="100000"/>
              </a:lnSpc>
              <a:spcBef>
                <a:spcPts val="1600"/>
              </a:spcBef>
              <a:spcAft>
                <a:spcPts val="0"/>
              </a:spcAft>
              <a:buSzPts val="2000"/>
              <a:buFont typeface="Mali"/>
              <a:buNone/>
              <a:defRPr sz="2000" b="1">
                <a:latin typeface="Mali"/>
                <a:ea typeface="Mali"/>
                <a:cs typeface="Mali"/>
                <a:sym typeface="Mali"/>
              </a:defRPr>
            </a:lvl7pPr>
            <a:lvl8pPr lvl="7" algn="ctr" rtl="0">
              <a:lnSpc>
                <a:spcPct val="100000"/>
              </a:lnSpc>
              <a:spcBef>
                <a:spcPts val="1600"/>
              </a:spcBef>
              <a:spcAft>
                <a:spcPts val="0"/>
              </a:spcAft>
              <a:buSzPts val="2000"/>
              <a:buFont typeface="Mali"/>
              <a:buNone/>
              <a:defRPr sz="2000" b="1">
                <a:latin typeface="Mali"/>
                <a:ea typeface="Mali"/>
                <a:cs typeface="Mali"/>
                <a:sym typeface="Mali"/>
              </a:defRPr>
            </a:lvl8pPr>
            <a:lvl9pPr lvl="8" algn="ctr" rtl="0">
              <a:lnSpc>
                <a:spcPct val="100000"/>
              </a:lnSpc>
              <a:spcBef>
                <a:spcPts val="1600"/>
              </a:spcBef>
              <a:spcAft>
                <a:spcPts val="1600"/>
              </a:spcAft>
              <a:buSzPts val="2000"/>
              <a:buFont typeface="Mali"/>
              <a:buNone/>
              <a:defRPr sz="2000"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720000" y="1182112"/>
            <a:ext cx="7704000" cy="383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2" name="Google Shape;42;p5"/>
          <p:cNvSpPr/>
          <p:nvPr/>
        </p:nvSpPr>
        <p:spPr>
          <a:xfrm>
            <a:off x="-183128" y="1867178"/>
            <a:ext cx="419704" cy="41970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0" y="2508161"/>
            <a:ext cx="957222" cy="287150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txBox="1">
            <a:spLocks noGrp="1"/>
          </p:cNvSpPr>
          <p:nvPr>
            <p:ph type="subTitle" idx="4"/>
          </p:nvPr>
        </p:nvSpPr>
        <p:spPr>
          <a:xfrm rot="355">
            <a:off x="1189822"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5" name="Google Shape;45;p5"/>
          <p:cNvSpPr txBox="1">
            <a:spLocks noGrp="1"/>
          </p:cNvSpPr>
          <p:nvPr>
            <p:ph type="subTitle" idx="5"/>
          </p:nvPr>
        </p:nvSpPr>
        <p:spPr>
          <a:xfrm rot="355">
            <a:off x="5046575"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6" name="Google Shape;46;p5"/>
          <p:cNvSpPr/>
          <p:nvPr/>
        </p:nvSpPr>
        <p:spPr>
          <a:xfrm>
            <a:off x="7164024" y="3716432"/>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3" name="Google Shape;73;p9"/>
          <p:cNvSpPr txBox="1">
            <a:spLocks noGrp="1"/>
          </p:cNvSpPr>
          <p:nvPr>
            <p:ph type="title"/>
          </p:nvPr>
        </p:nvSpPr>
        <p:spPr>
          <a:xfrm>
            <a:off x="1420650" y="1507350"/>
            <a:ext cx="6302700" cy="91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74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74" name="Google Shape;74;p9"/>
          <p:cNvSpPr txBox="1">
            <a:spLocks noGrp="1"/>
          </p:cNvSpPr>
          <p:nvPr>
            <p:ph type="subTitle" idx="1"/>
          </p:nvPr>
        </p:nvSpPr>
        <p:spPr>
          <a:xfrm>
            <a:off x="2167650" y="2948063"/>
            <a:ext cx="48087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15" name="Google Shape;115;p11"/>
          <p:cNvSpPr/>
          <p:nvPr/>
        </p:nvSpPr>
        <p:spPr>
          <a:xfrm>
            <a:off x="2" y="0"/>
            <a:ext cx="9143962" cy="83639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rot="5400000">
            <a:off x="4107168" y="30455"/>
            <a:ext cx="895338" cy="9330728"/>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txBox="1">
            <a:spLocks noGrp="1"/>
          </p:cNvSpPr>
          <p:nvPr>
            <p:ph type="title" hasCustomPrompt="1"/>
          </p:nvPr>
        </p:nvSpPr>
        <p:spPr>
          <a:xfrm rot="159">
            <a:off x="1333650" y="1746099"/>
            <a:ext cx="6476700" cy="1063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1200">
                <a:solidFill>
                  <a:schemeClr val="lt1"/>
                </a:solidFill>
                <a:latin typeface="Times New Roman" panose="02020603050405020304" pitchFamily="18" charset="0"/>
                <a:cs typeface="Times New Roman" panose="02020603050405020304" pitchFamily="18"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118" name="Google Shape;118;p11"/>
          <p:cNvSpPr txBox="1">
            <a:spLocks noGrp="1"/>
          </p:cNvSpPr>
          <p:nvPr>
            <p:ph type="subTitle" idx="1"/>
          </p:nvPr>
        </p:nvSpPr>
        <p:spPr>
          <a:xfrm>
            <a:off x="2877525" y="3393000"/>
            <a:ext cx="3388800" cy="83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42" name="Google Shape;142;p14"/>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397658" y="915025"/>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title"/>
          </p:nvPr>
        </p:nvSpPr>
        <p:spPr>
          <a:xfrm rot="-1044">
            <a:off x="3090950" y="3495633"/>
            <a:ext cx="2962200" cy="33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lt1"/>
                </a:solidFill>
                <a:latin typeface="Times New Roman" panose="02020603050405020304" pitchFamily="18" charset="0"/>
                <a:cs typeface="Times New Roman" panose="02020603050405020304" pitchFamily="18" charset="0"/>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dirty="0"/>
          </a:p>
        </p:txBody>
      </p:sp>
      <p:sp>
        <p:nvSpPr>
          <p:cNvPr id="146" name="Google Shape;146;p14"/>
          <p:cNvSpPr txBox="1">
            <a:spLocks noGrp="1"/>
          </p:cNvSpPr>
          <p:nvPr>
            <p:ph type="subTitle" idx="1"/>
          </p:nvPr>
        </p:nvSpPr>
        <p:spPr>
          <a:xfrm>
            <a:off x="1952450" y="1612275"/>
            <a:ext cx="5239200" cy="169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47" name="Google Shape;147;p14"/>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8" name="Google Shape;158;p16"/>
          <p:cNvSpPr/>
          <p:nvPr/>
        </p:nvSpPr>
        <p:spPr>
          <a:xfrm>
            <a:off x="4579103" y="-240970"/>
            <a:ext cx="4564839" cy="5436692"/>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0" y="114225"/>
            <a:ext cx="1935786" cy="580703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674875" y="848200"/>
            <a:ext cx="145040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161" name="Google Shape;161;p16"/>
          <p:cNvSpPr/>
          <p:nvPr/>
        </p:nvSpPr>
        <p:spPr>
          <a:xfrm>
            <a:off x="210207" y="2439201"/>
            <a:ext cx="4897821" cy="185610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txBox="1">
            <a:spLocks noGrp="1"/>
          </p:cNvSpPr>
          <p:nvPr>
            <p:ph type="title"/>
          </p:nvPr>
        </p:nvSpPr>
        <p:spPr>
          <a:xfrm>
            <a:off x="720000" y="2618500"/>
            <a:ext cx="4998000" cy="707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6000">
                <a:solidFill>
                  <a:schemeClr val="lt1"/>
                </a:solidFill>
                <a:latin typeface="Times New Roman" panose="02020603050405020304" pitchFamily="18" charset="0"/>
                <a:cs typeface="Times New Roman" panose="02020603050405020304" pitchFamily="18" charset="0"/>
              </a:defRPr>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dirty="0"/>
          </a:p>
        </p:txBody>
      </p:sp>
      <p:sp>
        <p:nvSpPr>
          <p:cNvPr id="163" name="Google Shape;163;p16"/>
          <p:cNvSpPr txBox="1">
            <a:spLocks noGrp="1"/>
          </p:cNvSpPr>
          <p:nvPr>
            <p:ph type="title" idx="2" hasCustomPrompt="1"/>
          </p:nvPr>
        </p:nvSpPr>
        <p:spPr>
          <a:xfrm>
            <a:off x="720000" y="1015000"/>
            <a:ext cx="1460700" cy="8328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latin typeface="Times New Roman" panose="02020603050405020304" pitchFamily="18" charset="0"/>
                <a:cs typeface="Times New Roman" panose="02020603050405020304" pitchFamily="18" charset="0"/>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rPr dirty="0"/>
              <a:t>xx%</a:t>
            </a:r>
          </a:p>
        </p:txBody>
      </p:sp>
      <p:sp>
        <p:nvSpPr>
          <p:cNvPr id="164" name="Google Shape;164;p16"/>
          <p:cNvSpPr txBox="1">
            <a:spLocks noGrp="1"/>
          </p:cNvSpPr>
          <p:nvPr>
            <p:ph type="subTitle" idx="1"/>
          </p:nvPr>
        </p:nvSpPr>
        <p:spPr>
          <a:xfrm rot="461">
            <a:off x="720000" y="3646650"/>
            <a:ext cx="4470600" cy="41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73" name="Google Shape;173;p18"/>
          <p:cNvSpPr txBox="1">
            <a:spLocks noGrp="1"/>
          </p:cNvSpPr>
          <p:nvPr>
            <p:ph type="body" idx="1"/>
          </p:nvPr>
        </p:nvSpPr>
        <p:spPr>
          <a:xfrm>
            <a:off x="720000" y="2554300"/>
            <a:ext cx="3337800" cy="1314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400" lvl="1" indent="-311150" rtl="0">
              <a:lnSpc>
                <a:spcPct val="115000"/>
              </a:lnSpc>
              <a:spcBef>
                <a:spcPts val="0"/>
              </a:spcBef>
              <a:spcAft>
                <a:spcPts val="0"/>
              </a:spcAft>
              <a:buSzPts val="1300"/>
              <a:buChar char="○"/>
              <a:defRPr/>
            </a:lvl2pPr>
            <a:lvl3pPr marL="1371600" lvl="2" indent="-311150" rtl="0">
              <a:lnSpc>
                <a:spcPct val="115000"/>
              </a:lnSpc>
              <a:spcBef>
                <a:spcPts val="1600"/>
              </a:spcBef>
              <a:spcAft>
                <a:spcPts val="0"/>
              </a:spcAft>
              <a:buSzPts val="1300"/>
              <a:buChar char="■"/>
              <a:defRPr/>
            </a:lvl3pPr>
            <a:lvl4pPr marL="1828800" lvl="3" indent="-311150" rtl="0">
              <a:lnSpc>
                <a:spcPct val="115000"/>
              </a:lnSpc>
              <a:spcBef>
                <a:spcPts val="1600"/>
              </a:spcBef>
              <a:spcAft>
                <a:spcPts val="0"/>
              </a:spcAft>
              <a:buSzPts val="1300"/>
              <a:buChar char="●"/>
              <a:defRPr/>
            </a:lvl4pPr>
            <a:lvl5pPr marL="2286000" lvl="4" indent="-311150" rtl="0">
              <a:lnSpc>
                <a:spcPct val="115000"/>
              </a:lnSpc>
              <a:spcBef>
                <a:spcPts val="1600"/>
              </a:spcBef>
              <a:spcAft>
                <a:spcPts val="0"/>
              </a:spcAft>
              <a:buSzPts val="1300"/>
              <a:buChar char="○"/>
              <a:defRPr/>
            </a:lvl5pPr>
            <a:lvl6pPr marL="2743200" lvl="5" indent="-311150" rtl="0">
              <a:lnSpc>
                <a:spcPct val="115000"/>
              </a:lnSpc>
              <a:spcBef>
                <a:spcPts val="1600"/>
              </a:spcBef>
              <a:spcAft>
                <a:spcPts val="0"/>
              </a:spcAft>
              <a:buSzPts val="1300"/>
              <a:buChar char="■"/>
              <a:defRPr/>
            </a:lvl6pPr>
            <a:lvl7pPr marL="3200400" lvl="6" indent="-311150" rtl="0">
              <a:lnSpc>
                <a:spcPct val="115000"/>
              </a:lnSpc>
              <a:spcBef>
                <a:spcPts val="1600"/>
              </a:spcBef>
              <a:spcAft>
                <a:spcPts val="0"/>
              </a:spcAft>
              <a:buSzPts val="1300"/>
              <a:buChar char="●"/>
              <a:defRPr/>
            </a:lvl7pPr>
            <a:lvl8pPr marL="3657600" lvl="7" indent="-311150" rtl="0">
              <a:lnSpc>
                <a:spcPct val="115000"/>
              </a:lnSpc>
              <a:spcBef>
                <a:spcPts val="1600"/>
              </a:spcBef>
              <a:spcAft>
                <a:spcPts val="0"/>
              </a:spcAft>
              <a:buSzPts val="1300"/>
              <a:buChar char="○"/>
              <a:defRPr/>
            </a:lvl8pPr>
            <a:lvl9pPr marL="4114800" lvl="8" indent="-311150" rtl="0">
              <a:lnSpc>
                <a:spcPct val="115000"/>
              </a:lnSpc>
              <a:spcBef>
                <a:spcPts val="1600"/>
              </a:spcBef>
              <a:spcAft>
                <a:spcPts val="1600"/>
              </a:spcAft>
              <a:buSzPts val="1300"/>
              <a:buChar char="■"/>
              <a:defRPr/>
            </a:lvl9pPr>
          </a:lstStyle>
          <a:p>
            <a:endParaRPr/>
          </a:p>
        </p:txBody>
      </p:sp>
      <p:sp>
        <p:nvSpPr>
          <p:cNvPr id="174" name="Google Shape;174;p18"/>
          <p:cNvSpPr/>
          <p:nvPr/>
        </p:nvSpPr>
        <p:spPr>
          <a:xfrm rot="-10646772">
            <a:off x="8290116" y="3141076"/>
            <a:ext cx="1394995" cy="139517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rot="-10646772">
            <a:off x="7473941" y="4796828"/>
            <a:ext cx="837069" cy="83725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flipH="1">
            <a:off x="-331907" y="1078828"/>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txBox="1">
            <a:spLocks noGrp="1"/>
          </p:cNvSpPr>
          <p:nvPr>
            <p:ph type="title"/>
          </p:nvPr>
        </p:nvSpPr>
        <p:spPr>
          <a:xfrm>
            <a:off x="720000" y="1447800"/>
            <a:ext cx="2577600" cy="8889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78" name="Google Shape;178;p18"/>
          <p:cNvSpPr/>
          <p:nvPr/>
        </p:nvSpPr>
        <p:spPr>
          <a:xfrm>
            <a:off x="7861325" y="-56100"/>
            <a:ext cx="1455812" cy="873682"/>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5">
  <p:cSld name="BLANK_1_1_1_2_1_1_1_1_1_1_2">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01" name="Google Shape;201;p22"/>
          <p:cNvSpPr/>
          <p:nvPr/>
        </p:nvSpPr>
        <p:spPr>
          <a:xfrm rot="10800000">
            <a:off x="-95250" y="-52394"/>
            <a:ext cx="994800" cy="181452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2"/>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txBox="1">
            <a:spLocks noGrp="1"/>
          </p:cNvSpPr>
          <p:nvPr>
            <p:ph type="body" idx="1"/>
          </p:nvPr>
        </p:nvSpPr>
        <p:spPr>
          <a:xfrm>
            <a:off x="720150" y="1187550"/>
            <a:ext cx="7704000" cy="5271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Clr>
                <a:schemeClr val="accent2"/>
              </a:buClr>
              <a:buSzPts val="1400"/>
              <a:buFont typeface="Comfortaa SemiBold"/>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Font typeface="Comfortaa SemiBold"/>
              <a:buChar char="○"/>
              <a:defRPr sz="1400">
                <a:latin typeface="Comfortaa SemiBold"/>
                <a:ea typeface="Comfortaa SemiBold"/>
                <a:cs typeface="Comfortaa SemiBold"/>
                <a:sym typeface="Comfortaa SemiBold"/>
              </a:defRPr>
            </a:lvl2pPr>
            <a:lvl3pPr marL="1371600" lvl="2"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3pPr>
            <a:lvl4pPr marL="1828800" lvl="3"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4pPr>
            <a:lvl5pPr marL="2286000" lvl="4"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5pPr>
            <a:lvl6pPr marL="2743200" lvl="5"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6pPr>
            <a:lvl7pPr marL="3200400" lvl="6"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7pPr>
            <a:lvl8pPr marL="3657600" lvl="7"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8pPr>
            <a:lvl9pPr marL="4114800" lvl="8" indent="-317500" rtl="0">
              <a:lnSpc>
                <a:spcPct val="115000"/>
              </a:lnSpc>
              <a:spcBef>
                <a:spcPts val="1600"/>
              </a:spcBef>
              <a:spcAft>
                <a:spcPts val="1600"/>
              </a:spcAft>
              <a:buSzPts val="1400"/>
              <a:buFont typeface="Comfortaa SemiBold"/>
              <a:buChar char="■"/>
              <a:defRPr sz="1400">
                <a:latin typeface="Comfortaa SemiBold"/>
                <a:ea typeface="Comfortaa SemiBold"/>
                <a:cs typeface="Comfortaa SemiBold"/>
                <a:sym typeface="Comfortaa SemiBold"/>
              </a:defRPr>
            </a:lvl9pPr>
          </a:lstStyle>
          <a:p>
            <a:endParaRPr/>
          </a:p>
        </p:txBody>
      </p:sp>
      <p:sp>
        <p:nvSpPr>
          <p:cNvPr id="207" name="Google Shape;207;p22"/>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dirty="0"/>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5" r:id="rId3"/>
    <p:sldLayoutId id="2147483657" r:id="rId4"/>
    <p:sldLayoutId id="2147483658" r:id="rId5"/>
    <p:sldLayoutId id="2147483660" r:id="rId6"/>
    <p:sldLayoutId id="2147483662" r:id="rId7"/>
    <p:sldLayoutId id="2147483664" r:id="rId8"/>
    <p:sldLayoutId id="2147483668" r:id="rId9"/>
    <p:sldLayoutId id="2147483671" r:id="rId10"/>
    <p:sldLayoutId id="2147483676" r:id="rId11"/>
    <p:sldLayoutId id="2147483678" r:id="rId12"/>
    <p:sldLayoutId id="2147483679" r:id="rId13"/>
    <p:sldLayoutId id="2147483685" r:id="rId14"/>
    <p:sldLayoutId id="2147483686" r:id="rId15"/>
  </p:sldLayoutIdLst>
  <p:transition spd="slow">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3.xml"/><Relationship Id="rId7" Type="http://schemas.openxmlformats.org/officeDocument/2006/relationships/slide" Target="slide26.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slide" Target="slide24.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slide" Target="slide28.xml"/></Relationships>
</file>

<file path=ppt/slides/_rels/slide2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8.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8.sv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8.sv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2.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62"/>
          <p:cNvSpPr/>
          <p:nvPr/>
        </p:nvSpPr>
        <p:spPr>
          <a:xfrm>
            <a:off x="767584" y="1240804"/>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lt1"/>
              </a:solidFill>
              <a:latin typeface="Comfortaa"/>
              <a:ea typeface="Comfortaa"/>
              <a:cs typeface="Comfortaa"/>
              <a:sym typeface="Comfortaa"/>
            </a:endParaRPr>
          </a:p>
        </p:txBody>
      </p:sp>
      <p:sp>
        <p:nvSpPr>
          <p:cNvPr id="1446" name="Google Shape;1446;p62"/>
          <p:cNvSpPr/>
          <p:nvPr/>
        </p:nvSpPr>
        <p:spPr>
          <a:xfrm>
            <a:off x="180622" y="2611475"/>
            <a:ext cx="6324756" cy="10424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2"/>
          <p:cNvSpPr txBox="1">
            <a:spLocks noGrp="1"/>
          </p:cNvSpPr>
          <p:nvPr>
            <p:ph type="title"/>
          </p:nvPr>
        </p:nvSpPr>
        <p:spPr>
          <a:xfrm>
            <a:off x="720000" y="1463700"/>
            <a:ext cx="1347900" cy="77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03</a:t>
            </a:r>
            <a:endParaRPr b="1" dirty="0"/>
          </a:p>
        </p:txBody>
      </p:sp>
      <p:sp>
        <p:nvSpPr>
          <p:cNvPr id="1449" name="Google Shape;1449;p62"/>
          <p:cNvSpPr txBox="1">
            <a:spLocks noGrp="1"/>
          </p:cNvSpPr>
          <p:nvPr>
            <p:ph type="title" idx="2"/>
          </p:nvPr>
        </p:nvSpPr>
        <p:spPr>
          <a:xfrm>
            <a:off x="179847" y="2844237"/>
            <a:ext cx="6334629" cy="5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Cấu tạo nguyên tử</a:t>
            </a:r>
            <a:endParaRPr b="1" dirty="0"/>
          </a:p>
        </p:txBody>
      </p:sp>
      <p:grpSp>
        <p:nvGrpSpPr>
          <p:cNvPr id="1450" name="Google Shape;1450;p62"/>
          <p:cNvGrpSpPr/>
          <p:nvPr/>
        </p:nvGrpSpPr>
        <p:grpSpPr>
          <a:xfrm flipH="1">
            <a:off x="6508286" y="890525"/>
            <a:ext cx="2035491" cy="3362450"/>
            <a:chOff x="10246825" y="5541700"/>
            <a:chExt cx="962225" cy="1581288"/>
          </a:xfrm>
        </p:grpSpPr>
        <p:sp>
          <p:nvSpPr>
            <p:cNvPr id="1451" name="Google Shape;1451;p62"/>
            <p:cNvSpPr/>
            <p:nvPr/>
          </p:nvSpPr>
          <p:spPr>
            <a:xfrm>
              <a:off x="10627225" y="5784450"/>
              <a:ext cx="123450" cy="193300"/>
            </a:xfrm>
            <a:custGeom>
              <a:avLst/>
              <a:gdLst/>
              <a:ahLst/>
              <a:cxnLst/>
              <a:rect l="l" t="t" r="r" b="b"/>
              <a:pathLst>
                <a:path w="4938" h="7732" extrusionOk="0">
                  <a:moveTo>
                    <a:pt x="4910" y="1"/>
                  </a:moveTo>
                  <a:lnTo>
                    <a:pt x="3690" y="28"/>
                  </a:lnTo>
                  <a:cubicBezTo>
                    <a:pt x="3283" y="28"/>
                    <a:pt x="2876" y="28"/>
                    <a:pt x="2496" y="55"/>
                  </a:cubicBezTo>
                  <a:cubicBezTo>
                    <a:pt x="2089" y="82"/>
                    <a:pt x="1682" y="82"/>
                    <a:pt x="1275" y="109"/>
                  </a:cubicBezTo>
                  <a:cubicBezTo>
                    <a:pt x="896" y="109"/>
                    <a:pt x="489" y="109"/>
                    <a:pt x="109" y="137"/>
                  </a:cubicBezTo>
                  <a:cubicBezTo>
                    <a:pt x="28" y="381"/>
                    <a:pt x="28" y="625"/>
                    <a:pt x="109" y="869"/>
                  </a:cubicBezTo>
                  <a:cubicBezTo>
                    <a:pt x="163" y="855"/>
                    <a:pt x="224" y="849"/>
                    <a:pt x="289" y="849"/>
                  </a:cubicBezTo>
                  <a:cubicBezTo>
                    <a:pt x="353" y="849"/>
                    <a:pt x="421" y="855"/>
                    <a:pt x="489" y="869"/>
                  </a:cubicBezTo>
                  <a:cubicBezTo>
                    <a:pt x="570" y="869"/>
                    <a:pt x="652" y="923"/>
                    <a:pt x="706" y="977"/>
                  </a:cubicBezTo>
                  <a:cubicBezTo>
                    <a:pt x="787" y="1032"/>
                    <a:pt x="787" y="1167"/>
                    <a:pt x="679" y="1194"/>
                  </a:cubicBezTo>
                  <a:cubicBezTo>
                    <a:pt x="625" y="1222"/>
                    <a:pt x="543" y="1249"/>
                    <a:pt x="462" y="1276"/>
                  </a:cubicBezTo>
                  <a:cubicBezTo>
                    <a:pt x="380" y="1303"/>
                    <a:pt x="245" y="1303"/>
                    <a:pt x="82" y="1303"/>
                  </a:cubicBezTo>
                  <a:cubicBezTo>
                    <a:pt x="82" y="1764"/>
                    <a:pt x="28" y="2198"/>
                    <a:pt x="55" y="2605"/>
                  </a:cubicBezTo>
                  <a:cubicBezTo>
                    <a:pt x="191" y="2659"/>
                    <a:pt x="326" y="2659"/>
                    <a:pt x="435" y="2713"/>
                  </a:cubicBezTo>
                  <a:cubicBezTo>
                    <a:pt x="543" y="2740"/>
                    <a:pt x="625" y="2849"/>
                    <a:pt x="625" y="2957"/>
                  </a:cubicBezTo>
                  <a:cubicBezTo>
                    <a:pt x="597" y="3066"/>
                    <a:pt x="516" y="3174"/>
                    <a:pt x="408" y="3174"/>
                  </a:cubicBezTo>
                  <a:cubicBezTo>
                    <a:pt x="272" y="3202"/>
                    <a:pt x="163" y="3202"/>
                    <a:pt x="28" y="3229"/>
                  </a:cubicBezTo>
                  <a:lnTo>
                    <a:pt x="28" y="4368"/>
                  </a:lnTo>
                  <a:cubicBezTo>
                    <a:pt x="1" y="4666"/>
                    <a:pt x="109" y="4965"/>
                    <a:pt x="299" y="5209"/>
                  </a:cubicBezTo>
                  <a:cubicBezTo>
                    <a:pt x="733" y="5805"/>
                    <a:pt x="1167" y="6402"/>
                    <a:pt x="1601" y="6999"/>
                  </a:cubicBezTo>
                  <a:cubicBezTo>
                    <a:pt x="1764" y="7243"/>
                    <a:pt x="1954" y="7487"/>
                    <a:pt x="2171" y="7731"/>
                  </a:cubicBezTo>
                  <a:cubicBezTo>
                    <a:pt x="2252" y="7677"/>
                    <a:pt x="2306" y="7623"/>
                    <a:pt x="2333" y="7569"/>
                  </a:cubicBezTo>
                  <a:cubicBezTo>
                    <a:pt x="2713" y="7189"/>
                    <a:pt x="3066" y="6836"/>
                    <a:pt x="3418" y="6456"/>
                  </a:cubicBezTo>
                  <a:cubicBezTo>
                    <a:pt x="3771" y="6077"/>
                    <a:pt x="4151" y="5670"/>
                    <a:pt x="4503" y="5263"/>
                  </a:cubicBezTo>
                  <a:cubicBezTo>
                    <a:pt x="4747" y="5019"/>
                    <a:pt x="4883" y="4693"/>
                    <a:pt x="4856" y="4368"/>
                  </a:cubicBezTo>
                  <a:cubicBezTo>
                    <a:pt x="4856" y="3961"/>
                    <a:pt x="4883" y="3527"/>
                    <a:pt x="4883" y="3120"/>
                  </a:cubicBezTo>
                  <a:cubicBezTo>
                    <a:pt x="4910" y="2198"/>
                    <a:pt x="4910" y="1276"/>
                    <a:pt x="4937" y="354"/>
                  </a:cubicBezTo>
                  <a:cubicBezTo>
                    <a:pt x="4937" y="245"/>
                    <a:pt x="4910" y="137"/>
                    <a:pt x="491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2"/>
            <p:cNvSpPr/>
            <p:nvPr/>
          </p:nvSpPr>
          <p:spPr>
            <a:xfrm>
              <a:off x="10467875" y="5789375"/>
              <a:ext cx="41400" cy="461650"/>
            </a:xfrm>
            <a:custGeom>
              <a:avLst/>
              <a:gdLst/>
              <a:ahLst/>
              <a:cxnLst/>
              <a:rect l="l" t="t" r="r" b="b"/>
              <a:pathLst>
                <a:path w="1656" h="18466" extrusionOk="0">
                  <a:moveTo>
                    <a:pt x="777" y="1"/>
                  </a:moveTo>
                  <a:cubicBezTo>
                    <a:pt x="550" y="1"/>
                    <a:pt x="326" y="7"/>
                    <a:pt x="109" y="21"/>
                  </a:cubicBezTo>
                  <a:cubicBezTo>
                    <a:pt x="28" y="401"/>
                    <a:pt x="1" y="13800"/>
                    <a:pt x="55" y="18113"/>
                  </a:cubicBezTo>
                  <a:cubicBezTo>
                    <a:pt x="55" y="18221"/>
                    <a:pt x="55" y="18302"/>
                    <a:pt x="82" y="18465"/>
                  </a:cubicBezTo>
                  <a:cubicBezTo>
                    <a:pt x="597" y="18330"/>
                    <a:pt x="1113" y="18411"/>
                    <a:pt x="1655" y="18330"/>
                  </a:cubicBezTo>
                  <a:lnTo>
                    <a:pt x="1655" y="17950"/>
                  </a:lnTo>
                  <a:cubicBezTo>
                    <a:pt x="1655" y="16892"/>
                    <a:pt x="1628" y="15861"/>
                    <a:pt x="1628" y="14803"/>
                  </a:cubicBezTo>
                  <a:cubicBezTo>
                    <a:pt x="1601" y="12579"/>
                    <a:pt x="1601" y="10355"/>
                    <a:pt x="1574" y="8131"/>
                  </a:cubicBezTo>
                  <a:lnTo>
                    <a:pt x="1519" y="455"/>
                  </a:lnTo>
                  <a:cubicBezTo>
                    <a:pt x="1547" y="292"/>
                    <a:pt x="1519" y="157"/>
                    <a:pt x="1465" y="21"/>
                  </a:cubicBezTo>
                  <a:cubicBezTo>
                    <a:pt x="1235" y="7"/>
                    <a:pt x="1004" y="1"/>
                    <a:pt x="77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2"/>
            <p:cNvSpPr/>
            <p:nvPr/>
          </p:nvSpPr>
          <p:spPr>
            <a:xfrm>
              <a:off x="10469900" y="6648775"/>
              <a:ext cx="44800" cy="388700"/>
            </a:xfrm>
            <a:custGeom>
              <a:avLst/>
              <a:gdLst/>
              <a:ahLst/>
              <a:cxnLst/>
              <a:rect l="l" t="t" r="r" b="b"/>
              <a:pathLst>
                <a:path w="1792" h="15548" extrusionOk="0">
                  <a:moveTo>
                    <a:pt x="872" y="0"/>
                  </a:moveTo>
                  <a:cubicBezTo>
                    <a:pt x="577" y="0"/>
                    <a:pt x="285" y="20"/>
                    <a:pt x="1" y="65"/>
                  </a:cubicBezTo>
                  <a:lnTo>
                    <a:pt x="1" y="15282"/>
                  </a:lnTo>
                  <a:cubicBezTo>
                    <a:pt x="1" y="15363"/>
                    <a:pt x="1" y="15417"/>
                    <a:pt x="28" y="15499"/>
                  </a:cubicBezTo>
                  <a:cubicBezTo>
                    <a:pt x="267" y="15533"/>
                    <a:pt x="505" y="15548"/>
                    <a:pt x="742" y="15548"/>
                  </a:cubicBezTo>
                  <a:cubicBezTo>
                    <a:pt x="1070" y="15548"/>
                    <a:pt x="1394" y="15519"/>
                    <a:pt x="1710" y="15471"/>
                  </a:cubicBezTo>
                  <a:cubicBezTo>
                    <a:pt x="1791" y="14929"/>
                    <a:pt x="1683" y="391"/>
                    <a:pt x="1601" y="38"/>
                  </a:cubicBezTo>
                  <a:cubicBezTo>
                    <a:pt x="1357" y="14"/>
                    <a:pt x="1114" y="0"/>
                    <a:pt x="87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2"/>
            <p:cNvSpPr/>
            <p:nvPr/>
          </p:nvSpPr>
          <p:spPr>
            <a:xfrm>
              <a:off x="10912025" y="6359250"/>
              <a:ext cx="107850" cy="407825"/>
            </a:xfrm>
            <a:custGeom>
              <a:avLst/>
              <a:gdLst/>
              <a:ahLst/>
              <a:cxnLst/>
              <a:rect l="l" t="t" r="r" b="b"/>
              <a:pathLst>
                <a:path w="4314" h="16313" extrusionOk="0">
                  <a:moveTo>
                    <a:pt x="509" y="0"/>
                  </a:moveTo>
                  <a:cubicBezTo>
                    <a:pt x="349" y="0"/>
                    <a:pt x="189" y="12"/>
                    <a:pt x="28" y="37"/>
                  </a:cubicBezTo>
                  <a:cubicBezTo>
                    <a:pt x="28" y="118"/>
                    <a:pt x="1" y="200"/>
                    <a:pt x="1" y="281"/>
                  </a:cubicBezTo>
                  <a:cubicBezTo>
                    <a:pt x="28" y="525"/>
                    <a:pt x="28" y="769"/>
                    <a:pt x="28" y="1041"/>
                  </a:cubicBezTo>
                  <a:lnTo>
                    <a:pt x="191" y="1041"/>
                  </a:lnTo>
                  <a:cubicBezTo>
                    <a:pt x="950" y="1068"/>
                    <a:pt x="1628" y="1529"/>
                    <a:pt x="1926" y="2207"/>
                  </a:cubicBezTo>
                  <a:cubicBezTo>
                    <a:pt x="2171" y="2695"/>
                    <a:pt x="2360" y="3238"/>
                    <a:pt x="2469" y="3780"/>
                  </a:cubicBezTo>
                  <a:cubicBezTo>
                    <a:pt x="2632" y="4567"/>
                    <a:pt x="2740" y="5380"/>
                    <a:pt x="2794" y="6194"/>
                  </a:cubicBezTo>
                  <a:cubicBezTo>
                    <a:pt x="2822" y="6791"/>
                    <a:pt x="2849" y="7415"/>
                    <a:pt x="2876" y="8039"/>
                  </a:cubicBezTo>
                  <a:cubicBezTo>
                    <a:pt x="2984" y="9666"/>
                    <a:pt x="2930" y="11293"/>
                    <a:pt x="2876" y="12894"/>
                  </a:cubicBezTo>
                  <a:cubicBezTo>
                    <a:pt x="2849" y="13924"/>
                    <a:pt x="2849" y="14955"/>
                    <a:pt x="2849" y="15986"/>
                  </a:cubicBezTo>
                  <a:cubicBezTo>
                    <a:pt x="2849" y="16094"/>
                    <a:pt x="2849" y="16176"/>
                    <a:pt x="2876" y="16284"/>
                  </a:cubicBezTo>
                  <a:cubicBezTo>
                    <a:pt x="3039" y="16303"/>
                    <a:pt x="3203" y="16312"/>
                    <a:pt x="3365" y="16312"/>
                  </a:cubicBezTo>
                  <a:cubicBezTo>
                    <a:pt x="3660" y="16312"/>
                    <a:pt x="3952" y="16283"/>
                    <a:pt x="4232" y="16230"/>
                  </a:cubicBezTo>
                  <a:cubicBezTo>
                    <a:pt x="4232" y="16040"/>
                    <a:pt x="4286" y="15823"/>
                    <a:pt x="4286" y="15633"/>
                  </a:cubicBezTo>
                  <a:cubicBezTo>
                    <a:pt x="4286" y="15009"/>
                    <a:pt x="4313" y="14386"/>
                    <a:pt x="4313" y="13762"/>
                  </a:cubicBezTo>
                  <a:cubicBezTo>
                    <a:pt x="4313" y="12216"/>
                    <a:pt x="4313" y="10642"/>
                    <a:pt x="4286" y="9096"/>
                  </a:cubicBezTo>
                  <a:cubicBezTo>
                    <a:pt x="4232" y="7713"/>
                    <a:pt x="4124" y="6303"/>
                    <a:pt x="4042" y="4919"/>
                  </a:cubicBezTo>
                  <a:cubicBezTo>
                    <a:pt x="4042" y="4567"/>
                    <a:pt x="3988" y="4241"/>
                    <a:pt x="3934" y="3889"/>
                  </a:cubicBezTo>
                  <a:cubicBezTo>
                    <a:pt x="3798" y="3265"/>
                    <a:pt x="3608" y="2641"/>
                    <a:pt x="3337" y="2071"/>
                  </a:cubicBezTo>
                  <a:cubicBezTo>
                    <a:pt x="3147" y="1583"/>
                    <a:pt x="2876" y="1176"/>
                    <a:pt x="2523" y="797"/>
                  </a:cubicBezTo>
                  <a:cubicBezTo>
                    <a:pt x="2388" y="634"/>
                    <a:pt x="2252" y="498"/>
                    <a:pt x="2062" y="390"/>
                  </a:cubicBezTo>
                  <a:cubicBezTo>
                    <a:pt x="1580" y="138"/>
                    <a:pt x="1050" y="0"/>
                    <a:pt x="50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2"/>
            <p:cNvSpPr/>
            <p:nvPr/>
          </p:nvSpPr>
          <p:spPr>
            <a:xfrm>
              <a:off x="10608250" y="5553225"/>
              <a:ext cx="168875" cy="178025"/>
            </a:xfrm>
            <a:custGeom>
              <a:avLst/>
              <a:gdLst/>
              <a:ahLst/>
              <a:cxnLst/>
              <a:rect l="l" t="t" r="r" b="b"/>
              <a:pathLst>
                <a:path w="6755" h="7121" extrusionOk="0">
                  <a:moveTo>
                    <a:pt x="814" y="1"/>
                  </a:moveTo>
                  <a:cubicBezTo>
                    <a:pt x="624" y="1"/>
                    <a:pt x="407" y="1"/>
                    <a:pt x="190" y="28"/>
                  </a:cubicBezTo>
                  <a:cubicBezTo>
                    <a:pt x="136" y="1737"/>
                    <a:pt x="54" y="3364"/>
                    <a:pt x="0" y="5019"/>
                  </a:cubicBezTo>
                  <a:cubicBezTo>
                    <a:pt x="0" y="5100"/>
                    <a:pt x="27" y="5181"/>
                    <a:pt x="27" y="5236"/>
                  </a:cubicBezTo>
                  <a:lnTo>
                    <a:pt x="461" y="5154"/>
                  </a:lnTo>
                  <a:cubicBezTo>
                    <a:pt x="488" y="5046"/>
                    <a:pt x="516" y="4964"/>
                    <a:pt x="516" y="4883"/>
                  </a:cubicBezTo>
                  <a:cubicBezTo>
                    <a:pt x="543" y="4422"/>
                    <a:pt x="570" y="3961"/>
                    <a:pt x="597" y="3500"/>
                  </a:cubicBezTo>
                  <a:cubicBezTo>
                    <a:pt x="624" y="3337"/>
                    <a:pt x="651" y="3174"/>
                    <a:pt x="678" y="3012"/>
                  </a:cubicBezTo>
                  <a:cubicBezTo>
                    <a:pt x="728" y="2813"/>
                    <a:pt x="891" y="2683"/>
                    <a:pt x="1085" y="2683"/>
                  </a:cubicBezTo>
                  <a:cubicBezTo>
                    <a:pt x="1103" y="2683"/>
                    <a:pt x="1121" y="2684"/>
                    <a:pt x="1139" y="2686"/>
                  </a:cubicBezTo>
                  <a:cubicBezTo>
                    <a:pt x="1275" y="2686"/>
                    <a:pt x="1384" y="2740"/>
                    <a:pt x="1492" y="2795"/>
                  </a:cubicBezTo>
                  <a:cubicBezTo>
                    <a:pt x="1628" y="2849"/>
                    <a:pt x="1790" y="2930"/>
                    <a:pt x="1926" y="3039"/>
                  </a:cubicBezTo>
                  <a:cubicBezTo>
                    <a:pt x="2044" y="3171"/>
                    <a:pt x="2210" y="3240"/>
                    <a:pt x="2381" y="3240"/>
                  </a:cubicBezTo>
                  <a:cubicBezTo>
                    <a:pt x="2524" y="3240"/>
                    <a:pt x="2670" y="3192"/>
                    <a:pt x="2794" y="3093"/>
                  </a:cubicBezTo>
                  <a:cubicBezTo>
                    <a:pt x="2981" y="2981"/>
                    <a:pt x="3194" y="2920"/>
                    <a:pt x="3407" y="2920"/>
                  </a:cubicBezTo>
                  <a:cubicBezTo>
                    <a:pt x="3502" y="2920"/>
                    <a:pt x="3597" y="2932"/>
                    <a:pt x="3689" y="2957"/>
                  </a:cubicBezTo>
                  <a:cubicBezTo>
                    <a:pt x="3906" y="2984"/>
                    <a:pt x="4123" y="3093"/>
                    <a:pt x="4286" y="3228"/>
                  </a:cubicBezTo>
                  <a:cubicBezTo>
                    <a:pt x="4410" y="3352"/>
                    <a:pt x="4569" y="3414"/>
                    <a:pt x="4729" y="3414"/>
                  </a:cubicBezTo>
                  <a:cubicBezTo>
                    <a:pt x="4848" y="3414"/>
                    <a:pt x="4968" y="3380"/>
                    <a:pt x="5072" y="3310"/>
                  </a:cubicBezTo>
                  <a:cubicBezTo>
                    <a:pt x="5289" y="3201"/>
                    <a:pt x="5561" y="3147"/>
                    <a:pt x="5805" y="3147"/>
                  </a:cubicBezTo>
                  <a:cubicBezTo>
                    <a:pt x="6130" y="3147"/>
                    <a:pt x="6212" y="3228"/>
                    <a:pt x="6212" y="3527"/>
                  </a:cubicBezTo>
                  <a:cubicBezTo>
                    <a:pt x="6212" y="4585"/>
                    <a:pt x="6184" y="5615"/>
                    <a:pt x="6157" y="6673"/>
                  </a:cubicBezTo>
                  <a:cubicBezTo>
                    <a:pt x="6130" y="6809"/>
                    <a:pt x="6157" y="6944"/>
                    <a:pt x="6212" y="7080"/>
                  </a:cubicBezTo>
                  <a:cubicBezTo>
                    <a:pt x="6293" y="7107"/>
                    <a:pt x="6374" y="7121"/>
                    <a:pt x="6452" y="7121"/>
                  </a:cubicBezTo>
                  <a:cubicBezTo>
                    <a:pt x="6530" y="7121"/>
                    <a:pt x="6605" y="7107"/>
                    <a:pt x="6673" y="7080"/>
                  </a:cubicBezTo>
                  <a:cubicBezTo>
                    <a:pt x="6754" y="6565"/>
                    <a:pt x="6700" y="570"/>
                    <a:pt x="659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2"/>
            <p:cNvSpPr/>
            <p:nvPr/>
          </p:nvSpPr>
          <p:spPr>
            <a:xfrm>
              <a:off x="10467875" y="6301175"/>
              <a:ext cx="42750" cy="298150"/>
            </a:xfrm>
            <a:custGeom>
              <a:avLst/>
              <a:gdLst/>
              <a:ahLst/>
              <a:cxnLst/>
              <a:rect l="l" t="t" r="r" b="b"/>
              <a:pathLst>
                <a:path w="1710" h="11926" extrusionOk="0">
                  <a:moveTo>
                    <a:pt x="1086" y="0"/>
                  </a:moveTo>
                  <a:cubicBezTo>
                    <a:pt x="742" y="0"/>
                    <a:pt x="398" y="36"/>
                    <a:pt x="55" y="109"/>
                  </a:cubicBezTo>
                  <a:lnTo>
                    <a:pt x="55" y="516"/>
                  </a:lnTo>
                  <a:lnTo>
                    <a:pt x="55" y="7378"/>
                  </a:lnTo>
                  <a:lnTo>
                    <a:pt x="55" y="11474"/>
                  </a:lnTo>
                  <a:cubicBezTo>
                    <a:pt x="55" y="11609"/>
                    <a:pt x="1" y="11772"/>
                    <a:pt x="136" y="11908"/>
                  </a:cubicBezTo>
                  <a:cubicBezTo>
                    <a:pt x="350" y="11919"/>
                    <a:pt x="568" y="11925"/>
                    <a:pt x="787" y="11925"/>
                  </a:cubicBezTo>
                  <a:cubicBezTo>
                    <a:pt x="1096" y="11925"/>
                    <a:pt x="1407" y="11912"/>
                    <a:pt x="1709" y="11881"/>
                  </a:cubicBezTo>
                  <a:lnTo>
                    <a:pt x="1709" y="11419"/>
                  </a:lnTo>
                  <a:lnTo>
                    <a:pt x="1682" y="5642"/>
                  </a:lnTo>
                  <a:cubicBezTo>
                    <a:pt x="1682" y="3906"/>
                    <a:pt x="1682" y="2197"/>
                    <a:pt x="1655" y="461"/>
                  </a:cubicBezTo>
                  <a:cubicBezTo>
                    <a:pt x="1682" y="326"/>
                    <a:pt x="1655" y="163"/>
                    <a:pt x="1601" y="27"/>
                  </a:cubicBezTo>
                  <a:cubicBezTo>
                    <a:pt x="1429" y="9"/>
                    <a:pt x="1257" y="0"/>
                    <a:pt x="108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2"/>
            <p:cNvSpPr/>
            <p:nvPr/>
          </p:nvSpPr>
          <p:spPr>
            <a:xfrm>
              <a:off x="10469900" y="5742425"/>
              <a:ext cx="396725" cy="34125"/>
            </a:xfrm>
            <a:custGeom>
              <a:avLst/>
              <a:gdLst/>
              <a:ahLst/>
              <a:cxnLst/>
              <a:rect l="l" t="t" r="r" b="b"/>
              <a:pathLst>
                <a:path w="15869" h="1365" extrusionOk="0">
                  <a:moveTo>
                    <a:pt x="11664" y="0"/>
                  </a:moveTo>
                  <a:cubicBezTo>
                    <a:pt x="11013" y="27"/>
                    <a:pt x="10362" y="55"/>
                    <a:pt x="9738" y="82"/>
                  </a:cubicBezTo>
                  <a:cubicBezTo>
                    <a:pt x="8491" y="82"/>
                    <a:pt x="7243" y="109"/>
                    <a:pt x="5995" y="109"/>
                  </a:cubicBezTo>
                  <a:lnTo>
                    <a:pt x="354" y="109"/>
                  </a:lnTo>
                  <a:cubicBezTo>
                    <a:pt x="317" y="109"/>
                    <a:pt x="278" y="106"/>
                    <a:pt x="238" y="106"/>
                  </a:cubicBezTo>
                  <a:cubicBezTo>
                    <a:pt x="158" y="106"/>
                    <a:pt x="73" y="118"/>
                    <a:pt x="1" y="190"/>
                  </a:cubicBezTo>
                  <a:lnTo>
                    <a:pt x="1" y="1275"/>
                  </a:lnTo>
                  <a:cubicBezTo>
                    <a:pt x="28" y="1302"/>
                    <a:pt x="82" y="1302"/>
                    <a:pt x="137" y="1329"/>
                  </a:cubicBezTo>
                  <a:lnTo>
                    <a:pt x="3690" y="1329"/>
                  </a:lnTo>
                  <a:cubicBezTo>
                    <a:pt x="3994" y="1329"/>
                    <a:pt x="4280" y="1364"/>
                    <a:pt x="4563" y="1364"/>
                  </a:cubicBezTo>
                  <a:cubicBezTo>
                    <a:pt x="4634" y="1364"/>
                    <a:pt x="4704" y="1362"/>
                    <a:pt x="4775" y="1356"/>
                  </a:cubicBezTo>
                  <a:cubicBezTo>
                    <a:pt x="5480" y="1356"/>
                    <a:pt x="6185" y="1302"/>
                    <a:pt x="6890" y="1275"/>
                  </a:cubicBezTo>
                  <a:cubicBezTo>
                    <a:pt x="8084" y="1221"/>
                    <a:pt x="9277" y="1194"/>
                    <a:pt x="10471" y="1140"/>
                  </a:cubicBezTo>
                  <a:cubicBezTo>
                    <a:pt x="12098" y="1112"/>
                    <a:pt x="13726" y="1085"/>
                    <a:pt x="15353" y="1058"/>
                  </a:cubicBezTo>
                  <a:cubicBezTo>
                    <a:pt x="15401" y="1066"/>
                    <a:pt x="15448" y="1069"/>
                    <a:pt x="15496" y="1069"/>
                  </a:cubicBezTo>
                  <a:cubicBezTo>
                    <a:pt x="15611" y="1069"/>
                    <a:pt x="15726" y="1050"/>
                    <a:pt x="15841" y="1031"/>
                  </a:cubicBezTo>
                  <a:cubicBezTo>
                    <a:pt x="15868" y="678"/>
                    <a:pt x="15841" y="353"/>
                    <a:pt x="1578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2"/>
            <p:cNvSpPr/>
            <p:nvPr/>
          </p:nvSpPr>
          <p:spPr>
            <a:xfrm>
              <a:off x="10294950" y="6646550"/>
              <a:ext cx="104475" cy="246625"/>
            </a:xfrm>
            <a:custGeom>
              <a:avLst/>
              <a:gdLst/>
              <a:ahLst/>
              <a:cxnLst/>
              <a:rect l="l" t="t" r="r" b="b"/>
              <a:pathLst>
                <a:path w="4179" h="9865" extrusionOk="0">
                  <a:moveTo>
                    <a:pt x="617" y="1"/>
                  </a:moveTo>
                  <a:cubicBezTo>
                    <a:pt x="290" y="1"/>
                    <a:pt x="58" y="6"/>
                    <a:pt x="1" y="18"/>
                  </a:cubicBezTo>
                  <a:lnTo>
                    <a:pt x="1" y="534"/>
                  </a:lnTo>
                  <a:cubicBezTo>
                    <a:pt x="28" y="2677"/>
                    <a:pt x="191" y="4846"/>
                    <a:pt x="164" y="7016"/>
                  </a:cubicBezTo>
                  <a:lnTo>
                    <a:pt x="164" y="7125"/>
                  </a:lnTo>
                  <a:cubicBezTo>
                    <a:pt x="191" y="7559"/>
                    <a:pt x="272" y="8020"/>
                    <a:pt x="381" y="8454"/>
                  </a:cubicBezTo>
                  <a:cubicBezTo>
                    <a:pt x="571" y="9105"/>
                    <a:pt x="1113" y="9620"/>
                    <a:pt x="1764" y="9783"/>
                  </a:cubicBezTo>
                  <a:cubicBezTo>
                    <a:pt x="1927" y="9837"/>
                    <a:pt x="2103" y="9864"/>
                    <a:pt x="2279" y="9864"/>
                  </a:cubicBezTo>
                  <a:cubicBezTo>
                    <a:pt x="2456" y="9864"/>
                    <a:pt x="2632" y="9837"/>
                    <a:pt x="2795" y="9783"/>
                  </a:cubicBezTo>
                  <a:cubicBezTo>
                    <a:pt x="3554" y="9566"/>
                    <a:pt x="4097" y="8861"/>
                    <a:pt x="4070" y="8047"/>
                  </a:cubicBezTo>
                  <a:cubicBezTo>
                    <a:pt x="4151" y="6447"/>
                    <a:pt x="4178" y="4819"/>
                    <a:pt x="4151" y="3192"/>
                  </a:cubicBezTo>
                  <a:cubicBezTo>
                    <a:pt x="4124" y="2649"/>
                    <a:pt x="4097" y="2080"/>
                    <a:pt x="4070" y="1537"/>
                  </a:cubicBezTo>
                  <a:lnTo>
                    <a:pt x="4015" y="208"/>
                  </a:lnTo>
                  <a:cubicBezTo>
                    <a:pt x="4015" y="181"/>
                    <a:pt x="3988" y="127"/>
                    <a:pt x="3988" y="100"/>
                  </a:cubicBezTo>
                  <a:cubicBezTo>
                    <a:pt x="3801" y="58"/>
                    <a:pt x="1696" y="1"/>
                    <a:pt x="61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2"/>
            <p:cNvSpPr/>
            <p:nvPr/>
          </p:nvSpPr>
          <p:spPr>
            <a:xfrm>
              <a:off x="10629950" y="5631900"/>
              <a:ext cx="120050" cy="101725"/>
            </a:xfrm>
            <a:custGeom>
              <a:avLst/>
              <a:gdLst/>
              <a:ahLst/>
              <a:cxnLst/>
              <a:rect l="l" t="t" r="r" b="b"/>
              <a:pathLst>
                <a:path w="4802" h="4069" extrusionOk="0">
                  <a:moveTo>
                    <a:pt x="217" y="0"/>
                  </a:moveTo>
                  <a:cubicBezTo>
                    <a:pt x="190" y="678"/>
                    <a:pt x="163" y="1275"/>
                    <a:pt x="136" y="1872"/>
                  </a:cubicBezTo>
                  <a:cubicBezTo>
                    <a:pt x="136" y="1899"/>
                    <a:pt x="163" y="1953"/>
                    <a:pt x="190" y="1980"/>
                  </a:cubicBezTo>
                  <a:lnTo>
                    <a:pt x="380" y="1980"/>
                  </a:lnTo>
                  <a:cubicBezTo>
                    <a:pt x="516" y="1980"/>
                    <a:pt x="624" y="1980"/>
                    <a:pt x="760" y="2007"/>
                  </a:cubicBezTo>
                  <a:cubicBezTo>
                    <a:pt x="868" y="2007"/>
                    <a:pt x="949" y="2116"/>
                    <a:pt x="949" y="2224"/>
                  </a:cubicBezTo>
                  <a:cubicBezTo>
                    <a:pt x="949" y="2333"/>
                    <a:pt x="868" y="2441"/>
                    <a:pt x="760" y="2441"/>
                  </a:cubicBezTo>
                  <a:cubicBezTo>
                    <a:pt x="678" y="2468"/>
                    <a:pt x="570" y="2496"/>
                    <a:pt x="461" y="2496"/>
                  </a:cubicBezTo>
                  <a:cubicBezTo>
                    <a:pt x="353" y="2496"/>
                    <a:pt x="217" y="2496"/>
                    <a:pt x="82" y="2604"/>
                  </a:cubicBezTo>
                  <a:cubicBezTo>
                    <a:pt x="54" y="3011"/>
                    <a:pt x="27" y="3445"/>
                    <a:pt x="0" y="3879"/>
                  </a:cubicBezTo>
                  <a:cubicBezTo>
                    <a:pt x="0" y="3933"/>
                    <a:pt x="0" y="3987"/>
                    <a:pt x="0" y="4042"/>
                  </a:cubicBezTo>
                  <a:cubicBezTo>
                    <a:pt x="54" y="4042"/>
                    <a:pt x="82" y="4069"/>
                    <a:pt x="136" y="4069"/>
                  </a:cubicBezTo>
                  <a:cubicBezTo>
                    <a:pt x="760" y="4069"/>
                    <a:pt x="1411" y="4042"/>
                    <a:pt x="2062" y="4042"/>
                  </a:cubicBezTo>
                  <a:lnTo>
                    <a:pt x="4204" y="4014"/>
                  </a:lnTo>
                  <a:cubicBezTo>
                    <a:pt x="4394" y="4014"/>
                    <a:pt x="4584" y="3987"/>
                    <a:pt x="4747" y="3933"/>
                  </a:cubicBezTo>
                  <a:cubicBezTo>
                    <a:pt x="4747" y="3852"/>
                    <a:pt x="4747" y="3797"/>
                    <a:pt x="4747" y="3743"/>
                  </a:cubicBezTo>
                  <a:cubicBezTo>
                    <a:pt x="4774" y="3119"/>
                    <a:pt x="4801" y="2468"/>
                    <a:pt x="4801" y="1817"/>
                  </a:cubicBezTo>
                  <a:lnTo>
                    <a:pt x="4801" y="760"/>
                  </a:lnTo>
                  <a:cubicBezTo>
                    <a:pt x="4801" y="651"/>
                    <a:pt x="4774" y="570"/>
                    <a:pt x="4747" y="488"/>
                  </a:cubicBezTo>
                  <a:cubicBezTo>
                    <a:pt x="4530" y="570"/>
                    <a:pt x="4367" y="597"/>
                    <a:pt x="4204" y="678"/>
                  </a:cubicBezTo>
                  <a:cubicBezTo>
                    <a:pt x="4080" y="753"/>
                    <a:pt x="3938" y="788"/>
                    <a:pt x="3798" y="788"/>
                  </a:cubicBezTo>
                  <a:cubicBezTo>
                    <a:pt x="3633" y="788"/>
                    <a:pt x="3469" y="739"/>
                    <a:pt x="3336" y="651"/>
                  </a:cubicBezTo>
                  <a:cubicBezTo>
                    <a:pt x="3228" y="570"/>
                    <a:pt x="3119" y="488"/>
                    <a:pt x="3011" y="434"/>
                  </a:cubicBezTo>
                  <a:cubicBezTo>
                    <a:pt x="2879" y="331"/>
                    <a:pt x="2714" y="284"/>
                    <a:pt x="2553" y="284"/>
                  </a:cubicBezTo>
                  <a:cubicBezTo>
                    <a:pt x="2416" y="284"/>
                    <a:pt x="2282" y="318"/>
                    <a:pt x="2170" y="380"/>
                  </a:cubicBezTo>
                  <a:lnTo>
                    <a:pt x="2007" y="488"/>
                  </a:lnTo>
                  <a:cubicBezTo>
                    <a:pt x="1856" y="577"/>
                    <a:pt x="1687" y="618"/>
                    <a:pt x="1520" y="618"/>
                  </a:cubicBezTo>
                  <a:cubicBezTo>
                    <a:pt x="1327" y="618"/>
                    <a:pt x="1136" y="563"/>
                    <a:pt x="977" y="461"/>
                  </a:cubicBezTo>
                  <a:cubicBezTo>
                    <a:pt x="868" y="407"/>
                    <a:pt x="760" y="326"/>
                    <a:pt x="651" y="244"/>
                  </a:cubicBezTo>
                  <a:cubicBezTo>
                    <a:pt x="516" y="190"/>
                    <a:pt x="407" y="109"/>
                    <a:pt x="217"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2"/>
            <p:cNvSpPr/>
            <p:nvPr/>
          </p:nvSpPr>
          <p:spPr>
            <a:xfrm>
              <a:off x="10468550" y="6255050"/>
              <a:ext cx="364175" cy="33950"/>
            </a:xfrm>
            <a:custGeom>
              <a:avLst/>
              <a:gdLst/>
              <a:ahLst/>
              <a:cxnLst/>
              <a:rect l="l" t="t" r="r" b="b"/>
              <a:pathLst>
                <a:path w="14567" h="1358" extrusionOk="0">
                  <a:moveTo>
                    <a:pt x="10579" y="1"/>
                  </a:moveTo>
                  <a:cubicBezTo>
                    <a:pt x="9847" y="1"/>
                    <a:pt x="9114" y="55"/>
                    <a:pt x="8382" y="55"/>
                  </a:cubicBezTo>
                  <a:lnTo>
                    <a:pt x="6429" y="137"/>
                  </a:lnTo>
                  <a:cubicBezTo>
                    <a:pt x="5046" y="191"/>
                    <a:pt x="3635" y="218"/>
                    <a:pt x="2225" y="218"/>
                  </a:cubicBezTo>
                  <a:cubicBezTo>
                    <a:pt x="1601" y="218"/>
                    <a:pt x="977" y="218"/>
                    <a:pt x="326" y="245"/>
                  </a:cubicBezTo>
                  <a:cubicBezTo>
                    <a:pt x="245" y="245"/>
                    <a:pt x="136" y="272"/>
                    <a:pt x="28" y="299"/>
                  </a:cubicBezTo>
                  <a:cubicBezTo>
                    <a:pt x="1" y="652"/>
                    <a:pt x="28" y="1004"/>
                    <a:pt x="82" y="1357"/>
                  </a:cubicBezTo>
                  <a:lnTo>
                    <a:pt x="1628" y="1357"/>
                  </a:lnTo>
                  <a:cubicBezTo>
                    <a:pt x="1981" y="1357"/>
                    <a:pt x="2360" y="1303"/>
                    <a:pt x="2713" y="1303"/>
                  </a:cubicBezTo>
                  <a:cubicBezTo>
                    <a:pt x="2889" y="1289"/>
                    <a:pt x="3066" y="1289"/>
                    <a:pt x="3245" y="1289"/>
                  </a:cubicBezTo>
                  <a:cubicBezTo>
                    <a:pt x="3425" y="1289"/>
                    <a:pt x="3608" y="1289"/>
                    <a:pt x="3798" y="1276"/>
                  </a:cubicBezTo>
                  <a:cubicBezTo>
                    <a:pt x="4693" y="1194"/>
                    <a:pt x="5615" y="1113"/>
                    <a:pt x="6538" y="1086"/>
                  </a:cubicBezTo>
                  <a:cubicBezTo>
                    <a:pt x="8056" y="1032"/>
                    <a:pt x="9575" y="1004"/>
                    <a:pt x="11121" y="977"/>
                  </a:cubicBezTo>
                  <a:cubicBezTo>
                    <a:pt x="11881" y="977"/>
                    <a:pt x="12640" y="1032"/>
                    <a:pt x="13400" y="1059"/>
                  </a:cubicBezTo>
                  <a:lnTo>
                    <a:pt x="14159" y="1059"/>
                  </a:lnTo>
                  <a:cubicBezTo>
                    <a:pt x="14295" y="1059"/>
                    <a:pt x="14431" y="1032"/>
                    <a:pt x="14512" y="950"/>
                  </a:cubicBezTo>
                  <a:cubicBezTo>
                    <a:pt x="14566" y="679"/>
                    <a:pt x="14566" y="381"/>
                    <a:pt x="14512" y="109"/>
                  </a:cubicBezTo>
                  <a:cubicBezTo>
                    <a:pt x="14403" y="28"/>
                    <a:pt x="14268" y="1"/>
                    <a:pt x="1413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2"/>
            <p:cNvSpPr/>
            <p:nvPr/>
          </p:nvSpPr>
          <p:spPr>
            <a:xfrm>
              <a:off x="10590600" y="6291375"/>
              <a:ext cx="233300" cy="173075"/>
            </a:xfrm>
            <a:custGeom>
              <a:avLst/>
              <a:gdLst/>
              <a:ahLst/>
              <a:cxnLst/>
              <a:rect l="l" t="t" r="r" b="b"/>
              <a:pathLst>
                <a:path w="9332" h="6923" extrusionOk="0">
                  <a:moveTo>
                    <a:pt x="5941" y="1"/>
                  </a:moveTo>
                  <a:cubicBezTo>
                    <a:pt x="4181" y="1"/>
                    <a:pt x="1854" y="49"/>
                    <a:pt x="1493" y="121"/>
                  </a:cubicBezTo>
                  <a:cubicBezTo>
                    <a:pt x="1466" y="230"/>
                    <a:pt x="1411" y="365"/>
                    <a:pt x="1384" y="474"/>
                  </a:cubicBezTo>
                  <a:cubicBezTo>
                    <a:pt x="1140" y="1450"/>
                    <a:pt x="896" y="2427"/>
                    <a:pt x="652" y="3403"/>
                  </a:cubicBezTo>
                  <a:cubicBezTo>
                    <a:pt x="516" y="3918"/>
                    <a:pt x="381" y="4461"/>
                    <a:pt x="245" y="4976"/>
                  </a:cubicBezTo>
                  <a:cubicBezTo>
                    <a:pt x="1" y="5654"/>
                    <a:pt x="408" y="6387"/>
                    <a:pt x="1113" y="6549"/>
                  </a:cubicBezTo>
                  <a:cubicBezTo>
                    <a:pt x="1249" y="6577"/>
                    <a:pt x="1357" y="6604"/>
                    <a:pt x="1493" y="6658"/>
                  </a:cubicBezTo>
                  <a:cubicBezTo>
                    <a:pt x="1981" y="6766"/>
                    <a:pt x="2496" y="6848"/>
                    <a:pt x="3012" y="6848"/>
                  </a:cubicBezTo>
                  <a:cubicBezTo>
                    <a:pt x="3859" y="6866"/>
                    <a:pt x="4719" y="6922"/>
                    <a:pt x="5575" y="6922"/>
                  </a:cubicBezTo>
                  <a:cubicBezTo>
                    <a:pt x="5979" y="6922"/>
                    <a:pt x="6382" y="6910"/>
                    <a:pt x="6782" y="6875"/>
                  </a:cubicBezTo>
                  <a:cubicBezTo>
                    <a:pt x="7324" y="6848"/>
                    <a:pt x="7867" y="6766"/>
                    <a:pt x="8382" y="6658"/>
                  </a:cubicBezTo>
                  <a:cubicBezTo>
                    <a:pt x="8599" y="6604"/>
                    <a:pt x="8789" y="6522"/>
                    <a:pt x="8952" y="6387"/>
                  </a:cubicBezTo>
                  <a:cubicBezTo>
                    <a:pt x="9196" y="6224"/>
                    <a:pt x="9332" y="5926"/>
                    <a:pt x="9277" y="5627"/>
                  </a:cubicBezTo>
                  <a:cubicBezTo>
                    <a:pt x="9250" y="5247"/>
                    <a:pt x="9169" y="4868"/>
                    <a:pt x="9060" y="4488"/>
                  </a:cubicBezTo>
                  <a:cubicBezTo>
                    <a:pt x="9006" y="4244"/>
                    <a:pt x="8925" y="4027"/>
                    <a:pt x="8870" y="3783"/>
                  </a:cubicBezTo>
                  <a:cubicBezTo>
                    <a:pt x="8545" y="2616"/>
                    <a:pt x="8247" y="1450"/>
                    <a:pt x="7948" y="284"/>
                  </a:cubicBezTo>
                  <a:cubicBezTo>
                    <a:pt x="7921" y="202"/>
                    <a:pt x="7894" y="121"/>
                    <a:pt x="7840" y="40"/>
                  </a:cubicBezTo>
                  <a:cubicBezTo>
                    <a:pt x="7559" y="13"/>
                    <a:pt x="6821" y="1"/>
                    <a:pt x="5941"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2"/>
            <p:cNvSpPr/>
            <p:nvPr/>
          </p:nvSpPr>
          <p:spPr>
            <a:xfrm>
              <a:off x="10259025" y="6609025"/>
              <a:ext cx="252275" cy="28500"/>
            </a:xfrm>
            <a:custGeom>
              <a:avLst/>
              <a:gdLst/>
              <a:ahLst/>
              <a:cxnLst/>
              <a:rect l="l" t="t" r="r" b="b"/>
              <a:pathLst>
                <a:path w="10091" h="1140" extrusionOk="0">
                  <a:moveTo>
                    <a:pt x="624" y="1"/>
                  </a:moveTo>
                  <a:cubicBezTo>
                    <a:pt x="434" y="28"/>
                    <a:pt x="245" y="28"/>
                    <a:pt x="82" y="82"/>
                  </a:cubicBezTo>
                  <a:cubicBezTo>
                    <a:pt x="28" y="299"/>
                    <a:pt x="0" y="543"/>
                    <a:pt x="55" y="787"/>
                  </a:cubicBezTo>
                  <a:cubicBezTo>
                    <a:pt x="55" y="896"/>
                    <a:pt x="136" y="977"/>
                    <a:pt x="245" y="1004"/>
                  </a:cubicBezTo>
                  <a:cubicBezTo>
                    <a:pt x="434" y="1031"/>
                    <a:pt x="624" y="1031"/>
                    <a:pt x="814" y="1058"/>
                  </a:cubicBezTo>
                  <a:lnTo>
                    <a:pt x="2713" y="1058"/>
                  </a:lnTo>
                  <a:cubicBezTo>
                    <a:pt x="2903" y="1058"/>
                    <a:pt x="3120" y="1031"/>
                    <a:pt x="3310" y="1031"/>
                  </a:cubicBezTo>
                  <a:cubicBezTo>
                    <a:pt x="3716" y="1031"/>
                    <a:pt x="4096" y="1058"/>
                    <a:pt x="4476" y="1058"/>
                  </a:cubicBezTo>
                  <a:cubicBezTo>
                    <a:pt x="5100" y="1058"/>
                    <a:pt x="5751" y="1085"/>
                    <a:pt x="6375" y="1085"/>
                  </a:cubicBezTo>
                  <a:cubicBezTo>
                    <a:pt x="6998" y="1113"/>
                    <a:pt x="7541" y="1140"/>
                    <a:pt x="8110" y="1140"/>
                  </a:cubicBezTo>
                  <a:cubicBezTo>
                    <a:pt x="8680" y="1140"/>
                    <a:pt x="9277" y="1113"/>
                    <a:pt x="9873" y="1085"/>
                  </a:cubicBezTo>
                  <a:cubicBezTo>
                    <a:pt x="9955" y="1085"/>
                    <a:pt x="10009" y="1058"/>
                    <a:pt x="10063" y="1031"/>
                  </a:cubicBezTo>
                  <a:cubicBezTo>
                    <a:pt x="10090" y="733"/>
                    <a:pt x="10090" y="434"/>
                    <a:pt x="10063" y="163"/>
                  </a:cubicBezTo>
                  <a:cubicBezTo>
                    <a:pt x="10009" y="136"/>
                    <a:pt x="9982" y="109"/>
                    <a:pt x="9928" y="109"/>
                  </a:cubicBezTo>
                  <a:cubicBezTo>
                    <a:pt x="9250" y="82"/>
                    <a:pt x="8599" y="28"/>
                    <a:pt x="7921" y="28"/>
                  </a:cubicBezTo>
                  <a:cubicBezTo>
                    <a:pt x="6958" y="14"/>
                    <a:pt x="6002" y="14"/>
                    <a:pt x="5045" y="14"/>
                  </a:cubicBezTo>
                  <a:cubicBezTo>
                    <a:pt x="4089" y="14"/>
                    <a:pt x="3133" y="14"/>
                    <a:pt x="217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2"/>
            <p:cNvSpPr/>
            <p:nvPr/>
          </p:nvSpPr>
          <p:spPr>
            <a:xfrm>
              <a:off x="10623850" y="6152275"/>
              <a:ext cx="164800" cy="42175"/>
            </a:xfrm>
            <a:custGeom>
              <a:avLst/>
              <a:gdLst/>
              <a:ahLst/>
              <a:cxnLst/>
              <a:rect l="l" t="t" r="r" b="b"/>
              <a:pathLst>
                <a:path w="6592" h="1687" extrusionOk="0">
                  <a:moveTo>
                    <a:pt x="3799" y="0"/>
                  </a:moveTo>
                  <a:cubicBezTo>
                    <a:pt x="3390" y="0"/>
                    <a:pt x="2981" y="11"/>
                    <a:pt x="2577" y="43"/>
                  </a:cubicBezTo>
                  <a:cubicBezTo>
                    <a:pt x="2197" y="43"/>
                    <a:pt x="1790" y="70"/>
                    <a:pt x="1410" y="98"/>
                  </a:cubicBezTo>
                  <a:cubicBezTo>
                    <a:pt x="1031" y="125"/>
                    <a:pt x="651" y="152"/>
                    <a:pt x="271" y="179"/>
                  </a:cubicBezTo>
                  <a:cubicBezTo>
                    <a:pt x="54" y="206"/>
                    <a:pt x="0" y="260"/>
                    <a:pt x="0" y="477"/>
                  </a:cubicBezTo>
                  <a:cubicBezTo>
                    <a:pt x="27" y="694"/>
                    <a:pt x="27" y="993"/>
                    <a:pt x="54" y="1237"/>
                  </a:cubicBezTo>
                  <a:cubicBezTo>
                    <a:pt x="81" y="1508"/>
                    <a:pt x="136" y="1535"/>
                    <a:pt x="380" y="1562"/>
                  </a:cubicBezTo>
                  <a:lnTo>
                    <a:pt x="597" y="1589"/>
                  </a:lnTo>
                  <a:cubicBezTo>
                    <a:pt x="1356" y="1617"/>
                    <a:pt x="2089" y="1671"/>
                    <a:pt x="2821" y="1671"/>
                  </a:cubicBezTo>
                  <a:cubicBezTo>
                    <a:pt x="3218" y="1681"/>
                    <a:pt x="3615" y="1687"/>
                    <a:pt x="4012" y="1687"/>
                  </a:cubicBezTo>
                  <a:cubicBezTo>
                    <a:pt x="4700" y="1687"/>
                    <a:pt x="5388" y="1668"/>
                    <a:pt x="6076" y="1617"/>
                  </a:cubicBezTo>
                  <a:cubicBezTo>
                    <a:pt x="6483" y="1589"/>
                    <a:pt x="6591" y="1481"/>
                    <a:pt x="6591" y="1074"/>
                  </a:cubicBezTo>
                  <a:cubicBezTo>
                    <a:pt x="6591" y="1020"/>
                    <a:pt x="6591" y="966"/>
                    <a:pt x="6591" y="911"/>
                  </a:cubicBezTo>
                  <a:cubicBezTo>
                    <a:pt x="6591" y="749"/>
                    <a:pt x="6564" y="559"/>
                    <a:pt x="6537" y="369"/>
                  </a:cubicBezTo>
                  <a:cubicBezTo>
                    <a:pt x="6510" y="287"/>
                    <a:pt x="6510" y="179"/>
                    <a:pt x="6483" y="98"/>
                  </a:cubicBezTo>
                  <a:cubicBezTo>
                    <a:pt x="6211" y="70"/>
                    <a:pt x="5940" y="43"/>
                    <a:pt x="5696" y="43"/>
                  </a:cubicBezTo>
                  <a:cubicBezTo>
                    <a:pt x="5070" y="27"/>
                    <a:pt x="4433" y="0"/>
                    <a:pt x="379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2"/>
            <p:cNvSpPr/>
            <p:nvPr/>
          </p:nvSpPr>
          <p:spPr>
            <a:xfrm>
              <a:off x="10292250" y="6543250"/>
              <a:ext cx="103775" cy="55625"/>
            </a:xfrm>
            <a:custGeom>
              <a:avLst/>
              <a:gdLst/>
              <a:ahLst/>
              <a:cxnLst/>
              <a:rect l="l" t="t" r="r" b="b"/>
              <a:pathLst>
                <a:path w="4151" h="2225" extrusionOk="0">
                  <a:moveTo>
                    <a:pt x="272" y="1"/>
                  </a:moveTo>
                  <a:cubicBezTo>
                    <a:pt x="217" y="1"/>
                    <a:pt x="136" y="1"/>
                    <a:pt x="82" y="28"/>
                  </a:cubicBezTo>
                  <a:cubicBezTo>
                    <a:pt x="0" y="760"/>
                    <a:pt x="28" y="1492"/>
                    <a:pt x="109" y="2225"/>
                  </a:cubicBezTo>
                  <a:lnTo>
                    <a:pt x="4096" y="2116"/>
                  </a:lnTo>
                  <a:cubicBezTo>
                    <a:pt x="4150" y="1411"/>
                    <a:pt x="4123" y="706"/>
                    <a:pt x="406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2"/>
            <p:cNvSpPr/>
            <p:nvPr/>
          </p:nvSpPr>
          <p:spPr>
            <a:xfrm>
              <a:off x="10600100" y="5783775"/>
              <a:ext cx="172950" cy="232625"/>
            </a:xfrm>
            <a:custGeom>
              <a:avLst/>
              <a:gdLst/>
              <a:ahLst/>
              <a:cxnLst/>
              <a:rect l="l" t="t" r="r" b="b"/>
              <a:pathLst>
                <a:path w="6918" h="9305" extrusionOk="0">
                  <a:moveTo>
                    <a:pt x="6538" y="1"/>
                  </a:moveTo>
                  <a:lnTo>
                    <a:pt x="6538" y="625"/>
                  </a:lnTo>
                  <a:cubicBezTo>
                    <a:pt x="6510" y="1791"/>
                    <a:pt x="6483" y="2957"/>
                    <a:pt x="6429" y="4124"/>
                  </a:cubicBezTo>
                  <a:cubicBezTo>
                    <a:pt x="6456" y="4802"/>
                    <a:pt x="6185" y="5426"/>
                    <a:pt x="5724" y="5914"/>
                  </a:cubicBezTo>
                  <a:cubicBezTo>
                    <a:pt x="5073" y="6592"/>
                    <a:pt x="4449" y="7297"/>
                    <a:pt x="3825" y="7975"/>
                  </a:cubicBezTo>
                  <a:cubicBezTo>
                    <a:pt x="3717" y="8084"/>
                    <a:pt x="3608" y="8192"/>
                    <a:pt x="3500" y="8274"/>
                  </a:cubicBezTo>
                  <a:cubicBezTo>
                    <a:pt x="3439" y="8322"/>
                    <a:pt x="3361" y="8349"/>
                    <a:pt x="3285" y="8349"/>
                  </a:cubicBezTo>
                  <a:cubicBezTo>
                    <a:pt x="3191" y="8349"/>
                    <a:pt x="3098" y="8309"/>
                    <a:pt x="3039" y="8219"/>
                  </a:cubicBezTo>
                  <a:cubicBezTo>
                    <a:pt x="2930" y="8111"/>
                    <a:pt x="2822" y="7975"/>
                    <a:pt x="2713" y="7840"/>
                  </a:cubicBezTo>
                  <a:cubicBezTo>
                    <a:pt x="2089" y="6999"/>
                    <a:pt x="1465" y="6158"/>
                    <a:pt x="869" y="5290"/>
                  </a:cubicBezTo>
                  <a:cubicBezTo>
                    <a:pt x="706" y="5046"/>
                    <a:pt x="625" y="4775"/>
                    <a:pt x="652" y="4503"/>
                  </a:cubicBezTo>
                  <a:lnTo>
                    <a:pt x="652" y="3500"/>
                  </a:lnTo>
                  <a:cubicBezTo>
                    <a:pt x="652" y="3391"/>
                    <a:pt x="625" y="3283"/>
                    <a:pt x="625" y="3174"/>
                  </a:cubicBezTo>
                  <a:lnTo>
                    <a:pt x="136" y="3174"/>
                  </a:lnTo>
                  <a:cubicBezTo>
                    <a:pt x="136" y="3310"/>
                    <a:pt x="109" y="3391"/>
                    <a:pt x="109" y="3500"/>
                  </a:cubicBezTo>
                  <a:cubicBezTo>
                    <a:pt x="109" y="3744"/>
                    <a:pt x="82" y="4015"/>
                    <a:pt x="82" y="4259"/>
                  </a:cubicBezTo>
                  <a:cubicBezTo>
                    <a:pt x="1" y="4748"/>
                    <a:pt x="109" y="5236"/>
                    <a:pt x="408" y="5615"/>
                  </a:cubicBezTo>
                  <a:cubicBezTo>
                    <a:pt x="489" y="5724"/>
                    <a:pt x="570" y="5832"/>
                    <a:pt x="652" y="5968"/>
                  </a:cubicBezTo>
                  <a:cubicBezTo>
                    <a:pt x="1303" y="6999"/>
                    <a:pt x="2035" y="7975"/>
                    <a:pt x="2849" y="8897"/>
                  </a:cubicBezTo>
                  <a:cubicBezTo>
                    <a:pt x="2957" y="9033"/>
                    <a:pt x="3120" y="9196"/>
                    <a:pt x="3283" y="9304"/>
                  </a:cubicBezTo>
                  <a:cubicBezTo>
                    <a:pt x="3418" y="9142"/>
                    <a:pt x="3527" y="9033"/>
                    <a:pt x="3635" y="8897"/>
                  </a:cubicBezTo>
                  <a:cubicBezTo>
                    <a:pt x="4286" y="8111"/>
                    <a:pt x="4937" y="7324"/>
                    <a:pt x="5588" y="6538"/>
                  </a:cubicBezTo>
                  <a:cubicBezTo>
                    <a:pt x="5859" y="6185"/>
                    <a:pt x="6131" y="5860"/>
                    <a:pt x="6402" y="5534"/>
                  </a:cubicBezTo>
                  <a:cubicBezTo>
                    <a:pt x="6565" y="5344"/>
                    <a:pt x="6673" y="5073"/>
                    <a:pt x="6673" y="4802"/>
                  </a:cubicBezTo>
                  <a:cubicBezTo>
                    <a:pt x="6673" y="4286"/>
                    <a:pt x="6727" y="3744"/>
                    <a:pt x="6755" y="3229"/>
                  </a:cubicBezTo>
                  <a:cubicBezTo>
                    <a:pt x="6809" y="2225"/>
                    <a:pt x="6863" y="1249"/>
                    <a:pt x="6917" y="245"/>
                  </a:cubicBezTo>
                  <a:cubicBezTo>
                    <a:pt x="6917" y="164"/>
                    <a:pt x="6890" y="82"/>
                    <a:pt x="686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2"/>
            <p:cNvSpPr/>
            <p:nvPr/>
          </p:nvSpPr>
          <p:spPr>
            <a:xfrm>
              <a:off x="10640800" y="6204875"/>
              <a:ext cx="132925" cy="41400"/>
            </a:xfrm>
            <a:custGeom>
              <a:avLst/>
              <a:gdLst/>
              <a:ahLst/>
              <a:cxnLst/>
              <a:rect l="l" t="t" r="r" b="b"/>
              <a:pathLst>
                <a:path w="5317" h="1656" extrusionOk="0">
                  <a:moveTo>
                    <a:pt x="407" y="1"/>
                  </a:moveTo>
                  <a:cubicBezTo>
                    <a:pt x="244" y="543"/>
                    <a:pt x="136" y="1059"/>
                    <a:pt x="0" y="1655"/>
                  </a:cubicBezTo>
                  <a:lnTo>
                    <a:pt x="434" y="1655"/>
                  </a:lnTo>
                  <a:cubicBezTo>
                    <a:pt x="1302" y="1628"/>
                    <a:pt x="2170" y="1574"/>
                    <a:pt x="3038" y="1547"/>
                  </a:cubicBezTo>
                  <a:cubicBezTo>
                    <a:pt x="3255" y="1538"/>
                    <a:pt x="3472" y="1535"/>
                    <a:pt x="3689" y="1535"/>
                  </a:cubicBezTo>
                  <a:cubicBezTo>
                    <a:pt x="4123" y="1535"/>
                    <a:pt x="4557" y="1547"/>
                    <a:pt x="4991" y="1547"/>
                  </a:cubicBezTo>
                  <a:cubicBezTo>
                    <a:pt x="5027" y="1547"/>
                    <a:pt x="5066" y="1550"/>
                    <a:pt x="5105" y="1550"/>
                  </a:cubicBezTo>
                  <a:cubicBezTo>
                    <a:pt x="5184" y="1550"/>
                    <a:pt x="5262" y="1538"/>
                    <a:pt x="5316" y="1465"/>
                  </a:cubicBezTo>
                  <a:cubicBezTo>
                    <a:pt x="5235" y="977"/>
                    <a:pt x="5099" y="489"/>
                    <a:pt x="4855" y="28"/>
                  </a:cubicBezTo>
                  <a:cubicBezTo>
                    <a:pt x="4230" y="62"/>
                    <a:pt x="3610" y="77"/>
                    <a:pt x="2991" y="77"/>
                  </a:cubicBezTo>
                  <a:cubicBezTo>
                    <a:pt x="2132" y="77"/>
                    <a:pt x="1274" y="48"/>
                    <a:pt x="407"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2"/>
            <p:cNvSpPr/>
            <p:nvPr/>
          </p:nvSpPr>
          <p:spPr>
            <a:xfrm>
              <a:off x="10273275" y="6496850"/>
              <a:ext cx="142425" cy="34400"/>
            </a:xfrm>
            <a:custGeom>
              <a:avLst/>
              <a:gdLst/>
              <a:ahLst/>
              <a:cxnLst/>
              <a:rect l="l" t="t" r="r" b="b"/>
              <a:pathLst>
                <a:path w="5697" h="1376" extrusionOk="0">
                  <a:moveTo>
                    <a:pt x="4876" y="0"/>
                  </a:moveTo>
                  <a:cubicBezTo>
                    <a:pt x="4771" y="0"/>
                    <a:pt x="4665" y="3"/>
                    <a:pt x="4557" y="12"/>
                  </a:cubicBezTo>
                  <a:cubicBezTo>
                    <a:pt x="3716" y="39"/>
                    <a:pt x="2848" y="39"/>
                    <a:pt x="2007" y="93"/>
                  </a:cubicBezTo>
                  <a:cubicBezTo>
                    <a:pt x="1492" y="93"/>
                    <a:pt x="949" y="121"/>
                    <a:pt x="434" y="175"/>
                  </a:cubicBezTo>
                  <a:cubicBezTo>
                    <a:pt x="81" y="175"/>
                    <a:pt x="0" y="256"/>
                    <a:pt x="0" y="609"/>
                  </a:cubicBezTo>
                  <a:cubicBezTo>
                    <a:pt x="0" y="826"/>
                    <a:pt x="27" y="1043"/>
                    <a:pt x="54" y="1314"/>
                  </a:cubicBezTo>
                  <a:cubicBezTo>
                    <a:pt x="190" y="1314"/>
                    <a:pt x="271" y="1341"/>
                    <a:pt x="353" y="1341"/>
                  </a:cubicBezTo>
                  <a:lnTo>
                    <a:pt x="3770" y="1368"/>
                  </a:lnTo>
                  <a:lnTo>
                    <a:pt x="5099" y="1368"/>
                  </a:lnTo>
                  <a:cubicBezTo>
                    <a:pt x="5127" y="1373"/>
                    <a:pt x="5155" y="1375"/>
                    <a:pt x="5183" y="1375"/>
                  </a:cubicBezTo>
                  <a:cubicBezTo>
                    <a:pt x="5317" y="1375"/>
                    <a:pt x="5448" y="1323"/>
                    <a:pt x="5560" y="1233"/>
                  </a:cubicBezTo>
                  <a:cubicBezTo>
                    <a:pt x="5696" y="826"/>
                    <a:pt x="5669" y="392"/>
                    <a:pt x="5533" y="12"/>
                  </a:cubicBezTo>
                  <a:cubicBezTo>
                    <a:pt x="5298" y="12"/>
                    <a:pt x="5087" y="0"/>
                    <a:pt x="487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2"/>
            <p:cNvSpPr/>
            <p:nvPr/>
          </p:nvSpPr>
          <p:spPr>
            <a:xfrm>
              <a:off x="10819800" y="6352025"/>
              <a:ext cx="56325" cy="45625"/>
            </a:xfrm>
            <a:custGeom>
              <a:avLst/>
              <a:gdLst/>
              <a:ahLst/>
              <a:cxnLst/>
              <a:rect l="l" t="t" r="r" b="b"/>
              <a:pathLst>
                <a:path w="2253" h="1825" extrusionOk="0">
                  <a:moveTo>
                    <a:pt x="1466" y="1"/>
                  </a:moveTo>
                  <a:cubicBezTo>
                    <a:pt x="977" y="1"/>
                    <a:pt x="489" y="37"/>
                    <a:pt x="1" y="109"/>
                  </a:cubicBezTo>
                  <a:cubicBezTo>
                    <a:pt x="1" y="380"/>
                    <a:pt x="55" y="679"/>
                    <a:pt x="164" y="950"/>
                  </a:cubicBezTo>
                  <a:cubicBezTo>
                    <a:pt x="218" y="1221"/>
                    <a:pt x="299" y="1492"/>
                    <a:pt x="408" y="1764"/>
                  </a:cubicBezTo>
                  <a:cubicBezTo>
                    <a:pt x="720" y="1804"/>
                    <a:pt x="1032" y="1825"/>
                    <a:pt x="1340" y="1825"/>
                  </a:cubicBezTo>
                  <a:cubicBezTo>
                    <a:pt x="1649" y="1825"/>
                    <a:pt x="1954" y="1804"/>
                    <a:pt x="2252" y="1764"/>
                  </a:cubicBezTo>
                  <a:lnTo>
                    <a:pt x="2252" y="272"/>
                  </a:lnTo>
                  <a:cubicBezTo>
                    <a:pt x="2252" y="190"/>
                    <a:pt x="2225" y="109"/>
                    <a:pt x="2198" y="28"/>
                  </a:cubicBezTo>
                  <a:cubicBezTo>
                    <a:pt x="1954" y="10"/>
                    <a:pt x="1710" y="1"/>
                    <a:pt x="146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2"/>
            <p:cNvSpPr/>
            <p:nvPr/>
          </p:nvSpPr>
          <p:spPr>
            <a:xfrm>
              <a:off x="10468550" y="5682575"/>
              <a:ext cx="36650" cy="51750"/>
            </a:xfrm>
            <a:custGeom>
              <a:avLst/>
              <a:gdLst/>
              <a:ahLst/>
              <a:cxnLst/>
              <a:rect l="l" t="t" r="r" b="b"/>
              <a:pathLst>
                <a:path w="1466" h="2070" extrusionOk="0">
                  <a:moveTo>
                    <a:pt x="760" y="1"/>
                  </a:moveTo>
                  <a:cubicBezTo>
                    <a:pt x="523" y="1"/>
                    <a:pt x="285" y="21"/>
                    <a:pt x="55" y="62"/>
                  </a:cubicBezTo>
                  <a:cubicBezTo>
                    <a:pt x="1" y="713"/>
                    <a:pt x="1" y="1391"/>
                    <a:pt x="82" y="2042"/>
                  </a:cubicBezTo>
                  <a:cubicBezTo>
                    <a:pt x="245" y="2061"/>
                    <a:pt x="409" y="2070"/>
                    <a:pt x="571" y="2070"/>
                  </a:cubicBezTo>
                  <a:cubicBezTo>
                    <a:pt x="866" y="2070"/>
                    <a:pt x="1158" y="2040"/>
                    <a:pt x="1438" y="1987"/>
                  </a:cubicBezTo>
                  <a:lnTo>
                    <a:pt x="1465" y="62"/>
                  </a:lnTo>
                  <a:cubicBezTo>
                    <a:pt x="1235" y="21"/>
                    <a:pt x="997" y="1"/>
                    <a:pt x="760"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2"/>
            <p:cNvSpPr/>
            <p:nvPr/>
          </p:nvSpPr>
          <p:spPr>
            <a:xfrm>
              <a:off x="10884900" y="6339825"/>
              <a:ext cx="16975" cy="68500"/>
            </a:xfrm>
            <a:custGeom>
              <a:avLst/>
              <a:gdLst/>
              <a:ahLst/>
              <a:cxnLst/>
              <a:rect l="l" t="t" r="r" b="b"/>
              <a:pathLst>
                <a:path w="679" h="2740" extrusionOk="0">
                  <a:moveTo>
                    <a:pt x="380" y="0"/>
                  </a:moveTo>
                  <a:lnTo>
                    <a:pt x="163" y="27"/>
                  </a:lnTo>
                  <a:cubicBezTo>
                    <a:pt x="163" y="950"/>
                    <a:pt x="1" y="1818"/>
                    <a:pt x="163" y="2740"/>
                  </a:cubicBezTo>
                  <a:lnTo>
                    <a:pt x="516" y="2740"/>
                  </a:lnTo>
                  <a:cubicBezTo>
                    <a:pt x="543" y="2658"/>
                    <a:pt x="543" y="2550"/>
                    <a:pt x="570" y="2469"/>
                  </a:cubicBezTo>
                  <a:cubicBezTo>
                    <a:pt x="597" y="2170"/>
                    <a:pt x="625" y="1872"/>
                    <a:pt x="625" y="1574"/>
                  </a:cubicBezTo>
                  <a:cubicBezTo>
                    <a:pt x="679" y="1085"/>
                    <a:pt x="652" y="597"/>
                    <a:pt x="570" y="136"/>
                  </a:cubicBezTo>
                  <a:cubicBezTo>
                    <a:pt x="570" y="82"/>
                    <a:pt x="543" y="55"/>
                    <a:pt x="516" y="27"/>
                  </a:cubicBezTo>
                  <a:cubicBezTo>
                    <a:pt x="489" y="27"/>
                    <a:pt x="435" y="0"/>
                    <a:pt x="380"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2"/>
            <p:cNvSpPr/>
            <p:nvPr/>
          </p:nvSpPr>
          <p:spPr>
            <a:xfrm>
              <a:off x="10606200" y="5698350"/>
              <a:ext cx="13600" cy="35950"/>
            </a:xfrm>
            <a:custGeom>
              <a:avLst/>
              <a:gdLst/>
              <a:ahLst/>
              <a:cxnLst/>
              <a:rect l="l" t="t" r="r" b="b"/>
              <a:pathLst>
                <a:path w="544" h="1438" extrusionOk="0">
                  <a:moveTo>
                    <a:pt x="245" y="0"/>
                  </a:moveTo>
                  <a:cubicBezTo>
                    <a:pt x="191" y="27"/>
                    <a:pt x="136" y="27"/>
                    <a:pt x="82" y="55"/>
                  </a:cubicBezTo>
                  <a:cubicBezTo>
                    <a:pt x="1" y="488"/>
                    <a:pt x="1" y="977"/>
                    <a:pt x="82" y="1438"/>
                  </a:cubicBezTo>
                  <a:lnTo>
                    <a:pt x="408" y="1438"/>
                  </a:lnTo>
                  <a:cubicBezTo>
                    <a:pt x="516" y="950"/>
                    <a:pt x="543" y="488"/>
                    <a:pt x="46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2"/>
            <p:cNvSpPr/>
            <p:nvPr/>
          </p:nvSpPr>
          <p:spPr>
            <a:xfrm>
              <a:off x="10602150" y="5818375"/>
              <a:ext cx="15600" cy="31200"/>
            </a:xfrm>
            <a:custGeom>
              <a:avLst/>
              <a:gdLst/>
              <a:ahLst/>
              <a:cxnLst/>
              <a:rect l="l" t="t" r="r" b="b"/>
              <a:pathLst>
                <a:path w="624" h="1248" extrusionOk="0">
                  <a:moveTo>
                    <a:pt x="81" y="0"/>
                  </a:moveTo>
                  <a:cubicBezTo>
                    <a:pt x="0" y="407"/>
                    <a:pt x="0" y="841"/>
                    <a:pt x="81" y="1248"/>
                  </a:cubicBezTo>
                  <a:lnTo>
                    <a:pt x="515" y="1248"/>
                  </a:lnTo>
                  <a:cubicBezTo>
                    <a:pt x="543" y="1058"/>
                    <a:pt x="570" y="841"/>
                    <a:pt x="570" y="624"/>
                  </a:cubicBezTo>
                  <a:cubicBezTo>
                    <a:pt x="570" y="434"/>
                    <a:pt x="624" y="190"/>
                    <a:pt x="488"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2"/>
            <p:cNvSpPr/>
            <p:nvPr/>
          </p:nvSpPr>
          <p:spPr>
            <a:xfrm>
              <a:off x="10604175" y="5787850"/>
              <a:ext cx="12900" cy="17650"/>
            </a:xfrm>
            <a:custGeom>
              <a:avLst/>
              <a:gdLst/>
              <a:ahLst/>
              <a:cxnLst/>
              <a:rect l="l" t="t" r="r" b="b"/>
              <a:pathLst>
                <a:path w="516" h="706" extrusionOk="0">
                  <a:moveTo>
                    <a:pt x="434" y="1"/>
                  </a:moveTo>
                  <a:lnTo>
                    <a:pt x="55" y="28"/>
                  </a:lnTo>
                  <a:cubicBezTo>
                    <a:pt x="0" y="245"/>
                    <a:pt x="0" y="462"/>
                    <a:pt x="55" y="679"/>
                  </a:cubicBezTo>
                  <a:lnTo>
                    <a:pt x="434" y="706"/>
                  </a:lnTo>
                  <a:cubicBezTo>
                    <a:pt x="516" y="462"/>
                    <a:pt x="489" y="218"/>
                    <a:pt x="434"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2"/>
            <p:cNvSpPr/>
            <p:nvPr/>
          </p:nvSpPr>
          <p:spPr>
            <a:xfrm>
              <a:off x="10246825" y="5541700"/>
              <a:ext cx="785250" cy="1563725"/>
            </a:xfrm>
            <a:custGeom>
              <a:avLst/>
              <a:gdLst/>
              <a:ahLst/>
              <a:cxnLst/>
              <a:rect l="l" t="t" r="r" b="b"/>
              <a:pathLst>
                <a:path w="31410" h="62549" extrusionOk="0">
                  <a:moveTo>
                    <a:pt x="21048" y="462"/>
                  </a:moveTo>
                  <a:cubicBezTo>
                    <a:pt x="21157" y="1031"/>
                    <a:pt x="21211" y="7026"/>
                    <a:pt x="21157" y="7541"/>
                  </a:cubicBezTo>
                  <a:cubicBezTo>
                    <a:pt x="21075" y="7568"/>
                    <a:pt x="20994" y="7582"/>
                    <a:pt x="20913" y="7582"/>
                  </a:cubicBezTo>
                  <a:cubicBezTo>
                    <a:pt x="20831" y="7582"/>
                    <a:pt x="20750" y="7568"/>
                    <a:pt x="20669" y="7541"/>
                  </a:cubicBezTo>
                  <a:cubicBezTo>
                    <a:pt x="20614" y="7405"/>
                    <a:pt x="20587" y="7270"/>
                    <a:pt x="20614" y="7134"/>
                  </a:cubicBezTo>
                  <a:cubicBezTo>
                    <a:pt x="20641" y="6076"/>
                    <a:pt x="20669" y="5046"/>
                    <a:pt x="20669" y="3988"/>
                  </a:cubicBezTo>
                  <a:cubicBezTo>
                    <a:pt x="20669" y="3689"/>
                    <a:pt x="20587" y="3608"/>
                    <a:pt x="20289" y="3608"/>
                  </a:cubicBezTo>
                  <a:cubicBezTo>
                    <a:pt x="20018" y="3608"/>
                    <a:pt x="19773" y="3662"/>
                    <a:pt x="19529" y="3771"/>
                  </a:cubicBezTo>
                  <a:cubicBezTo>
                    <a:pt x="19425" y="3841"/>
                    <a:pt x="19305" y="3875"/>
                    <a:pt x="19186" y="3875"/>
                  </a:cubicBezTo>
                  <a:cubicBezTo>
                    <a:pt x="19026" y="3875"/>
                    <a:pt x="18867" y="3813"/>
                    <a:pt x="18743" y="3689"/>
                  </a:cubicBezTo>
                  <a:cubicBezTo>
                    <a:pt x="18580" y="3554"/>
                    <a:pt x="18390" y="3445"/>
                    <a:pt x="18173" y="3418"/>
                  </a:cubicBezTo>
                  <a:cubicBezTo>
                    <a:pt x="18072" y="3393"/>
                    <a:pt x="17974" y="3381"/>
                    <a:pt x="17879" y="3381"/>
                  </a:cubicBezTo>
                  <a:cubicBezTo>
                    <a:pt x="17666" y="3381"/>
                    <a:pt x="17465" y="3442"/>
                    <a:pt x="17278" y="3554"/>
                  </a:cubicBezTo>
                  <a:cubicBezTo>
                    <a:pt x="17154" y="3653"/>
                    <a:pt x="17008" y="3701"/>
                    <a:pt x="16862" y="3701"/>
                  </a:cubicBezTo>
                  <a:cubicBezTo>
                    <a:pt x="16689" y="3701"/>
                    <a:pt x="16516" y="3632"/>
                    <a:pt x="16383" y="3500"/>
                  </a:cubicBezTo>
                  <a:cubicBezTo>
                    <a:pt x="16247" y="3391"/>
                    <a:pt x="16112" y="3310"/>
                    <a:pt x="15949" y="3256"/>
                  </a:cubicBezTo>
                  <a:cubicBezTo>
                    <a:pt x="15841" y="3201"/>
                    <a:pt x="15732" y="3147"/>
                    <a:pt x="15624" y="3147"/>
                  </a:cubicBezTo>
                  <a:cubicBezTo>
                    <a:pt x="15605" y="3145"/>
                    <a:pt x="15587" y="3144"/>
                    <a:pt x="15568" y="3144"/>
                  </a:cubicBezTo>
                  <a:cubicBezTo>
                    <a:pt x="15371" y="3144"/>
                    <a:pt x="15185" y="3274"/>
                    <a:pt x="15135" y="3473"/>
                  </a:cubicBezTo>
                  <a:cubicBezTo>
                    <a:pt x="15108" y="3635"/>
                    <a:pt x="15081" y="3798"/>
                    <a:pt x="15081" y="3961"/>
                  </a:cubicBezTo>
                  <a:cubicBezTo>
                    <a:pt x="15054" y="4422"/>
                    <a:pt x="15000" y="4883"/>
                    <a:pt x="14973" y="5344"/>
                  </a:cubicBezTo>
                  <a:cubicBezTo>
                    <a:pt x="14973" y="5425"/>
                    <a:pt x="14945" y="5507"/>
                    <a:pt x="14918" y="5615"/>
                  </a:cubicBezTo>
                  <a:lnTo>
                    <a:pt x="14511" y="5697"/>
                  </a:lnTo>
                  <a:cubicBezTo>
                    <a:pt x="14484" y="5642"/>
                    <a:pt x="14484" y="5561"/>
                    <a:pt x="14457" y="5480"/>
                  </a:cubicBezTo>
                  <a:cubicBezTo>
                    <a:pt x="14539" y="3825"/>
                    <a:pt x="14593" y="2198"/>
                    <a:pt x="14674" y="489"/>
                  </a:cubicBezTo>
                  <a:cubicBezTo>
                    <a:pt x="14891" y="462"/>
                    <a:pt x="15081" y="462"/>
                    <a:pt x="15298" y="462"/>
                  </a:cubicBezTo>
                  <a:close/>
                  <a:moveTo>
                    <a:pt x="14837" y="6266"/>
                  </a:moveTo>
                  <a:cubicBezTo>
                    <a:pt x="14918" y="6727"/>
                    <a:pt x="14891" y="7216"/>
                    <a:pt x="14783" y="7677"/>
                  </a:cubicBezTo>
                  <a:lnTo>
                    <a:pt x="14457" y="7677"/>
                  </a:lnTo>
                  <a:cubicBezTo>
                    <a:pt x="14376" y="7216"/>
                    <a:pt x="14376" y="6754"/>
                    <a:pt x="14457" y="6293"/>
                  </a:cubicBezTo>
                  <a:cubicBezTo>
                    <a:pt x="14511" y="6293"/>
                    <a:pt x="14566" y="6266"/>
                    <a:pt x="14620" y="6266"/>
                  </a:cubicBezTo>
                  <a:close/>
                  <a:moveTo>
                    <a:pt x="15542" y="3608"/>
                  </a:moveTo>
                  <a:cubicBezTo>
                    <a:pt x="15732" y="3717"/>
                    <a:pt x="15841" y="3798"/>
                    <a:pt x="15976" y="3852"/>
                  </a:cubicBezTo>
                  <a:cubicBezTo>
                    <a:pt x="16085" y="3934"/>
                    <a:pt x="16193" y="4015"/>
                    <a:pt x="16302" y="4069"/>
                  </a:cubicBezTo>
                  <a:cubicBezTo>
                    <a:pt x="16461" y="4171"/>
                    <a:pt x="16652" y="4226"/>
                    <a:pt x="16845" y="4226"/>
                  </a:cubicBezTo>
                  <a:cubicBezTo>
                    <a:pt x="17012" y="4226"/>
                    <a:pt x="17181" y="4185"/>
                    <a:pt x="17332" y="4096"/>
                  </a:cubicBezTo>
                  <a:lnTo>
                    <a:pt x="17495" y="3988"/>
                  </a:lnTo>
                  <a:cubicBezTo>
                    <a:pt x="17607" y="3926"/>
                    <a:pt x="17741" y="3892"/>
                    <a:pt x="17878" y="3892"/>
                  </a:cubicBezTo>
                  <a:cubicBezTo>
                    <a:pt x="18039" y="3892"/>
                    <a:pt x="18204" y="3939"/>
                    <a:pt x="18336" y="4042"/>
                  </a:cubicBezTo>
                  <a:cubicBezTo>
                    <a:pt x="18444" y="4096"/>
                    <a:pt x="18553" y="4178"/>
                    <a:pt x="18661" y="4259"/>
                  </a:cubicBezTo>
                  <a:cubicBezTo>
                    <a:pt x="18794" y="4347"/>
                    <a:pt x="18958" y="4396"/>
                    <a:pt x="19123" y="4396"/>
                  </a:cubicBezTo>
                  <a:cubicBezTo>
                    <a:pt x="19263" y="4396"/>
                    <a:pt x="19405" y="4361"/>
                    <a:pt x="19529" y="4286"/>
                  </a:cubicBezTo>
                  <a:cubicBezTo>
                    <a:pt x="19692" y="4205"/>
                    <a:pt x="19855" y="4178"/>
                    <a:pt x="20072" y="4096"/>
                  </a:cubicBezTo>
                  <a:cubicBezTo>
                    <a:pt x="20099" y="4178"/>
                    <a:pt x="20126" y="4259"/>
                    <a:pt x="20126" y="4368"/>
                  </a:cubicBezTo>
                  <a:lnTo>
                    <a:pt x="20126" y="5425"/>
                  </a:lnTo>
                  <a:cubicBezTo>
                    <a:pt x="20126" y="6076"/>
                    <a:pt x="20099" y="6727"/>
                    <a:pt x="20072" y="7351"/>
                  </a:cubicBezTo>
                  <a:cubicBezTo>
                    <a:pt x="20072" y="7405"/>
                    <a:pt x="20072" y="7460"/>
                    <a:pt x="20072" y="7541"/>
                  </a:cubicBezTo>
                  <a:cubicBezTo>
                    <a:pt x="19909" y="7595"/>
                    <a:pt x="19719" y="7622"/>
                    <a:pt x="19529" y="7622"/>
                  </a:cubicBezTo>
                  <a:lnTo>
                    <a:pt x="17387" y="7650"/>
                  </a:lnTo>
                  <a:cubicBezTo>
                    <a:pt x="16736" y="7650"/>
                    <a:pt x="16085" y="7677"/>
                    <a:pt x="15461" y="7677"/>
                  </a:cubicBezTo>
                  <a:cubicBezTo>
                    <a:pt x="15407" y="7677"/>
                    <a:pt x="15379" y="7650"/>
                    <a:pt x="15325" y="7650"/>
                  </a:cubicBezTo>
                  <a:cubicBezTo>
                    <a:pt x="15325" y="7595"/>
                    <a:pt x="15325" y="7541"/>
                    <a:pt x="15325" y="7487"/>
                  </a:cubicBezTo>
                  <a:cubicBezTo>
                    <a:pt x="15352" y="7053"/>
                    <a:pt x="15379" y="6619"/>
                    <a:pt x="15407" y="6212"/>
                  </a:cubicBezTo>
                  <a:cubicBezTo>
                    <a:pt x="15542" y="6104"/>
                    <a:pt x="15678" y="6104"/>
                    <a:pt x="15786" y="6104"/>
                  </a:cubicBezTo>
                  <a:cubicBezTo>
                    <a:pt x="15895" y="6104"/>
                    <a:pt x="16003" y="6076"/>
                    <a:pt x="16085" y="6049"/>
                  </a:cubicBezTo>
                  <a:cubicBezTo>
                    <a:pt x="16193" y="6049"/>
                    <a:pt x="16274" y="5941"/>
                    <a:pt x="16274" y="5832"/>
                  </a:cubicBezTo>
                  <a:cubicBezTo>
                    <a:pt x="16274" y="5724"/>
                    <a:pt x="16193" y="5615"/>
                    <a:pt x="16085" y="5615"/>
                  </a:cubicBezTo>
                  <a:cubicBezTo>
                    <a:pt x="15949" y="5588"/>
                    <a:pt x="15841" y="5588"/>
                    <a:pt x="15705" y="5588"/>
                  </a:cubicBezTo>
                  <a:lnTo>
                    <a:pt x="15515" y="5588"/>
                  </a:lnTo>
                  <a:cubicBezTo>
                    <a:pt x="15488" y="5561"/>
                    <a:pt x="15461" y="5507"/>
                    <a:pt x="15461" y="5480"/>
                  </a:cubicBezTo>
                  <a:cubicBezTo>
                    <a:pt x="15488" y="4883"/>
                    <a:pt x="15515" y="4286"/>
                    <a:pt x="15542" y="3608"/>
                  </a:cubicBezTo>
                  <a:close/>
                  <a:moveTo>
                    <a:pt x="9643" y="5636"/>
                  </a:moveTo>
                  <a:cubicBezTo>
                    <a:pt x="9873" y="5636"/>
                    <a:pt x="10104" y="5656"/>
                    <a:pt x="10334" y="5697"/>
                  </a:cubicBezTo>
                  <a:lnTo>
                    <a:pt x="10334" y="7622"/>
                  </a:lnTo>
                  <a:cubicBezTo>
                    <a:pt x="10037" y="7675"/>
                    <a:pt x="9739" y="7705"/>
                    <a:pt x="9448" y="7705"/>
                  </a:cubicBezTo>
                  <a:cubicBezTo>
                    <a:pt x="9289" y="7705"/>
                    <a:pt x="9132" y="7696"/>
                    <a:pt x="8978" y="7677"/>
                  </a:cubicBezTo>
                  <a:cubicBezTo>
                    <a:pt x="8897" y="7026"/>
                    <a:pt x="8870" y="6348"/>
                    <a:pt x="8951" y="5697"/>
                  </a:cubicBezTo>
                  <a:cubicBezTo>
                    <a:pt x="9182" y="5656"/>
                    <a:pt x="9412" y="5636"/>
                    <a:pt x="9643" y="5636"/>
                  </a:cubicBezTo>
                  <a:close/>
                  <a:moveTo>
                    <a:pt x="24710" y="8029"/>
                  </a:moveTo>
                  <a:cubicBezTo>
                    <a:pt x="24764" y="8382"/>
                    <a:pt x="24791" y="8707"/>
                    <a:pt x="24764" y="9060"/>
                  </a:cubicBezTo>
                  <a:cubicBezTo>
                    <a:pt x="24649" y="9079"/>
                    <a:pt x="24534" y="9098"/>
                    <a:pt x="24419" y="9098"/>
                  </a:cubicBezTo>
                  <a:cubicBezTo>
                    <a:pt x="24371" y="9098"/>
                    <a:pt x="24324" y="9095"/>
                    <a:pt x="24276" y="9087"/>
                  </a:cubicBezTo>
                  <a:cubicBezTo>
                    <a:pt x="22649" y="9114"/>
                    <a:pt x="21021" y="9141"/>
                    <a:pt x="19394" y="9169"/>
                  </a:cubicBezTo>
                  <a:cubicBezTo>
                    <a:pt x="18200" y="9223"/>
                    <a:pt x="17007" y="9250"/>
                    <a:pt x="15813" y="9304"/>
                  </a:cubicBezTo>
                  <a:cubicBezTo>
                    <a:pt x="15108" y="9331"/>
                    <a:pt x="14403" y="9385"/>
                    <a:pt x="13698" y="9385"/>
                  </a:cubicBezTo>
                  <a:cubicBezTo>
                    <a:pt x="13627" y="9391"/>
                    <a:pt x="13557" y="9393"/>
                    <a:pt x="13486" y="9393"/>
                  </a:cubicBezTo>
                  <a:cubicBezTo>
                    <a:pt x="13203" y="9393"/>
                    <a:pt x="12917" y="9358"/>
                    <a:pt x="12613" y="9358"/>
                  </a:cubicBezTo>
                  <a:lnTo>
                    <a:pt x="9060" y="9358"/>
                  </a:lnTo>
                  <a:cubicBezTo>
                    <a:pt x="9005" y="9331"/>
                    <a:pt x="8951" y="9331"/>
                    <a:pt x="8924" y="9304"/>
                  </a:cubicBezTo>
                  <a:lnTo>
                    <a:pt x="8924" y="8219"/>
                  </a:lnTo>
                  <a:cubicBezTo>
                    <a:pt x="8996" y="8147"/>
                    <a:pt x="9081" y="8135"/>
                    <a:pt x="9161" y="8135"/>
                  </a:cubicBezTo>
                  <a:cubicBezTo>
                    <a:pt x="9201" y="8135"/>
                    <a:pt x="9240" y="8138"/>
                    <a:pt x="9277" y="8138"/>
                  </a:cubicBezTo>
                  <a:lnTo>
                    <a:pt x="14918" y="8138"/>
                  </a:lnTo>
                  <a:cubicBezTo>
                    <a:pt x="16166" y="8138"/>
                    <a:pt x="17414" y="8111"/>
                    <a:pt x="18661" y="8111"/>
                  </a:cubicBezTo>
                  <a:cubicBezTo>
                    <a:pt x="19285" y="8084"/>
                    <a:pt x="19936" y="8056"/>
                    <a:pt x="20587" y="8029"/>
                  </a:cubicBezTo>
                  <a:close/>
                  <a:moveTo>
                    <a:pt x="14728" y="9847"/>
                  </a:moveTo>
                  <a:cubicBezTo>
                    <a:pt x="14783" y="10064"/>
                    <a:pt x="14810" y="10308"/>
                    <a:pt x="14728" y="10552"/>
                  </a:cubicBezTo>
                  <a:lnTo>
                    <a:pt x="14349" y="10525"/>
                  </a:lnTo>
                  <a:cubicBezTo>
                    <a:pt x="14294" y="10308"/>
                    <a:pt x="14294" y="10091"/>
                    <a:pt x="14349" y="9874"/>
                  </a:cubicBezTo>
                  <a:lnTo>
                    <a:pt x="14728" y="9847"/>
                  </a:lnTo>
                  <a:close/>
                  <a:moveTo>
                    <a:pt x="14701" y="11067"/>
                  </a:moveTo>
                  <a:cubicBezTo>
                    <a:pt x="14837" y="11257"/>
                    <a:pt x="14783" y="11501"/>
                    <a:pt x="14783" y="11691"/>
                  </a:cubicBezTo>
                  <a:cubicBezTo>
                    <a:pt x="14783" y="11908"/>
                    <a:pt x="14756" y="12125"/>
                    <a:pt x="14728" y="12315"/>
                  </a:cubicBezTo>
                  <a:lnTo>
                    <a:pt x="14294" y="12315"/>
                  </a:lnTo>
                  <a:cubicBezTo>
                    <a:pt x="14213" y="11908"/>
                    <a:pt x="14213" y="11474"/>
                    <a:pt x="14294" y="11067"/>
                  </a:cubicBezTo>
                  <a:close/>
                  <a:moveTo>
                    <a:pt x="20099" y="9711"/>
                  </a:moveTo>
                  <a:cubicBezTo>
                    <a:pt x="20126" y="9847"/>
                    <a:pt x="20126" y="9955"/>
                    <a:pt x="20126" y="10064"/>
                  </a:cubicBezTo>
                  <a:cubicBezTo>
                    <a:pt x="20126" y="10986"/>
                    <a:pt x="20126" y="11908"/>
                    <a:pt x="20099" y="12830"/>
                  </a:cubicBezTo>
                  <a:cubicBezTo>
                    <a:pt x="20099" y="13237"/>
                    <a:pt x="20072" y="13671"/>
                    <a:pt x="20072" y="14078"/>
                  </a:cubicBezTo>
                  <a:cubicBezTo>
                    <a:pt x="20099" y="14403"/>
                    <a:pt x="19963" y="14729"/>
                    <a:pt x="19719" y="14973"/>
                  </a:cubicBezTo>
                  <a:cubicBezTo>
                    <a:pt x="19367" y="15380"/>
                    <a:pt x="18987" y="15787"/>
                    <a:pt x="18634" y="16166"/>
                  </a:cubicBezTo>
                  <a:cubicBezTo>
                    <a:pt x="18282" y="16546"/>
                    <a:pt x="17929" y="16899"/>
                    <a:pt x="17549" y="17279"/>
                  </a:cubicBezTo>
                  <a:cubicBezTo>
                    <a:pt x="17522" y="17333"/>
                    <a:pt x="17441" y="17387"/>
                    <a:pt x="17387" y="17441"/>
                  </a:cubicBezTo>
                  <a:cubicBezTo>
                    <a:pt x="17170" y="17197"/>
                    <a:pt x="16980" y="16953"/>
                    <a:pt x="16817" y="16709"/>
                  </a:cubicBezTo>
                  <a:cubicBezTo>
                    <a:pt x="16383" y="16112"/>
                    <a:pt x="15949" y="15515"/>
                    <a:pt x="15515" y="14919"/>
                  </a:cubicBezTo>
                  <a:cubicBezTo>
                    <a:pt x="15325" y="14675"/>
                    <a:pt x="15217" y="14376"/>
                    <a:pt x="15244" y="14078"/>
                  </a:cubicBezTo>
                  <a:lnTo>
                    <a:pt x="15244" y="12939"/>
                  </a:lnTo>
                  <a:cubicBezTo>
                    <a:pt x="15379" y="12912"/>
                    <a:pt x="15488" y="12912"/>
                    <a:pt x="15596" y="12884"/>
                  </a:cubicBezTo>
                  <a:cubicBezTo>
                    <a:pt x="15732" y="12884"/>
                    <a:pt x="15813" y="12776"/>
                    <a:pt x="15841" y="12667"/>
                  </a:cubicBezTo>
                  <a:cubicBezTo>
                    <a:pt x="15841" y="12559"/>
                    <a:pt x="15759" y="12450"/>
                    <a:pt x="15651" y="12423"/>
                  </a:cubicBezTo>
                  <a:cubicBezTo>
                    <a:pt x="15515" y="12369"/>
                    <a:pt x="15407" y="12369"/>
                    <a:pt x="15244" y="12315"/>
                  </a:cubicBezTo>
                  <a:cubicBezTo>
                    <a:pt x="15244" y="11908"/>
                    <a:pt x="15298" y="11474"/>
                    <a:pt x="15298" y="11013"/>
                  </a:cubicBezTo>
                  <a:cubicBezTo>
                    <a:pt x="15461" y="11013"/>
                    <a:pt x="15596" y="11013"/>
                    <a:pt x="15678" y="10986"/>
                  </a:cubicBezTo>
                  <a:cubicBezTo>
                    <a:pt x="15759" y="10959"/>
                    <a:pt x="15841" y="10932"/>
                    <a:pt x="15895" y="10904"/>
                  </a:cubicBezTo>
                  <a:cubicBezTo>
                    <a:pt x="16003" y="10877"/>
                    <a:pt x="16003" y="10742"/>
                    <a:pt x="15922" y="10687"/>
                  </a:cubicBezTo>
                  <a:cubicBezTo>
                    <a:pt x="15868" y="10633"/>
                    <a:pt x="15786" y="10579"/>
                    <a:pt x="15705" y="10579"/>
                  </a:cubicBezTo>
                  <a:cubicBezTo>
                    <a:pt x="15637" y="10565"/>
                    <a:pt x="15569" y="10559"/>
                    <a:pt x="15505" y="10559"/>
                  </a:cubicBezTo>
                  <a:cubicBezTo>
                    <a:pt x="15440" y="10559"/>
                    <a:pt x="15379" y="10565"/>
                    <a:pt x="15325" y="10579"/>
                  </a:cubicBezTo>
                  <a:cubicBezTo>
                    <a:pt x="15244" y="10335"/>
                    <a:pt x="15244" y="10091"/>
                    <a:pt x="15325" y="9847"/>
                  </a:cubicBezTo>
                  <a:cubicBezTo>
                    <a:pt x="15705" y="9819"/>
                    <a:pt x="16112" y="9819"/>
                    <a:pt x="16491" y="9819"/>
                  </a:cubicBezTo>
                  <a:cubicBezTo>
                    <a:pt x="16898" y="9792"/>
                    <a:pt x="17305" y="9792"/>
                    <a:pt x="17685" y="9765"/>
                  </a:cubicBezTo>
                  <a:cubicBezTo>
                    <a:pt x="18092" y="9738"/>
                    <a:pt x="18499" y="9738"/>
                    <a:pt x="18878" y="9738"/>
                  </a:cubicBezTo>
                  <a:lnTo>
                    <a:pt x="20099" y="9711"/>
                  </a:lnTo>
                  <a:close/>
                  <a:moveTo>
                    <a:pt x="20994" y="9684"/>
                  </a:moveTo>
                  <a:cubicBezTo>
                    <a:pt x="21021" y="9765"/>
                    <a:pt x="21021" y="9847"/>
                    <a:pt x="21021" y="9928"/>
                  </a:cubicBezTo>
                  <a:cubicBezTo>
                    <a:pt x="20994" y="10932"/>
                    <a:pt x="20940" y="11908"/>
                    <a:pt x="20886" y="12912"/>
                  </a:cubicBezTo>
                  <a:cubicBezTo>
                    <a:pt x="20858" y="13427"/>
                    <a:pt x="20804" y="13969"/>
                    <a:pt x="20804" y="14485"/>
                  </a:cubicBezTo>
                  <a:cubicBezTo>
                    <a:pt x="20777" y="14756"/>
                    <a:pt x="20696" y="15027"/>
                    <a:pt x="20506" y="15217"/>
                  </a:cubicBezTo>
                  <a:cubicBezTo>
                    <a:pt x="20235" y="15543"/>
                    <a:pt x="19990" y="15868"/>
                    <a:pt x="19719" y="16221"/>
                  </a:cubicBezTo>
                  <a:cubicBezTo>
                    <a:pt x="19068" y="17007"/>
                    <a:pt x="18417" y="17794"/>
                    <a:pt x="17766" y="18580"/>
                  </a:cubicBezTo>
                  <a:cubicBezTo>
                    <a:pt x="17658" y="18716"/>
                    <a:pt x="17522" y="18825"/>
                    <a:pt x="17387" y="18987"/>
                  </a:cubicBezTo>
                  <a:cubicBezTo>
                    <a:pt x="17224" y="18879"/>
                    <a:pt x="17088" y="18716"/>
                    <a:pt x="16980" y="18580"/>
                  </a:cubicBezTo>
                  <a:cubicBezTo>
                    <a:pt x="16166" y="17658"/>
                    <a:pt x="15434" y="16682"/>
                    <a:pt x="14756" y="15651"/>
                  </a:cubicBezTo>
                  <a:cubicBezTo>
                    <a:pt x="14701" y="15515"/>
                    <a:pt x="14620" y="15407"/>
                    <a:pt x="14539" y="15298"/>
                  </a:cubicBezTo>
                  <a:cubicBezTo>
                    <a:pt x="14240" y="14919"/>
                    <a:pt x="14105" y="14431"/>
                    <a:pt x="14186" y="13942"/>
                  </a:cubicBezTo>
                  <a:cubicBezTo>
                    <a:pt x="14186" y="13698"/>
                    <a:pt x="14213" y="13427"/>
                    <a:pt x="14213" y="13183"/>
                  </a:cubicBezTo>
                  <a:cubicBezTo>
                    <a:pt x="14213" y="13074"/>
                    <a:pt x="14240" y="12993"/>
                    <a:pt x="14240" y="12857"/>
                  </a:cubicBezTo>
                  <a:lnTo>
                    <a:pt x="14728" y="12857"/>
                  </a:lnTo>
                  <a:cubicBezTo>
                    <a:pt x="14728" y="12966"/>
                    <a:pt x="14756" y="13074"/>
                    <a:pt x="14756" y="13183"/>
                  </a:cubicBezTo>
                  <a:lnTo>
                    <a:pt x="14756" y="14186"/>
                  </a:lnTo>
                  <a:cubicBezTo>
                    <a:pt x="14756" y="14458"/>
                    <a:pt x="14810" y="14729"/>
                    <a:pt x="14973" y="14973"/>
                  </a:cubicBezTo>
                  <a:cubicBezTo>
                    <a:pt x="15596" y="15841"/>
                    <a:pt x="16193" y="16682"/>
                    <a:pt x="16817" y="17523"/>
                  </a:cubicBezTo>
                  <a:cubicBezTo>
                    <a:pt x="16925" y="17658"/>
                    <a:pt x="17034" y="17794"/>
                    <a:pt x="17170" y="17902"/>
                  </a:cubicBezTo>
                  <a:cubicBezTo>
                    <a:pt x="17229" y="17992"/>
                    <a:pt x="17322" y="18032"/>
                    <a:pt x="17411" y="18032"/>
                  </a:cubicBezTo>
                  <a:cubicBezTo>
                    <a:pt x="17484" y="18032"/>
                    <a:pt x="17555" y="18005"/>
                    <a:pt x="17604" y="17957"/>
                  </a:cubicBezTo>
                  <a:cubicBezTo>
                    <a:pt x="17739" y="17875"/>
                    <a:pt x="17821" y="17767"/>
                    <a:pt x="17929" y="17658"/>
                  </a:cubicBezTo>
                  <a:cubicBezTo>
                    <a:pt x="18580" y="16980"/>
                    <a:pt x="19177" y="16275"/>
                    <a:pt x="19855" y="15597"/>
                  </a:cubicBezTo>
                  <a:cubicBezTo>
                    <a:pt x="20316" y="15109"/>
                    <a:pt x="20560" y="14485"/>
                    <a:pt x="20560" y="13807"/>
                  </a:cubicBezTo>
                  <a:cubicBezTo>
                    <a:pt x="20587" y="12640"/>
                    <a:pt x="20614" y="11474"/>
                    <a:pt x="20641" y="10308"/>
                  </a:cubicBezTo>
                  <a:lnTo>
                    <a:pt x="20641" y="9684"/>
                  </a:lnTo>
                  <a:close/>
                  <a:moveTo>
                    <a:pt x="18880" y="24423"/>
                  </a:moveTo>
                  <a:cubicBezTo>
                    <a:pt x="19514" y="24423"/>
                    <a:pt x="20151" y="24450"/>
                    <a:pt x="20777" y="24466"/>
                  </a:cubicBezTo>
                  <a:cubicBezTo>
                    <a:pt x="21021" y="24466"/>
                    <a:pt x="21292" y="24493"/>
                    <a:pt x="21564" y="24521"/>
                  </a:cubicBezTo>
                  <a:cubicBezTo>
                    <a:pt x="21591" y="24602"/>
                    <a:pt x="21591" y="24710"/>
                    <a:pt x="21618" y="24792"/>
                  </a:cubicBezTo>
                  <a:cubicBezTo>
                    <a:pt x="21645" y="24982"/>
                    <a:pt x="21672" y="25172"/>
                    <a:pt x="21672" y="25334"/>
                  </a:cubicBezTo>
                  <a:cubicBezTo>
                    <a:pt x="21672" y="25389"/>
                    <a:pt x="21672" y="25443"/>
                    <a:pt x="21672" y="25497"/>
                  </a:cubicBezTo>
                  <a:cubicBezTo>
                    <a:pt x="21672" y="25904"/>
                    <a:pt x="21564" y="26012"/>
                    <a:pt x="21157" y="26040"/>
                  </a:cubicBezTo>
                  <a:cubicBezTo>
                    <a:pt x="20469" y="26091"/>
                    <a:pt x="19781" y="26110"/>
                    <a:pt x="19093" y="26110"/>
                  </a:cubicBezTo>
                  <a:cubicBezTo>
                    <a:pt x="18696" y="26110"/>
                    <a:pt x="18299" y="26104"/>
                    <a:pt x="17902" y="26094"/>
                  </a:cubicBezTo>
                  <a:cubicBezTo>
                    <a:pt x="17170" y="26094"/>
                    <a:pt x="16437" y="26040"/>
                    <a:pt x="15678" y="26012"/>
                  </a:cubicBezTo>
                  <a:lnTo>
                    <a:pt x="15461" y="25985"/>
                  </a:lnTo>
                  <a:cubicBezTo>
                    <a:pt x="15217" y="25958"/>
                    <a:pt x="15162" y="25931"/>
                    <a:pt x="15135" y="25660"/>
                  </a:cubicBezTo>
                  <a:cubicBezTo>
                    <a:pt x="15108" y="25416"/>
                    <a:pt x="15108" y="25117"/>
                    <a:pt x="15081" y="24900"/>
                  </a:cubicBezTo>
                  <a:cubicBezTo>
                    <a:pt x="15081" y="24683"/>
                    <a:pt x="15135" y="24629"/>
                    <a:pt x="15352" y="24602"/>
                  </a:cubicBezTo>
                  <a:cubicBezTo>
                    <a:pt x="15732" y="24575"/>
                    <a:pt x="16112" y="24548"/>
                    <a:pt x="16491" y="24521"/>
                  </a:cubicBezTo>
                  <a:cubicBezTo>
                    <a:pt x="16871" y="24493"/>
                    <a:pt x="17278" y="24466"/>
                    <a:pt x="17658" y="24466"/>
                  </a:cubicBezTo>
                  <a:cubicBezTo>
                    <a:pt x="18062" y="24434"/>
                    <a:pt x="18471" y="24423"/>
                    <a:pt x="18880" y="24423"/>
                  </a:cubicBezTo>
                  <a:close/>
                  <a:moveTo>
                    <a:pt x="16166" y="26528"/>
                  </a:moveTo>
                  <a:cubicBezTo>
                    <a:pt x="17033" y="26575"/>
                    <a:pt x="17891" y="26604"/>
                    <a:pt x="18750" y="26604"/>
                  </a:cubicBezTo>
                  <a:cubicBezTo>
                    <a:pt x="19369" y="26604"/>
                    <a:pt x="19989" y="26589"/>
                    <a:pt x="20614" y="26555"/>
                  </a:cubicBezTo>
                  <a:cubicBezTo>
                    <a:pt x="20858" y="27016"/>
                    <a:pt x="20994" y="27504"/>
                    <a:pt x="21075" y="27992"/>
                  </a:cubicBezTo>
                  <a:cubicBezTo>
                    <a:pt x="21021" y="28065"/>
                    <a:pt x="20943" y="28077"/>
                    <a:pt x="20864" y="28077"/>
                  </a:cubicBezTo>
                  <a:cubicBezTo>
                    <a:pt x="20825" y="28077"/>
                    <a:pt x="20786" y="28074"/>
                    <a:pt x="20750" y="28074"/>
                  </a:cubicBezTo>
                  <a:cubicBezTo>
                    <a:pt x="20316" y="28074"/>
                    <a:pt x="19882" y="28062"/>
                    <a:pt x="19448" y="28062"/>
                  </a:cubicBezTo>
                  <a:cubicBezTo>
                    <a:pt x="19231" y="28062"/>
                    <a:pt x="19014" y="28065"/>
                    <a:pt x="18797" y="28074"/>
                  </a:cubicBezTo>
                  <a:cubicBezTo>
                    <a:pt x="17929" y="28101"/>
                    <a:pt x="17061" y="28155"/>
                    <a:pt x="16193" y="28182"/>
                  </a:cubicBezTo>
                  <a:lnTo>
                    <a:pt x="15759" y="28182"/>
                  </a:lnTo>
                  <a:cubicBezTo>
                    <a:pt x="15895" y="27586"/>
                    <a:pt x="16003" y="27070"/>
                    <a:pt x="16166" y="26528"/>
                  </a:cubicBezTo>
                  <a:close/>
                  <a:moveTo>
                    <a:pt x="9619" y="9908"/>
                  </a:moveTo>
                  <a:cubicBezTo>
                    <a:pt x="9846" y="9908"/>
                    <a:pt x="10077" y="9914"/>
                    <a:pt x="10307" y="9928"/>
                  </a:cubicBezTo>
                  <a:cubicBezTo>
                    <a:pt x="10361" y="10064"/>
                    <a:pt x="10389" y="10199"/>
                    <a:pt x="10361" y="10362"/>
                  </a:cubicBezTo>
                  <a:lnTo>
                    <a:pt x="10416" y="18038"/>
                  </a:lnTo>
                  <a:cubicBezTo>
                    <a:pt x="10443" y="20262"/>
                    <a:pt x="10443" y="22486"/>
                    <a:pt x="10470" y="24710"/>
                  </a:cubicBezTo>
                  <a:cubicBezTo>
                    <a:pt x="10470" y="25768"/>
                    <a:pt x="10497" y="26799"/>
                    <a:pt x="10497" y="27857"/>
                  </a:cubicBezTo>
                  <a:lnTo>
                    <a:pt x="10497" y="28237"/>
                  </a:lnTo>
                  <a:cubicBezTo>
                    <a:pt x="9955" y="28318"/>
                    <a:pt x="9439" y="28237"/>
                    <a:pt x="8924" y="28372"/>
                  </a:cubicBezTo>
                  <a:cubicBezTo>
                    <a:pt x="8897" y="28209"/>
                    <a:pt x="8897" y="28128"/>
                    <a:pt x="8897" y="28020"/>
                  </a:cubicBezTo>
                  <a:cubicBezTo>
                    <a:pt x="8843" y="23707"/>
                    <a:pt x="8870" y="10308"/>
                    <a:pt x="8951" y="9928"/>
                  </a:cubicBezTo>
                  <a:cubicBezTo>
                    <a:pt x="9168" y="9914"/>
                    <a:pt x="9392" y="9908"/>
                    <a:pt x="9619" y="9908"/>
                  </a:cubicBezTo>
                  <a:close/>
                  <a:moveTo>
                    <a:pt x="23001" y="28535"/>
                  </a:moveTo>
                  <a:cubicBezTo>
                    <a:pt x="23137" y="28535"/>
                    <a:pt x="23272" y="28562"/>
                    <a:pt x="23381" y="28643"/>
                  </a:cubicBezTo>
                  <a:cubicBezTo>
                    <a:pt x="23435" y="28915"/>
                    <a:pt x="23435" y="29213"/>
                    <a:pt x="23381" y="29484"/>
                  </a:cubicBezTo>
                  <a:cubicBezTo>
                    <a:pt x="23300" y="29566"/>
                    <a:pt x="23164" y="29593"/>
                    <a:pt x="23028" y="29593"/>
                  </a:cubicBezTo>
                  <a:lnTo>
                    <a:pt x="22269" y="29593"/>
                  </a:lnTo>
                  <a:cubicBezTo>
                    <a:pt x="21509" y="29566"/>
                    <a:pt x="20750" y="29511"/>
                    <a:pt x="19990" y="29511"/>
                  </a:cubicBezTo>
                  <a:cubicBezTo>
                    <a:pt x="18444" y="29538"/>
                    <a:pt x="16925" y="29566"/>
                    <a:pt x="15407" y="29620"/>
                  </a:cubicBezTo>
                  <a:cubicBezTo>
                    <a:pt x="14484" y="29647"/>
                    <a:pt x="13562" y="29728"/>
                    <a:pt x="12667" y="29810"/>
                  </a:cubicBezTo>
                  <a:cubicBezTo>
                    <a:pt x="12477" y="29823"/>
                    <a:pt x="12294" y="29823"/>
                    <a:pt x="12114" y="29823"/>
                  </a:cubicBezTo>
                  <a:cubicBezTo>
                    <a:pt x="11935" y="29823"/>
                    <a:pt x="11758" y="29823"/>
                    <a:pt x="11582" y="29837"/>
                  </a:cubicBezTo>
                  <a:cubicBezTo>
                    <a:pt x="11229" y="29837"/>
                    <a:pt x="10850" y="29891"/>
                    <a:pt x="10497" y="29891"/>
                  </a:cubicBezTo>
                  <a:lnTo>
                    <a:pt x="8951" y="29891"/>
                  </a:lnTo>
                  <a:cubicBezTo>
                    <a:pt x="8897" y="29538"/>
                    <a:pt x="8870" y="29186"/>
                    <a:pt x="8897" y="28833"/>
                  </a:cubicBezTo>
                  <a:cubicBezTo>
                    <a:pt x="9005" y="28806"/>
                    <a:pt x="9114" y="28779"/>
                    <a:pt x="9195" y="28779"/>
                  </a:cubicBezTo>
                  <a:cubicBezTo>
                    <a:pt x="9846" y="28752"/>
                    <a:pt x="10470" y="28752"/>
                    <a:pt x="11094" y="28752"/>
                  </a:cubicBezTo>
                  <a:cubicBezTo>
                    <a:pt x="12504" y="28752"/>
                    <a:pt x="13915" y="28725"/>
                    <a:pt x="15298" y="28671"/>
                  </a:cubicBezTo>
                  <a:lnTo>
                    <a:pt x="17251" y="28589"/>
                  </a:lnTo>
                  <a:cubicBezTo>
                    <a:pt x="17983" y="28589"/>
                    <a:pt x="18716" y="28535"/>
                    <a:pt x="19448" y="28535"/>
                  </a:cubicBezTo>
                  <a:close/>
                  <a:moveTo>
                    <a:pt x="24385" y="32414"/>
                  </a:moveTo>
                  <a:cubicBezTo>
                    <a:pt x="24629" y="32414"/>
                    <a:pt x="24873" y="32423"/>
                    <a:pt x="25117" y="32441"/>
                  </a:cubicBezTo>
                  <a:cubicBezTo>
                    <a:pt x="25144" y="32522"/>
                    <a:pt x="25171" y="32603"/>
                    <a:pt x="25171" y="32685"/>
                  </a:cubicBezTo>
                  <a:lnTo>
                    <a:pt x="25171" y="34177"/>
                  </a:lnTo>
                  <a:cubicBezTo>
                    <a:pt x="24873" y="34217"/>
                    <a:pt x="24568" y="34238"/>
                    <a:pt x="24259" y="34238"/>
                  </a:cubicBezTo>
                  <a:cubicBezTo>
                    <a:pt x="23951" y="34238"/>
                    <a:pt x="23639" y="34217"/>
                    <a:pt x="23327" y="34177"/>
                  </a:cubicBezTo>
                  <a:cubicBezTo>
                    <a:pt x="23218" y="33905"/>
                    <a:pt x="23137" y="33634"/>
                    <a:pt x="23083" y="33363"/>
                  </a:cubicBezTo>
                  <a:cubicBezTo>
                    <a:pt x="22974" y="33092"/>
                    <a:pt x="22920" y="32793"/>
                    <a:pt x="22920" y="32522"/>
                  </a:cubicBezTo>
                  <a:cubicBezTo>
                    <a:pt x="23408" y="32450"/>
                    <a:pt x="23896" y="32414"/>
                    <a:pt x="24385" y="32414"/>
                  </a:cubicBezTo>
                  <a:close/>
                  <a:moveTo>
                    <a:pt x="25903" y="31925"/>
                  </a:moveTo>
                  <a:cubicBezTo>
                    <a:pt x="25958" y="31925"/>
                    <a:pt x="26012" y="31952"/>
                    <a:pt x="26039" y="31952"/>
                  </a:cubicBezTo>
                  <a:cubicBezTo>
                    <a:pt x="26066" y="31980"/>
                    <a:pt x="26093" y="32007"/>
                    <a:pt x="26093" y="32061"/>
                  </a:cubicBezTo>
                  <a:cubicBezTo>
                    <a:pt x="26175" y="32522"/>
                    <a:pt x="26202" y="33010"/>
                    <a:pt x="26148" y="33499"/>
                  </a:cubicBezTo>
                  <a:cubicBezTo>
                    <a:pt x="26148" y="33797"/>
                    <a:pt x="26120" y="34095"/>
                    <a:pt x="26093" y="34394"/>
                  </a:cubicBezTo>
                  <a:cubicBezTo>
                    <a:pt x="26066" y="34475"/>
                    <a:pt x="26066" y="34583"/>
                    <a:pt x="26039" y="34665"/>
                  </a:cubicBezTo>
                  <a:lnTo>
                    <a:pt x="25686" y="34665"/>
                  </a:lnTo>
                  <a:cubicBezTo>
                    <a:pt x="25524" y="33743"/>
                    <a:pt x="25686" y="32875"/>
                    <a:pt x="25686" y="31952"/>
                  </a:cubicBezTo>
                  <a:lnTo>
                    <a:pt x="25903" y="31925"/>
                  </a:lnTo>
                  <a:close/>
                  <a:moveTo>
                    <a:pt x="19692" y="29988"/>
                  </a:moveTo>
                  <a:cubicBezTo>
                    <a:pt x="20572" y="29988"/>
                    <a:pt x="21310" y="30000"/>
                    <a:pt x="21591" y="30027"/>
                  </a:cubicBezTo>
                  <a:cubicBezTo>
                    <a:pt x="21645" y="30108"/>
                    <a:pt x="21672" y="30189"/>
                    <a:pt x="21699" y="30271"/>
                  </a:cubicBezTo>
                  <a:cubicBezTo>
                    <a:pt x="21998" y="31437"/>
                    <a:pt x="22323" y="32603"/>
                    <a:pt x="22621" y="33770"/>
                  </a:cubicBezTo>
                  <a:cubicBezTo>
                    <a:pt x="22676" y="34014"/>
                    <a:pt x="22784" y="34231"/>
                    <a:pt x="22811" y="34475"/>
                  </a:cubicBezTo>
                  <a:cubicBezTo>
                    <a:pt x="22920" y="34855"/>
                    <a:pt x="23001" y="35234"/>
                    <a:pt x="23055" y="35614"/>
                  </a:cubicBezTo>
                  <a:cubicBezTo>
                    <a:pt x="23083" y="35913"/>
                    <a:pt x="22947" y="36211"/>
                    <a:pt x="22703" y="36374"/>
                  </a:cubicBezTo>
                  <a:cubicBezTo>
                    <a:pt x="22540" y="36509"/>
                    <a:pt x="22350" y="36591"/>
                    <a:pt x="22160" y="36645"/>
                  </a:cubicBezTo>
                  <a:cubicBezTo>
                    <a:pt x="21618" y="36753"/>
                    <a:pt x="21075" y="36835"/>
                    <a:pt x="20533" y="36862"/>
                  </a:cubicBezTo>
                  <a:cubicBezTo>
                    <a:pt x="20133" y="36897"/>
                    <a:pt x="19730" y="36909"/>
                    <a:pt x="19326" y="36909"/>
                  </a:cubicBezTo>
                  <a:cubicBezTo>
                    <a:pt x="18470" y="36909"/>
                    <a:pt x="17610" y="36853"/>
                    <a:pt x="16763" y="36835"/>
                  </a:cubicBezTo>
                  <a:cubicBezTo>
                    <a:pt x="16247" y="36835"/>
                    <a:pt x="15732" y="36753"/>
                    <a:pt x="15244" y="36645"/>
                  </a:cubicBezTo>
                  <a:cubicBezTo>
                    <a:pt x="15108" y="36591"/>
                    <a:pt x="15000" y="36564"/>
                    <a:pt x="14864" y="36536"/>
                  </a:cubicBezTo>
                  <a:cubicBezTo>
                    <a:pt x="14159" y="36374"/>
                    <a:pt x="13779" y="35641"/>
                    <a:pt x="13996" y="34963"/>
                  </a:cubicBezTo>
                  <a:cubicBezTo>
                    <a:pt x="14132" y="34448"/>
                    <a:pt x="14267" y="33905"/>
                    <a:pt x="14403" y="33390"/>
                  </a:cubicBezTo>
                  <a:cubicBezTo>
                    <a:pt x="14647" y="32414"/>
                    <a:pt x="14891" y="31437"/>
                    <a:pt x="15135" y="30461"/>
                  </a:cubicBezTo>
                  <a:cubicBezTo>
                    <a:pt x="15162" y="30352"/>
                    <a:pt x="15217" y="30217"/>
                    <a:pt x="15244" y="30108"/>
                  </a:cubicBezTo>
                  <a:cubicBezTo>
                    <a:pt x="15605" y="30036"/>
                    <a:pt x="17932" y="29988"/>
                    <a:pt x="19692" y="29988"/>
                  </a:cubicBezTo>
                  <a:close/>
                  <a:moveTo>
                    <a:pt x="5934" y="38206"/>
                  </a:moveTo>
                  <a:cubicBezTo>
                    <a:pt x="6145" y="38206"/>
                    <a:pt x="6356" y="38218"/>
                    <a:pt x="6591" y="38218"/>
                  </a:cubicBezTo>
                  <a:cubicBezTo>
                    <a:pt x="6727" y="38598"/>
                    <a:pt x="6754" y="39032"/>
                    <a:pt x="6618" y="39439"/>
                  </a:cubicBezTo>
                  <a:cubicBezTo>
                    <a:pt x="6506" y="39529"/>
                    <a:pt x="6375" y="39581"/>
                    <a:pt x="6241" y="39581"/>
                  </a:cubicBezTo>
                  <a:cubicBezTo>
                    <a:pt x="6213" y="39581"/>
                    <a:pt x="6185" y="39579"/>
                    <a:pt x="6157" y="39574"/>
                  </a:cubicBezTo>
                  <a:lnTo>
                    <a:pt x="4828" y="39574"/>
                  </a:lnTo>
                  <a:lnTo>
                    <a:pt x="1411" y="39547"/>
                  </a:lnTo>
                  <a:cubicBezTo>
                    <a:pt x="1329" y="39547"/>
                    <a:pt x="1248" y="39520"/>
                    <a:pt x="1112" y="39520"/>
                  </a:cubicBezTo>
                  <a:cubicBezTo>
                    <a:pt x="1085" y="39249"/>
                    <a:pt x="1058" y="39032"/>
                    <a:pt x="1058" y="38815"/>
                  </a:cubicBezTo>
                  <a:cubicBezTo>
                    <a:pt x="1058" y="38462"/>
                    <a:pt x="1139" y="38381"/>
                    <a:pt x="1492" y="38381"/>
                  </a:cubicBezTo>
                  <a:cubicBezTo>
                    <a:pt x="2007" y="38327"/>
                    <a:pt x="2550" y="38299"/>
                    <a:pt x="3065" y="38299"/>
                  </a:cubicBezTo>
                  <a:cubicBezTo>
                    <a:pt x="3906" y="38245"/>
                    <a:pt x="4774" y="38245"/>
                    <a:pt x="5615" y="38218"/>
                  </a:cubicBezTo>
                  <a:cubicBezTo>
                    <a:pt x="5723" y="38209"/>
                    <a:pt x="5829" y="38206"/>
                    <a:pt x="5934" y="38206"/>
                  </a:cubicBezTo>
                  <a:close/>
                  <a:moveTo>
                    <a:pt x="5859" y="40063"/>
                  </a:moveTo>
                  <a:cubicBezTo>
                    <a:pt x="5940" y="40768"/>
                    <a:pt x="5940" y="41473"/>
                    <a:pt x="5886" y="42178"/>
                  </a:cubicBezTo>
                  <a:lnTo>
                    <a:pt x="1926" y="42287"/>
                  </a:lnTo>
                  <a:cubicBezTo>
                    <a:pt x="1817" y="41554"/>
                    <a:pt x="1817" y="40822"/>
                    <a:pt x="1872" y="40090"/>
                  </a:cubicBezTo>
                  <a:cubicBezTo>
                    <a:pt x="1953" y="40063"/>
                    <a:pt x="2007" y="40063"/>
                    <a:pt x="2089" y="40063"/>
                  </a:cubicBezTo>
                  <a:close/>
                  <a:moveTo>
                    <a:pt x="9928" y="30379"/>
                  </a:moveTo>
                  <a:cubicBezTo>
                    <a:pt x="10099" y="30379"/>
                    <a:pt x="10271" y="30388"/>
                    <a:pt x="10443" y="30406"/>
                  </a:cubicBezTo>
                  <a:cubicBezTo>
                    <a:pt x="10497" y="30542"/>
                    <a:pt x="10524" y="30705"/>
                    <a:pt x="10497" y="30840"/>
                  </a:cubicBezTo>
                  <a:cubicBezTo>
                    <a:pt x="10524" y="32576"/>
                    <a:pt x="10524" y="34285"/>
                    <a:pt x="10524" y="36021"/>
                  </a:cubicBezTo>
                  <a:lnTo>
                    <a:pt x="10551" y="41798"/>
                  </a:lnTo>
                  <a:lnTo>
                    <a:pt x="10551" y="42260"/>
                  </a:lnTo>
                  <a:cubicBezTo>
                    <a:pt x="10249" y="42291"/>
                    <a:pt x="9938" y="42304"/>
                    <a:pt x="9629" y="42304"/>
                  </a:cubicBezTo>
                  <a:cubicBezTo>
                    <a:pt x="9410" y="42304"/>
                    <a:pt x="9192" y="42298"/>
                    <a:pt x="8978" y="42287"/>
                  </a:cubicBezTo>
                  <a:cubicBezTo>
                    <a:pt x="8843" y="42151"/>
                    <a:pt x="8897" y="41988"/>
                    <a:pt x="8897" y="41853"/>
                  </a:cubicBezTo>
                  <a:lnTo>
                    <a:pt x="8897" y="37757"/>
                  </a:lnTo>
                  <a:lnTo>
                    <a:pt x="8897" y="30895"/>
                  </a:lnTo>
                  <a:lnTo>
                    <a:pt x="8897" y="30488"/>
                  </a:lnTo>
                  <a:cubicBezTo>
                    <a:pt x="9240" y="30415"/>
                    <a:pt x="9584" y="30379"/>
                    <a:pt x="9928" y="30379"/>
                  </a:cubicBezTo>
                  <a:close/>
                  <a:moveTo>
                    <a:pt x="2658" y="42694"/>
                  </a:moveTo>
                  <a:cubicBezTo>
                    <a:pt x="3621" y="42707"/>
                    <a:pt x="4577" y="42707"/>
                    <a:pt x="5533" y="42707"/>
                  </a:cubicBezTo>
                  <a:cubicBezTo>
                    <a:pt x="6490" y="42707"/>
                    <a:pt x="7446" y="42707"/>
                    <a:pt x="8409" y="42721"/>
                  </a:cubicBezTo>
                  <a:cubicBezTo>
                    <a:pt x="9087" y="42721"/>
                    <a:pt x="9738" y="42775"/>
                    <a:pt x="10416" y="42802"/>
                  </a:cubicBezTo>
                  <a:cubicBezTo>
                    <a:pt x="10470" y="42802"/>
                    <a:pt x="10497" y="42829"/>
                    <a:pt x="10551" y="42856"/>
                  </a:cubicBezTo>
                  <a:cubicBezTo>
                    <a:pt x="10578" y="43127"/>
                    <a:pt x="10578" y="43426"/>
                    <a:pt x="10551" y="43724"/>
                  </a:cubicBezTo>
                  <a:cubicBezTo>
                    <a:pt x="10497" y="43751"/>
                    <a:pt x="10443" y="43778"/>
                    <a:pt x="10361" y="43778"/>
                  </a:cubicBezTo>
                  <a:cubicBezTo>
                    <a:pt x="9765" y="43806"/>
                    <a:pt x="9168" y="43833"/>
                    <a:pt x="8598" y="43833"/>
                  </a:cubicBezTo>
                  <a:cubicBezTo>
                    <a:pt x="8029" y="43833"/>
                    <a:pt x="7486" y="43806"/>
                    <a:pt x="6863" y="43778"/>
                  </a:cubicBezTo>
                  <a:cubicBezTo>
                    <a:pt x="6239" y="43778"/>
                    <a:pt x="5588" y="43751"/>
                    <a:pt x="4964" y="43751"/>
                  </a:cubicBezTo>
                  <a:cubicBezTo>
                    <a:pt x="4584" y="43751"/>
                    <a:pt x="4204" y="43724"/>
                    <a:pt x="3798" y="43724"/>
                  </a:cubicBezTo>
                  <a:cubicBezTo>
                    <a:pt x="3608" y="43724"/>
                    <a:pt x="3391" y="43751"/>
                    <a:pt x="3201" y="43751"/>
                  </a:cubicBezTo>
                  <a:lnTo>
                    <a:pt x="1302" y="43751"/>
                  </a:lnTo>
                  <a:cubicBezTo>
                    <a:pt x="1112" y="43724"/>
                    <a:pt x="922" y="43724"/>
                    <a:pt x="733" y="43697"/>
                  </a:cubicBezTo>
                  <a:cubicBezTo>
                    <a:pt x="624" y="43670"/>
                    <a:pt x="543" y="43589"/>
                    <a:pt x="543" y="43480"/>
                  </a:cubicBezTo>
                  <a:cubicBezTo>
                    <a:pt x="488" y="43236"/>
                    <a:pt x="516" y="42992"/>
                    <a:pt x="570" y="42775"/>
                  </a:cubicBezTo>
                  <a:cubicBezTo>
                    <a:pt x="733" y="42721"/>
                    <a:pt x="922" y="42721"/>
                    <a:pt x="1112" y="42694"/>
                  </a:cubicBezTo>
                  <a:close/>
                  <a:moveTo>
                    <a:pt x="27117" y="32702"/>
                  </a:moveTo>
                  <a:cubicBezTo>
                    <a:pt x="27658" y="32702"/>
                    <a:pt x="28188" y="32840"/>
                    <a:pt x="28670" y="33092"/>
                  </a:cubicBezTo>
                  <a:cubicBezTo>
                    <a:pt x="28860" y="33200"/>
                    <a:pt x="28996" y="33336"/>
                    <a:pt x="29131" y="33499"/>
                  </a:cubicBezTo>
                  <a:cubicBezTo>
                    <a:pt x="29484" y="33878"/>
                    <a:pt x="29755" y="34285"/>
                    <a:pt x="29945" y="34773"/>
                  </a:cubicBezTo>
                  <a:cubicBezTo>
                    <a:pt x="30216" y="35343"/>
                    <a:pt x="30406" y="35967"/>
                    <a:pt x="30542" y="36591"/>
                  </a:cubicBezTo>
                  <a:cubicBezTo>
                    <a:pt x="30596" y="36943"/>
                    <a:pt x="30650" y="37269"/>
                    <a:pt x="30650" y="37621"/>
                  </a:cubicBezTo>
                  <a:cubicBezTo>
                    <a:pt x="30732" y="39005"/>
                    <a:pt x="30840" y="40415"/>
                    <a:pt x="30894" y="41798"/>
                  </a:cubicBezTo>
                  <a:cubicBezTo>
                    <a:pt x="30921" y="43344"/>
                    <a:pt x="30921" y="44918"/>
                    <a:pt x="30921" y="46464"/>
                  </a:cubicBezTo>
                  <a:cubicBezTo>
                    <a:pt x="30921" y="47088"/>
                    <a:pt x="30894" y="47711"/>
                    <a:pt x="30894" y="48335"/>
                  </a:cubicBezTo>
                  <a:cubicBezTo>
                    <a:pt x="30894" y="48525"/>
                    <a:pt x="30840" y="48742"/>
                    <a:pt x="30840" y="48932"/>
                  </a:cubicBezTo>
                  <a:cubicBezTo>
                    <a:pt x="30560" y="48985"/>
                    <a:pt x="30268" y="49014"/>
                    <a:pt x="29973" y="49014"/>
                  </a:cubicBezTo>
                  <a:cubicBezTo>
                    <a:pt x="29811" y="49014"/>
                    <a:pt x="29647" y="49005"/>
                    <a:pt x="29484" y="48986"/>
                  </a:cubicBezTo>
                  <a:cubicBezTo>
                    <a:pt x="29457" y="48878"/>
                    <a:pt x="29457" y="48796"/>
                    <a:pt x="29457" y="48688"/>
                  </a:cubicBezTo>
                  <a:cubicBezTo>
                    <a:pt x="29457" y="47657"/>
                    <a:pt x="29457" y="46626"/>
                    <a:pt x="29484" y="45596"/>
                  </a:cubicBezTo>
                  <a:cubicBezTo>
                    <a:pt x="29538" y="43995"/>
                    <a:pt x="29592" y="42368"/>
                    <a:pt x="29484" y="40741"/>
                  </a:cubicBezTo>
                  <a:cubicBezTo>
                    <a:pt x="29457" y="40117"/>
                    <a:pt x="29430" y="39493"/>
                    <a:pt x="29402" y="38896"/>
                  </a:cubicBezTo>
                  <a:cubicBezTo>
                    <a:pt x="29348" y="38082"/>
                    <a:pt x="29240" y="37269"/>
                    <a:pt x="29077" y="36482"/>
                  </a:cubicBezTo>
                  <a:cubicBezTo>
                    <a:pt x="28968" y="35940"/>
                    <a:pt x="28779" y="35397"/>
                    <a:pt x="28534" y="34909"/>
                  </a:cubicBezTo>
                  <a:cubicBezTo>
                    <a:pt x="28236" y="34231"/>
                    <a:pt x="27558" y="33770"/>
                    <a:pt x="26799" y="33743"/>
                  </a:cubicBezTo>
                  <a:lnTo>
                    <a:pt x="26636" y="33743"/>
                  </a:lnTo>
                  <a:cubicBezTo>
                    <a:pt x="26636" y="33471"/>
                    <a:pt x="26636" y="33227"/>
                    <a:pt x="26609" y="32983"/>
                  </a:cubicBezTo>
                  <a:cubicBezTo>
                    <a:pt x="26609" y="32902"/>
                    <a:pt x="26636" y="32820"/>
                    <a:pt x="26636" y="32739"/>
                  </a:cubicBezTo>
                  <a:cubicBezTo>
                    <a:pt x="26797" y="32714"/>
                    <a:pt x="26957" y="32702"/>
                    <a:pt x="27117" y="32702"/>
                  </a:cubicBezTo>
                  <a:close/>
                  <a:moveTo>
                    <a:pt x="2542" y="44195"/>
                  </a:moveTo>
                  <a:cubicBezTo>
                    <a:pt x="3621" y="44195"/>
                    <a:pt x="5726" y="44252"/>
                    <a:pt x="5913" y="44294"/>
                  </a:cubicBezTo>
                  <a:cubicBezTo>
                    <a:pt x="5913" y="44321"/>
                    <a:pt x="5940" y="44375"/>
                    <a:pt x="5940" y="44402"/>
                  </a:cubicBezTo>
                  <a:lnTo>
                    <a:pt x="5995" y="45731"/>
                  </a:lnTo>
                  <a:cubicBezTo>
                    <a:pt x="6022" y="46274"/>
                    <a:pt x="6049" y="46843"/>
                    <a:pt x="6076" y="47386"/>
                  </a:cubicBezTo>
                  <a:cubicBezTo>
                    <a:pt x="6103" y="49013"/>
                    <a:pt x="6076" y="50641"/>
                    <a:pt x="5995" y="52241"/>
                  </a:cubicBezTo>
                  <a:cubicBezTo>
                    <a:pt x="6022" y="53055"/>
                    <a:pt x="5479" y="53760"/>
                    <a:pt x="4720" y="53977"/>
                  </a:cubicBezTo>
                  <a:cubicBezTo>
                    <a:pt x="4557" y="54031"/>
                    <a:pt x="4381" y="54058"/>
                    <a:pt x="4204" y="54058"/>
                  </a:cubicBezTo>
                  <a:cubicBezTo>
                    <a:pt x="4028" y="54058"/>
                    <a:pt x="3852" y="54031"/>
                    <a:pt x="3689" y="53977"/>
                  </a:cubicBezTo>
                  <a:cubicBezTo>
                    <a:pt x="3038" y="53814"/>
                    <a:pt x="2496" y="53299"/>
                    <a:pt x="2306" y="52648"/>
                  </a:cubicBezTo>
                  <a:cubicBezTo>
                    <a:pt x="2197" y="52214"/>
                    <a:pt x="2116" y="51753"/>
                    <a:pt x="2089" y="51319"/>
                  </a:cubicBezTo>
                  <a:lnTo>
                    <a:pt x="2089" y="51210"/>
                  </a:lnTo>
                  <a:cubicBezTo>
                    <a:pt x="2116" y="49040"/>
                    <a:pt x="1953" y="46871"/>
                    <a:pt x="1926" y="44728"/>
                  </a:cubicBezTo>
                  <a:lnTo>
                    <a:pt x="1926" y="44212"/>
                  </a:lnTo>
                  <a:cubicBezTo>
                    <a:pt x="1983" y="44200"/>
                    <a:pt x="2215" y="44195"/>
                    <a:pt x="2542" y="44195"/>
                  </a:cubicBezTo>
                  <a:close/>
                  <a:moveTo>
                    <a:pt x="9795" y="44283"/>
                  </a:moveTo>
                  <a:cubicBezTo>
                    <a:pt x="10037" y="44283"/>
                    <a:pt x="10280" y="44297"/>
                    <a:pt x="10524" y="44321"/>
                  </a:cubicBezTo>
                  <a:cubicBezTo>
                    <a:pt x="10606" y="44674"/>
                    <a:pt x="10714" y="59212"/>
                    <a:pt x="10633" y="59754"/>
                  </a:cubicBezTo>
                  <a:cubicBezTo>
                    <a:pt x="10302" y="59802"/>
                    <a:pt x="9971" y="59831"/>
                    <a:pt x="9645" y="59831"/>
                  </a:cubicBezTo>
                  <a:cubicBezTo>
                    <a:pt x="9410" y="59831"/>
                    <a:pt x="9178" y="59816"/>
                    <a:pt x="8951" y="59782"/>
                  </a:cubicBezTo>
                  <a:cubicBezTo>
                    <a:pt x="8924" y="59700"/>
                    <a:pt x="8924" y="59646"/>
                    <a:pt x="8924" y="59565"/>
                  </a:cubicBezTo>
                  <a:lnTo>
                    <a:pt x="8924" y="44348"/>
                  </a:lnTo>
                  <a:cubicBezTo>
                    <a:pt x="9208" y="44303"/>
                    <a:pt x="9500" y="44283"/>
                    <a:pt x="9795" y="44283"/>
                  </a:cubicBezTo>
                  <a:close/>
                  <a:moveTo>
                    <a:pt x="12586" y="60351"/>
                  </a:moveTo>
                  <a:cubicBezTo>
                    <a:pt x="13779" y="60351"/>
                    <a:pt x="14973" y="60405"/>
                    <a:pt x="16166" y="60460"/>
                  </a:cubicBezTo>
                  <a:lnTo>
                    <a:pt x="16627" y="60460"/>
                  </a:lnTo>
                  <a:lnTo>
                    <a:pt x="19177" y="60541"/>
                  </a:lnTo>
                  <a:cubicBezTo>
                    <a:pt x="19231" y="60541"/>
                    <a:pt x="19312" y="60568"/>
                    <a:pt x="19367" y="60568"/>
                  </a:cubicBezTo>
                  <a:cubicBezTo>
                    <a:pt x="19502" y="61029"/>
                    <a:pt x="19529" y="61517"/>
                    <a:pt x="19448" y="62006"/>
                  </a:cubicBezTo>
                  <a:cubicBezTo>
                    <a:pt x="19394" y="62033"/>
                    <a:pt x="19285" y="62033"/>
                    <a:pt x="19204" y="62060"/>
                  </a:cubicBezTo>
                  <a:cubicBezTo>
                    <a:pt x="18227" y="62033"/>
                    <a:pt x="17224" y="62033"/>
                    <a:pt x="16247" y="62033"/>
                  </a:cubicBezTo>
                  <a:lnTo>
                    <a:pt x="16085" y="62033"/>
                  </a:lnTo>
                  <a:lnTo>
                    <a:pt x="9521" y="61897"/>
                  </a:lnTo>
                  <a:cubicBezTo>
                    <a:pt x="8002" y="61870"/>
                    <a:pt x="6483" y="61843"/>
                    <a:pt x="4964" y="61843"/>
                  </a:cubicBezTo>
                  <a:lnTo>
                    <a:pt x="1383" y="61843"/>
                  </a:lnTo>
                  <a:cubicBezTo>
                    <a:pt x="1275" y="61409"/>
                    <a:pt x="1275" y="60975"/>
                    <a:pt x="1356" y="60541"/>
                  </a:cubicBezTo>
                  <a:cubicBezTo>
                    <a:pt x="1383" y="60514"/>
                    <a:pt x="1411" y="60487"/>
                    <a:pt x="1465" y="60487"/>
                  </a:cubicBezTo>
                  <a:cubicBezTo>
                    <a:pt x="2007" y="60460"/>
                    <a:pt x="2523" y="60405"/>
                    <a:pt x="3065" y="60405"/>
                  </a:cubicBezTo>
                  <a:lnTo>
                    <a:pt x="7893" y="60405"/>
                  </a:lnTo>
                  <a:cubicBezTo>
                    <a:pt x="9466" y="60378"/>
                    <a:pt x="11012" y="60351"/>
                    <a:pt x="12586" y="60351"/>
                  </a:cubicBezTo>
                  <a:close/>
                  <a:moveTo>
                    <a:pt x="15434" y="1"/>
                  </a:moveTo>
                  <a:cubicBezTo>
                    <a:pt x="15108" y="1"/>
                    <a:pt x="14756" y="28"/>
                    <a:pt x="14430" y="28"/>
                  </a:cubicBezTo>
                  <a:cubicBezTo>
                    <a:pt x="14322" y="28"/>
                    <a:pt x="14213" y="109"/>
                    <a:pt x="14186" y="191"/>
                  </a:cubicBezTo>
                  <a:cubicBezTo>
                    <a:pt x="14159" y="353"/>
                    <a:pt x="14132" y="489"/>
                    <a:pt x="14132" y="652"/>
                  </a:cubicBezTo>
                  <a:cubicBezTo>
                    <a:pt x="14077" y="1574"/>
                    <a:pt x="14050" y="2469"/>
                    <a:pt x="14023" y="3364"/>
                  </a:cubicBezTo>
                  <a:cubicBezTo>
                    <a:pt x="13969" y="4530"/>
                    <a:pt x="13942" y="5697"/>
                    <a:pt x="13888" y="6836"/>
                  </a:cubicBezTo>
                  <a:cubicBezTo>
                    <a:pt x="13860" y="7053"/>
                    <a:pt x="13860" y="7243"/>
                    <a:pt x="13860" y="7460"/>
                  </a:cubicBezTo>
                  <a:cubicBezTo>
                    <a:pt x="13860" y="7541"/>
                    <a:pt x="13833" y="7650"/>
                    <a:pt x="13833" y="7731"/>
                  </a:cubicBezTo>
                  <a:lnTo>
                    <a:pt x="11609" y="7731"/>
                  </a:lnTo>
                  <a:cubicBezTo>
                    <a:pt x="11365" y="7731"/>
                    <a:pt x="11121" y="7731"/>
                    <a:pt x="10877" y="7704"/>
                  </a:cubicBezTo>
                  <a:cubicBezTo>
                    <a:pt x="10850" y="7297"/>
                    <a:pt x="10850" y="6890"/>
                    <a:pt x="10850" y="6483"/>
                  </a:cubicBezTo>
                  <a:cubicBezTo>
                    <a:pt x="10823" y="6076"/>
                    <a:pt x="10877" y="5670"/>
                    <a:pt x="10823" y="5290"/>
                  </a:cubicBezTo>
                  <a:cubicBezTo>
                    <a:pt x="10741" y="5236"/>
                    <a:pt x="10687" y="5208"/>
                    <a:pt x="10606" y="5181"/>
                  </a:cubicBezTo>
                  <a:cubicBezTo>
                    <a:pt x="10434" y="5130"/>
                    <a:pt x="10251" y="5111"/>
                    <a:pt x="10071" y="5111"/>
                  </a:cubicBezTo>
                  <a:cubicBezTo>
                    <a:pt x="9967" y="5111"/>
                    <a:pt x="9864" y="5117"/>
                    <a:pt x="9765" y="5127"/>
                  </a:cubicBezTo>
                  <a:cubicBezTo>
                    <a:pt x="9439" y="5127"/>
                    <a:pt x="9060" y="5154"/>
                    <a:pt x="8788" y="5181"/>
                  </a:cubicBezTo>
                  <a:cubicBezTo>
                    <a:pt x="8517" y="5208"/>
                    <a:pt x="8409" y="5344"/>
                    <a:pt x="8409" y="5615"/>
                  </a:cubicBezTo>
                  <a:lnTo>
                    <a:pt x="8409" y="5941"/>
                  </a:lnTo>
                  <a:lnTo>
                    <a:pt x="8409" y="34638"/>
                  </a:lnTo>
                  <a:lnTo>
                    <a:pt x="8409" y="41826"/>
                  </a:lnTo>
                  <a:cubicBezTo>
                    <a:pt x="8409" y="41961"/>
                    <a:pt x="8381" y="42097"/>
                    <a:pt x="8381" y="42260"/>
                  </a:cubicBezTo>
                  <a:cubicBezTo>
                    <a:pt x="8219" y="42273"/>
                    <a:pt x="8063" y="42280"/>
                    <a:pt x="7907" y="42280"/>
                  </a:cubicBezTo>
                  <a:cubicBezTo>
                    <a:pt x="7751" y="42280"/>
                    <a:pt x="7595" y="42273"/>
                    <a:pt x="7432" y="42260"/>
                  </a:cubicBezTo>
                  <a:cubicBezTo>
                    <a:pt x="7352" y="42267"/>
                    <a:pt x="7270" y="42270"/>
                    <a:pt x="7187" y="42270"/>
                  </a:cubicBezTo>
                  <a:cubicBezTo>
                    <a:pt x="6961" y="42270"/>
                    <a:pt x="6728" y="42245"/>
                    <a:pt x="6510" y="42205"/>
                  </a:cubicBezTo>
                  <a:lnTo>
                    <a:pt x="6510" y="41093"/>
                  </a:lnTo>
                  <a:cubicBezTo>
                    <a:pt x="6456" y="40741"/>
                    <a:pt x="6456" y="40388"/>
                    <a:pt x="6510" y="40035"/>
                  </a:cubicBezTo>
                  <a:cubicBezTo>
                    <a:pt x="6591" y="40008"/>
                    <a:pt x="6646" y="39981"/>
                    <a:pt x="6700" y="39981"/>
                  </a:cubicBezTo>
                  <a:cubicBezTo>
                    <a:pt x="6917" y="39954"/>
                    <a:pt x="7052" y="39818"/>
                    <a:pt x="7107" y="39601"/>
                  </a:cubicBezTo>
                  <a:cubicBezTo>
                    <a:pt x="7134" y="39520"/>
                    <a:pt x="7134" y="39439"/>
                    <a:pt x="7161" y="39357"/>
                  </a:cubicBezTo>
                  <a:cubicBezTo>
                    <a:pt x="7188" y="38950"/>
                    <a:pt x="7161" y="38571"/>
                    <a:pt x="7080" y="38191"/>
                  </a:cubicBezTo>
                  <a:cubicBezTo>
                    <a:pt x="7025" y="37893"/>
                    <a:pt x="6971" y="37811"/>
                    <a:pt x="6646" y="37784"/>
                  </a:cubicBezTo>
                  <a:cubicBezTo>
                    <a:pt x="6347" y="37757"/>
                    <a:pt x="6049" y="37730"/>
                    <a:pt x="5723" y="37730"/>
                  </a:cubicBezTo>
                  <a:cubicBezTo>
                    <a:pt x="5181" y="37730"/>
                    <a:pt x="4611" y="37757"/>
                    <a:pt x="4042" y="37784"/>
                  </a:cubicBezTo>
                  <a:cubicBezTo>
                    <a:pt x="3255" y="37811"/>
                    <a:pt x="2468" y="37865"/>
                    <a:pt x="1682" y="37920"/>
                  </a:cubicBezTo>
                  <a:cubicBezTo>
                    <a:pt x="1438" y="37920"/>
                    <a:pt x="1194" y="37920"/>
                    <a:pt x="977" y="37947"/>
                  </a:cubicBezTo>
                  <a:cubicBezTo>
                    <a:pt x="760" y="37974"/>
                    <a:pt x="678" y="38055"/>
                    <a:pt x="651" y="38245"/>
                  </a:cubicBezTo>
                  <a:cubicBezTo>
                    <a:pt x="597" y="38733"/>
                    <a:pt x="624" y="39222"/>
                    <a:pt x="705" y="39710"/>
                  </a:cubicBezTo>
                  <a:cubicBezTo>
                    <a:pt x="733" y="39873"/>
                    <a:pt x="841" y="39981"/>
                    <a:pt x="1004" y="40008"/>
                  </a:cubicBezTo>
                  <a:cubicBezTo>
                    <a:pt x="1112" y="40008"/>
                    <a:pt x="1221" y="40063"/>
                    <a:pt x="1302" y="40090"/>
                  </a:cubicBezTo>
                  <a:cubicBezTo>
                    <a:pt x="1329" y="40117"/>
                    <a:pt x="1329" y="40144"/>
                    <a:pt x="1329" y="40171"/>
                  </a:cubicBezTo>
                  <a:lnTo>
                    <a:pt x="1329" y="42070"/>
                  </a:lnTo>
                  <a:cubicBezTo>
                    <a:pt x="1329" y="42124"/>
                    <a:pt x="1302" y="42205"/>
                    <a:pt x="1275" y="42260"/>
                  </a:cubicBezTo>
                  <a:lnTo>
                    <a:pt x="922" y="42287"/>
                  </a:lnTo>
                  <a:cubicBezTo>
                    <a:pt x="733" y="42287"/>
                    <a:pt x="570" y="42314"/>
                    <a:pt x="380" y="42341"/>
                  </a:cubicBezTo>
                  <a:cubicBezTo>
                    <a:pt x="136" y="42368"/>
                    <a:pt x="27" y="42477"/>
                    <a:pt x="27" y="42721"/>
                  </a:cubicBezTo>
                  <a:cubicBezTo>
                    <a:pt x="0" y="43019"/>
                    <a:pt x="0" y="43344"/>
                    <a:pt x="54" y="43670"/>
                  </a:cubicBezTo>
                  <a:cubicBezTo>
                    <a:pt x="82" y="44050"/>
                    <a:pt x="217" y="44158"/>
                    <a:pt x="624" y="44158"/>
                  </a:cubicBezTo>
                  <a:lnTo>
                    <a:pt x="1112" y="44158"/>
                  </a:lnTo>
                  <a:cubicBezTo>
                    <a:pt x="1194" y="44158"/>
                    <a:pt x="1275" y="44185"/>
                    <a:pt x="1356" y="44212"/>
                  </a:cubicBezTo>
                  <a:cubicBezTo>
                    <a:pt x="1383" y="44863"/>
                    <a:pt x="1411" y="45514"/>
                    <a:pt x="1438" y="46165"/>
                  </a:cubicBezTo>
                  <a:cubicBezTo>
                    <a:pt x="1492" y="47874"/>
                    <a:pt x="1546" y="49610"/>
                    <a:pt x="1628" y="51319"/>
                  </a:cubicBezTo>
                  <a:cubicBezTo>
                    <a:pt x="1655" y="51780"/>
                    <a:pt x="1709" y="52241"/>
                    <a:pt x="1845" y="52702"/>
                  </a:cubicBezTo>
                  <a:cubicBezTo>
                    <a:pt x="2062" y="53543"/>
                    <a:pt x="2713" y="54221"/>
                    <a:pt x="3553" y="54411"/>
                  </a:cubicBezTo>
                  <a:cubicBezTo>
                    <a:pt x="3777" y="54481"/>
                    <a:pt x="4002" y="54514"/>
                    <a:pt x="4223" y="54514"/>
                  </a:cubicBezTo>
                  <a:cubicBezTo>
                    <a:pt x="5287" y="54514"/>
                    <a:pt x="6249" y="53744"/>
                    <a:pt x="6429" y="52621"/>
                  </a:cubicBezTo>
                  <a:cubicBezTo>
                    <a:pt x="6537" y="51997"/>
                    <a:pt x="6591" y="51373"/>
                    <a:pt x="6591" y="50749"/>
                  </a:cubicBezTo>
                  <a:cubicBezTo>
                    <a:pt x="6591" y="49990"/>
                    <a:pt x="6537" y="49257"/>
                    <a:pt x="6537" y="48498"/>
                  </a:cubicBezTo>
                  <a:lnTo>
                    <a:pt x="6537" y="44565"/>
                  </a:lnTo>
                  <a:cubicBezTo>
                    <a:pt x="6537" y="44484"/>
                    <a:pt x="6537" y="44375"/>
                    <a:pt x="6537" y="44267"/>
                  </a:cubicBezTo>
                  <a:cubicBezTo>
                    <a:pt x="6700" y="44253"/>
                    <a:pt x="6856" y="44246"/>
                    <a:pt x="7012" y="44246"/>
                  </a:cubicBezTo>
                  <a:cubicBezTo>
                    <a:pt x="7168" y="44246"/>
                    <a:pt x="7324" y="44253"/>
                    <a:pt x="7486" y="44267"/>
                  </a:cubicBezTo>
                  <a:cubicBezTo>
                    <a:pt x="7561" y="44260"/>
                    <a:pt x="7637" y="44257"/>
                    <a:pt x="7714" y="44257"/>
                  </a:cubicBezTo>
                  <a:cubicBezTo>
                    <a:pt x="7946" y="44257"/>
                    <a:pt x="8185" y="44287"/>
                    <a:pt x="8409" y="44348"/>
                  </a:cubicBezTo>
                  <a:lnTo>
                    <a:pt x="8409" y="59619"/>
                  </a:lnTo>
                  <a:cubicBezTo>
                    <a:pt x="8409" y="59700"/>
                    <a:pt x="8381" y="59754"/>
                    <a:pt x="8354" y="59836"/>
                  </a:cubicBezTo>
                  <a:cubicBezTo>
                    <a:pt x="8273" y="59836"/>
                    <a:pt x="8164" y="59863"/>
                    <a:pt x="8083" y="59863"/>
                  </a:cubicBezTo>
                  <a:cubicBezTo>
                    <a:pt x="7324" y="59863"/>
                    <a:pt x="6564" y="59890"/>
                    <a:pt x="5805" y="59890"/>
                  </a:cubicBezTo>
                  <a:cubicBezTo>
                    <a:pt x="4774" y="59917"/>
                    <a:pt x="3716" y="59917"/>
                    <a:pt x="2685" y="59917"/>
                  </a:cubicBezTo>
                  <a:cubicBezTo>
                    <a:pt x="2279" y="59917"/>
                    <a:pt x="1899" y="59944"/>
                    <a:pt x="1519" y="59998"/>
                  </a:cubicBezTo>
                  <a:cubicBezTo>
                    <a:pt x="1356" y="60026"/>
                    <a:pt x="1221" y="60053"/>
                    <a:pt x="1058" y="60107"/>
                  </a:cubicBezTo>
                  <a:cubicBezTo>
                    <a:pt x="922" y="60134"/>
                    <a:pt x="841" y="60270"/>
                    <a:pt x="814" y="60405"/>
                  </a:cubicBezTo>
                  <a:cubicBezTo>
                    <a:pt x="787" y="60514"/>
                    <a:pt x="787" y="60595"/>
                    <a:pt x="787" y="60677"/>
                  </a:cubicBezTo>
                  <a:lnTo>
                    <a:pt x="787" y="61762"/>
                  </a:lnTo>
                  <a:cubicBezTo>
                    <a:pt x="814" y="62277"/>
                    <a:pt x="868" y="62331"/>
                    <a:pt x="1383" y="62331"/>
                  </a:cubicBezTo>
                  <a:cubicBezTo>
                    <a:pt x="2930" y="62358"/>
                    <a:pt x="4476" y="62358"/>
                    <a:pt x="6022" y="62385"/>
                  </a:cubicBezTo>
                  <a:cubicBezTo>
                    <a:pt x="8653" y="62413"/>
                    <a:pt x="11284" y="62467"/>
                    <a:pt x="13915" y="62494"/>
                  </a:cubicBezTo>
                  <a:lnTo>
                    <a:pt x="14457" y="62494"/>
                  </a:lnTo>
                  <a:cubicBezTo>
                    <a:pt x="16003" y="62521"/>
                    <a:pt x="17576" y="62548"/>
                    <a:pt x="19150" y="62548"/>
                  </a:cubicBezTo>
                  <a:cubicBezTo>
                    <a:pt x="19312" y="62521"/>
                    <a:pt x="19475" y="62521"/>
                    <a:pt x="19611" y="62494"/>
                  </a:cubicBezTo>
                  <a:cubicBezTo>
                    <a:pt x="19746" y="62467"/>
                    <a:pt x="19855" y="62358"/>
                    <a:pt x="19882" y="62223"/>
                  </a:cubicBezTo>
                  <a:cubicBezTo>
                    <a:pt x="19909" y="62114"/>
                    <a:pt x="19936" y="62006"/>
                    <a:pt x="19936" y="61897"/>
                  </a:cubicBezTo>
                  <a:cubicBezTo>
                    <a:pt x="19936" y="61490"/>
                    <a:pt x="19909" y="61111"/>
                    <a:pt x="19909" y="60704"/>
                  </a:cubicBezTo>
                  <a:cubicBezTo>
                    <a:pt x="19909" y="60595"/>
                    <a:pt x="19882" y="60487"/>
                    <a:pt x="19855" y="60405"/>
                  </a:cubicBezTo>
                  <a:cubicBezTo>
                    <a:pt x="19855" y="60204"/>
                    <a:pt x="19692" y="60050"/>
                    <a:pt x="19517" y="60050"/>
                  </a:cubicBezTo>
                  <a:cubicBezTo>
                    <a:pt x="19503" y="60050"/>
                    <a:pt x="19489" y="60051"/>
                    <a:pt x="19475" y="60053"/>
                  </a:cubicBezTo>
                  <a:cubicBezTo>
                    <a:pt x="19231" y="60026"/>
                    <a:pt x="18987" y="59998"/>
                    <a:pt x="18743" y="59998"/>
                  </a:cubicBezTo>
                  <a:cubicBezTo>
                    <a:pt x="17007" y="59944"/>
                    <a:pt x="15298" y="59890"/>
                    <a:pt x="13562" y="59836"/>
                  </a:cubicBezTo>
                  <a:cubicBezTo>
                    <a:pt x="12884" y="59809"/>
                    <a:pt x="12233" y="59809"/>
                    <a:pt x="11555" y="59809"/>
                  </a:cubicBezTo>
                  <a:cubicBezTo>
                    <a:pt x="11446" y="59809"/>
                    <a:pt x="11365" y="59782"/>
                    <a:pt x="11229" y="59782"/>
                  </a:cubicBezTo>
                  <a:cubicBezTo>
                    <a:pt x="11202" y="59673"/>
                    <a:pt x="11202" y="59565"/>
                    <a:pt x="11202" y="59483"/>
                  </a:cubicBezTo>
                  <a:cubicBezTo>
                    <a:pt x="11202" y="58452"/>
                    <a:pt x="11175" y="57395"/>
                    <a:pt x="11175" y="56391"/>
                  </a:cubicBezTo>
                  <a:cubicBezTo>
                    <a:pt x="11148" y="51346"/>
                    <a:pt x="11094" y="46301"/>
                    <a:pt x="11067" y="41256"/>
                  </a:cubicBezTo>
                  <a:cubicBezTo>
                    <a:pt x="11067" y="39005"/>
                    <a:pt x="11040" y="36753"/>
                    <a:pt x="11040" y="34502"/>
                  </a:cubicBezTo>
                  <a:cubicBezTo>
                    <a:pt x="11012" y="33254"/>
                    <a:pt x="11012" y="32007"/>
                    <a:pt x="11012" y="30759"/>
                  </a:cubicBezTo>
                  <a:cubicBezTo>
                    <a:pt x="11012" y="30623"/>
                    <a:pt x="10958" y="30461"/>
                    <a:pt x="11067" y="30352"/>
                  </a:cubicBezTo>
                  <a:lnTo>
                    <a:pt x="14539" y="30162"/>
                  </a:lnTo>
                  <a:cubicBezTo>
                    <a:pt x="14566" y="30162"/>
                    <a:pt x="14620" y="30162"/>
                    <a:pt x="14647" y="30189"/>
                  </a:cubicBezTo>
                  <a:cubicBezTo>
                    <a:pt x="14647" y="30271"/>
                    <a:pt x="14620" y="30325"/>
                    <a:pt x="14620" y="30406"/>
                  </a:cubicBezTo>
                  <a:cubicBezTo>
                    <a:pt x="14484" y="30895"/>
                    <a:pt x="14376" y="31383"/>
                    <a:pt x="14240" y="31871"/>
                  </a:cubicBezTo>
                  <a:cubicBezTo>
                    <a:pt x="13969" y="32956"/>
                    <a:pt x="13671" y="34041"/>
                    <a:pt x="13481" y="35180"/>
                  </a:cubicBezTo>
                  <a:cubicBezTo>
                    <a:pt x="13454" y="35370"/>
                    <a:pt x="13454" y="35587"/>
                    <a:pt x="13481" y="35777"/>
                  </a:cubicBezTo>
                  <a:cubicBezTo>
                    <a:pt x="13562" y="36238"/>
                    <a:pt x="13860" y="36618"/>
                    <a:pt x="14267" y="36808"/>
                  </a:cubicBezTo>
                  <a:cubicBezTo>
                    <a:pt x="14647" y="36970"/>
                    <a:pt x="15054" y="37106"/>
                    <a:pt x="15461" y="37187"/>
                  </a:cubicBezTo>
                  <a:cubicBezTo>
                    <a:pt x="16247" y="37323"/>
                    <a:pt x="17061" y="37377"/>
                    <a:pt x="17875" y="37377"/>
                  </a:cubicBezTo>
                  <a:cubicBezTo>
                    <a:pt x="18038" y="37368"/>
                    <a:pt x="18203" y="37365"/>
                    <a:pt x="18370" y="37365"/>
                  </a:cubicBezTo>
                  <a:cubicBezTo>
                    <a:pt x="18704" y="37365"/>
                    <a:pt x="19041" y="37377"/>
                    <a:pt x="19367" y="37377"/>
                  </a:cubicBezTo>
                  <a:lnTo>
                    <a:pt x="19963" y="37377"/>
                  </a:lnTo>
                  <a:cubicBezTo>
                    <a:pt x="20452" y="37350"/>
                    <a:pt x="20940" y="37323"/>
                    <a:pt x="21428" y="37242"/>
                  </a:cubicBezTo>
                  <a:cubicBezTo>
                    <a:pt x="21889" y="37215"/>
                    <a:pt x="22350" y="37079"/>
                    <a:pt x="22811" y="36916"/>
                  </a:cubicBezTo>
                  <a:cubicBezTo>
                    <a:pt x="23272" y="36726"/>
                    <a:pt x="23598" y="36292"/>
                    <a:pt x="23598" y="35777"/>
                  </a:cubicBezTo>
                  <a:cubicBezTo>
                    <a:pt x="23598" y="35587"/>
                    <a:pt x="23571" y="35370"/>
                    <a:pt x="23544" y="35180"/>
                  </a:cubicBezTo>
                  <a:cubicBezTo>
                    <a:pt x="23517" y="35045"/>
                    <a:pt x="23489" y="34882"/>
                    <a:pt x="23435" y="34692"/>
                  </a:cubicBezTo>
                  <a:lnTo>
                    <a:pt x="25171" y="34692"/>
                  </a:lnTo>
                  <a:cubicBezTo>
                    <a:pt x="25171" y="34719"/>
                    <a:pt x="25198" y="34719"/>
                    <a:pt x="25252" y="34746"/>
                  </a:cubicBezTo>
                  <a:cubicBezTo>
                    <a:pt x="25300" y="34982"/>
                    <a:pt x="25512" y="35136"/>
                    <a:pt x="25745" y="35136"/>
                  </a:cubicBezTo>
                  <a:cubicBezTo>
                    <a:pt x="25779" y="35136"/>
                    <a:pt x="25814" y="35133"/>
                    <a:pt x="25849" y="35126"/>
                  </a:cubicBezTo>
                  <a:lnTo>
                    <a:pt x="26175" y="35126"/>
                  </a:lnTo>
                  <a:cubicBezTo>
                    <a:pt x="26310" y="35126"/>
                    <a:pt x="26419" y="35045"/>
                    <a:pt x="26446" y="34936"/>
                  </a:cubicBezTo>
                  <a:cubicBezTo>
                    <a:pt x="26500" y="34828"/>
                    <a:pt x="26554" y="34719"/>
                    <a:pt x="26582" y="34611"/>
                  </a:cubicBezTo>
                  <a:cubicBezTo>
                    <a:pt x="26609" y="34502"/>
                    <a:pt x="26609" y="34367"/>
                    <a:pt x="26636" y="34258"/>
                  </a:cubicBezTo>
                  <a:cubicBezTo>
                    <a:pt x="26676" y="34255"/>
                    <a:pt x="26717" y="34253"/>
                    <a:pt x="26756" y="34253"/>
                  </a:cubicBezTo>
                  <a:cubicBezTo>
                    <a:pt x="27384" y="34253"/>
                    <a:pt x="27925" y="34648"/>
                    <a:pt x="28155" y="35234"/>
                  </a:cubicBezTo>
                  <a:cubicBezTo>
                    <a:pt x="28263" y="35506"/>
                    <a:pt x="28372" y="35750"/>
                    <a:pt x="28480" y="36021"/>
                  </a:cubicBezTo>
                  <a:cubicBezTo>
                    <a:pt x="28697" y="36726"/>
                    <a:pt x="28833" y="37431"/>
                    <a:pt x="28860" y="38191"/>
                  </a:cubicBezTo>
                  <a:cubicBezTo>
                    <a:pt x="28996" y="39547"/>
                    <a:pt x="29077" y="40903"/>
                    <a:pt x="29077" y="42260"/>
                  </a:cubicBezTo>
                  <a:cubicBezTo>
                    <a:pt x="29050" y="44457"/>
                    <a:pt x="29023" y="46626"/>
                    <a:pt x="28996" y="48796"/>
                  </a:cubicBezTo>
                  <a:lnTo>
                    <a:pt x="28996" y="49068"/>
                  </a:lnTo>
                  <a:cubicBezTo>
                    <a:pt x="28996" y="49339"/>
                    <a:pt x="29050" y="49420"/>
                    <a:pt x="29348" y="49420"/>
                  </a:cubicBezTo>
                  <a:cubicBezTo>
                    <a:pt x="29864" y="49447"/>
                    <a:pt x="30406" y="49474"/>
                    <a:pt x="30949" y="49474"/>
                  </a:cubicBezTo>
                  <a:cubicBezTo>
                    <a:pt x="30978" y="49477"/>
                    <a:pt x="31006" y="49479"/>
                    <a:pt x="31032" y="49479"/>
                  </a:cubicBezTo>
                  <a:cubicBezTo>
                    <a:pt x="31267" y="49479"/>
                    <a:pt x="31355" y="49366"/>
                    <a:pt x="31355" y="49122"/>
                  </a:cubicBezTo>
                  <a:cubicBezTo>
                    <a:pt x="31355" y="48661"/>
                    <a:pt x="31382" y="48200"/>
                    <a:pt x="31382" y="47739"/>
                  </a:cubicBezTo>
                  <a:cubicBezTo>
                    <a:pt x="31410" y="46382"/>
                    <a:pt x="31410" y="45080"/>
                    <a:pt x="31410" y="43724"/>
                  </a:cubicBezTo>
                  <a:cubicBezTo>
                    <a:pt x="31410" y="42748"/>
                    <a:pt x="31355" y="41798"/>
                    <a:pt x="31328" y="40849"/>
                  </a:cubicBezTo>
                  <a:cubicBezTo>
                    <a:pt x="31274" y="39981"/>
                    <a:pt x="31220" y="39086"/>
                    <a:pt x="31166" y="38191"/>
                  </a:cubicBezTo>
                  <a:cubicBezTo>
                    <a:pt x="31166" y="37621"/>
                    <a:pt x="31111" y="37025"/>
                    <a:pt x="30976" y="36455"/>
                  </a:cubicBezTo>
                  <a:cubicBezTo>
                    <a:pt x="30840" y="35940"/>
                    <a:pt x="30677" y="35424"/>
                    <a:pt x="30487" y="34936"/>
                  </a:cubicBezTo>
                  <a:cubicBezTo>
                    <a:pt x="30270" y="34285"/>
                    <a:pt x="29918" y="33716"/>
                    <a:pt x="29484" y="33200"/>
                  </a:cubicBezTo>
                  <a:cubicBezTo>
                    <a:pt x="29185" y="32820"/>
                    <a:pt x="28751" y="32576"/>
                    <a:pt x="28290" y="32441"/>
                  </a:cubicBezTo>
                  <a:cubicBezTo>
                    <a:pt x="27884" y="32332"/>
                    <a:pt x="27477" y="32278"/>
                    <a:pt x="27043" y="32278"/>
                  </a:cubicBezTo>
                  <a:cubicBezTo>
                    <a:pt x="26975" y="32278"/>
                    <a:pt x="26900" y="32292"/>
                    <a:pt x="26829" y="32292"/>
                  </a:cubicBezTo>
                  <a:cubicBezTo>
                    <a:pt x="26758" y="32292"/>
                    <a:pt x="26690" y="32278"/>
                    <a:pt x="26636" y="32224"/>
                  </a:cubicBezTo>
                  <a:cubicBezTo>
                    <a:pt x="26609" y="32088"/>
                    <a:pt x="26609" y="31952"/>
                    <a:pt x="26582" y="31844"/>
                  </a:cubicBezTo>
                  <a:cubicBezTo>
                    <a:pt x="26554" y="31627"/>
                    <a:pt x="26392" y="31491"/>
                    <a:pt x="26202" y="31464"/>
                  </a:cubicBezTo>
                  <a:cubicBezTo>
                    <a:pt x="26066" y="31437"/>
                    <a:pt x="25931" y="31437"/>
                    <a:pt x="25822" y="31437"/>
                  </a:cubicBezTo>
                  <a:cubicBezTo>
                    <a:pt x="25334" y="31437"/>
                    <a:pt x="25307" y="31464"/>
                    <a:pt x="25144" y="31898"/>
                  </a:cubicBezTo>
                  <a:cubicBezTo>
                    <a:pt x="25144" y="31898"/>
                    <a:pt x="25117" y="31898"/>
                    <a:pt x="25090" y="31952"/>
                  </a:cubicBezTo>
                  <a:lnTo>
                    <a:pt x="23923" y="31952"/>
                  </a:lnTo>
                  <a:cubicBezTo>
                    <a:pt x="23720" y="31966"/>
                    <a:pt x="23523" y="31973"/>
                    <a:pt x="23327" y="31973"/>
                  </a:cubicBezTo>
                  <a:cubicBezTo>
                    <a:pt x="23130" y="31973"/>
                    <a:pt x="22933" y="31966"/>
                    <a:pt x="22730" y="31952"/>
                  </a:cubicBezTo>
                  <a:cubicBezTo>
                    <a:pt x="22486" y="31329"/>
                    <a:pt x="22323" y="30678"/>
                    <a:pt x="22242" y="30027"/>
                  </a:cubicBezTo>
                  <a:lnTo>
                    <a:pt x="23625" y="30027"/>
                  </a:lnTo>
                  <a:cubicBezTo>
                    <a:pt x="23842" y="30000"/>
                    <a:pt x="23896" y="29891"/>
                    <a:pt x="23896" y="29728"/>
                  </a:cubicBezTo>
                  <a:cubicBezTo>
                    <a:pt x="23923" y="29538"/>
                    <a:pt x="23923" y="29349"/>
                    <a:pt x="23923" y="29186"/>
                  </a:cubicBezTo>
                  <a:cubicBezTo>
                    <a:pt x="23923" y="28942"/>
                    <a:pt x="23923" y="28698"/>
                    <a:pt x="23896" y="28454"/>
                  </a:cubicBezTo>
                  <a:cubicBezTo>
                    <a:pt x="23896" y="28264"/>
                    <a:pt x="23761" y="28128"/>
                    <a:pt x="23571" y="28101"/>
                  </a:cubicBezTo>
                  <a:cubicBezTo>
                    <a:pt x="23517" y="28101"/>
                    <a:pt x="23462" y="28101"/>
                    <a:pt x="23381" y="28074"/>
                  </a:cubicBezTo>
                  <a:lnTo>
                    <a:pt x="22079" y="28047"/>
                  </a:lnTo>
                  <a:lnTo>
                    <a:pt x="21699" y="28047"/>
                  </a:lnTo>
                  <a:cubicBezTo>
                    <a:pt x="21509" y="27558"/>
                    <a:pt x="21374" y="27043"/>
                    <a:pt x="21265" y="26528"/>
                  </a:cubicBezTo>
                  <a:cubicBezTo>
                    <a:pt x="21320" y="26528"/>
                    <a:pt x="21347" y="26501"/>
                    <a:pt x="21374" y="26501"/>
                  </a:cubicBezTo>
                  <a:cubicBezTo>
                    <a:pt x="21862" y="26473"/>
                    <a:pt x="21998" y="26365"/>
                    <a:pt x="22079" y="25904"/>
                  </a:cubicBezTo>
                  <a:cubicBezTo>
                    <a:pt x="22160" y="25470"/>
                    <a:pt x="22160" y="25009"/>
                    <a:pt x="22079" y="24548"/>
                  </a:cubicBezTo>
                  <a:cubicBezTo>
                    <a:pt x="22079" y="24253"/>
                    <a:pt x="21856" y="24025"/>
                    <a:pt x="21573" y="24025"/>
                  </a:cubicBezTo>
                  <a:cubicBezTo>
                    <a:pt x="21543" y="24025"/>
                    <a:pt x="21513" y="24027"/>
                    <a:pt x="21482" y="24032"/>
                  </a:cubicBezTo>
                  <a:cubicBezTo>
                    <a:pt x="20506" y="23978"/>
                    <a:pt x="19529" y="23924"/>
                    <a:pt x="18553" y="23924"/>
                  </a:cubicBezTo>
                  <a:cubicBezTo>
                    <a:pt x="17739" y="23924"/>
                    <a:pt x="16925" y="23978"/>
                    <a:pt x="16112" y="24032"/>
                  </a:cubicBezTo>
                  <a:cubicBezTo>
                    <a:pt x="15813" y="24032"/>
                    <a:pt x="15488" y="24059"/>
                    <a:pt x="15190" y="24114"/>
                  </a:cubicBezTo>
                  <a:cubicBezTo>
                    <a:pt x="14756" y="24195"/>
                    <a:pt x="14647" y="24304"/>
                    <a:pt x="14593" y="24738"/>
                  </a:cubicBezTo>
                  <a:cubicBezTo>
                    <a:pt x="14539" y="25144"/>
                    <a:pt x="14566" y="25524"/>
                    <a:pt x="14647" y="25904"/>
                  </a:cubicBezTo>
                  <a:cubicBezTo>
                    <a:pt x="14674" y="26148"/>
                    <a:pt x="14837" y="26338"/>
                    <a:pt x="15081" y="26365"/>
                  </a:cubicBezTo>
                  <a:cubicBezTo>
                    <a:pt x="15244" y="26392"/>
                    <a:pt x="15434" y="26446"/>
                    <a:pt x="15624" y="26501"/>
                  </a:cubicBezTo>
                  <a:cubicBezTo>
                    <a:pt x="15542" y="26799"/>
                    <a:pt x="15488" y="27070"/>
                    <a:pt x="15407" y="27341"/>
                  </a:cubicBezTo>
                  <a:cubicBezTo>
                    <a:pt x="15379" y="27640"/>
                    <a:pt x="15271" y="27911"/>
                    <a:pt x="15162" y="28182"/>
                  </a:cubicBezTo>
                  <a:cubicBezTo>
                    <a:pt x="14864" y="28209"/>
                    <a:pt x="14566" y="28237"/>
                    <a:pt x="14294" y="28237"/>
                  </a:cubicBezTo>
                  <a:lnTo>
                    <a:pt x="12640" y="28237"/>
                  </a:lnTo>
                  <a:cubicBezTo>
                    <a:pt x="12459" y="28237"/>
                    <a:pt x="12278" y="28249"/>
                    <a:pt x="12097" y="28249"/>
                  </a:cubicBezTo>
                  <a:cubicBezTo>
                    <a:pt x="12007" y="28249"/>
                    <a:pt x="11917" y="28246"/>
                    <a:pt x="11826" y="28237"/>
                  </a:cubicBezTo>
                  <a:cubicBezTo>
                    <a:pt x="11754" y="28244"/>
                    <a:pt x="11679" y="28247"/>
                    <a:pt x="11603" y="28247"/>
                  </a:cubicBezTo>
                  <a:cubicBezTo>
                    <a:pt x="11397" y="28247"/>
                    <a:pt x="11184" y="28222"/>
                    <a:pt x="10985" y="28182"/>
                  </a:cubicBezTo>
                  <a:lnTo>
                    <a:pt x="10985" y="27911"/>
                  </a:lnTo>
                  <a:cubicBezTo>
                    <a:pt x="10958" y="25063"/>
                    <a:pt x="10931" y="22188"/>
                    <a:pt x="10931" y="19340"/>
                  </a:cubicBezTo>
                  <a:cubicBezTo>
                    <a:pt x="10904" y="17089"/>
                    <a:pt x="10904" y="14810"/>
                    <a:pt x="10904" y="12559"/>
                  </a:cubicBezTo>
                  <a:lnTo>
                    <a:pt x="10904" y="10335"/>
                  </a:lnTo>
                  <a:cubicBezTo>
                    <a:pt x="10877" y="10172"/>
                    <a:pt x="10904" y="10009"/>
                    <a:pt x="10985" y="9901"/>
                  </a:cubicBezTo>
                  <a:lnTo>
                    <a:pt x="12830" y="9901"/>
                  </a:lnTo>
                  <a:cubicBezTo>
                    <a:pt x="12953" y="9890"/>
                    <a:pt x="13082" y="9883"/>
                    <a:pt x="13211" y="9883"/>
                  </a:cubicBezTo>
                  <a:cubicBezTo>
                    <a:pt x="13393" y="9883"/>
                    <a:pt x="13577" y="9896"/>
                    <a:pt x="13752" y="9928"/>
                  </a:cubicBezTo>
                  <a:cubicBezTo>
                    <a:pt x="13752" y="10009"/>
                    <a:pt x="13779" y="10118"/>
                    <a:pt x="13752" y="10226"/>
                  </a:cubicBezTo>
                  <a:cubicBezTo>
                    <a:pt x="13752" y="10959"/>
                    <a:pt x="13725" y="11691"/>
                    <a:pt x="13698" y="12423"/>
                  </a:cubicBezTo>
                  <a:lnTo>
                    <a:pt x="13643" y="14702"/>
                  </a:lnTo>
                  <a:cubicBezTo>
                    <a:pt x="13643" y="14892"/>
                    <a:pt x="13671" y="15054"/>
                    <a:pt x="13752" y="15190"/>
                  </a:cubicBezTo>
                  <a:cubicBezTo>
                    <a:pt x="13888" y="15434"/>
                    <a:pt x="14023" y="15705"/>
                    <a:pt x="14186" y="15922"/>
                  </a:cubicBezTo>
                  <a:cubicBezTo>
                    <a:pt x="14756" y="16682"/>
                    <a:pt x="15298" y="17441"/>
                    <a:pt x="15841" y="18201"/>
                  </a:cubicBezTo>
                  <a:cubicBezTo>
                    <a:pt x="16193" y="18662"/>
                    <a:pt x="16600" y="19096"/>
                    <a:pt x="17034" y="19476"/>
                  </a:cubicBezTo>
                  <a:cubicBezTo>
                    <a:pt x="17160" y="19574"/>
                    <a:pt x="17257" y="19628"/>
                    <a:pt x="17355" y="19628"/>
                  </a:cubicBezTo>
                  <a:cubicBezTo>
                    <a:pt x="17447" y="19628"/>
                    <a:pt x="17540" y="19580"/>
                    <a:pt x="17658" y="19476"/>
                  </a:cubicBezTo>
                  <a:cubicBezTo>
                    <a:pt x="17821" y="19313"/>
                    <a:pt x="17956" y="19150"/>
                    <a:pt x="18092" y="18987"/>
                  </a:cubicBezTo>
                  <a:cubicBezTo>
                    <a:pt x="18851" y="18092"/>
                    <a:pt x="19584" y="17197"/>
                    <a:pt x="20316" y="16302"/>
                  </a:cubicBezTo>
                  <a:cubicBezTo>
                    <a:pt x="20587" y="15949"/>
                    <a:pt x="20831" y="15624"/>
                    <a:pt x="21103" y="15271"/>
                  </a:cubicBezTo>
                  <a:cubicBezTo>
                    <a:pt x="21265" y="15081"/>
                    <a:pt x="21347" y="14864"/>
                    <a:pt x="21347" y="14593"/>
                  </a:cubicBezTo>
                  <a:cubicBezTo>
                    <a:pt x="21320" y="14268"/>
                    <a:pt x="21347" y="13969"/>
                    <a:pt x="21374" y="13644"/>
                  </a:cubicBezTo>
                  <a:cubicBezTo>
                    <a:pt x="21455" y="12423"/>
                    <a:pt x="21537" y="11230"/>
                    <a:pt x="21591" y="10009"/>
                  </a:cubicBezTo>
                  <a:cubicBezTo>
                    <a:pt x="21591" y="9928"/>
                    <a:pt x="21591" y="9819"/>
                    <a:pt x="21618" y="9738"/>
                  </a:cubicBezTo>
                  <a:lnTo>
                    <a:pt x="21943" y="9711"/>
                  </a:lnTo>
                  <a:lnTo>
                    <a:pt x="23218" y="9711"/>
                  </a:lnTo>
                  <a:cubicBezTo>
                    <a:pt x="23761" y="9684"/>
                    <a:pt x="24303" y="9630"/>
                    <a:pt x="24873" y="9575"/>
                  </a:cubicBezTo>
                  <a:cubicBezTo>
                    <a:pt x="25198" y="9548"/>
                    <a:pt x="25280" y="9467"/>
                    <a:pt x="25280" y="9141"/>
                  </a:cubicBezTo>
                  <a:cubicBezTo>
                    <a:pt x="25280" y="8789"/>
                    <a:pt x="25252" y="8463"/>
                    <a:pt x="25225" y="8111"/>
                  </a:cubicBezTo>
                  <a:cubicBezTo>
                    <a:pt x="25198" y="7650"/>
                    <a:pt x="25117" y="7595"/>
                    <a:pt x="24629" y="7595"/>
                  </a:cubicBezTo>
                  <a:lnTo>
                    <a:pt x="22106" y="7595"/>
                  </a:lnTo>
                  <a:cubicBezTo>
                    <a:pt x="21971" y="7595"/>
                    <a:pt x="21835" y="7595"/>
                    <a:pt x="21726" y="7514"/>
                  </a:cubicBezTo>
                  <a:lnTo>
                    <a:pt x="21726" y="6565"/>
                  </a:lnTo>
                  <a:cubicBezTo>
                    <a:pt x="21699" y="4937"/>
                    <a:pt x="21672" y="3283"/>
                    <a:pt x="21645" y="1655"/>
                  </a:cubicBezTo>
                  <a:cubicBezTo>
                    <a:pt x="21645" y="1248"/>
                    <a:pt x="21618" y="841"/>
                    <a:pt x="21591" y="435"/>
                  </a:cubicBezTo>
                  <a:cubicBezTo>
                    <a:pt x="21564" y="163"/>
                    <a:pt x="21537" y="109"/>
                    <a:pt x="21265" y="55"/>
                  </a:cubicBezTo>
                  <a:cubicBezTo>
                    <a:pt x="21075" y="28"/>
                    <a:pt x="20886" y="1"/>
                    <a:pt x="20696"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2"/>
            <p:cNvSpPr/>
            <p:nvPr/>
          </p:nvSpPr>
          <p:spPr>
            <a:xfrm>
              <a:off x="10741150" y="6009750"/>
              <a:ext cx="44775" cy="39875"/>
            </a:xfrm>
            <a:custGeom>
              <a:avLst/>
              <a:gdLst/>
              <a:ahLst/>
              <a:cxnLst/>
              <a:rect l="l" t="t" r="r" b="b"/>
              <a:pathLst>
                <a:path w="1791" h="1595" extrusionOk="0">
                  <a:moveTo>
                    <a:pt x="923" y="455"/>
                  </a:moveTo>
                  <a:cubicBezTo>
                    <a:pt x="1140" y="482"/>
                    <a:pt x="1275" y="591"/>
                    <a:pt x="1275" y="726"/>
                  </a:cubicBezTo>
                  <a:cubicBezTo>
                    <a:pt x="1221" y="971"/>
                    <a:pt x="1031" y="1133"/>
                    <a:pt x="787" y="1133"/>
                  </a:cubicBezTo>
                  <a:lnTo>
                    <a:pt x="733" y="1106"/>
                  </a:lnTo>
                  <a:cubicBezTo>
                    <a:pt x="624" y="998"/>
                    <a:pt x="570" y="835"/>
                    <a:pt x="624" y="726"/>
                  </a:cubicBezTo>
                  <a:cubicBezTo>
                    <a:pt x="651" y="564"/>
                    <a:pt x="787" y="455"/>
                    <a:pt x="923" y="455"/>
                  </a:cubicBezTo>
                  <a:close/>
                  <a:moveTo>
                    <a:pt x="882" y="1"/>
                  </a:moveTo>
                  <a:cubicBezTo>
                    <a:pt x="814" y="1"/>
                    <a:pt x="746" y="8"/>
                    <a:pt x="679" y="21"/>
                  </a:cubicBezTo>
                  <a:lnTo>
                    <a:pt x="679" y="48"/>
                  </a:lnTo>
                  <a:cubicBezTo>
                    <a:pt x="190" y="238"/>
                    <a:pt x="0" y="808"/>
                    <a:pt x="245" y="1242"/>
                  </a:cubicBezTo>
                  <a:cubicBezTo>
                    <a:pt x="353" y="1486"/>
                    <a:pt x="597" y="1594"/>
                    <a:pt x="841" y="1594"/>
                  </a:cubicBezTo>
                  <a:cubicBezTo>
                    <a:pt x="1302" y="1567"/>
                    <a:pt x="1655" y="1269"/>
                    <a:pt x="1736" y="835"/>
                  </a:cubicBezTo>
                  <a:cubicBezTo>
                    <a:pt x="1791" y="618"/>
                    <a:pt x="1709" y="374"/>
                    <a:pt x="1547" y="238"/>
                  </a:cubicBezTo>
                  <a:cubicBezTo>
                    <a:pt x="1384" y="157"/>
                    <a:pt x="1248" y="75"/>
                    <a:pt x="1085" y="21"/>
                  </a:cubicBezTo>
                  <a:cubicBezTo>
                    <a:pt x="1018" y="8"/>
                    <a:pt x="950" y="1"/>
                    <a:pt x="882"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2"/>
            <p:cNvSpPr/>
            <p:nvPr/>
          </p:nvSpPr>
          <p:spPr>
            <a:xfrm>
              <a:off x="10844900" y="6879750"/>
              <a:ext cx="348575" cy="218200"/>
            </a:xfrm>
            <a:custGeom>
              <a:avLst/>
              <a:gdLst/>
              <a:ahLst/>
              <a:cxnLst/>
              <a:rect l="l" t="t" r="r" b="b"/>
              <a:pathLst>
                <a:path w="13943" h="8728" extrusionOk="0">
                  <a:moveTo>
                    <a:pt x="2889" y="1"/>
                  </a:moveTo>
                  <a:cubicBezTo>
                    <a:pt x="2821" y="1"/>
                    <a:pt x="2754" y="7"/>
                    <a:pt x="2686" y="21"/>
                  </a:cubicBezTo>
                  <a:cubicBezTo>
                    <a:pt x="2496" y="21"/>
                    <a:pt x="2333" y="130"/>
                    <a:pt x="2279" y="319"/>
                  </a:cubicBezTo>
                  <a:cubicBezTo>
                    <a:pt x="2252" y="374"/>
                    <a:pt x="2225" y="428"/>
                    <a:pt x="2197" y="509"/>
                  </a:cubicBezTo>
                  <a:cubicBezTo>
                    <a:pt x="1655" y="2028"/>
                    <a:pt x="1167" y="3601"/>
                    <a:pt x="651" y="5147"/>
                  </a:cubicBezTo>
                  <a:cubicBezTo>
                    <a:pt x="407" y="6070"/>
                    <a:pt x="190" y="6965"/>
                    <a:pt x="55" y="7887"/>
                  </a:cubicBezTo>
                  <a:cubicBezTo>
                    <a:pt x="28" y="7941"/>
                    <a:pt x="28" y="7995"/>
                    <a:pt x="28" y="8050"/>
                  </a:cubicBezTo>
                  <a:cubicBezTo>
                    <a:pt x="0" y="8240"/>
                    <a:pt x="136" y="8429"/>
                    <a:pt x="299" y="8511"/>
                  </a:cubicBezTo>
                  <a:cubicBezTo>
                    <a:pt x="418" y="8550"/>
                    <a:pt x="523" y="8576"/>
                    <a:pt x="634" y="8576"/>
                  </a:cubicBezTo>
                  <a:cubicBezTo>
                    <a:pt x="675" y="8576"/>
                    <a:pt x="716" y="8572"/>
                    <a:pt x="760" y="8565"/>
                  </a:cubicBezTo>
                  <a:cubicBezTo>
                    <a:pt x="1031" y="8565"/>
                    <a:pt x="1302" y="8538"/>
                    <a:pt x="1574" y="8538"/>
                  </a:cubicBezTo>
                  <a:cubicBezTo>
                    <a:pt x="2930" y="8538"/>
                    <a:pt x="4286" y="8538"/>
                    <a:pt x="5642" y="8565"/>
                  </a:cubicBezTo>
                  <a:cubicBezTo>
                    <a:pt x="6863" y="8646"/>
                    <a:pt x="8083" y="8646"/>
                    <a:pt x="8924" y="8674"/>
                  </a:cubicBezTo>
                  <a:lnTo>
                    <a:pt x="12559" y="8728"/>
                  </a:lnTo>
                  <a:cubicBezTo>
                    <a:pt x="12830" y="8728"/>
                    <a:pt x="13101" y="8701"/>
                    <a:pt x="13372" y="8674"/>
                  </a:cubicBezTo>
                  <a:cubicBezTo>
                    <a:pt x="13388" y="8675"/>
                    <a:pt x="13404" y="8676"/>
                    <a:pt x="13419" y="8676"/>
                  </a:cubicBezTo>
                  <a:cubicBezTo>
                    <a:pt x="13647" y="8676"/>
                    <a:pt x="13864" y="8495"/>
                    <a:pt x="13915" y="8267"/>
                  </a:cubicBezTo>
                  <a:cubicBezTo>
                    <a:pt x="13942" y="8104"/>
                    <a:pt x="13942" y="7968"/>
                    <a:pt x="13915" y="7806"/>
                  </a:cubicBezTo>
                  <a:cubicBezTo>
                    <a:pt x="13481" y="5826"/>
                    <a:pt x="13020" y="3845"/>
                    <a:pt x="12477" y="1893"/>
                  </a:cubicBezTo>
                  <a:cubicBezTo>
                    <a:pt x="12369" y="1431"/>
                    <a:pt x="12206" y="997"/>
                    <a:pt x="12071" y="564"/>
                  </a:cubicBezTo>
                  <a:cubicBezTo>
                    <a:pt x="11962" y="211"/>
                    <a:pt x="11908" y="211"/>
                    <a:pt x="11555" y="211"/>
                  </a:cubicBezTo>
                  <a:lnTo>
                    <a:pt x="10986" y="211"/>
                  </a:lnTo>
                  <a:cubicBezTo>
                    <a:pt x="9684" y="184"/>
                    <a:pt x="8382" y="157"/>
                    <a:pt x="7080" y="157"/>
                  </a:cubicBezTo>
                  <a:cubicBezTo>
                    <a:pt x="5778" y="130"/>
                    <a:pt x="4422" y="102"/>
                    <a:pt x="3093" y="21"/>
                  </a:cubicBezTo>
                  <a:cubicBezTo>
                    <a:pt x="3025" y="7"/>
                    <a:pt x="2957" y="1"/>
                    <a:pt x="2889"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2"/>
            <p:cNvSpPr/>
            <p:nvPr/>
          </p:nvSpPr>
          <p:spPr>
            <a:xfrm>
              <a:off x="10869300" y="6826700"/>
              <a:ext cx="315350" cy="47475"/>
            </a:xfrm>
            <a:custGeom>
              <a:avLst/>
              <a:gdLst/>
              <a:ahLst/>
              <a:cxnLst/>
              <a:rect l="l" t="t" r="r" b="b"/>
              <a:pathLst>
                <a:path w="12614" h="1899" extrusionOk="0">
                  <a:moveTo>
                    <a:pt x="326" y="0"/>
                  </a:moveTo>
                  <a:cubicBezTo>
                    <a:pt x="218" y="27"/>
                    <a:pt x="137" y="27"/>
                    <a:pt x="55" y="54"/>
                  </a:cubicBezTo>
                  <a:cubicBezTo>
                    <a:pt x="1" y="570"/>
                    <a:pt x="1" y="1085"/>
                    <a:pt x="55" y="1601"/>
                  </a:cubicBezTo>
                  <a:cubicBezTo>
                    <a:pt x="353" y="1628"/>
                    <a:pt x="652" y="1682"/>
                    <a:pt x="950" y="1709"/>
                  </a:cubicBezTo>
                  <a:lnTo>
                    <a:pt x="1981" y="1709"/>
                  </a:lnTo>
                  <a:cubicBezTo>
                    <a:pt x="2659" y="1709"/>
                    <a:pt x="3310" y="1736"/>
                    <a:pt x="3988" y="1763"/>
                  </a:cubicBezTo>
                  <a:cubicBezTo>
                    <a:pt x="4883" y="1790"/>
                    <a:pt x="5751" y="1818"/>
                    <a:pt x="6646" y="1845"/>
                  </a:cubicBezTo>
                  <a:cubicBezTo>
                    <a:pt x="7704" y="1845"/>
                    <a:pt x="8762" y="1845"/>
                    <a:pt x="9820" y="1872"/>
                  </a:cubicBezTo>
                  <a:cubicBezTo>
                    <a:pt x="10579" y="1872"/>
                    <a:pt x="11366" y="1872"/>
                    <a:pt x="12125" y="1899"/>
                  </a:cubicBezTo>
                  <a:cubicBezTo>
                    <a:pt x="12478" y="1899"/>
                    <a:pt x="12586" y="1845"/>
                    <a:pt x="12613" y="1492"/>
                  </a:cubicBezTo>
                  <a:cubicBezTo>
                    <a:pt x="12613" y="1139"/>
                    <a:pt x="12613" y="814"/>
                    <a:pt x="12613" y="488"/>
                  </a:cubicBezTo>
                  <a:cubicBezTo>
                    <a:pt x="12586" y="434"/>
                    <a:pt x="12586" y="380"/>
                    <a:pt x="12559" y="326"/>
                  </a:cubicBezTo>
                  <a:cubicBezTo>
                    <a:pt x="12342" y="271"/>
                    <a:pt x="12152" y="244"/>
                    <a:pt x="11935" y="244"/>
                  </a:cubicBezTo>
                  <a:cubicBezTo>
                    <a:pt x="11312" y="244"/>
                    <a:pt x="10715" y="244"/>
                    <a:pt x="10091" y="217"/>
                  </a:cubicBezTo>
                  <a:cubicBezTo>
                    <a:pt x="8736" y="169"/>
                    <a:pt x="7360" y="77"/>
                    <a:pt x="6020" y="77"/>
                  </a:cubicBezTo>
                  <a:cubicBezTo>
                    <a:pt x="5858" y="77"/>
                    <a:pt x="5696" y="79"/>
                    <a:pt x="5534" y="82"/>
                  </a:cubicBezTo>
                  <a:cubicBezTo>
                    <a:pt x="5073" y="82"/>
                    <a:pt x="4639" y="54"/>
                    <a:pt x="4178" y="54"/>
                  </a:cubicBezTo>
                  <a:cubicBezTo>
                    <a:pt x="2876" y="54"/>
                    <a:pt x="1601" y="27"/>
                    <a:pt x="326"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2"/>
            <p:cNvSpPr/>
            <p:nvPr/>
          </p:nvSpPr>
          <p:spPr>
            <a:xfrm>
              <a:off x="10831325" y="6815000"/>
              <a:ext cx="377725" cy="295850"/>
            </a:xfrm>
            <a:custGeom>
              <a:avLst/>
              <a:gdLst/>
              <a:ahLst/>
              <a:cxnLst/>
              <a:rect l="l" t="t" r="r" b="b"/>
              <a:pathLst>
                <a:path w="15109" h="11834" extrusionOk="0">
                  <a:moveTo>
                    <a:pt x="1845" y="468"/>
                  </a:moveTo>
                  <a:cubicBezTo>
                    <a:pt x="3120" y="495"/>
                    <a:pt x="4395" y="522"/>
                    <a:pt x="5697" y="522"/>
                  </a:cubicBezTo>
                  <a:cubicBezTo>
                    <a:pt x="6158" y="522"/>
                    <a:pt x="6592" y="550"/>
                    <a:pt x="7053" y="550"/>
                  </a:cubicBezTo>
                  <a:cubicBezTo>
                    <a:pt x="7215" y="547"/>
                    <a:pt x="7377" y="545"/>
                    <a:pt x="7539" y="545"/>
                  </a:cubicBezTo>
                  <a:cubicBezTo>
                    <a:pt x="8879" y="545"/>
                    <a:pt x="10255" y="637"/>
                    <a:pt x="11610" y="685"/>
                  </a:cubicBezTo>
                  <a:cubicBezTo>
                    <a:pt x="12234" y="712"/>
                    <a:pt x="12831" y="712"/>
                    <a:pt x="13454" y="712"/>
                  </a:cubicBezTo>
                  <a:cubicBezTo>
                    <a:pt x="13671" y="712"/>
                    <a:pt x="13861" y="739"/>
                    <a:pt x="14078" y="794"/>
                  </a:cubicBezTo>
                  <a:cubicBezTo>
                    <a:pt x="14105" y="848"/>
                    <a:pt x="14105" y="902"/>
                    <a:pt x="14132" y="956"/>
                  </a:cubicBezTo>
                  <a:cubicBezTo>
                    <a:pt x="14132" y="1282"/>
                    <a:pt x="14132" y="1607"/>
                    <a:pt x="14132" y="1960"/>
                  </a:cubicBezTo>
                  <a:cubicBezTo>
                    <a:pt x="14105" y="2313"/>
                    <a:pt x="13997" y="2367"/>
                    <a:pt x="13644" y="2367"/>
                  </a:cubicBezTo>
                  <a:cubicBezTo>
                    <a:pt x="12885" y="2340"/>
                    <a:pt x="12098" y="2340"/>
                    <a:pt x="11339" y="2340"/>
                  </a:cubicBezTo>
                  <a:cubicBezTo>
                    <a:pt x="10281" y="2313"/>
                    <a:pt x="9223" y="2313"/>
                    <a:pt x="8165" y="2313"/>
                  </a:cubicBezTo>
                  <a:cubicBezTo>
                    <a:pt x="7270" y="2286"/>
                    <a:pt x="6402" y="2258"/>
                    <a:pt x="5507" y="2231"/>
                  </a:cubicBezTo>
                  <a:cubicBezTo>
                    <a:pt x="4829" y="2204"/>
                    <a:pt x="4178" y="2177"/>
                    <a:pt x="3500" y="2177"/>
                  </a:cubicBezTo>
                  <a:lnTo>
                    <a:pt x="2469" y="2177"/>
                  </a:lnTo>
                  <a:cubicBezTo>
                    <a:pt x="2171" y="2150"/>
                    <a:pt x="1872" y="2096"/>
                    <a:pt x="1574" y="2069"/>
                  </a:cubicBezTo>
                  <a:cubicBezTo>
                    <a:pt x="1520" y="1553"/>
                    <a:pt x="1520" y="1038"/>
                    <a:pt x="1574" y="522"/>
                  </a:cubicBezTo>
                  <a:cubicBezTo>
                    <a:pt x="1656" y="495"/>
                    <a:pt x="1737" y="495"/>
                    <a:pt x="1845" y="468"/>
                  </a:cubicBezTo>
                  <a:close/>
                  <a:moveTo>
                    <a:pt x="3432" y="2591"/>
                  </a:moveTo>
                  <a:cubicBezTo>
                    <a:pt x="3500" y="2591"/>
                    <a:pt x="3568" y="2597"/>
                    <a:pt x="3636" y="2611"/>
                  </a:cubicBezTo>
                  <a:cubicBezTo>
                    <a:pt x="4965" y="2692"/>
                    <a:pt x="6321" y="2720"/>
                    <a:pt x="7623" y="2747"/>
                  </a:cubicBezTo>
                  <a:cubicBezTo>
                    <a:pt x="8925" y="2747"/>
                    <a:pt x="10227" y="2774"/>
                    <a:pt x="11529" y="2801"/>
                  </a:cubicBezTo>
                  <a:lnTo>
                    <a:pt x="12098" y="2801"/>
                  </a:lnTo>
                  <a:cubicBezTo>
                    <a:pt x="12451" y="2801"/>
                    <a:pt x="12505" y="2801"/>
                    <a:pt x="12614" y="3154"/>
                  </a:cubicBezTo>
                  <a:cubicBezTo>
                    <a:pt x="12749" y="3587"/>
                    <a:pt x="12912" y="4021"/>
                    <a:pt x="13020" y="4483"/>
                  </a:cubicBezTo>
                  <a:cubicBezTo>
                    <a:pt x="13563" y="6435"/>
                    <a:pt x="14024" y="8416"/>
                    <a:pt x="14458" y="10396"/>
                  </a:cubicBezTo>
                  <a:cubicBezTo>
                    <a:pt x="14485" y="10558"/>
                    <a:pt x="14485" y="10694"/>
                    <a:pt x="14458" y="10857"/>
                  </a:cubicBezTo>
                  <a:cubicBezTo>
                    <a:pt x="14407" y="11085"/>
                    <a:pt x="14190" y="11266"/>
                    <a:pt x="13962" y="11266"/>
                  </a:cubicBezTo>
                  <a:cubicBezTo>
                    <a:pt x="13947" y="11266"/>
                    <a:pt x="13931" y="11265"/>
                    <a:pt x="13915" y="11264"/>
                  </a:cubicBezTo>
                  <a:cubicBezTo>
                    <a:pt x="13644" y="11291"/>
                    <a:pt x="13373" y="11318"/>
                    <a:pt x="13102" y="11318"/>
                  </a:cubicBezTo>
                  <a:lnTo>
                    <a:pt x="9467" y="11264"/>
                  </a:lnTo>
                  <a:cubicBezTo>
                    <a:pt x="8626" y="11236"/>
                    <a:pt x="7406" y="11236"/>
                    <a:pt x="6185" y="11155"/>
                  </a:cubicBezTo>
                  <a:cubicBezTo>
                    <a:pt x="4829" y="11128"/>
                    <a:pt x="3473" y="11128"/>
                    <a:pt x="2117" y="11128"/>
                  </a:cubicBezTo>
                  <a:cubicBezTo>
                    <a:pt x="1845" y="11128"/>
                    <a:pt x="1574" y="11155"/>
                    <a:pt x="1303" y="11155"/>
                  </a:cubicBezTo>
                  <a:cubicBezTo>
                    <a:pt x="1259" y="11162"/>
                    <a:pt x="1218" y="11166"/>
                    <a:pt x="1177" y="11166"/>
                  </a:cubicBezTo>
                  <a:cubicBezTo>
                    <a:pt x="1066" y="11166"/>
                    <a:pt x="961" y="11140"/>
                    <a:pt x="842" y="11101"/>
                  </a:cubicBezTo>
                  <a:cubicBezTo>
                    <a:pt x="679" y="11019"/>
                    <a:pt x="543" y="10830"/>
                    <a:pt x="571" y="10640"/>
                  </a:cubicBezTo>
                  <a:cubicBezTo>
                    <a:pt x="571" y="10585"/>
                    <a:pt x="571" y="10531"/>
                    <a:pt x="598" y="10477"/>
                  </a:cubicBezTo>
                  <a:cubicBezTo>
                    <a:pt x="733" y="9555"/>
                    <a:pt x="950" y="8660"/>
                    <a:pt x="1194" y="7737"/>
                  </a:cubicBezTo>
                  <a:cubicBezTo>
                    <a:pt x="1710" y="6191"/>
                    <a:pt x="2198" y="4618"/>
                    <a:pt x="2740" y="3099"/>
                  </a:cubicBezTo>
                  <a:cubicBezTo>
                    <a:pt x="2768" y="3018"/>
                    <a:pt x="2795" y="2964"/>
                    <a:pt x="2822" y="2909"/>
                  </a:cubicBezTo>
                  <a:cubicBezTo>
                    <a:pt x="2876" y="2720"/>
                    <a:pt x="3039" y="2611"/>
                    <a:pt x="3229" y="2611"/>
                  </a:cubicBezTo>
                  <a:cubicBezTo>
                    <a:pt x="3297" y="2597"/>
                    <a:pt x="3364" y="2591"/>
                    <a:pt x="3432" y="2591"/>
                  </a:cubicBezTo>
                  <a:close/>
                  <a:moveTo>
                    <a:pt x="4141" y="0"/>
                  </a:moveTo>
                  <a:cubicBezTo>
                    <a:pt x="3425" y="0"/>
                    <a:pt x="2713" y="7"/>
                    <a:pt x="2008" y="7"/>
                  </a:cubicBezTo>
                  <a:lnTo>
                    <a:pt x="1791" y="7"/>
                  </a:lnTo>
                  <a:cubicBezTo>
                    <a:pt x="1411" y="7"/>
                    <a:pt x="1222" y="116"/>
                    <a:pt x="1140" y="604"/>
                  </a:cubicBezTo>
                  <a:cubicBezTo>
                    <a:pt x="1086" y="984"/>
                    <a:pt x="1086" y="1363"/>
                    <a:pt x="1086" y="1716"/>
                  </a:cubicBezTo>
                  <a:cubicBezTo>
                    <a:pt x="1059" y="1879"/>
                    <a:pt x="1059" y="2014"/>
                    <a:pt x="1086" y="2150"/>
                  </a:cubicBezTo>
                  <a:cubicBezTo>
                    <a:pt x="1113" y="2503"/>
                    <a:pt x="1249" y="2611"/>
                    <a:pt x="1574" y="2611"/>
                  </a:cubicBezTo>
                  <a:lnTo>
                    <a:pt x="2035" y="2611"/>
                  </a:lnTo>
                  <a:cubicBezTo>
                    <a:pt x="2144" y="2611"/>
                    <a:pt x="2252" y="2638"/>
                    <a:pt x="2361" y="2665"/>
                  </a:cubicBezTo>
                  <a:cubicBezTo>
                    <a:pt x="2334" y="2747"/>
                    <a:pt x="2306" y="2828"/>
                    <a:pt x="2279" y="2909"/>
                  </a:cubicBezTo>
                  <a:cubicBezTo>
                    <a:pt x="1683" y="4455"/>
                    <a:pt x="1194" y="6029"/>
                    <a:pt x="706" y="7629"/>
                  </a:cubicBezTo>
                  <a:cubicBezTo>
                    <a:pt x="435" y="8578"/>
                    <a:pt x="218" y="9555"/>
                    <a:pt x="55" y="10558"/>
                  </a:cubicBezTo>
                  <a:cubicBezTo>
                    <a:pt x="1" y="10857"/>
                    <a:pt x="109" y="11182"/>
                    <a:pt x="299" y="11426"/>
                  </a:cubicBezTo>
                  <a:cubicBezTo>
                    <a:pt x="381" y="11589"/>
                    <a:pt x="571" y="11670"/>
                    <a:pt x="760" y="11670"/>
                  </a:cubicBezTo>
                  <a:lnTo>
                    <a:pt x="1167" y="11670"/>
                  </a:lnTo>
                  <a:cubicBezTo>
                    <a:pt x="2144" y="11643"/>
                    <a:pt x="3120" y="11643"/>
                    <a:pt x="4070" y="11643"/>
                  </a:cubicBezTo>
                  <a:cubicBezTo>
                    <a:pt x="5805" y="11670"/>
                    <a:pt x="7541" y="11725"/>
                    <a:pt x="9277" y="11779"/>
                  </a:cubicBezTo>
                  <a:lnTo>
                    <a:pt x="11881" y="11779"/>
                  </a:lnTo>
                  <a:cubicBezTo>
                    <a:pt x="12180" y="11779"/>
                    <a:pt x="12478" y="11833"/>
                    <a:pt x="12749" y="11833"/>
                  </a:cubicBezTo>
                  <a:lnTo>
                    <a:pt x="13915" y="11833"/>
                  </a:lnTo>
                  <a:cubicBezTo>
                    <a:pt x="14132" y="11833"/>
                    <a:pt x="14322" y="11779"/>
                    <a:pt x="14512" y="11697"/>
                  </a:cubicBezTo>
                  <a:cubicBezTo>
                    <a:pt x="14892" y="11589"/>
                    <a:pt x="15109" y="11209"/>
                    <a:pt x="15028" y="10830"/>
                  </a:cubicBezTo>
                  <a:cubicBezTo>
                    <a:pt x="15000" y="10640"/>
                    <a:pt x="14973" y="10423"/>
                    <a:pt x="14946" y="10233"/>
                  </a:cubicBezTo>
                  <a:cubicBezTo>
                    <a:pt x="14675" y="9012"/>
                    <a:pt x="14404" y="7792"/>
                    <a:pt x="14105" y="6571"/>
                  </a:cubicBezTo>
                  <a:cubicBezTo>
                    <a:pt x="13861" y="5405"/>
                    <a:pt x="13536" y="4238"/>
                    <a:pt x="13156" y="3126"/>
                  </a:cubicBezTo>
                  <a:cubicBezTo>
                    <a:pt x="13129" y="3045"/>
                    <a:pt x="13129" y="2964"/>
                    <a:pt x="13102" y="2882"/>
                  </a:cubicBezTo>
                  <a:cubicBezTo>
                    <a:pt x="13265" y="2882"/>
                    <a:pt x="13346" y="2855"/>
                    <a:pt x="13482" y="2855"/>
                  </a:cubicBezTo>
                  <a:cubicBezTo>
                    <a:pt x="13726" y="2882"/>
                    <a:pt x="13943" y="2909"/>
                    <a:pt x="14214" y="2909"/>
                  </a:cubicBezTo>
                  <a:cubicBezTo>
                    <a:pt x="14485" y="2909"/>
                    <a:pt x="14566" y="2828"/>
                    <a:pt x="14621" y="2557"/>
                  </a:cubicBezTo>
                  <a:lnTo>
                    <a:pt x="14621" y="2448"/>
                  </a:lnTo>
                  <a:cubicBezTo>
                    <a:pt x="14621" y="1879"/>
                    <a:pt x="14621" y="1309"/>
                    <a:pt x="14621" y="739"/>
                  </a:cubicBezTo>
                  <a:cubicBezTo>
                    <a:pt x="14621" y="414"/>
                    <a:pt x="14539" y="333"/>
                    <a:pt x="14241" y="306"/>
                  </a:cubicBezTo>
                  <a:lnTo>
                    <a:pt x="13997" y="278"/>
                  </a:lnTo>
                  <a:cubicBezTo>
                    <a:pt x="13237" y="251"/>
                    <a:pt x="12451" y="170"/>
                    <a:pt x="11691" y="170"/>
                  </a:cubicBezTo>
                  <a:cubicBezTo>
                    <a:pt x="10932" y="170"/>
                    <a:pt x="10172" y="116"/>
                    <a:pt x="9413" y="116"/>
                  </a:cubicBezTo>
                  <a:cubicBezTo>
                    <a:pt x="8382" y="89"/>
                    <a:pt x="7324" y="89"/>
                    <a:pt x="6294" y="34"/>
                  </a:cubicBezTo>
                  <a:cubicBezTo>
                    <a:pt x="5575" y="7"/>
                    <a:pt x="4856" y="0"/>
                    <a:pt x="4141"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2"/>
            <p:cNvSpPr/>
            <p:nvPr/>
          </p:nvSpPr>
          <p:spPr>
            <a:xfrm>
              <a:off x="10627225" y="5796313"/>
              <a:ext cx="122775" cy="193950"/>
            </a:xfrm>
            <a:custGeom>
              <a:avLst/>
              <a:gdLst/>
              <a:ahLst/>
              <a:cxnLst/>
              <a:rect l="l" t="t" r="r" b="b"/>
              <a:pathLst>
                <a:path w="4911" h="7758" extrusionOk="0">
                  <a:moveTo>
                    <a:pt x="4883" y="0"/>
                  </a:moveTo>
                  <a:lnTo>
                    <a:pt x="3663" y="27"/>
                  </a:lnTo>
                  <a:cubicBezTo>
                    <a:pt x="3283" y="27"/>
                    <a:pt x="2876" y="27"/>
                    <a:pt x="2469" y="55"/>
                  </a:cubicBezTo>
                  <a:cubicBezTo>
                    <a:pt x="2089" y="82"/>
                    <a:pt x="1683" y="109"/>
                    <a:pt x="1276" y="109"/>
                  </a:cubicBezTo>
                  <a:cubicBezTo>
                    <a:pt x="1072" y="122"/>
                    <a:pt x="876" y="122"/>
                    <a:pt x="679" y="122"/>
                  </a:cubicBezTo>
                  <a:cubicBezTo>
                    <a:pt x="482" y="122"/>
                    <a:pt x="286" y="122"/>
                    <a:pt x="82" y="136"/>
                  </a:cubicBezTo>
                  <a:cubicBezTo>
                    <a:pt x="1" y="380"/>
                    <a:pt x="1" y="624"/>
                    <a:pt x="82" y="868"/>
                  </a:cubicBezTo>
                  <a:lnTo>
                    <a:pt x="489" y="868"/>
                  </a:lnTo>
                  <a:cubicBezTo>
                    <a:pt x="571" y="895"/>
                    <a:pt x="652" y="923"/>
                    <a:pt x="706" y="977"/>
                  </a:cubicBezTo>
                  <a:cubicBezTo>
                    <a:pt x="788" y="1031"/>
                    <a:pt x="760" y="1167"/>
                    <a:pt x="679" y="1221"/>
                  </a:cubicBezTo>
                  <a:cubicBezTo>
                    <a:pt x="625" y="1248"/>
                    <a:pt x="543" y="1275"/>
                    <a:pt x="462" y="1275"/>
                  </a:cubicBezTo>
                  <a:cubicBezTo>
                    <a:pt x="354" y="1302"/>
                    <a:pt x="245" y="1302"/>
                    <a:pt x="82" y="1329"/>
                  </a:cubicBezTo>
                  <a:cubicBezTo>
                    <a:pt x="82" y="1763"/>
                    <a:pt x="1" y="2197"/>
                    <a:pt x="28" y="2631"/>
                  </a:cubicBezTo>
                  <a:cubicBezTo>
                    <a:pt x="191" y="2658"/>
                    <a:pt x="299" y="2686"/>
                    <a:pt x="435" y="2713"/>
                  </a:cubicBezTo>
                  <a:cubicBezTo>
                    <a:pt x="543" y="2740"/>
                    <a:pt x="625" y="2848"/>
                    <a:pt x="625" y="2957"/>
                  </a:cubicBezTo>
                  <a:cubicBezTo>
                    <a:pt x="598" y="3092"/>
                    <a:pt x="516" y="3174"/>
                    <a:pt x="381" y="3201"/>
                  </a:cubicBezTo>
                  <a:cubicBezTo>
                    <a:pt x="272" y="3228"/>
                    <a:pt x="164" y="3228"/>
                    <a:pt x="28" y="3228"/>
                  </a:cubicBezTo>
                  <a:lnTo>
                    <a:pt x="28" y="4367"/>
                  </a:lnTo>
                  <a:cubicBezTo>
                    <a:pt x="1" y="4666"/>
                    <a:pt x="109" y="4991"/>
                    <a:pt x="299" y="5235"/>
                  </a:cubicBezTo>
                  <a:cubicBezTo>
                    <a:pt x="733" y="5832"/>
                    <a:pt x="1140" y="6429"/>
                    <a:pt x="1574" y="6998"/>
                  </a:cubicBezTo>
                  <a:cubicBezTo>
                    <a:pt x="1764" y="7270"/>
                    <a:pt x="1954" y="7487"/>
                    <a:pt x="2171" y="7758"/>
                  </a:cubicBezTo>
                  <a:cubicBezTo>
                    <a:pt x="2225" y="7676"/>
                    <a:pt x="2279" y="7649"/>
                    <a:pt x="2334" y="7595"/>
                  </a:cubicBezTo>
                  <a:cubicBezTo>
                    <a:pt x="2686" y="7215"/>
                    <a:pt x="3066" y="6836"/>
                    <a:pt x="3419" y="6456"/>
                  </a:cubicBezTo>
                  <a:cubicBezTo>
                    <a:pt x="3771" y="6103"/>
                    <a:pt x="4124" y="5669"/>
                    <a:pt x="4504" y="5289"/>
                  </a:cubicBezTo>
                  <a:cubicBezTo>
                    <a:pt x="4748" y="5045"/>
                    <a:pt x="4856" y="4720"/>
                    <a:pt x="4856" y="4367"/>
                  </a:cubicBezTo>
                  <a:cubicBezTo>
                    <a:pt x="4856" y="3960"/>
                    <a:pt x="4856" y="3554"/>
                    <a:pt x="4883" y="3147"/>
                  </a:cubicBezTo>
                  <a:cubicBezTo>
                    <a:pt x="4883" y="2224"/>
                    <a:pt x="4910" y="1275"/>
                    <a:pt x="4910" y="353"/>
                  </a:cubicBezTo>
                  <a:cubicBezTo>
                    <a:pt x="4910" y="244"/>
                    <a:pt x="4910" y="136"/>
                    <a:pt x="488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2"/>
            <p:cNvSpPr/>
            <p:nvPr/>
          </p:nvSpPr>
          <p:spPr>
            <a:xfrm>
              <a:off x="10467875" y="5801213"/>
              <a:ext cx="41400" cy="461650"/>
            </a:xfrm>
            <a:custGeom>
              <a:avLst/>
              <a:gdLst/>
              <a:ahLst/>
              <a:cxnLst/>
              <a:rect l="l" t="t" r="r" b="b"/>
              <a:pathLst>
                <a:path w="1656" h="18466" extrusionOk="0">
                  <a:moveTo>
                    <a:pt x="777" y="1"/>
                  </a:moveTo>
                  <a:cubicBezTo>
                    <a:pt x="550" y="1"/>
                    <a:pt x="326" y="8"/>
                    <a:pt x="109" y="21"/>
                  </a:cubicBezTo>
                  <a:cubicBezTo>
                    <a:pt x="28" y="428"/>
                    <a:pt x="1" y="13827"/>
                    <a:pt x="55" y="18113"/>
                  </a:cubicBezTo>
                  <a:cubicBezTo>
                    <a:pt x="55" y="18221"/>
                    <a:pt x="55" y="18330"/>
                    <a:pt x="82" y="18466"/>
                  </a:cubicBezTo>
                  <a:cubicBezTo>
                    <a:pt x="625" y="18357"/>
                    <a:pt x="1140" y="18438"/>
                    <a:pt x="1655" y="18330"/>
                  </a:cubicBezTo>
                  <a:lnTo>
                    <a:pt x="1655" y="17950"/>
                  </a:lnTo>
                  <a:cubicBezTo>
                    <a:pt x="1655" y="16919"/>
                    <a:pt x="1628" y="15862"/>
                    <a:pt x="1628" y="14804"/>
                  </a:cubicBezTo>
                  <a:cubicBezTo>
                    <a:pt x="1601" y="12580"/>
                    <a:pt x="1601" y="10355"/>
                    <a:pt x="1574" y="8158"/>
                  </a:cubicBezTo>
                  <a:cubicBezTo>
                    <a:pt x="1574" y="5582"/>
                    <a:pt x="1547" y="3032"/>
                    <a:pt x="1520" y="455"/>
                  </a:cubicBezTo>
                  <a:cubicBezTo>
                    <a:pt x="1547" y="320"/>
                    <a:pt x="1520" y="157"/>
                    <a:pt x="1466" y="21"/>
                  </a:cubicBezTo>
                  <a:cubicBezTo>
                    <a:pt x="1235" y="8"/>
                    <a:pt x="1004" y="1"/>
                    <a:pt x="777"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2"/>
            <p:cNvSpPr/>
            <p:nvPr/>
          </p:nvSpPr>
          <p:spPr>
            <a:xfrm>
              <a:off x="10278025" y="7062313"/>
              <a:ext cx="457050" cy="42750"/>
            </a:xfrm>
            <a:custGeom>
              <a:avLst/>
              <a:gdLst/>
              <a:ahLst/>
              <a:cxnLst/>
              <a:rect l="l" t="t" r="r" b="b"/>
              <a:pathLst>
                <a:path w="18282" h="1710" extrusionOk="0">
                  <a:moveTo>
                    <a:pt x="11311" y="0"/>
                  </a:moveTo>
                  <a:cubicBezTo>
                    <a:pt x="9765" y="0"/>
                    <a:pt x="8192" y="55"/>
                    <a:pt x="6645" y="55"/>
                  </a:cubicBezTo>
                  <a:cubicBezTo>
                    <a:pt x="5018" y="55"/>
                    <a:pt x="3418" y="55"/>
                    <a:pt x="1817" y="82"/>
                  </a:cubicBezTo>
                  <a:cubicBezTo>
                    <a:pt x="1275" y="82"/>
                    <a:pt x="732" y="136"/>
                    <a:pt x="190" y="163"/>
                  </a:cubicBezTo>
                  <a:cubicBezTo>
                    <a:pt x="163" y="163"/>
                    <a:pt x="109" y="190"/>
                    <a:pt x="82" y="190"/>
                  </a:cubicBezTo>
                  <a:cubicBezTo>
                    <a:pt x="0" y="624"/>
                    <a:pt x="27" y="1085"/>
                    <a:pt x="109" y="1492"/>
                  </a:cubicBezTo>
                  <a:lnTo>
                    <a:pt x="3689" y="1492"/>
                  </a:lnTo>
                  <a:cubicBezTo>
                    <a:pt x="5208" y="1492"/>
                    <a:pt x="6754" y="1547"/>
                    <a:pt x="8273" y="1574"/>
                  </a:cubicBezTo>
                  <a:lnTo>
                    <a:pt x="14837" y="1682"/>
                  </a:lnTo>
                  <a:lnTo>
                    <a:pt x="14973" y="1682"/>
                  </a:lnTo>
                  <a:lnTo>
                    <a:pt x="17956" y="1709"/>
                  </a:lnTo>
                  <a:cubicBezTo>
                    <a:pt x="18038" y="1709"/>
                    <a:pt x="18119" y="1682"/>
                    <a:pt x="18200" y="1682"/>
                  </a:cubicBezTo>
                  <a:cubicBezTo>
                    <a:pt x="18282" y="1194"/>
                    <a:pt x="18255" y="706"/>
                    <a:pt x="18119" y="245"/>
                  </a:cubicBezTo>
                  <a:cubicBezTo>
                    <a:pt x="18065" y="245"/>
                    <a:pt x="17983" y="217"/>
                    <a:pt x="17929" y="217"/>
                  </a:cubicBezTo>
                  <a:lnTo>
                    <a:pt x="15352" y="136"/>
                  </a:lnTo>
                  <a:lnTo>
                    <a:pt x="14891" y="136"/>
                  </a:lnTo>
                  <a:cubicBezTo>
                    <a:pt x="13698" y="82"/>
                    <a:pt x="12504" y="28"/>
                    <a:pt x="11311"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2"/>
            <p:cNvSpPr/>
            <p:nvPr/>
          </p:nvSpPr>
          <p:spPr>
            <a:xfrm>
              <a:off x="10469250" y="6660863"/>
              <a:ext cx="44775" cy="388800"/>
            </a:xfrm>
            <a:custGeom>
              <a:avLst/>
              <a:gdLst/>
              <a:ahLst/>
              <a:cxnLst/>
              <a:rect l="l" t="t" r="r" b="b"/>
              <a:pathLst>
                <a:path w="1791" h="15552" extrusionOk="0">
                  <a:moveTo>
                    <a:pt x="1051" y="0"/>
                  </a:moveTo>
                  <a:cubicBezTo>
                    <a:pt x="701" y="0"/>
                    <a:pt x="350" y="30"/>
                    <a:pt x="0" y="83"/>
                  </a:cubicBezTo>
                  <a:lnTo>
                    <a:pt x="0" y="15272"/>
                  </a:lnTo>
                  <a:cubicBezTo>
                    <a:pt x="27" y="15353"/>
                    <a:pt x="27" y="15435"/>
                    <a:pt x="54" y="15516"/>
                  </a:cubicBezTo>
                  <a:cubicBezTo>
                    <a:pt x="290" y="15538"/>
                    <a:pt x="526" y="15552"/>
                    <a:pt x="762" y="15552"/>
                  </a:cubicBezTo>
                  <a:cubicBezTo>
                    <a:pt x="1096" y="15552"/>
                    <a:pt x="1429" y="15525"/>
                    <a:pt x="1763" y="15462"/>
                  </a:cubicBezTo>
                  <a:cubicBezTo>
                    <a:pt x="1790" y="14919"/>
                    <a:pt x="1682" y="381"/>
                    <a:pt x="1628" y="28"/>
                  </a:cubicBezTo>
                  <a:cubicBezTo>
                    <a:pt x="1435" y="9"/>
                    <a:pt x="1243" y="0"/>
                    <a:pt x="1051"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2"/>
            <p:cNvSpPr/>
            <p:nvPr/>
          </p:nvSpPr>
          <p:spPr>
            <a:xfrm>
              <a:off x="10911350" y="6371363"/>
              <a:ext cx="107850" cy="407750"/>
            </a:xfrm>
            <a:custGeom>
              <a:avLst/>
              <a:gdLst/>
              <a:ahLst/>
              <a:cxnLst/>
              <a:rect l="l" t="t" r="r" b="b"/>
              <a:pathLst>
                <a:path w="4314" h="16310" extrusionOk="0">
                  <a:moveTo>
                    <a:pt x="474" y="1"/>
                  </a:moveTo>
                  <a:cubicBezTo>
                    <a:pt x="326" y="1"/>
                    <a:pt x="177" y="9"/>
                    <a:pt x="28" y="26"/>
                  </a:cubicBezTo>
                  <a:cubicBezTo>
                    <a:pt x="28" y="135"/>
                    <a:pt x="1" y="189"/>
                    <a:pt x="1" y="271"/>
                  </a:cubicBezTo>
                  <a:lnTo>
                    <a:pt x="28" y="1030"/>
                  </a:lnTo>
                  <a:cubicBezTo>
                    <a:pt x="82" y="1030"/>
                    <a:pt x="136" y="1057"/>
                    <a:pt x="191" y="1057"/>
                  </a:cubicBezTo>
                  <a:cubicBezTo>
                    <a:pt x="950" y="1057"/>
                    <a:pt x="1628" y="1518"/>
                    <a:pt x="1927" y="2223"/>
                  </a:cubicBezTo>
                  <a:cubicBezTo>
                    <a:pt x="2171" y="2712"/>
                    <a:pt x="2361" y="3227"/>
                    <a:pt x="2496" y="3770"/>
                  </a:cubicBezTo>
                  <a:cubicBezTo>
                    <a:pt x="2659" y="4556"/>
                    <a:pt x="2740" y="5370"/>
                    <a:pt x="2795" y="6184"/>
                  </a:cubicBezTo>
                  <a:cubicBezTo>
                    <a:pt x="2822" y="6807"/>
                    <a:pt x="2849" y="7431"/>
                    <a:pt x="2876" y="8028"/>
                  </a:cubicBezTo>
                  <a:cubicBezTo>
                    <a:pt x="2984" y="9655"/>
                    <a:pt x="2957" y="11283"/>
                    <a:pt x="2876" y="12910"/>
                  </a:cubicBezTo>
                  <a:cubicBezTo>
                    <a:pt x="2849" y="13914"/>
                    <a:pt x="2849" y="14972"/>
                    <a:pt x="2849" y="16002"/>
                  </a:cubicBezTo>
                  <a:cubicBezTo>
                    <a:pt x="2849" y="16084"/>
                    <a:pt x="2849" y="16192"/>
                    <a:pt x="2876" y="16274"/>
                  </a:cubicBezTo>
                  <a:cubicBezTo>
                    <a:pt x="3067" y="16296"/>
                    <a:pt x="3258" y="16309"/>
                    <a:pt x="3447" y="16309"/>
                  </a:cubicBezTo>
                  <a:cubicBezTo>
                    <a:pt x="3714" y="16309"/>
                    <a:pt x="3978" y="16283"/>
                    <a:pt x="4232" y="16219"/>
                  </a:cubicBezTo>
                  <a:cubicBezTo>
                    <a:pt x="4232" y="16029"/>
                    <a:pt x="4286" y="15812"/>
                    <a:pt x="4286" y="15623"/>
                  </a:cubicBezTo>
                  <a:cubicBezTo>
                    <a:pt x="4286" y="14999"/>
                    <a:pt x="4314" y="14375"/>
                    <a:pt x="4314" y="13778"/>
                  </a:cubicBezTo>
                  <a:cubicBezTo>
                    <a:pt x="4314" y="12205"/>
                    <a:pt x="4314" y="10659"/>
                    <a:pt x="4286" y="9086"/>
                  </a:cubicBezTo>
                  <a:cubicBezTo>
                    <a:pt x="4232" y="7702"/>
                    <a:pt x="4124" y="6319"/>
                    <a:pt x="4042" y="4936"/>
                  </a:cubicBezTo>
                  <a:cubicBezTo>
                    <a:pt x="4042" y="4583"/>
                    <a:pt x="4015" y="4231"/>
                    <a:pt x="3934" y="3878"/>
                  </a:cubicBezTo>
                  <a:cubicBezTo>
                    <a:pt x="3825" y="3254"/>
                    <a:pt x="3608" y="2630"/>
                    <a:pt x="3337" y="2061"/>
                  </a:cubicBezTo>
                  <a:cubicBezTo>
                    <a:pt x="3147" y="1600"/>
                    <a:pt x="2876" y="1166"/>
                    <a:pt x="2523" y="786"/>
                  </a:cubicBezTo>
                  <a:cubicBezTo>
                    <a:pt x="2415" y="623"/>
                    <a:pt x="2252" y="488"/>
                    <a:pt x="2062" y="379"/>
                  </a:cubicBezTo>
                  <a:cubicBezTo>
                    <a:pt x="1570" y="122"/>
                    <a:pt x="1027" y="1"/>
                    <a:pt x="474"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2"/>
            <p:cNvSpPr/>
            <p:nvPr/>
          </p:nvSpPr>
          <p:spPr>
            <a:xfrm>
              <a:off x="10608250" y="5565088"/>
              <a:ext cx="168875" cy="178025"/>
            </a:xfrm>
            <a:custGeom>
              <a:avLst/>
              <a:gdLst/>
              <a:ahLst/>
              <a:cxnLst/>
              <a:rect l="l" t="t" r="r" b="b"/>
              <a:pathLst>
                <a:path w="6755" h="7121" extrusionOk="0">
                  <a:moveTo>
                    <a:pt x="814" y="0"/>
                  </a:moveTo>
                  <a:cubicBezTo>
                    <a:pt x="597" y="0"/>
                    <a:pt x="407" y="0"/>
                    <a:pt x="190" y="27"/>
                  </a:cubicBezTo>
                  <a:cubicBezTo>
                    <a:pt x="109" y="1709"/>
                    <a:pt x="55" y="3363"/>
                    <a:pt x="0" y="5018"/>
                  </a:cubicBezTo>
                  <a:cubicBezTo>
                    <a:pt x="0" y="5099"/>
                    <a:pt x="0" y="5181"/>
                    <a:pt x="28" y="5235"/>
                  </a:cubicBezTo>
                  <a:lnTo>
                    <a:pt x="434" y="5154"/>
                  </a:lnTo>
                  <a:cubicBezTo>
                    <a:pt x="462" y="5045"/>
                    <a:pt x="489" y="4964"/>
                    <a:pt x="489" y="4882"/>
                  </a:cubicBezTo>
                  <a:cubicBezTo>
                    <a:pt x="543" y="4421"/>
                    <a:pt x="570" y="3960"/>
                    <a:pt x="597" y="3499"/>
                  </a:cubicBezTo>
                  <a:cubicBezTo>
                    <a:pt x="597" y="3336"/>
                    <a:pt x="624" y="3146"/>
                    <a:pt x="679" y="3011"/>
                  </a:cubicBezTo>
                  <a:cubicBezTo>
                    <a:pt x="703" y="2812"/>
                    <a:pt x="887" y="2682"/>
                    <a:pt x="1084" y="2682"/>
                  </a:cubicBezTo>
                  <a:cubicBezTo>
                    <a:pt x="1103" y="2682"/>
                    <a:pt x="1121" y="2683"/>
                    <a:pt x="1140" y="2685"/>
                  </a:cubicBezTo>
                  <a:cubicBezTo>
                    <a:pt x="1248" y="2685"/>
                    <a:pt x="1357" y="2740"/>
                    <a:pt x="1465" y="2767"/>
                  </a:cubicBezTo>
                  <a:cubicBezTo>
                    <a:pt x="1628" y="2848"/>
                    <a:pt x="1764" y="2929"/>
                    <a:pt x="1899" y="3038"/>
                  </a:cubicBezTo>
                  <a:cubicBezTo>
                    <a:pt x="2032" y="3171"/>
                    <a:pt x="2205" y="3239"/>
                    <a:pt x="2379" y="3239"/>
                  </a:cubicBezTo>
                  <a:cubicBezTo>
                    <a:pt x="2524" y="3239"/>
                    <a:pt x="2671" y="3191"/>
                    <a:pt x="2794" y="3092"/>
                  </a:cubicBezTo>
                  <a:cubicBezTo>
                    <a:pt x="2981" y="2980"/>
                    <a:pt x="3195" y="2919"/>
                    <a:pt x="3407" y="2919"/>
                  </a:cubicBezTo>
                  <a:cubicBezTo>
                    <a:pt x="3502" y="2919"/>
                    <a:pt x="3597" y="2931"/>
                    <a:pt x="3689" y="2957"/>
                  </a:cubicBezTo>
                  <a:cubicBezTo>
                    <a:pt x="3906" y="2984"/>
                    <a:pt x="4096" y="3092"/>
                    <a:pt x="4286" y="3228"/>
                  </a:cubicBezTo>
                  <a:cubicBezTo>
                    <a:pt x="4399" y="3341"/>
                    <a:pt x="4560" y="3406"/>
                    <a:pt x="4723" y="3406"/>
                  </a:cubicBezTo>
                  <a:cubicBezTo>
                    <a:pt x="4834" y="3406"/>
                    <a:pt x="4946" y="3375"/>
                    <a:pt x="5046" y="3309"/>
                  </a:cubicBezTo>
                  <a:cubicBezTo>
                    <a:pt x="5249" y="3196"/>
                    <a:pt x="5452" y="3140"/>
                    <a:pt x="5671" y="3140"/>
                  </a:cubicBezTo>
                  <a:cubicBezTo>
                    <a:pt x="5715" y="3140"/>
                    <a:pt x="5760" y="3142"/>
                    <a:pt x="5805" y="3146"/>
                  </a:cubicBezTo>
                  <a:cubicBezTo>
                    <a:pt x="6130" y="3146"/>
                    <a:pt x="6185" y="3228"/>
                    <a:pt x="6185" y="3526"/>
                  </a:cubicBezTo>
                  <a:cubicBezTo>
                    <a:pt x="6185" y="4584"/>
                    <a:pt x="6158" y="5615"/>
                    <a:pt x="6158" y="6673"/>
                  </a:cubicBezTo>
                  <a:cubicBezTo>
                    <a:pt x="6130" y="6808"/>
                    <a:pt x="6130" y="6944"/>
                    <a:pt x="6212" y="7079"/>
                  </a:cubicBezTo>
                  <a:cubicBezTo>
                    <a:pt x="6280" y="7107"/>
                    <a:pt x="6354" y="7120"/>
                    <a:pt x="6432" y="7120"/>
                  </a:cubicBezTo>
                  <a:cubicBezTo>
                    <a:pt x="6510" y="7120"/>
                    <a:pt x="6592" y="7107"/>
                    <a:pt x="6673" y="7079"/>
                  </a:cubicBezTo>
                  <a:cubicBezTo>
                    <a:pt x="6754" y="6591"/>
                    <a:pt x="6700" y="570"/>
                    <a:pt x="656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2"/>
            <p:cNvSpPr/>
            <p:nvPr/>
          </p:nvSpPr>
          <p:spPr>
            <a:xfrm>
              <a:off x="10467875" y="6313013"/>
              <a:ext cx="42750" cy="298225"/>
            </a:xfrm>
            <a:custGeom>
              <a:avLst/>
              <a:gdLst/>
              <a:ahLst/>
              <a:cxnLst/>
              <a:rect l="l" t="t" r="r" b="b"/>
              <a:pathLst>
                <a:path w="1710" h="11929" extrusionOk="0">
                  <a:moveTo>
                    <a:pt x="1059" y="1"/>
                  </a:moveTo>
                  <a:cubicBezTo>
                    <a:pt x="715" y="1"/>
                    <a:pt x="372" y="37"/>
                    <a:pt x="28" y="109"/>
                  </a:cubicBezTo>
                  <a:lnTo>
                    <a:pt x="28" y="516"/>
                  </a:lnTo>
                  <a:lnTo>
                    <a:pt x="28" y="7405"/>
                  </a:lnTo>
                  <a:lnTo>
                    <a:pt x="28" y="11474"/>
                  </a:lnTo>
                  <a:cubicBezTo>
                    <a:pt x="28" y="11610"/>
                    <a:pt x="1" y="11772"/>
                    <a:pt x="109" y="11908"/>
                  </a:cubicBezTo>
                  <a:cubicBezTo>
                    <a:pt x="367" y="11922"/>
                    <a:pt x="631" y="11928"/>
                    <a:pt x="899" y="11928"/>
                  </a:cubicBezTo>
                  <a:cubicBezTo>
                    <a:pt x="1167" y="11928"/>
                    <a:pt x="1438" y="11922"/>
                    <a:pt x="1710" y="11908"/>
                  </a:cubicBezTo>
                  <a:lnTo>
                    <a:pt x="1710" y="11447"/>
                  </a:lnTo>
                  <a:lnTo>
                    <a:pt x="1655" y="5642"/>
                  </a:lnTo>
                  <a:cubicBezTo>
                    <a:pt x="1655" y="3934"/>
                    <a:pt x="1655" y="2198"/>
                    <a:pt x="1628" y="489"/>
                  </a:cubicBezTo>
                  <a:cubicBezTo>
                    <a:pt x="1655" y="326"/>
                    <a:pt x="1628" y="163"/>
                    <a:pt x="1574" y="28"/>
                  </a:cubicBezTo>
                  <a:cubicBezTo>
                    <a:pt x="1402" y="10"/>
                    <a:pt x="1230" y="1"/>
                    <a:pt x="1059"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2"/>
            <p:cNvSpPr/>
            <p:nvPr/>
          </p:nvSpPr>
          <p:spPr>
            <a:xfrm>
              <a:off x="10469250" y="5754263"/>
              <a:ext cx="396700" cy="34600"/>
            </a:xfrm>
            <a:custGeom>
              <a:avLst/>
              <a:gdLst/>
              <a:ahLst/>
              <a:cxnLst/>
              <a:rect l="l" t="t" r="r" b="b"/>
              <a:pathLst>
                <a:path w="15868" h="1384" extrusionOk="0">
                  <a:moveTo>
                    <a:pt x="11663" y="1"/>
                  </a:moveTo>
                  <a:cubicBezTo>
                    <a:pt x="11012" y="28"/>
                    <a:pt x="10361" y="82"/>
                    <a:pt x="9738" y="82"/>
                  </a:cubicBezTo>
                  <a:cubicBezTo>
                    <a:pt x="8490" y="109"/>
                    <a:pt x="7242" y="109"/>
                    <a:pt x="5994" y="136"/>
                  </a:cubicBezTo>
                  <a:lnTo>
                    <a:pt x="353" y="136"/>
                  </a:lnTo>
                  <a:cubicBezTo>
                    <a:pt x="317" y="136"/>
                    <a:pt x="280" y="133"/>
                    <a:pt x="244" y="133"/>
                  </a:cubicBezTo>
                  <a:cubicBezTo>
                    <a:pt x="172" y="133"/>
                    <a:pt x="100" y="145"/>
                    <a:pt x="27" y="218"/>
                  </a:cubicBezTo>
                  <a:lnTo>
                    <a:pt x="0" y="1303"/>
                  </a:lnTo>
                  <a:cubicBezTo>
                    <a:pt x="54" y="1303"/>
                    <a:pt x="109" y="1330"/>
                    <a:pt x="163" y="1330"/>
                  </a:cubicBezTo>
                  <a:lnTo>
                    <a:pt x="3716" y="1330"/>
                  </a:lnTo>
                  <a:cubicBezTo>
                    <a:pt x="4096" y="1330"/>
                    <a:pt x="4421" y="1384"/>
                    <a:pt x="4801" y="1384"/>
                  </a:cubicBezTo>
                  <a:cubicBezTo>
                    <a:pt x="5506" y="1357"/>
                    <a:pt x="6211" y="1303"/>
                    <a:pt x="6917" y="1275"/>
                  </a:cubicBezTo>
                  <a:cubicBezTo>
                    <a:pt x="8110" y="1248"/>
                    <a:pt x="9304" y="1194"/>
                    <a:pt x="10497" y="1167"/>
                  </a:cubicBezTo>
                  <a:cubicBezTo>
                    <a:pt x="12124" y="1113"/>
                    <a:pt x="13752" y="1113"/>
                    <a:pt x="15352" y="1086"/>
                  </a:cubicBezTo>
                  <a:cubicBezTo>
                    <a:pt x="15542" y="1086"/>
                    <a:pt x="15705" y="1058"/>
                    <a:pt x="15868" y="1031"/>
                  </a:cubicBezTo>
                  <a:cubicBezTo>
                    <a:pt x="15868" y="679"/>
                    <a:pt x="15840" y="353"/>
                    <a:pt x="15786"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2"/>
            <p:cNvSpPr/>
            <p:nvPr/>
          </p:nvSpPr>
          <p:spPr>
            <a:xfrm>
              <a:off x="10294300" y="6658663"/>
              <a:ext cx="105125" cy="246350"/>
            </a:xfrm>
            <a:custGeom>
              <a:avLst/>
              <a:gdLst/>
              <a:ahLst/>
              <a:cxnLst/>
              <a:rect l="l" t="t" r="r" b="b"/>
              <a:pathLst>
                <a:path w="4205" h="9854" extrusionOk="0">
                  <a:moveTo>
                    <a:pt x="453" y="0"/>
                  </a:moveTo>
                  <a:cubicBezTo>
                    <a:pt x="213" y="0"/>
                    <a:pt x="47" y="3"/>
                    <a:pt x="0" y="8"/>
                  </a:cubicBezTo>
                  <a:lnTo>
                    <a:pt x="0" y="523"/>
                  </a:lnTo>
                  <a:cubicBezTo>
                    <a:pt x="27" y="2666"/>
                    <a:pt x="190" y="4836"/>
                    <a:pt x="190" y="7006"/>
                  </a:cubicBezTo>
                  <a:lnTo>
                    <a:pt x="190" y="7114"/>
                  </a:lnTo>
                  <a:cubicBezTo>
                    <a:pt x="217" y="7548"/>
                    <a:pt x="271" y="8009"/>
                    <a:pt x="407" y="8443"/>
                  </a:cubicBezTo>
                  <a:cubicBezTo>
                    <a:pt x="597" y="9094"/>
                    <a:pt x="1112" y="9610"/>
                    <a:pt x="1790" y="9772"/>
                  </a:cubicBezTo>
                  <a:cubicBezTo>
                    <a:pt x="1953" y="9827"/>
                    <a:pt x="2123" y="9854"/>
                    <a:pt x="2292" y="9854"/>
                  </a:cubicBezTo>
                  <a:cubicBezTo>
                    <a:pt x="2462" y="9854"/>
                    <a:pt x="2631" y="9827"/>
                    <a:pt x="2794" y="9772"/>
                  </a:cubicBezTo>
                  <a:cubicBezTo>
                    <a:pt x="3580" y="9555"/>
                    <a:pt x="4096" y="8850"/>
                    <a:pt x="4096" y="8036"/>
                  </a:cubicBezTo>
                  <a:cubicBezTo>
                    <a:pt x="4150" y="6409"/>
                    <a:pt x="4204" y="4809"/>
                    <a:pt x="4150" y="3181"/>
                  </a:cubicBezTo>
                  <a:cubicBezTo>
                    <a:pt x="4123" y="2612"/>
                    <a:pt x="4096" y="2069"/>
                    <a:pt x="4096" y="1527"/>
                  </a:cubicBezTo>
                  <a:cubicBezTo>
                    <a:pt x="4096" y="1066"/>
                    <a:pt x="4042" y="632"/>
                    <a:pt x="4042" y="198"/>
                  </a:cubicBezTo>
                  <a:cubicBezTo>
                    <a:pt x="4014" y="171"/>
                    <a:pt x="4014" y="116"/>
                    <a:pt x="3987" y="62"/>
                  </a:cubicBezTo>
                  <a:cubicBezTo>
                    <a:pt x="3812" y="40"/>
                    <a:pt x="1470" y="0"/>
                    <a:pt x="45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2"/>
            <p:cNvSpPr/>
            <p:nvPr/>
          </p:nvSpPr>
          <p:spPr>
            <a:xfrm>
              <a:off x="10629950" y="5643738"/>
              <a:ext cx="120050" cy="101750"/>
            </a:xfrm>
            <a:custGeom>
              <a:avLst/>
              <a:gdLst/>
              <a:ahLst/>
              <a:cxnLst/>
              <a:rect l="l" t="t" r="r" b="b"/>
              <a:pathLst>
                <a:path w="4802" h="4070" extrusionOk="0">
                  <a:moveTo>
                    <a:pt x="217" y="0"/>
                  </a:moveTo>
                  <a:cubicBezTo>
                    <a:pt x="190" y="679"/>
                    <a:pt x="136" y="1275"/>
                    <a:pt x="136" y="1899"/>
                  </a:cubicBezTo>
                  <a:cubicBezTo>
                    <a:pt x="136" y="1926"/>
                    <a:pt x="163" y="1953"/>
                    <a:pt x="163" y="1981"/>
                  </a:cubicBezTo>
                  <a:lnTo>
                    <a:pt x="380" y="1981"/>
                  </a:lnTo>
                  <a:cubicBezTo>
                    <a:pt x="489" y="1981"/>
                    <a:pt x="624" y="2008"/>
                    <a:pt x="760" y="2008"/>
                  </a:cubicBezTo>
                  <a:cubicBezTo>
                    <a:pt x="868" y="2035"/>
                    <a:pt x="923" y="2116"/>
                    <a:pt x="923" y="2225"/>
                  </a:cubicBezTo>
                  <a:cubicBezTo>
                    <a:pt x="923" y="2333"/>
                    <a:pt x="868" y="2442"/>
                    <a:pt x="760" y="2469"/>
                  </a:cubicBezTo>
                  <a:cubicBezTo>
                    <a:pt x="651" y="2469"/>
                    <a:pt x="543" y="2496"/>
                    <a:pt x="462" y="2496"/>
                  </a:cubicBezTo>
                  <a:cubicBezTo>
                    <a:pt x="326" y="2496"/>
                    <a:pt x="190" y="2496"/>
                    <a:pt x="82" y="2604"/>
                  </a:cubicBezTo>
                  <a:cubicBezTo>
                    <a:pt x="55" y="3038"/>
                    <a:pt x="28" y="3472"/>
                    <a:pt x="0" y="3906"/>
                  </a:cubicBezTo>
                  <a:cubicBezTo>
                    <a:pt x="0" y="3961"/>
                    <a:pt x="0" y="3988"/>
                    <a:pt x="0" y="4042"/>
                  </a:cubicBezTo>
                  <a:cubicBezTo>
                    <a:pt x="28" y="4069"/>
                    <a:pt x="82" y="4069"/>
                    <a:pt x="109" y="4069"/>
                  </a:cubicBezTo>
                  <a:cubicBezTo>
                    <a:pt x="760" y="4069"/>
                    <a:pt x="1411" y="4042"/>
                    <a:pt x="2035" y="4042"/>
                  </a:cubicBezTo>
                  <a:lnTo>
                    <a:pt x="4205" y="4015"/>
                  </a:lnTo>
                  <a:cubicBezTo>
                    <a:pt x="4252" y="4022"/>
                    <a:pt x="4298" y="4025"/>
                    <a:pt x="4342" y="4025"/>
                  </a:cubicBezTo>
                  <a:cubicBezTo>
                    <a:pt x="4476" y="4025"/>
                    <a:pt x="4598" y="3994"/>
                    <a:pt x="4720" y="3933"/>
                  </a:cubicBezTo>
                  <a:cubicBezTo>
                    <a:pt x="4720" y="3879"/>
                    <a:pt x="4720" y="3825"/>
                    <a:pt x="4747" y="3771"/>
                  </a:cubicBezTo>
                  <a:cubicBezTo>
                    <a:pt x="4774" y="3120"/>
                    <a:pt x="4801" y="2469"/>
                    <a:pt x="4801" y="1845"/>
                  </a:cubicBezTo>
                  <a:lnTo>
                    <a:pt x="4801" y="760"/>
                  </a:lnTo>
                  <a:cubicBezTo>
                    <a:pt x="4774" y="679"/>
                    <a:pt x="4747" y="570"/>
                    <a:pt x="4720" y="489"/>
                  </a:cubicBezTo>
                  <a:cubicBezTo>
                    <a:pt x="4530" y="570"/>
                    <a:pt x="4367" y="624"/>
                    <a:pt x="4205" y="706"/>
                  </a:cubicBezTo>
                  <a:cubicBezTo>
                    <a:pt x="4076" y="764"/>
                    <a:pt x="3942" y="793"/>
                    <a:pt x="3809" y="793"/>
                  </a:cubicBezTo>
                  <a:cubicBezTo>
                    <a:pt x="3635" y="793"/>
                    <a:pt x="3464" y="744"/>
                    <a:pt x="3310" y="651"/>
                  </a:cubicBezTo>
                  <a:cubicBezTo>
                    <a:pt x="3201" y="597"/>
                    <a:pt x="3093" y="516"/>
                    <a:pt x="2984" y="434"/>
                  </a:cubicBezTo>
                  <a:cubicBezTo>
                    <a:pt x="2852" y="346"/>
                    <a:pt x="2696" y="298"/>
                    <a:pt x="2538" y="298"/>
                  </a:cubicBezTo>
                  <a:cubicBezTo>
                    <a:pt x="2403" y="298"/>
                    <a:pt x="2268" y="333"/>
                    <a:pt x="2143" y="407"/>
                  </a:cubicBezTo>
                  <a:lnTo>
                    <a:pt x="1980" y="489"/>
                  </a:lnTo>
                  <a:cubicBezTo>
                    <a:pt x="1836" y="580"/>
                    <a:pt x="1667" y="628"/>
                    <a:pt x="1496" y="628"/>
                  </a:cubicBezTo>
                  <a:cubicBezTo>
                    <a:pt x="1314" y="628"/>
                    <a:pt x="1131" y="574"/>
                    <a:pt x="977" y="462"/>
                  </a:cubicBezTo>
                  <a:cubicBezTo>
                    <a:pt x="868" y="407"/>
                    <a:pt x="760" y="326"/>
                    <a:pt x="624" y="272"/>
                  </a:cubicBezTo>
                  <a:cubicBezTo>
                    <a:pt x="516" y="190"/>
                    <a:pt x="407" y="109"/>
                    <a:pt x="2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2"/>
            <p:cNvSpPr/>
            <p:nvPr/>
          </p:nvSpPr>
          <p:spPr>
            <a:xfrm>
              <a:off x="10468550" y="6266913"/>
              <a:ext cx="363500" cy="33925"/>
            </a:xfrm>
            <a:custGeom>
              <a:avLst/>
              <a:gdLst/>
              <a:ahLst/>
              <a:cxnLst/>
              <a:rect l="l" t="t" r="r" b="b"/>
              <a:pathLst>
                <a:path w="14540" h="1357" extrusionOk="0">
                  <a:moveTo>
                    <a:pt x="10552" y="0"/>
                  </a:moveTo>
                  <a:cubicBezTo>
                    <a:pt x="9820" y="0"/>
                    <a:pt x="9087" y="54"/>
                    <a:pt x="8355" y="82"/>
                  </a:cubicBezTo>
                  <a:cubicBezTo>
                    <a:pt x="7731" y="109"/>
                    <a:pt x="7080" y="109"/>
                    <a:pt x="6429" y="136"/>
                  </a:cubicBezTo>
                  <a:cubicBezTo>
                    <a:pt x="5278" y="180"/>
                    <a:pt x="4144" y="224"/>
                    <a:pt x="2999" y="224"/>
                  </a:cubicBezTo>
                  <a:cubicBezTo>
                    <a:pt x="2742" y="224"/>
                    <a:pt x="2484" y="222"/>
                    <a:pt x="2225" y="217"/>
                  </a:cubicBezTo>
                  <a:cubicBezTo>
                    <a:pt x="1601" y="217"/>
                    <a:pt x="950" y="244"/>
                    <a:pt x="326" y="244"/>
                  </a:cubicBezTo>
                  <a:cubicBezTo>
                    <a:pt x="218" y="271"/>
                    <a:pt x="109" y="271"/>
                    <a:pt x="28" y="299"/>
                  </a:cubicBezTo>
                  <a:cubicBezTo>
                    <a:pt x="1" y="651"/>
                    <a:pt x="1" y="1004"/>
                    <a:pt x="55" y="1356"/>
                  </a:cubicBezTo>
                  <a:lnTo>
                    <a:pt x="1628" y="1356"/>
                  </a:lnTo>
                  <a:cubicBezTo>
                    <a:pt x="1981" y="1356"/>
                    <a:pt x="2334" y="1329"/>
                    <a:pt x="2713" y="1302"/>
                  </a:cubicBezTo>
                  <a:cubicBezTo>
                    <a:pt x="3066" y="1302"/>
                    <a:pt x="3419" y="1302"/>
                    <a:pt x="3771" y="1275"/>
                  </a:cubicBezTo>
                  <a:cubicBezTo>
                    <a:pt x="4693" y="1221"/>
                    <a:pt x="5616" y="1139"/>
                    <a:pt x="6511" y="1085"/>
                  </a:cubicBezTo>
                  <a:cubicBezTo>
                    <a:pt x="8057" y="1031"/>
                    <a:pt x="9576" y="1004"/>
                    <a:pt x="11122" y="1004"/>
                  </a:cubicBezTo>
                  <a:cubicBezTo>
                    <a:pt x="11881" y="1004"/>
                    <a:pt x="12641" y="1031"/>
                    <a:pt x="13400" y="1058"/>
                  </a:cubicBezTo>
                  <a:lnTo>
                    <a:pt x="14160" y="1058"/>
                  </a:lnTo>
                  <a:cubicBezTo>
                    <a:pt x="14184" y="1063"/>
                    <a:pt x="14207" y="1065"/>
                    <a:pt x="14229" y="1065"/>
                  </a:cubicBezTo>
                  <a:cubicBezTo>
                    <a:pt x="14334" y="1065"/>
                    <a:pt x="14423" y="1017"/>
                    <a:pt x="14512" y="950"/>
                  </a:cubicBezTo>
                  <a:cubicBezTo>
                    <a:pt x="14539" y="678"/>
                    <a:pt x="14539" y="407"/>
                    <a:pt x="14485" y="136"/>
                  </a:cubicBezTo>
                  <a:cubicBezTo>
                    <a:pt x="14402" y="53"/>
                    <a:pt x="14304" y="18"/>
                    <a:pt x="14201" y="18"/>
                  </a:cubicBezTo>
                  <a:cubicBezTo>
                    <a:pt x="14169" y="18"/>
                    <a:pt x="14137" y="21"/>
                    <a:pt x="14105" y="27"/>
                  </a:cubicBezTo>
                  <a:cubicBezTo>
                    <a:pt x="12939" y="27"/>
                    <a:pt x="11746" y="0"/>
                    <a:pt x="10552" y="0"/>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2"/>
            <p:cNvSpPr/>
            <p:nvPr/>
          </p:nvSpPr>
          <p:spPr>
            <a:xfrm>
              <a:off x="10590625" y="6303663"/>
              <a:ext cx="233275" cy="172825"/>
            </a:xfrm>
            <a:custGeom>
              <a:avLst/>
              <a:gdLst/>
              <a:ahLst/>
              <a:cxnLst/>
              <a:rect l="l" t="t" r="r" b="b"/>
              <a:pathLst>
                <a:path w="9331" h="6913" extrusionOk="0">
                  <a:moveTo>
                    <a:pt x="6435" y="1"/>
                  </a:moveTo>
                  <a:cubicBezTo>
                    <a:pt x="4643" y="1"/>
                    <a:pt x="1862" y="51"/>
                    <a:pt x="1465" y="131"/>
                  </a:cubicBezTo>
                  <a:cubicBezTo>
                    <a:pt x="1438" y="239"/>
                    <a:pt x="1411" y="348"/>
                    <a:pt x="1384" y="483"/>
                  </a:cubicBezTo>
                  <a:cubicBezTo>
                    <a:pt x="1112" y="1460"/>
                    <a:pt x="868" y="2436"/>
                    <a:pt x="624" y="3385"/>
                  </a:cubicBezTo>
                  <a:cubicBezTo>
                    <a:pt x="488" y="3928"/>
                    <a:pt x="353" y="4443"/>
                    <a:pt x="217" y="4959"/>
                  </a:cubicBezTo>
                  <a:cubicBezTo>
                    <a:pt x="0" y="5637"/>
                    <a:pt x="407" y="6369"/>
                    <a:pt x="1085" y="6532"/>
                  </a:cubicBezTo>
                  <a:cubicBezTo>
                    <a:pt x="1221" y="6586"/>
                    <a:pt x="1356" y="6613"/>
                    <a:pt x="1465" y="6640"/>
                  </a:cubicBezTo>
                  <a:cubicBezTo>
                    <a:pt x="1980" y="6776"/>
                    <a:pt x="2496" y="6830"/>
                    <a:pt x="2984" y="6857"/>
                  </a:cubicBezTo>
                  <a:cubicBezTo>
                    <a:pt x="3778" y="6874"/>
                    <a:pt x="4561" y="6912"/>
                    <a:pt x="5347" y="6912"/>
                  </a:cubicBezTo>
                  <a:cubicBezTo>
                    <a:pt x="5823" y="6912"/>
                    <a:pt x="6300" y="6898"/>
                    <a:pt x="6781" y="6857"/>
                  </a:cubicBezTo>
                  <a:cubicBezTo>
                    <a:pt x="7324" y="6830"/>
                    <a:pt x="7866" y="6749"/>
                    <a:pt x="8382" y="6640"/>
                  </a:cubicBezTo>
                  <a:cubicBezTo>
                    <a:pt x="8599" y="6586"/>
                    <a:pt x="8761" y="6505"/>
                    <a:pt x="8951" y="6369"/>
                  </a:cubicBezTo>
                  <a:cubicBezTo>
                    <a:pt x="9195" y="6206"/>
                    <a:pt x="9331" y="5908"/>
                    <a:pt x="9277" y="5610"/>
                  </a:cubicBezTo>
                  <a:cubicBezTo>
                    <a:pt x="9222" y="5230"/>
                    <a:pt x="9141" y="4850"/>
                    <a:pt x="9060" y="4470"/>
                  </a:cubicBezTo>
                  <a:cubicBezTo>
                    <a:pt x="9005" y="4226"/>
                    <a:pt x="8924" y="4009"/>
                    <a:pt x="8843" y="3765"/>
                  </a:cubicBezTo>
                  <a:lnTo>
                    <a:pt x="7948" y="266"/>
                  </a:lnTo>
                  <a:cubicBezTo>
                    <a:pt x="7920" y="185"/>
                    <a:pt x="7893" y="103"/>
                    <a:pt x="7839" y="22"/>
                  </a:cubicBezTo>
                  <a:cubicBezTo>
                    <a:pt x="7614" y="8"/>
                    <a:pt x="7090" y="1"/>
                    <a:pt x="6435"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2"/>
            <p:cNvSpPr/>
            <p:nvPr/>
          </p:nvSpPr>
          <p:spPr>
            <a:xfrm>
              <a:off x="10259025" y="6621538"/>
              <a:ext cx="252275" cy="27850"/>
            </a:xfrm>
            <a:custGeom>
              <a:avLst/>
              <a:gdLst/>
              <a:ahLst/>
              <a:cxnLst/>
              <a:rect l="l" t="t" r="r" b="b"/>
              <a:pathLst>
                <a:path w="10091" h="1114" extrusionOk="0">
                  <a:moveTo>
                    <a:pt x="625" y="1"/>
                  </a:moveTo>
                  <a:cubicBezTo>
                    <a:pt x="435" y="1"/>
                    <a:pt x="245" y="28"/>
                    <a:pt x="82" y="55"/>
                  </a:cubicBezTo>
                  <a:cubicBezTo>
                    <a:pt x="1" y="272"/>
                    <a:pt x="1" y="516"/>
                    <a:pt x="28" y="760"/>
                  </a:cubicBezTo>
                  <a:cubicBezTo>
                    <a:pt x="55" y="869"/>
                    <a:pt x="136" y="950"/>
                    <a:pt x="245" y="977"/>
                  </a:cubicBezTo>
                  <a:cubicBezTo>
                    <a:pt x="435" y="1005"/>
                    <a:pt x="625" y="1005"/>
                    <a:pt x="814" y="1032"/>
                  </a:cubicBezTo>
                  <a:lnTo>
                    <a:pt x="2713" y="1032"/>
                  </a:lnTo>
                  <a:cubicBezTo>
                    <a:pt x="2865" y="1032"/>
                    <a:pt x="3034" y="997"/>
                    <a:pt x="3193" y="997"/>
                  </a:cubicBezTo>
                  <a:cubicBezTo>
                    <a:pt x="3233" y="997"/>
                    <a:pt x="3272" y="999"/>
                    <a:pt x="3310" y="1005"/>
                  </a:cubicBezTo>
                  <a:cubicBezTo>
                    <a:pt x="3717" y="1005"/>
                    <a:pt x="4096" y="1032"/>
                    <a:pt x="4476" y="1032"/>
                  </a:cubicBezTo>
                  <a:cubicBezTo>
                    <a:pt x="5100" y="1032"/>
                    <a:pt x="5724" y="1059"/>
                    <a:pt x="6375" y="1059"/>
                  </a:cubicBezTo>
                  <a:cubicBezTo>
                    <a:pt x="6999" y="1086"/>
                    <a:pt x="7514" y="1113"/>
                    <a:pt x="8111" y="1113"/>
                  </a:cubicBezTo>
                  <a:cubicBezTo>
                    <a:pt x="8680" y="1113"/>
                    <a:pt x="9277" y="1086"/>
                    <a:pt x="9874" y="1059"/>
                  </a:cubicBezTo>
                  <a:cubicBezTo>
                    <a:pt x="9955" y="1059"/>
                    <a:pt x="10009" y="1032"/>
                    <a:pt x="10064" y="1005"/>
                  </a:cubicBezTo>
                  <a:cubicBezTo>
                    <a:pt x="10091" y="706"/>
                    <a:pt x="10091" y="408"/>
                    <a:pt x="10064" y="137"/>
                  </a:cubicBezTo>
                  <a:cubicBezTo>
                    <a:pt x="10009" y="109"/>
                    <a:pt x="9982" y="82"/>
                    <a:pt x="9928" y="82"/>
                  </a:cubicBezTo>
                  <a:cubicBezTo>
                    <a:pt x="9250" y="55"/>
                    <a:pt x="8599" y="1"/>
                    <a:pt x="7921"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2"/>
            <p:cNvSpPr/>
            <p:nvPr/>
          </p:nvSpPr>
          <p:spPr>
            <a:xfrm>
              <a:off x="10623850" y="6164413"/>
              <a:ext cx="164800" cy="42175"/>
            </a:xfrm>
            <a:custGeom>
              <a:avLst/>
              <a:gdLst/>
              <a:ahLst/>
              <a:cxnLst/>
              <a:rect l="l" t="t" r="r" b="b"/>
              <a:pathLst>
                <a:path w="6592" h="1687" extrusionOk="0">
                  <a:moveTo>
                    <a:pt x="3894" y="0"/>
                  </a:moveTo>
                  <a:cubicBezTo>
                    <a:pt x="3453" y="0"/>
                    <a:pt x="3013" y="9"/>
                    <a:pt x="2577" y="32"/>
                  </a:cubicBezTo>
                  <a:cubicBezTo>
                    <a:pt x="2197" y="59"/>
                    <a:pt x="1818" y="59"/>
                    <a:pt x="1411" y="86"/>
                  </a:cubicBezTo>
                  <a:cubicBezTo>
                    <a:pt x="1031" y="113"/>
                    <a:pt x="651" y="140"/>
                    <a:pt x="272" y="194"/>
                  </a:cubicBezTo>
                  <a:cubicBezTo>
                    <a:pt x="55" y="194"/>
                    <a:pt x="0" y="249"/>
                    <a:pt x="0" y="493"/>
                  </a:cubicBezTo>
                  <a:cubicBezTo>
                    <a:pt x="27" y="710"/>
                    <a:pt x="27" y="1008"/>
                    <a:pt x="55" y="1252"/>
                  </a:cubicBezTo>
                  <a:cubicBezTo>
                    <a:pt x="82" y="1496"/>
                    <a:pt x="136" y="1523"/>
                    <a:pt x="380" y="1551"/>
                  </a:cubicBezTo>
                  <a:cubicBezTo>
                    <a:pt x="461" y="1551"/>
                    <a:pt x="516" y="1551"/>
                    <a:pt x="597" y="1578"/>
                  </a:cubicBezTo>
                  <a:cubicBezTo>
                    <a:pt x="1357" y="1605"/>
                    <a:pt x="2089" y="1659"/>
                    <a:pt x="2848" y="1686"/>
                  </a:cubicBezTo>
                  <a:cubicBezTo>
                    <a:pt x="3906" y="1686"/>
                    <a:pt x="4991" y="1686"/>
                    <a:pt x="6076" y="1605"/>
                  </a:cubicBezTo>
                  <a:cubicBezTo>
                    <a:pt x="6483" y="1578"/>
                    <a:pt x="6591" y="1496"/>
                    <a:pt x="6591" y="1062"/>
                  </a:cubicBezTo>
                  <a:cubicBezTo>
                    <a:pt x="6591" y="1035"/>
                    <a:pt x="6591" y="981"/>
                    <a:pt x="6591" y="927"/>
                  </a:cubicBezTo>
                  <a:cubicBezTo>
                    <a:pt x="6591" y="737"/>
                    <a:pt x="6564" y="574"/>
                    <a:pt x="6537" y="384"/>
                  </a:cubicBezTo>
                  <a:cubicBezTo>
                    <a:pt x="6537" y="276"/>
                    <a:pt x="6510" y="194"/>
                    <a:pt x="6483" y="113"/>
                  </a:cubicBezTo>
                  <a:cubicBezTo>
                    <a:pt x="6212" y="86"/>
                    <a:pt x="5968" y="32"/>
                    <a:pt x="5696" y="32"/>
                  </a:cubicBezTo>
                  <a:cubicBezTo>
                    <a:pt x="5101" y="16"/>
                    <a:pt x="4497" y="0"/>
                    <a:pt x="389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2"/>
            <p:cNvSpPr/>
            <p:nvPr/>
          </p:nvSpPr>
          <p:spPr>
            <a:xfrm>
              <a:off x="10292250" y="6555088"/>
              <a:ext cx="103775" cy="55650"/>
            </a:xfrm>
            <a:custGeom>
              <a:avLst/>
              <a:gdLst/>
              <a:ahLst/>
              <a:cxnLst/>
              <a:rect l="l" t="t" r="r" b="b"/>
              <a:pathLst>
                <a:path w="4151" h="2226" extrusionOk="0">
                  <a:moveTo>
                    <a:pt x="272" y="1"/>
                  </a:moveTo>
                  <a:cubicBezTo>
                    <a:pt x="218" y="1"/>
                    <a:pt x="136" y="28"/>
                    <a:pt x="55" y="28"/>
                  </a:cubicBezTo>
                  <a:cubicBezTo>
                    <a:pt x="1" y="760"/>
                    <a:pt x="28" y="1493"/>
                    <a:pt x="109" y="2225"/>
                  </a:cubicBezTo>
                  <a:lnTo>
                    <a:pt x="4096" y="2144"/>
                  </a:lnTo>
                  <a:cubicBezTo>
                    <a:pt x="4151" y="1438"/>
                    <a:pt x="4124" y="733"/>
                    <a:pt x="4042" y="28"/>
                  </a:cubicBezTo>
                  <a:cubicBezTo>
                    <a:pt x="3988" y="1"/>
                    <a:pt x="3961" y="1"/>
                    <a:pt x="3907"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2"/>
            <p:cNvSpPr/>
            <p:nvPr/>
          </p:nvSpPr>
          <p:spPr>
            <a:xfrm>
              <a:off x="10599425" y="5795638"/>
              <a:ext cx="172950" cy="232600"/>
            </a:xfrm>
            <a:custGeom>
              <a:avLst/>
              <a:gdLst/>
              <a:ahLst/>
              <a:cxnLst/>
              <a:rect l="l" t="t" r="r" b="b"/>
              <a:pathLst>
                <a:path w="6918" h="9304" extrusionOk="0">
                  <a:moveTo>
                    <a:pt x="6863" y="0"/>
                  </a:moveTo>
                  <a:lnTo>
                    <a:pt x="6538" y="27"/>
                  </a:lnTo>
                  <a:lnTo>
                    <a:pt x="6538" y="624"/>
                  </a:lnTo>
                  <a:cubicBezTo>
                    <a:pt x="6511" y="1790"/>
                    <a:pt x="6483" y="2984"/>
                    <a:pt x="6456" y="4150"/>
                  </a:cubicBezTo>
                  <a:cubicBezTo>
                    <a:pt x="6456" y="4801"/>
                    <a:pt x="6212" y="5452"/>
                    <a:pt x="5751" y="5913"/>
                  </a:cubicBezTo>
                  <a:cubicBezTo>
                    <a:pt x="5100" y="6591"/>
                    <a:pt x="4476" y="7297"/>
                    <a:pt x="3825" y="8002"/>
                  </a:cubicBezTo>
                  <a:cubicBezTo>
                    <a:pt x="3744" y="8110"/>
                    <a:pt x="3635" y="8192"/>
                    <a:pt x="3500" y="8273"/>
                  </a:cubicBezTo>
                  <a:cubicBezTo>
                    <a:pt x="3451" y="8334"/>
                    <a:pt x="3380" y="8362"/>
                    <a:pt x="3307" y="8362"/>
                  </a:cubicBezTo>
                  <a:cubicBezTo>
                    <a:pt x="3218" y="8362"/>
                    <a:pt x="3125" y="8320"/>
                    <a:pt x="3066" y="8246"/>
                  </a:cubicBezTo>
                  <a:cubicBezTo>
                    <a:pt x="2957" y="8110"/>
                    <a:pt x="2822" y="7975"/>
                    <a:pt x="2713" y="7866"/>
                  </a:cubicBezTo>
                  <a:cubicBezTo>
                    <a:pt x="2117" y="6998"/>
                    <a:pt x="1493" y="6157"/>
                    <a:pt x="869" y="5289"/>
                  </a:cubicBezTo>
                  <a:cubicBezTo>
                    <a:pt x="733" y="5072"/>
                    <a:pt x="652" y="4801"/>
                    <a:pt x="652" y="4530"/>
                  </a:cubicBezTo>
                  <a:lnTo>
                    <a:pt x="652" y="3499"/>
                  </a:lnTo>
                  <a:cubicBezTo>
                    <a:pt x="652" y="3418"/>
                    <a:pt x="652" y="3309"/>
                    <a:pt x="625" y="3201"/>
                  </a:cubicBezTo>
                  <a:lnTo>
                    <a:pt x="136" y="3201"/>
                  </a:lnTo>
                  <a:cubicBezTo>
                    <a:pt x="136" y="3309"/>
                    <a:pt x="109" y="3418"/>
                    <a:pt x="109" y="3499"/>
                  </a:cubicBezTo>
                  <a:cubicBezTo>
                    <a:pt x="109" y="3770"/>
                    <a:pt x="82" y="4015"/>
                    <a:pt x="82" y="4286"/>
                  </a:cubicBezTo>
                  <a:cubicBezTo>
                    <a:pt x="1" y="4747"/>
                    <a:pt x="136" y="5235"/>
                    <a:pt x="408" y="5642"/>
                  </a:cubicBezTo>
                  <a:cubicBezTo>
                    <a:pt x="489" y="5750"/>
                    <a:pt x="570" y="5859"/>
                    <a:pt x="652" y="5967"/>
                  </a:cubicBezTo>
                  <a:cubicBezTo>
                    <a:pt x="1303" y="6998"/>
                    <a:pt x="2035" y="7975"/>
                    <a:pt x="2849" y="8897"/>
                  </a:cubicBezTo>
                  <a:cubicBezTo>
                    <a:pt x="2957" y="9060"/>
                    <a:pt x="3120" y="9195"/>
                    <a:pt x="3283" y="9304"/>
                  </a:cubicBezTo>
                  <a:cubicBezTo>
                    <a:pt x="3418" y="9168"/>
                    <a:pt x="3527" y="9032"/>
                    <a:pt x="3635" y="8897"/>
                  </a:cubicBezTo>
                  <a:cubicBezTo>
                    <a:pt x="4286" y="8110"/>
                    <a:pt x="4937" y="7324"/>
                    <a:pt x="5588" y="6564"/>
                  </a:cubicBezTo>
                  <a:cubicBezTo>
                    <a:pt x="5860" y="6212"/>
                    <a:pt x="6131" y="5886"/>
                    <a:pt x="6402" y="5561"/>
                  </a:cubicBezTo>
                  <a:cubicBezTo>
                    <a:pt x="6565" y="5344"/>
                    <a:pt x="6673" y="5099"/>
                    <a:pt x="6673" y="4828"/>
                  </a:cubicBezTo>
                  <a:cubicBezTo>
                    <a:pt x="6673" y="4286"/>
                    <a:pt x="6728" y="3770"/>
                    <a:pt x="6755" y="3228"/>
                  </a:cubicBezTo>
                  <a:cubicBezTo>
                    <a:pt x="6809" y="2251"/>
                    <a:pt x="6863" y="1248"/>
                    <a:pt x="6917" y="271"/>
                  </a:cubicBezTo>
                  <a:cubicBezTo>
                    <a:pt x="6917" y="190"/>
                    <a:pt x="6890" y="82"/>
                    <a:pt x="686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2"/>
            <p:cNvSpPr/>
            <p:nvPr/>
          </p:nvSpPr>
          <p:spPr>
            <a:xfrm>
              <a:off x="10640125" y="6216738"/>
              <a:ext cx="132925" cy="41375"/>
            </a:xfrm>
            <a:custGeom>
              <a:avLst/>
              <a:gdLst/>
              <a:ahLst/>
              <a:cxnLst/>
              <a:rect l="l" t="t" r="r" b="b"/>
              <a:pathLst>
                <a:path w="5317" h="1655" extrusionOk="0">
                  <a:moveTo>
                    <a:pt x="434" y="0"/>
                  </a:moveTo>
                  <a:cubicBezTo>
                    <a:pt x="272" y="543"/>
                    <a:pt x="136" y="1085"/>
                    <a:pt x="0" y="1655"/>
                  </a:cubicBezTo>
                  <a:lnTo>
                    <a:pt x="434" y="1655"/>
                  </a:lnTo>
                  <a:cubicBezTo>
                    <a:pt x="1302" y="1628"/>
                    <a:pt x="2170" y="1573"/>
                    <a:pt x="3038" y="1546"/>
                  </a:cubicBezTo>
                  <a:cubicBezTo>
                    <a:pt x="3255" y="1537"/>
                    <a:pt x="3472" y="1534"/>
                    <a:pt x="3689" y="1534"/>
                  </a:cubicBezTo>
                  <a:cubicBezTo>
                    <a:pt x="4123" y="1534"/>
                    <a:pt x="4557" y="1546"/>
                    <a:pt x="4991" y="1546"/>
                  </a:cubicBezTo>
                  <a:cubicBezTo>
                    <a:pt x="5020" y="1553"/>
                    <a:pt x="5051" y="1557"/>
                    <a:pt x="5083" y="1557"/>
                  </a:cubicBezTo>
                  <a:cubicBezTo>
                    <a:pt x="5168" y="1557"/>
                    <a:pt x="5257" y="1532"/>
                    <a:pt x="5317" y="1492"/>
                  </a:cubicBezTo>
                  <a:cubicBezTo>
                    <a:pt x="5262" y="977"/>
                    <a:pt x="5100" y="488"/>
                    <a:pt x="4883" y="54"/>
                  </a:cubicBezTo>
                  <a:cubicBezTo>
                    <a:pt x="4354" y="74"/>
                    <a:pt x="3826" y="83"/>
                    <a:pt x="3298" y="83"/>
                  </a:cubicBezTo>
                  <a:cubicBezTo>
                    <a:pt x="2337" y="83"/>
                    <a:pt x="1380" y="53"/>
                    <a:pt x="434"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2"/>
            <p:cNvSpPr/>
            <p:nvPr/>
          </p:nvSpPr>
          <p:spPr>
            <a:xfrm>
              <a:off x="10272600" y="6508688"/>
              <a:ext cx="142425" cy="34400"/>
            </a:xfrm>
            <a:custGeom>
              <a:avLst/>
              <a:gdLst/>
              <a:ahLst/>
              <a:cxnLst/>
              <a:rect l="l" t="t" r="r" b="b"/>
              <a:pathLst>
                <a:path w="5697" h="1376" extrusionOk="0">
                  <a:moveTo>
                    <a:pt x="4883" y="0"/>
                  </a:moveTo>
                  <a:cubicBezTo>
                    <a:pt x="4774" y="0"/>
                    <a:pt x="4665" y="3"/>
                    <a:pt x="4557" y="12"/>
                  </a:cubicBezTo>
                  <a:cubicBezTo>
                    <a:pt x="3716" y="40"/>
                    <a:pt x="2875" y="67"/>
                    <a:pt x="2034" y="94"/>
                  </a:cubicBezTo>
                  <a:cubicBezTo>
                    <a:pt x="1492" y="94"/>
                    <a:pt x="977" y="148"/>
                    <a:pt x="461" y="175"/>
                  </a:cubicBezTo>
                  <a:cubicBezTo>
                    <a:pt x="109" y="202"/>
                    <a:pt x="27" y="284"/>
                    <a:pt x="0" y="609"/>
                  </a:cubicBezTo>
                  <a:cubicBezTo>
                    <a:pt x="27" y="826"/>
                    <a:pt x="54" y="1070"/>
                    <a:pt x="54" y="1314"/>
                  </a:cubicBezTo>
                  <a:cubicBezTo>
                    <a:pt x="190" y="1314"/>
                    <a:pt x="271" y="1342"/>
                    <a:pt x="380" y="1342"/>
                  </a:cubicBezTo>
                  <a:lnTo>
                    <a:pt x="3797" y="1369"/>
                  </a:lnTo>
                  <a:lnTo>
                    <a:pt x="5099" y="1369"/>
                  </a:lnTo>
                  <a:cubicBezTo>
                    <a:pt x="5132" y="1373"/>
                    <a:pt x="5164" y="1376"/>
                    <a:pt x="5195" y="1376"/>
                  </a:cubicBezTo>
                  <a:cubicBezTo>
                    <a:pt x="5344" y="1376"/>
                    <a:pt x="5475" y="1323"/>
                    <a:pt x="5588" y="1233"/>
                  </a:cubicBezTo>
                  <a:cubicBezTo>
                    <a:pt x="5696" y="853"/>
                    <a:pt x="5696" y="419"/>
                    <a:pt x="5561" y="12"/>
                  </a:cubicBezTo>
                  <a:cubicBezTo>
                    <a:pt x="5325" y="12"/>
                    <a:pt x="5102" y="0"/>
                    <a:pt x="488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2"/>
            <p:cNvSpPr/>
            <p:nvPr/>
          </p:nvSpPr>
          <p:spPr>
            <a:xfrm>
              <a:off x="10819125" y="6363863"/>
              <a:ext cx="57000" cy="45650"/>
            </a:xfrm>
            <a:custGeom>
              <a:avLst/>
              <a:gdLst/>
              <a:ahLst/>
              <a:cxnLst/>
              <a:rect l="l" t="t" r="r" b="b"/>
              <a:pathLst>
                <a:path w="2280" h="1826" extrusionOk="0">
                  <a:moveTo>
                    <a:pt x="1474" y="1"/>
                  </a:moveTo>
                  <a:cubicBezTo>
                    <a:pt x="977" y="1"/>
                    <a:pt x="489" y="37"/>
                    <a:pt x="1" y="109"/>
                  </a:cubicBezTo>
                  <a:cubicBezTo>
                    <a:pt x="1" y="408"/>
                    <a:pt x="82" y="679"/>
                    <a:pt x="164" y="950"/>
                  </a:cubicBezTo>
                  <a:cubicBezTo>
                    <a:pt x="218" y="1249"/>
                    <a:pt x="299" y="1520"/>
                    <a:pt x="408" y="1764"/>
                  </a:cubicBezTo>
                  <a:cubicBezTo>
                    <a:pt x="720" y="1805"/>
                    <a:pt x="1032" y="1825"/>
                    <a:pt x="1344" y="1825"/>
                  </a:cubicBezTo>
                  <a:cubicBezTo>
                    <a:pt x="1656" y="1825"/>
                    <a:pt x="1967" y="1805"/>
                    <a:pt x="2279" y="1764"/>
                  </a:cubicBezTo>
                  <a:lnTo>
                    <a:pt x="2279" y="272"/>
                  </a:lnTo>
                  <a:cubicBezTo>
                    <a:pt x="2252" y="191"/>
                    <a:pt x="2252" y="109"/>
                    <a:pt x="2225" y="28"/>
                  </a:cubicBezTo>
                  <a:cubicBezTo>
                    <a:pt x="1972" y="10"/>
                    <a:pt x="1722" y="1"/>
                    <a:pt x="1474"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2"/>
            <p:cNvSpPr/>
            <p:nvPr/>
          </p:nvSpPr>
          <p:spPr>
            <a:xfrm>
              <a:off x="10467875" y="5694413"/>
              <a:ext cx="37325" cy="51950"/>
            </a:xfrm>
            <a:custGeom>
              <a:avLst/>
              <a:gdLst/>
              <a:ahLst/>
              <a:cxnLst/>
              <a:rect l="l" t="t" r="r" b="b"/>
              <a:pathLst>
                <a:path w="1493" h="2078" extrusionOk="0">
                  <a:moveTo>
                    <a:pt x="777" y="1"/>
                  </a:moveTo>
                  <a:cubicBezTo>
                    <a:pt x="543" y="1"/>
                    <a:pt x="313" y="21"/>
                    <a:pt x="82" y="62"/>
                  </a:cubicBezTo>
                  <a:cubicBezTo>
                    <a:pt x="1" y="740"/>
                    <a:pt x="28" y="1391"/>
                    <a:pt x="109" y="2042"/>
                  </a:cubicBezTo>
                  <a:cubicBezTo>
                    <a:pt x="300" y="2065"/>
                    <a:pt x="491" y="2078"/>
                    <a:pt x="680" y="2078"/>
                  </a:cubicBezTo>
                  <a:cubicBezTo>
                    <a:pt x="948" y="2078"/>
                    <a:pt x="1211" y="2051"/>
                    <a:pt x="1466" y="1988"/>
                  </a:cubicBezTo>
                  <a:lnTo>
                    <a:pt x="1493" y="62"/>
                  </a:lnTo>
                  <a:cubicBezTo>
                    <a:pt x="1249" y="21"/>
                    <a:pt x="1011" y="1"/>
                    <a:pt x="777" y="1"/>
                  </a:cubicBezTo>
                  <a:close/>
                </a:path>
              </a:pathLst>
            </a:custGeom>
            <a:solidFill>
              <a:srgbClr val="263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2"/>
            <p:cNvSpPr/>
            <p:nvPr/>
          </p:nvSpPr>
          <p:spPr>
            <a:xfrm>
              <a:off x="10884225" y="6352338"/>
              <a:ext cx="17675" cy="68525"/>
            </a:xfrm>
            <a:custGeom>
              <a:avLst/>
              <a:gdLst/>
              <a:ahLst/>
              <a:cxnLst/>
              <a:rect l="l" t="t" r="r" b="b"/>
              <a:pathLst>
                <a:path w="707" h="2741" extrusionOk="0">
                  <a:moveTo>
                    <a:pt x="408" y="1"/>
                  </a:moveTo>
                  <a:cubicBezTo>
                    <a:pt x="353" y="1"/>
                    <a:pt x="299" y="1"/>
                    <a:pt x="191" y="28"/>
                  </a:cubicBezTo>
                  <a:cubicBezTo>
                    <a:pt x="191" y="923"/>
                    <a:pt x="1" y="1818"/>
                    <a:pt x="191" y="2740"/>
                  </a:cubicBezTo>
                  <a:lnTo>
                    <a:pt x="516" y="2740"/>
                  </a:lnTo>
                  <a:cubicBezTo>
                    <a:pt x="543" y="2632"/>
                    <a:pt x="570" y="2550"/>
                    <a:pt x="598" y="2442"/>
                  </a:cubicBezTo>
                  <a:cubicBezTo>
                    <a:pt x="625" y="2171"/>
                    <a:pt x="652" y="1872"/>
                    <a:pt x="652" y="1574"/>
                  </a:cubicBezTo>
                  <a:cubicBezTo>
                    <a:pt x="706" y="1086"/>
                    <a:pt x="679" y="598"/>
                    <a:pt x="598" y="109"/>
                  </a:cubicBezTo>
                  <a:cubicBezTo>
                    <a:pt x="598" y="82"/>
                    <a:pt x="570" y="55"/>
                    <a:pt x="543"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2"/>
            <p:cNvSpPr/>
            <p:nvPr/>
          </p:nvSpPr>
          <p:spPr>
            <a:xfrm>
              <a:off x="10605525" y="5710863"/>
              <a:ext cx="13600" cy="35300"/>
            </a:xfrm>
            <a:custGeom>
              <a:avLst/>
              <a:gdLst/>
              <a:ahLst/>
              <a:cxnLst/>
              <a:rect l="l" t="t" r="r" b="b"/>
              <a:pathLst>
                <a:path w="544" h="1412" extrusionOk="0">
                  <a:moveTo>
                    <a:pt x="245" y="1"/>
                  </a:moveTo>
                  <a:cubicBezTo>
                    <a:pt x="191" y="1"/>
                    <a:pt x="164" y="1"/>
                    <a:pt x="109" y="28"/>
                  </a:cubicBezTo>
                  <a:cubicBezTo>
                    <a:pt x="28" y="489"/>
                    <a:pt x="1" y="950"/>
                    <a:pt x="82" y="1411"/>
                  </a:cubicBezTo>
                  <a:lnTo>
                    <a:pt x="435" y="1411"/>
                  </a:lnTo>
                  <a:cubicBezTo>
                    <a:pt x="543" y="950"/>
                    <a:pt x="543" y="462"/>
                    <a:pt x="462"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2"/>
            <p:cNvSpPr/>
            <p:nvPr/>
          </p:nvSpPr>
          <p:spPr>
            <a:xfrm>
              <a:off x="10601475" y="5830888"/>
              <a:ext cx="16300" cy="31225"/>
            </a:xfrm>
            <a:custGeom>
              <a:avLst/>
              <a:gdLst/>
              <a:ahLst/>
              <a:cxnLst/>
              <a:rect l="l" t="t" r="r" b="b"/>
              <a:pathLst>
                <a:path w="652" h="1249" extrusionOk="0">
                  <a:moveTo>
                    <a:pt x="109" y="1"/>
                  </a:moveTo>
                  <a:cubicBezTo>
                    <a:pt x="0" y="408"/>
                    <a:pt x="0" y="841"/>
                    <a:pt x="109" y="1248"/>
                  </a:cubicBezTo>
                  <a:lnTo>
                    <a:pt x="543" y="1248"/>
                  </a:lnTo>
                  <a:cubicBezTo>
                    <a:pt x="570" y="1031"/>
                    <a:pt x="597" y="814"/>
                    <a:pt x="570" y="624"/>
                  </a:cubicBezTo>
                  <a:cubicBezTo>
                    <a:pt x="570" y="408"/>
                    <a:pt x="651" y="191"/>
                    <a:pt x="516"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2"/>
            <p:cNvSpPr/>
            <p:nvPr/>
          </p:nvSpPr>
          <p:spPr>
            <a:xfrm>
              <a:off x="10604175" y="5799688"/>
              <a:ext cx="12225" cy="17675"/>
            </a:xfrm>
            <a:custGeom>
              <a:avLst/>
              <a:gdLst/>
              <a:ahLst/>
              <a:cxnLst/>
              <a:rect l="l" t="t" r="r" b="b"/>
              <a:pathLst>
                <a:path w="489" h="707" extrusionOk="0">
                  <a:moveTo>
                    <a:pt x="435" y="1"/>
                  </a:moveTo>
                  <a:lnTo>
                    <a:pt x="55" y="28"/>
                  </a:lnTo>
                  <a:cubicBezTo>
                    <a:pt x="1" y="245"/>
                    <a:pt x="1" y="462"/>
                    <a:pt x="55" y="679"/>
                  </a:cubicBezTo>
                  <a:lnTo>
                    <a:pt x="435" y="706"/>
                  </a:lnTo>
                  <a:cubicBezTo>
                    <a:pt x="489" y="489"/>
                    <a:pt x="489" y="245"/>
                    <a:pt x="435" y="1"/>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2"/>
            <p:cNvSpPr/>
            <p:nvPr/>
          </p:nvSpPr>
          <p:spPr>
            <a:xfrm>
              <a:off x="10246825" y="5553563"/>
              <a:ext cx="784575" cy="1563025"/>
            </a:xfrm>
            <a:custGeom>
              <a:avLst/>
              <a:gdLst/>
              <a:ahLst/>
              <a:cxnLst/>
              <a:rect l="l" t="t" r="r" b="b"/>
              <a:pathLst>
                <a:path w="31383" h="62521" extrusionOk="0">
                  <a:moveTo>
                    <a:pt x="21021" y="461"/>
                  </a:moveTo>
                  <a:cubicBezTo>
                    <a:pt x="21157" y="1031"/>
                    <a:pt x="21211" y="7052"/>
                    <a:pt x="21130" y="7540"/>
                  </a:cubicBezTo>
                  <a:cubicBezTo>
                    <a:pt x="21049" y="7568"/>
                    <a:pt x="20967" y="7581"/>
                    <a:pt x="20889" y="7581"/>
                  </a:cubicBezTo>
                  <a:cubicBezTo>
                    <a:pt x="20811" y="7581"/>
                    <a:pt x="20737" y="7568"/>
                    <a:pt x="20669" y="7540"/>
                  </a:cubicBezTo>
                  <a:cubicBezTo>
                    <a:pt x="20587" y="7405"/>
                    <a:pt x="20587" y="7269"/>
                    <a:pt x="20615" y="7134"/>
                  </a:cubicBezTo>
                  <a:cubicBezTo>
                    <a:pt x="20615" y="6076"/>
                    <a:pt x="20642" y="5045"/>
                    <a:pt x="20642" y="3987"/>
                  </a:cubicBezTo>
                  <a:cubicBezTo>
                    <a:pt x="20642" y="3689"/>
                    <a:pt x="20587" y="3607"/>
                    <a:pt x="20262" y="3607"/>
                  </a:cubicBezTo>
                  <a:cubicBezTo>
                    <a:pt x="20217" y="3603"/>
                    <a:pt x="20172" y="3601"/>
                    <a:pt x="20128" y="3601"/>
                  </a:cubicBezTo>
                  <a:cubicBezTo>
                    <a:pt x="19909" y="3601"/>
                    <a:pt x="19706" y="3657"/>
                    <a:pt x="19503" y="3770"/>
                  </a:cubicBezTo>
                  <a:cubicBezTo>
                    <a:pt x="19403" y="3836"/>
                    <a:pt x="19291" y="3867"/>
                    <a:pt x="19180" y="3867"/>
                  </a:cubicBezTo>
                  <a:cubicBezTo>
                    <a:pt x="19017" y="3867"/>
                    <a:pt x="18856" y="3802"/>
                    <a:pt x="18743" y="3689"/>
                  </a:cubicBezTo>
                  <a:cubicBezTo>
                    <a:pt x="18553" y="3553"/>
                    <a:pt x="18363" y="3445"/>
                    <a:pt x="18146" y="3418"/>
                  </a:cubicBezTo>
                  <a:cubicBezTo>
                    <a:pt x="18054" y="3392"/>
                    <a:pt x="17959" y="3380"/>
                    <a:pt x="17864" y="3380"/>
                  </a:cubicBezTo>
                  <a:cubicBezTo>
                    <a:pt x="17652" y="3380"/>
                    <a:pt x="17438" y="3441"/>
                    <a:pt x="17251" y="3553"/>
                  </a:cubicBezTo>
                  <a:cubicBezTo>
                    <a:pt x="17128" y="3652"/>
                    <a:pt x="16981" y="3700"/>
                    <a:pt x="16836" y="3700"/>
                  </a:cubicBezTo>
                  <a:cubicBezTo>
                    <a:pt x="16662" y="3700"/>
                    <a:pt x="16489" y="3632"/>
                    <a:pt x="16356" y="3499"/>
                  </a:cubicBezTo>
                  <a:cubicBezTo>
                    <a:pt x="16221" y="3390"/>
                    <a:pt x="16085" y="3309"/>
                    <a:pt x="15922" y="3228"/>
                  </a:cubicBezTo>
                  <a:cubicBezTo>
                    <a:pt x="15814" y="3201"/>
                    <a:pt x="15705" y="3146"/>
                    <a:pt x="15597" y="3146"/>
                  </a:cubicBezTo>
                  <a:cubicBezTo>
                    <a:pt x="15578" y="3144"/>
                    <a:pt x="15560" y="3143"/>
                    <a:pt x="15541" y="3143"/>
                  </a:cubicBezTo>
                  <a:cubicBezTo>
                    <a:pt x="15344" y="3143"/>
                    <a:pt x="15160" y="3273"/>
                    <a:pt x="15136" y="3472"/>
                  </a:cubicBezTo>
                  <a:cubicBezTo>
                    <a:pt x="15081" y="3607"/>
                    <a:pt x="15054" y="3797"/>
                    <a:pt x="15054" y="3960"/>
                  </a:cubicBezTo>
                  <a:cubicBezTo>
                    <a:pt x="15027" y="4421"/>
                    <a:pt x="15000" y="4882"/>
                    <a:pt x="14946" y="5343"/>
                  </a:cubicBezTo>
                  <a:cubicBezTo>
                    <a:pt x="14946" y="5425"/>
                    <a:pt x="14919" y="5506"/>
                    <a:pt x="14891" y="5615"/>
                  </a:cubicBezTo>
                  <a:lnTo>
                    <a:pt x="14485" y="5696"/>
                  </a:lnTo>
                  <a:cubicBezTo>
                    <a:pt x="14457" y="5642"/>
                    <a:pt x="14457" y="5560"/>
                    <a:pt x="14457" y="5479"/>
                  </a:cubicBezTo>
                  <a:cubicBezTo>
                    <a:pt x="14512" y="3824"/>
                    <a:pt x="14566" y="2170"/>
                    <a:pt x="14647" y="488"/>
                  </a:cubicBezTo>
                  <a:cubicBezTo>
                    <a:pt x="14864" y="461"/>
                    <a:pt x="15054" y="461"/>
                    <a:pt x="15271" y="461"/>
                  </a:cubicBezTo>
                  <a:close/>
                  <a:moveTo>
                    <a:pt x="15542" y="3607"/>
                  </a:moveTo>
                  <a:cubicBezTo>
                    <a:pt x="15732" y="3716"/>
                    <a:pt x="15841" y="3797"/>
                    <a:pt x="15949" y="3879"/>
                  </a:cubicBezTo>
                  <a:cubicBezTo>
                    <a:pt x="16085" y="3933"/>
                    <a:pt x="16193" y="4014"/>
                    <a:pt x="16302" y="4069"/>
                  </a:cubicBezTo>
                  <a:cubicBezTo>
                    <a:pt x="16456" y="4181"/>
                    <a:pt x="16639" y="4235"/>
                    <a:pt x="16821" y="4235"/>
                  </a:cubicBezTo>
                  <a:cubicBezTo>
                    <a:pt x="16992" y="4235"/>
                    <a:pt x="17161" y="4187"/>
                    <a:pt x="17305" y="4096"/>
                  </a:cubicBezTo>
                  <a:lnTo>
                    <a:pt x="17468" y="4014"/>
                  </a:lnTo>
                  <a:cubicBezTo>
                    <a:pt x="17593" y="3940"/>
                    <a:pt x="17728" y="3905"/>
                    <a:pt x="17863" y="3905"/>
                  </a:cubicBezTo>
                  <a:cubicBezTo>
                    <a:pt x="18021" y="3905"/>
                    <a:pt x="18177" y="3953"/>
                    <a:pt x="18309" y="4041"/>
                  </a:cubicBezTo>
                  <a:cubicBezTo>
                    <a:pt x="18418" y="4123"/>
                    <a:pt x="18526" y="4204"/>
                    <a:pt x="18635" y="4258"/>
                  </a:cubicBezTo>
                  <a:cubicBezTo>
                    <a:pt x="18789" y="4351"/>
                    <a:pt x="18960" y="4400"/>
                    <a:pt x="19134" y="4400"/>
                  </a:cubicBezTo>
                  <a:cubicBezTo>
                    <a:pt x="19267" y="4400"/>
                    <a:pt x="19401" y="4371"/>
                    <a:pt x="19530" y="4313"/>
                  </a:cubicBezTo>
                  <a:cubicBezTo>
                    <a:pt x="19692" y="4231"/>
                    <a:pt x="19855" y="4177"/>
                    <a:pt x="20045" y="4096"/>
                  </a:cubicBezTo>
                  <a:cubicBezTo>
                    <a:pt x="20072" y="4177"/>
                    <a:pt x="20099" y="4286"/>
                    <a:pt x="20126" y="4367"/>
                  </a:cubicBezTo>
                  <a:lnTo>
                    <a:pt x="20126" y="5452"/>
                  </a:lnTo>
                  <a:cubicBezTo>
                    <a:pt x="20126" y="6076"/>
                    <a:pt x="20099" y="6727"/>
                    <a:pt x="20072" y="7378"/>
                  </a:cubicBezTo>
                  <a:cubicBezTo>
                    <a:pt x="20045" y="7432"/>
                    <a:pt x="20045" y="7486"/>
                    <a:pt x="20045" y="7540"/>
                  </a:cubicBezTo>
                  <a:cubicBezTo>
                    <a:pt x="19923" y="7601"/>
                    <a:pt x="19801" y="7632"/>
                    <a:pt x="19667" y="7632"/>
                  </a:cubicBezTo>
                  <a:cubicBezTo>
                    <a:pt x="19623" y="7632"/>
                    <a:pt x="19577" y="7629"/>
                    <a:pt x="19530" y="7622"/>
                  </a:cubicBezTo>
                  <a:lnTo>
                    <a:pt x="17360" y="7649"/>
                  </a:lnTo>
                  <a:cubicBezTo>
                    <a:pt x="16736" y="7649"/>
                    <a:pt x="16085" y="7676"/>
                    <a:pt x="15434" y="7676"/>
                  </a:cubicBezTo>
                  <a:cubicBezTo>
                    <a:pt x="15407" y="7676"/>
                    <a:pt x="15353" y="7676"/>
                    <a:pt x="15325" y="7649"/>
                  </a:cubicBezTo>
                  <a:cubicBezTo>
                    <a:pt x="15325" y="7595"/>
                    <a:pt x="15325" y="7568"/>
                    <a:pt x="15325" y="7513"/>
                  </a:cubicBezTo>
                  <a:cubicBezTo>
                    <a:pt x="15353" y="7079"/>
                    <a:pt x="15380" y="6645"/>
                    <a:pt x="15407" y="6211"/>
                  </a:cubicBezTo>
                  <a:cubicBezTo>
                    <a:pt x="15515" y="6103"/>
                    <a:pt x="15651" y="6103"/>
                    <a:pt x="15787" y="6103"/>
                  </a:cubicBezTo>
                  <a:cubicBezTo>
                    <a:pt x="15868" y="6103"/>
                    <a:pt x="15976" y="6076"/>
                    <a:pt x="16085" y="6076"/>
                  </a:cubicBezTo>
                  <a:cubicBezTo>
                    <a:pt x="16193" y="6049"/>
                    <a:pt x="16248" y="5940"/>
                    <a:pt x="16248" y="5832"/>
                  </a:cubicBezTo>
                  <a:cubicBezTo>
                    <a:pt x="16248" y="5723"/>
                    <a:pt x="16193" y="5642"/>
                    <a:pt x="16085" y="5615"/>
                  </a:cubicBezTo>
                  <a:cubicBezTo>
                    <a:pt x="15949" y="5615"/>
                    <a:pt x="15814" y="5588"/>
                    <a:pt x="15705" y="5588"/>
                  </a:cubicBezTo>
                  <a:lnTo>
                    <a:pt x="15488" y="5588"/>
                  </a:lnTo>
                  <a:cubicBezTo>
                    <a:pt x="15488" y="5560"/>
                    <a:pt x="15461" y="5533"/>
                    <a:pt x="15461" y="5506"/>
                  </a:cubicBezTo>
                  <a:cubicBezTo>
                    <a:pt x="15461" y="4882"/>
                    <a:pt x="15515" y="4286"/>
                    <a:pt x="15542" y="3607"/>
                  </a:cubicBezTo>
                  <a:close/>
                  <a:moveTo>
                    <a:pt x="14810" y="6293"/>
                  </a:moveTo>
                  <a:cubicBezTo>
                    <a:pt x="14891" y="6754"/>
                    <a:pt x="14891" y="7242"/>
                    <a:pt x="14783" y="7703"/>
                  </a:cubicBezTo>
                  <a:lnTo>
                    <a:pt x="14430" y="7703"/>
                  </a:lnTo>
                  <a:cubicBezTo>
                    <a:pt x="14349" y="7242"/>
                    <a:pt x="14376" y="6781"/>
                    <a:pt x="14457" y="6320"/>
                  </a:cubicBezTo>
                  <a:cubicBezTo>
                    <a:pt x="14512" y="6293"/>
                    <a:pt x="14539" y="6293"/>
                    <a:pt x="14593" y="6293"/>
                  </a:cubicBezTo>
                  <a:close/>
                  <a:moveTo>
                    <a:pt x="9640" y="5635"/>
                  </a:moveTo>
                  <a:cubicBezTo>
                    <a:pt x="9874" y="5635"/>
                    <a:pt x="10104" y="5655"/>
                    <a:pt x="10335" y="5696"/>
                  </a:cubicBezTo>
                  <a:lnTo>
                    <a:pt x="10335" y="7622"/>
                  </a:lnTo>
                  <a:cubicBezTo>
                    <a:pt x="10065" y="7685"/>
                    <a:pt x="9794" y="7712"/>
                    <a:pt x="9530" y="7712"/>
                  </a:cubicBezTo>
                  <a:cubicBezTo>
                    <a:pt x="9343" y="7712"/>
                    <a:pt x="9158" y="7699"/>
                    <a:pt x="8978" y="7676"/>
                  </a:cubicBezTo>
                  <a:cubicBezTo>
                    <a:pt x="8870" y="7025"/>
                    <a:pt x="8870" y="6374"/>
                    <a:pt x="8924" y="5696"/>
                  </a:cubicBezTo>
                  <a:cubicBezTo>
                    <a:pt x="9168" y="5655"/>
                    <a:pt x="9406" y="5635"/>
                    <a:pt x="9640" y="5635"/>
                  </a:cubicBezTo>
                  <a:close/>
                  <a:moveTo>
                    <a:pt x="24683" y="8029"/>
                  </a:moveTo>
                  <a:cubicBezTo>
                    <a:pt x="24737" y="8381"/>
                    <a:pt x="24765" y="8707"/>
                    <a:pt x="24765" y="9059"/>
                  </a:cubicBezTo>
                  <a:cubicBezTo>
                    <a:pt x="24602" y="9086"/>
                    <a:pt x="24439" y="9114"/>
                    <a:pt x="24249" y="9114"/>
                  </a:cubicBezTo>
                  <a:cubicBezTo>
                    <a:pt x="22649" y="9141"/>
                    <a:pt x="21021" y="9141"/>
                    <a:pt x="19394" y="9195"/>
                  </a:cubicBezTo>
                  <a:cubicBezTo>
                    <a:pt x="18201" y="9222"/>
                    <a:pt x="17007" y="9276"/>
                    <a:pt x="15814" y="9303"/>
                  </a:cubicBezTo>
                  <a:cubicBezTo>
                    <a:pt x="15108" y="9331"/>
                    <a:pt x="14403" y="9385"/>
                    <a:pt x="13698" y="9412"/>
                  </a:cubicBezTo>
                  <a:cubicBezTo>
                    <a:pt x="13318" y="9412"/>
                    <a:pt x="12993" y="9358"/>
                    <a:pt x="12613" y="9358"/>
                  </a:cubicBezTo>
                  <a:lnTo>
                    <a:pt x="9060" y="9358"/>
                  </a:lnTo>
                  <a:cubicBezTo>
                    <a:pt x="9006" y="9358"/>
                    <a:pt x="8951" y="9331"/>
                    <a:pt x="8897" y="9331"/>
                  </a:cubicBezTo>
                  <a:lnTo>
                    <a:pt x="8924" y="8246"/>
                  </a:lnTo>
                  <a:cubicBezTo>
                    <a:pt x="8997" y="8173"/>
                    <a:pt x="9069" y="8161"/>
                    <a:pt x="9141" y="8161"/>
                  </a:cubicBezTo>
                  <a:cubicBezTo>
                    <a:pt x="9177" y="8161"/>
                    <a:pt x="9214" y="8164"/>
                    <a:pt x="9250" y="8164"/>
                  </a:cubicBezTo>
                  <a:lnTo>
                    <a:pt x="14891" y="8164"/>
                  </a:lnTo>
                  <a:cubicBezTo>
                    <a:pt x="16139" y="8137"/>
                    <a:pt x="17387" y="8137"/>
                    <a:pt x="18635" y="8110"/>
                  </a:cubicBezTo>
                  <a:cubicBezTo>
                    <a:pt x="19258" y="8110"/>
                    <a:pt x="19909" y="8056"/>
                    <a:pt x="20560" y="8029"/>
                  </a:cubicBezTo>
                  <a:close/>
                  <a:moveTo>
                    <a:pt x="14729" y="9846"/>
                  </a:moveTo>
                  <a:cubicBezTo>
                    <a:pt x="14783" y="10090"/>
                    <a:pt x="14810" y="10334"/>
                    <a:pt x="14729" y="10578"/>
                  </a:cubicBezTo>
                  <a:lnTo>
                    <a:pt x="14349" y="10524"/>
                  </a:lnTo>
                  <a:cubicBezTo>
                    <a:pt x="14295" y="10307"/>
                    <a:pt x="14295" y="10090"/>
                    <a:pt x="14349" y="9873"/>
                  </a:cubicBezTo>
                  <a:lnTo>
                    <a:pt x="14729" y="9846"/>
                  </a:lnTo>
                  <a:close/>
                  <a:moveTo>
                    <a:pt x="14702" y="11094"/>
                  </a:moveTo>
                  <a:cubicBezTo>
                    <a:pt x="14837" y="11284"/>
                    <a:pt x="14756" y="11501"/>
                    <a:pt x="14756" y="11717"/>
                  </a:cubicBezTo>
                  <a:cubicBezTo>
                    <a:pt x="14783" y="11934"/>
                    <a:pt x="14756" y="12151"/>
                    <a:pt x="14729" y="12341"/>
                  </a:cubicBezTo>
                  <a:lnTo>
                    <a:pt x="14295" y="12341"/>
                  </a:lnTo>
                  <a:cubicBezTo>
                    <a:pt x="14186" y="11934"/>
                    <a:pt x="14186" y="11501"/>
                    <a:pt x="14295" y="11094"/>
                  </a:cubicBezTo>
                  <a:close/>
                  <a:moveTo>
                    <a:pt x="20099" y="9710"/>
                  </a:moveTo>
                  <a:cubicBezTo>
                    <a:pt x="20126" y="9846"/>
                    <a:pt x="20126" y="9954"/>
                    <a:pt x="20126" y="10063"/>
                  </a:cubicBezTo>
                  <a:cubicBezTo>
                    <a:pt x="20126" y="10985"/>
                    <a:pt x="20099" y="11934"/>
                    <a:pt x="20099" y="12857"/>
                  </a:cubicBezTo>
                  <a:cubicBezTo>
                    <a:pt x="20072" y="13264"/>
                    <a:pt x="20072" y="13670"/>
                    <a:pt x="20072" y="14077"/>
                  </a:cubicBezTo>
                  <a:cubicBezTo>
                    <a:pt x="20072" y="14430"/>
                    <a:pt x="19964" y="14755"/>
                    <a:pt x="19720" y="14999"/>
                  </a:cubicBezTo>
                  <a:cubicBezTo>
                    <a:pt x="19340" y="15379"/>
                    <a:pt x="18987" y="15813"/>
                    <a:pt x="18635" y="16166"/>
                  </a:cubicBezTo>
                  <a:cubicBezTo>
                    <a:pt x="18282" y="16546"/>
                    <a:pt x="17902" y="16925"/>
                    <a:pt x="17550" y="17305"/>
                  </a:cubicBezTo>
                  <a:cubicBezTo>
                    <a:pt x="17495" y="17359"/>
                    <a:pt x="17441" y="17386"/>
                    <a:pt x="17387" y="17468"/>
                  </a:cubicBezTo>
                  <a:cubicBezTo>
                    <a:pt x="17170" y="17197"/>
                    <a:pt x="16980" y="16980"/>
                    <a:pt x="16790" y="16708"/>
                  </a:cubicBezTo>
                  <a:cubicBezTo>
                    <a:pt x="16356" y="16139"/>
                    <a:pt x="15949" y="15542"/>
                    <a:pt x="15515" y="14945"/>
                  </a:cubicBezTo>
                  <a:cubicBezTo>
                    <a:pt x="15325" y="14701"/>
                    <a:pt x="15217" y="14376"/>
                    <a:pt x="15244" y="14077"/>
                  </a:cubicBezTo>
                  <a:lnTo>
                    <a:pt x="15244" y="12938"/>
                  </a:lnTo>
                  <a:cubicBezTo>
                    <a:pt x="15380" y="12938"/>
                    <a:pt x="15488" y="12938"/>
                    <a:pt x="15597" y="12911"/>
                  </a:cubicBezTo>
                  <a:cubicBezTo>
                    <a:pt x="15732" y="12884"/>
                    <a:pt x="15814" y="12802"/>
                    <a:pt x="15841" y="12667"/>
                  </a:cubicBezTo>
                  <a:cubicBezTo>
                    <a:pt x="15841" y="12558"/>
                    <a:pt x="15759" y="12450"/>
                    <a:pt x="15651" y="12423"/>
                  </a:cubicBezTo>
                  <a:cubicBezTo>
                    <a:pt x="15515" y="12396"/>
                    <a:pt x="15407" y="12368"/>
                    <a:pt x="15244" y="12341"/>
                  </a:cubicBezTo>
                  <a:cubicBezTo>
                    <a:pt x="15217" y="11907"/>
                    <a:pt x="15298" y="11473"/>
                    <a:pt x="15298" y="11039"/>
                  </a:cubicBezTo>
                  <a:cubicBezTo>
                    <a:pt x="15461" y="11012"/>
                    <a:pt x="15570" y="11012"/>
                    <a:pt x="15678" y="10985"/>
                  </a:cubicBezTo>
                  <a:cubicBezTo>
                    <a:pt x="15759" y="10985"/>
                    <a:pt x="15841" y="10958"/>
                    <a:pt x="15895" y="10931"/>
                  </a:cubicBezTo>
                  <a:cubicBezTo>
                    <a:pt x="15976" y="10877"/>
                    <a:pt x="16004" y="10741"/>
                    <a:pt x="15922" y="10687"/>
                  </a:cubicBezTo>
                  <a:cubicBezTo>
                    <a:pt x="15868" y="10633"/>
                    <a:pt x="15787" y="10605"/>
                    <a:pt x="15705" y="10578"/>
                  </a:cubicBezTo>
                  <a:lnTo>
                    <a:pt x="15298" y="10578"/>
                  </a:lnTo>
                  <a:cubicBezTo>
                    <a:pt x="15217" y="10334"/>
                    <a:pt x="15217" y="10090"/>
                    <a:pt x="15298" y="9846"/>
                  </a:cubicBezTo>
                  <a:cubicBezTo>
                    <a:pt x="15502" y="9832"/>
                    <a:pt x="15698" y="9832"/>
                    <a:pt x="15895" y="9832"/>
                  </a:cubicBezTo>
                  <a:cubicBezTo>
                    <a:pt x="16092" y="9832"/>
                    <a:pt x="16288" y="9832"/>
                    <a:pt x="16492" y="9819"/>
                  </a:cubicBezTo>
                  <a:cubicBezTo>
                    <a:pt x="16899" y="9819"/>
                    <a:pt x="17305" y="9792"/>
                    <a:pt x="17685" y="9765"/>
                  </a:cubicBezTo>
                  <a:cubicBezTo>
                    <a:pt x="18092" y="9737"/>
                    <a:pt x="18499" y="9737"/>
                    <a:pt x="18879" y="9737"/>
                  </a:cubicBezTo>
                  <a:lnTo>
                    <a:pt x="20099" y="9710"/>
                  </a:lnTo>
                  <a:close/>
                  <a:moveTo>
                    <a:pt x="20967" y="9683"/>
                  </a:moveTo>
                  <a:cubicBezTo>
                    <a:pt x="20994" y="9765"/>
                    <a:pt x="21021" y="9873"/>
                    <a:pt x="21021" y="9954"/>
                  </a:cubicBezTo>
                  <a:cubicBezTo>
                    <a:pt x="20967" y="10931"/>
                    <a:pt x="20913" y="11934"/>
                    <a:pt x="20859" y="12911"/>
                  </a:cubicBezTo>
                  <a:cubicBezTo>
                    <a:pt x="20832" y="13453"/>
                    <a:pt x="20777" y="13969"/>
                    <a:pt x="20777" y="14511"/>
                  </a:cubicBezTo>
                  <a:cubicBezTo>
                    <a:pt x="20777" y="14782"/>
                    <a:pt x="20669" y="15027"/>
                    <a:pt x="20506" y="15244"/>
                  </a:cubicBezTo>
                  <a:cubicBezTo>
                    <a:pt x="20235" y="15569"/>
                    <a:pt x="19964" y="15895"/>
                    <a:pt x="19692" y="16247"/>
                  </a:cubicBezTo>
                  <a:cubicBezTo>
                    <a:pt x="19041" y="17007"/>
                    <a:pt x="18390" y="17793"/>
                    <a:pt x="17739" y="18580"/>
                  </a:cubicBezTo>
                  <a:cubicBezTo>
                    <a:pt x="17631" y="18715"/>
                    <a:pt x="17522" y="18851"/>
                    <a:pt x="17387" y="18987"/>
                  </a:cubicBezTo>
                  <a:cubicBezTo>
                    <a:pt x="17224" y="18878"/>
                    <a:pt x="17061" y="18743"/>
                    <a:pt x="16953" y="18580"/>
                  </a:cubicBezTo>
                  <a:cubicBezTo>
                    <a:pt x="16139" y="17658"/>
                    <a:pt x="15407" y="16681"/>
                    <a:pt x="14756" y="15650"/>
                  </a:cubicBezTo>
                  <a:cubicBezTo>
                    <a:pt x="14674" y="15542"/>
                    <a:pt x="14593" y="15433"/>
                    <a:pt x="14512" y="15325"/>
                  </a:cubicBezTo>
                  <a:cubicBezTo>
                    <a:pt x="14240" y="14918"/>
                    <a:pt x="14105" y="14430"/>
                    <a:pt x="14186" y="13969"/>
                  </a:cubicBezTo>
                  <a:cubicBezTo>
                    <a:pt x="14186" y="13698"/>
                    <a:pt x="14213" y="13453"/>
                    <a:pt x="14213" y="13182"/>
                  </a:cubicBezTo>
                  <a:cubicBezTo>
                    <a:pt x="14213" y="13101"/>
                    <a:pt x="14240" y="12992"/>
                    <a:pt x="14240" y="12884"/>
                  </a:cubicBezTo>
                  <a:lnTo>
                    <a:pt x="14729" y="12884"/>
                  </a:lnTo>
                  <a:cubicBezTo>
                    <a:pt x="14756" y="12992"/>
                    <a:pt x="14756" y="13101"/>
                    <a:pt x="14756" y="13182"/>
                  </a:cubicBezTo>
                  <a:lnTo>
                    <a:pt x="14756" y="14213"/>
                  </a:lnTo>
                  <a:cubicBezTo>
                    <a:pt x="14756" y="14484"/>
                    <a:pt x="14837" y="14755"/>
                    <a:pt x="14973" y="14972"/>
                  </a:cubicBezTo>
                  <a:cubicBezTo>
                    <a:pt x="15597" y="15840"/>
                    <a:pt x="16221" y="16681"/>
                    <a:pt x="16844" y="17549"/>
                  </a:cubicBezTo>
                  <a:cubicBezTo>
                    <a:pt x="16926" y="17658"/>
                    <a:pt x="17061" y="17793"/>
                    <a:pt x="17170" y="17929"/>
                  </a:cubicBezTo>
                  <a:cubicBezTo>
                    <a:pt x="17229" y="18003"/>
                    <a:pt x="17322" y="18045"/>
                    <a:pt x="17415" y="18045"/>
                  </a:cubicBezTo>
                  <a:cubicBezTo>
                    <a:pt x="17492" y="18045"/>
                    <a:pt x="17570" y="18017"/>
                    <a:pt x="17631" y="17956"/>
                  </a:cubicBezTo>
                  <a:cubicBezTo>
                    <a:pt x="17739" y="17875"/>
                    <a:pt x="17848" y="17793"/>
                    <a:pt x="17929" y="17685"/>
                  </a:cubicBezTo>
                  <a:cubicBezTo>
                    <a:pt x="18580" y="16980"/>
                    <a:pt x="19204" y="16274"/>
                    <a:pt x="19855" y="15596"/>
                  </a:cubicBezTo>
                  <a:cubicBezTo>
                    <a:pt x="20316" y="15135"/>
                    <a:pt x="20560" y="14484"/>
                    <a:pt x="20560" y="13833"/>
                  </a:cubicBezTo>
                  <a:cubicBezTo>
                    <a:pt x="20615" y="12667"/>
                    <a:pt x="20615" y="11473"/>
                    <a:pt x="20642" y="10307"/>
                  </a:cubicBezTo>
                  <a:lnTo>
                    <a:pt x="20642" y="9710"/>
                  </a:lnTo>
                  <a:lnTo>
                    <a:pt x="20967" y="9683"/>
                  </a:lnTo>
                  <a:close/>
                  <a:moveTo>
                    <a:pt x="18975" y="24434"/>
                  </a:moveTo>
                  <a:cubicBezTo>
                    <a:pt x="19578" y="24434"/>
                    <a:pt x="20182" y="24450"/>
                    <a:pt x="20777" y="24466"/>
                  </a:cubicBezTo>
                  <a:cubicBezTo>
                    <a:pt x="21049" y="24466"/>
                    <a:pt x="21293" y="24520"/>
                    <a:pt x="21564" y="24547"/>
                  </a:cubicBezTo>
                  <a:cubicBezTo>
                    <a:pt x="21591" y="24628"/>
                    <a:pt x="21618" y="24710"/>
                    <a:pt x="21618" y="24818"/>
                  </a:cubicBezTo>
                  <a:cubicBezTo>
                    <a:pt x="21645" y="25008"/>
                    <a:pt x="21672" y="25171"/>
                    <a:pt x="21672" y="25361"/>
                  </a:cubicBezTo>
                  <a:cubicBezTo>
                    <a:pt x="21672" y="25415"/>
                    <a:pt x="21672" y="25469"/>
                    <a:pt x="21672" y="25496"/>
                  </a:cubicBezTo>
                  <a:cubicBezTo>
                    <a:pt x="21672" y="25930"/>
                    <a:pt x="21564" y="26012"/>
                    <a:pt x="21157" y="26039"/>
                  </a:cubicBezTo>
                  <a:cubicBezTo>
                    <a:pt x="20072" y="26120"/>
                    <a:pt x="18987" y="26120"/>
                    <a:pt x="17929" y="26120"/>
                  </a:cubicBezTo>
                  <a:cubicBezTo>
                    <a:pt x="17170" y="26093"/>
                    <a:pt x="16438" y="26039"/>
                    <a:pt x="15678" y="26012"/>
                  </a:cubicBezTo>
                  <a:cubicBezTo>
                    <a:pt x="15597" y="25985"/>
                    <a:pt x="15542" y="25985"/>
                    <a:pt x="15461" y="25985"/>
                  </a:cubicBezTo>
                  <a:cubicBezTo>
                    <a:pt x="15217" y="25957"/>
                    <a:pt x="15163" y="25930"/>
                    <a:pt x="15136" y="25686"/>
                  </a:cubicBezTo>
                  <a:cubicBezTo>
                    <a:pt x="15108" y="25442"/>
                    <a:pt x="15108" y="25144"/>
                    <a:pt x="15081" y="24927"/>
                  </a:cubicBezTo>
                  <a:cubicBezTo>
                    <a:pt x="15081" y="24683"/>
                    <a:pt x="15136" y="24628"/>
                    <a:pt x="15353" y="24628"/>
                  </a:cubicBezTo>
                  <a:cubicBezTo>
                    <a:pt x="15732" y="24574"/>
                    <a:pt x="16112" y="24547"/>
                    <a:pt x="16492" y="24520"/>
                  </a:cubicBezTo>
                  <a:cubicBezTo>
                    <a:pt x="16899" y="24493"/>
                    <a:pt x="17278" y="24493"/>
                    <a:pt x="17658" y="24466"/>
                  </a:cubicBezTo>
                  <a:cubicBezTo>
                    <a:pt x="18094" y="24443"/>
                    <a:pt x="18534" y="24434"/>
                    <a:pt x="18975" y="24434"/>
                  </a:cubicBezTo>
                  <a:close/>
                  <a:moveTo>
                    <a:pt x="16166" y="26527"/>
                  </a:moveTo>
                  <a:cubicBezTo>
                    <a:pt x="17112" y="26580"/>
                    <a:pt x="18069" y="26610"/>
                    <a:pt x="19030" y="26610"/>
                  </a:cubicBezTo>
                  <a:cubicBezTo>
                    <a:pt x="19558" y="26610"/>
                    <a:pt x="20086" y="26601"/>
                    <a:pt x="20615" y="26581"/>
                  </a:cubicBezTo>
                  <a:cubicBezTo>
                    <a:pt x="20832" y="27015"/>
                    <a:pt x="20994" y="27504"/>
                    <a:pt x="21049" y="28019"/>
                  </a:cubicBezTo>
                  <a:cubicBezTo>
                    <a:pt x="20989" y="28059"/>
                    <a:pt x="20900" y="28084"/>
                    <a:pt x="20815" y="28084"/>
                  </a:cubicBezTo>
                  <a:cubicBezTo>
                    <a:pt x="20783" y="28084"/>
                    <a:pt x="20752" y="28080"/>
                    <a:pt x="20723" y="28073"/>
                  </a:cubicBezTo>
                  <a:cubicBezTo>
                    <a:pt x="20289" y="28073"/>
                    <a:pt x="19855" y="28061"/>
                    <a:pt x="19421" y="28061"/>
                  </a:cubicBezTo>
                  <a:cubicBezTo>
                    <a:pt x="19204" y="28061"/>
                    <a:pt x="18987" y="28064"/>
                    <a:pt x="18770" y="28073"/>
                  </a:cubicBezTo>
                  <a:cubicBezTo>
                    <a:pt x="17902" y="28100"/>
                    <a:pt x="17034" y="28155"/>
                    <a:pt x="16166" y="28182"/>
                  </a:cubicBezTo>
                  <a:lnTo>
                    <a:pt x="15732" y="28182"/>
                  </a:lnTo>
                  <a:cubicBezTo>
                    <a:pt x="15868" y="27612"/>
                    <a:pt x="16004" y="27070"/>
                    <a:pt x="16166" y="26527"/>
                  </a:cubicBezTo>
                  <a:close/>
                  <a:moveTo>
                    <a:pt x="9619" y="9907"/>
                  </a:moveTo>
                  <a:cubicBezTo>
                    <a:pt x="9846" y="9907"/>
                    <a:pt x="10077" y="9914"/>
                    <a:pt x="10308" y="9927"/>
                  </a:cubicBezTo>
                  <a:cubicBezTo>
                    <a:pt x="10362" y="10063"/>
                    <a:pt x="10389" y="10226"/>
                    <a:pt x="10362" y="10361"/>
                  </a:cubicBezTo>
                  <a:cubicBezTo>
                    <a:pt x="10389" y="12938"/>
                    <a:pt x="10416" y="15488"/>
                    <a:pt x="10416" y="18064"/>
                  </a:cubicBezTo>
                  <a:cubicBezTo>
                    <a:pt x="10443" y="20261"/>
                    <a:pt x="10443" y="22486"/>
                    <a:pt x="10470" y="24710"/>
                  </a:cubicBezTo>
                  <a:cubicBezTo>
                    <a:pt x="10470" y="25768"/>
                    <a:pt x="10497" y="26825"/>
                    <a:pt x="10497" y="27856"/>
                  </a:cubicBezTo>
                  <a:lnTo>
                    <a:pt x="10497" y="28236"/>
                  </a:lnTo>
                  <a:cubicBezTo>
                    <a:pt x="9982" y="28344"/>
                    <a:pt x="9467" y="28263"/>
                    <a:pt x="8924" y="28372"/>
                  </a:cubicBezTo>
                  <a:cubicBezTo>
                    <a:pt x="8897" y="28236"/>
                    <a:pt x="8897" y="28127"/>
                    <a:pt x="8897" y="28019"/>
                  </a:cubicBezTo>
                  <a:cubicBezTo>
                    <a:pt x="8843" y="23733"/>
                    <a:pt x="8870" y="10334"/>
                    <a:pt x="8951" y="9927"/>
                  </a:cubicBezTo>
                  <a:cubicBezTo>
                    <a:pt x="9168" y="9914"/>
                    <a:pt x="9392" y="9907"/>
                    <a:pt x="9619" y="9907"/>
                  </a:cubicBezTo>
                  <a:close/>
                  <a:moveTo>
                    <a:pt x="19421" y="28534"/>
                  </a:moveTo>
                  <a:cubicBezTo>
                    <a:pt x="20615" y="28534"/>
                    <a:pt x="21808" y="28561"/>
                    <a:pt x="22974" y="28561"/>
                  </a:cubicBezTo>
                  <a:cubicBezTo>
                    <a:pt x="23006" y="28555"/>
                    <a:pt x="23038" y="28552"/>
                    <a:pt x="23070" y="28552"/>
                  </a:cubicBezTo>
                  <a:cubicBezTo>
                    <a:pt x="23173" y="28552"/>
                    <a:pt x="23271" y="28587"/>
                    <a:pt x="23354" y="28670"/>
                  </a:cubicBezTo>
                  <a:cubicBezTo>
                    <a:pt x="23408" y="28941"/>
                    <a:pt x="23408" y="29212"/>
                    <a:pt x="23381" y="29484"/>
                  </a:cubicBezTo>
                  <a:cubicBezTo>
                    <a:pt x="23292" y="29551"/>
                    <a:pt x="23203" y="29599"/>
                    <a:pt x="23098" y="29599"/>
                  </a:cubicBezTo>
                  <a:cubicBezTo>
                    <a:pt x="23076" y="29599"/>
                    <a:pt x="23053" y="29597"/>
                    <a:pt x="23029" y="29592"/>
                  </a:cubicBezTo>
                  <a:lnTo>
                    <a:pt x="22269" y="29592"/>
                  </a:lnTo>
                  <a:cubicBezTo>
                    <a:pt x="21510" y="29565"/>
                    <a:pt x="20750" y="29538"/>
                    <a:pt x="19991" y="29538"/>
                  </a:cubicBezTo>
                  <a:cubicBezTo>
                    <a:pt x="18445" y="29538"/>
                    <a:pt x="16926" y="29565"/>
                    <a:pt x="15380" y="29619"/>
                  </a:cubicBezTo>
                  <a:cubicBezTo>
                    <a:pt x="14485" y="29673"/>
                    <a:pt x="13562" y="29755"/>
                    <a:pt x="12640" y="29809"/>
                  </a:cubicBezTo>
                  <a:cubicBezTo>
                    <a:pt x="12288" y="29836"/>
                    <a:pt x="11935" y="29836"/>
                    <a:pt x="11555" y="29836"/>
                  </a:cubicBezTo>
                  <a:cubicBezTo>
                    <a:pt x="11203" y="29863"/>
                    <a:pt x="10850" y="29890"/>
                    <a:pt x="10497" y="29890"/>
                  </a:cubicBezTo>
                  <a:lnTo>
                    <a:pt x="8924" y="29890"/>
                  </a:lnTo>
                  <a:cubicBezTo>
                    <a:pt x="8870" y="29538"/>
                    <a:pt x="8870" y="29185"/>
                    <a:pt x="8897" y="28833"/>
                  </a:cubicBezTo>
                  <a:cubicBezTo>
                    <a:pt x="8978" y="28805"/>
                    <a:pt x="9087" y="28805"/>
                    <a:pt x="9195" y="28778"/>
                  </a:cubicBezTo>
                  <a:cubicBezTo>
                    <a:pt x="9819" y="28778"/>
                    <a:pt x="10470" y="28751"/>
                    <a:pt x="11094" y="28751"/>
                  </a:cubicBezTo>
                  <a:cubicBezTo>
                    <a:pt x="11353" y="28756"/>
                    <a:pt x="11611" y="28758"/>
                    <a:pt x="11868" y="28758"/>
                  </a:cubicBezTo>
                  <a:cubicBezTo>
                    <a:pt x="13013" y="28758"/>
                    <a:pt x="14147" y="28714"/>
                    <a:pt x="15298" y="28670"/>
                  </a:cubicBezTo>
                  <a:cubicBezTo>
                    <a:pt x="15949" y="28643"/>
                    <a:pt x="16573" y="28643"/>
                    <a:pt x="17224" y="28616"/>
                  </a:cubicBezTo>
                  <a:cubicBezTo>
                    <a:pt x="17956" y="28588"/>
                    <a:pt x="18689" y="28534"/>
                    <a:pt x="19421" y="28534"/>
                  </a:cubicBezTo>
                  <a:close/>
                  <a:moveTo>
                    <a:pt x="24366" y="32413"/>
                  </a:moveTo>
                  <a:cubicBezTo>
                    <a:pt x="24614" y="32413"/>
                    <a:pt x="24864" y="32422"/>
                    <a:pt x="25117" y="32440"/>
                  </a:cubicBezTo>
                  <a:cubicBezTo>
                    <a:pt x="25144" y="32521"/>
                    <a:pt x="25144" y="32603"/>
                    <a:pt x="25171" y="32684"/>
                  </a:cubicBezTo>
                  <a:lnTo>
                    <a:pt x="25171" y="34176"/>
                  </a:lnTo>
                  <a:cubicBezTo>
                    <a:pt x="24859" y="34217"/>
                    <a:pt x="24548" y="34237"/>
                    <a:pt x="24236" y="34237"/>
                  </a:cubicBezTo>
                  <a:cubicBezTo>
                    <a:pt x="23924" y="34237"/>
                    <a:pt x="23612" y="34217"/>
                    <a:pt x="23300" y="34176"/>
                  </a:cubicBezTo>
                  <a:cubicBezTo>
                    <a:pt x="23191" y="33932"/>
                    <a:pt x="23110" y="33661"/>
                    <a:pt x="23056" y="33362"/>
                  </a:cubicBezTo>
                  <a:cubicBezTo>
                    <a:pt x="22974" y="33091"/>
                    <a:pt x="22893" y="32820"/>
                    <a:pt x="22893" y="32521"/>
                  </a:cubicBezTo>
                  <a:cubicBezTo>
                    <a:pt x="23381" y="32449"/>
                    <a:pt x="23869" y="32413"/>
                    <a:pt x="24366" y="32413"/>
                  </a:cubicBezTo>
                  <a:close/>
                  <a:moveTo>
                    <a:pt x="25904" y="31952"/>
                  </a:moveTo>
                  <a:cubicBezTo>
                    <a:pt x="25958" y="31952"/>
                    <a:pt x="26012" y="31952"/>
                    <a:pt x="26066" y="31979"/>
                  </a:cubicBezTo>
                  <a:cubicBezTo>
                    <a:pt x="26094" y="32006"/>
                    <a:pt x="26094" y="32033"/>
                    <a:pt x="26121" y="32060"/>
                  </a:cubicBezTo>
                  <a:cubicBezTo>
                    <a:pt x="26202" y="32549"/>
                    <a:pt x="26202" y="33037"/>
                    <a:pt x="26175" y="33525"/>
                  </a:cubicBezTo>
                  <a:cubicBezTo>
                    <a:pt x="26148" y="33823"/>
                    <a:pt x="26121" y="34122"/>
                    <a:pt x="26094" y="34393"/>
                  </a:cubicBezTo>
                  <a:cubicBezTo>
                    <a:pt x="26094" y="34501"/>
                    <a:pt x="26066" y="34583"/>
                    <a:pt x="26039" y="34691"/>
                  </a:cubicBezTo>
                  <a:lnTo>
                    <a:pt x="25714" y="34691"/>
                  </a:lnTo>
                  <a:cubicBezTo>
                    <a:pt x="25524" y="33769"/>
                    <a:pt x="25714" y="32874"/>
                    <a:pt x="25714" y="31979"/>
                  </a:cubicBezTo>
                  <a:lnTo>
                    <a:pt x="25687" y="31979"/>
                  </a:lnTo>
                  <a:cubicBezTo>
                    <a:pt x="25795" y="31952"/>
                    <a:pt x="25849" y="31952"/>
                    <a:pt x="25904" y="31952"/>
                  </a:cubicBezTo>
                  <a:close/>
                  <a:moveTo>
                    <a:pt x="20187" y="30005"/>
                  </a:moveTo>
                  <a:cubicBezTo>
                    <a:pt x="20842" y="30005"/>
                    <a:pt x="21366" y="30012"/>
                    <a:pt x="21591" y="30026"/>
                  </a:cubicBezTo>
                  <a:cubicBezTo>
                    <a:pt x="21645" y="30107"/>
                    <a:pt x="21672" y="30189"/>
                    <a:pt x="21700" y="30270"/>
                  </a:cubicBezTo>
                  <a:lnTo>
                    <a:pt x="22622" y="33769"/>
                  </a:lnTo>
                  <a:cubicBezTo>
                    <a:pt x="22676" y="34013"/>
                    <a:pt x="22757" y="34230"/>
                    <a:pt x="22812" y="34474"/>
                  </a:cubicBezTo>
                  <a:cubicBezTo>
                    <a:pt x="22920" y="34854"/>
                    <a:pt x="22974" y="35234"/>
                    <a:pt x="23029" y="35614"/>
                  </a:cubicBezTo>
                  <a:cubicBezTo>
                    <a:pt x="23083" y="35912"/>
                    <a:pt x="22947" y="36210"/>
                    <a:pt x="22703" y="36373"/>
                  </a:cubicBezTo>
                  <a:cubicBezTo>
                    <a:pt x="22540" y="36509"/>
                    <a:pt x="22351" y="36590"/>
                    <a:pt x="22134" y="36644"/>
                  </a:cubicBezTo>
                  <a:cubicBezTo>
                    <a:pt x="21618" y="36753"/>
                    <a:pt x="21076" y="36834"/>
                    <a:pt x="20533" y="36861"/>
                  </a:cubicBezTo>
                  <a:cubicBezTo>
                    <a:pt x="20063" y="36902"/>
                    <a:pt x="19588" y="36916"/>
                    <a:pt x="19113" y="36916"/>
                  </a:cubicBezTo>
                  <a:cubicBezTo>
                    <a:pt x="18328" y="36916"/>
                    <a:pt x="17540" y="36878"/>
                    <a:pt x="16763" y="36861"/>
                  </a:cubicBezTo>
                  <a:cubicBezTo>
                    <a:pt x="16248" y="36834"/>
                    <a:pt x="15732" y="36780"/>
                    <a:pt x="15217" y="36644"/>
                  </a:cubicBezTo>
                  <a:cubicBezTo>
                    <a:pt x="15108" y="36617"/>
                    <a:pt x="14973" y="36590"/>
                    <a:pt x="14864" y="36536"/>
                  </a:cubicBezTo>
                  <a:cubicBezTo>
                    <a:pt x="14159" y="36373"/>
                    <a:pt x="13752" y="35641"/>
                    <a:pt x="13969" y="34963"/>
                  </a:cubicBezTo>
                  <a:cubicBezTo>
                    <a:pt x="14105" y="34447"/>
                    <a:pt x="14240" y="33932"/>
                    <a:pt x="14376" y="33389"/>
                  </a:cubicBezTo>
                  <a:cubicBezTo>
                    <a:pt x="14620" y="32440"/>
                    <a:pt x="14864" y="31464"/>
                    <a:pt x="15136" y="30487"/>
                  </a:cubicBezTo>
                  <a:cubicBezTo>
                    <a:pt x="15163" y="30352"/>
                    <a:pt x="15190" y="30243"/>
                    <a:pt x="15217" y="30135"/>
                  </a:cubicBezTo>
                  <a:cubicBezTo>
                    <a:pt x="15614" y="30055"/>
                    <a:pt x="18395" y="30005"/>
                    <a:pt x="20187" y="30005"/>
                  </a:cubicBezTo>
                  <a:close/>
                  <a:moveTo>
                    <a:pt x="5913" y="38205"/>
                  </a:moveTo>
                  <a:cubicBezTo>
                    <a:pt x="6130" y="38205"/>
                    <a:pt x="6347" y="38217"/>
                    <a:pt x="6564" y="38217"/>
                  </a:cubicBezTo>
                  <a:cubicBezTo>
                    <a:pt x="6700" y="38624"/>
                    <a:pt x="6727" y="39058"/>
                    <a:pt x="6592" y="39438"/>
                  </a:cubicBezTo>
                  <a:cubicBezTo>
                    <a:pt x="6479" y="39528"/>
                    <a:pt x="6348" y="39581"/>
                    <a:pt x="6214" y="39581"/>
                  </a:cubicBezTo>
                  <a:cubicBezTo>
                    <a:pt x="6186" y="39581"/>
                    <a:pt x="6158" y="39578"/>
                    <a:pt x="6130" y="39574"/>
                  </a:cubicBezTo>
                  <a:lnTo>
                    <a:pt x="4828" y="39574"/>
                  </a:lnTo>
                  <a:lnTo>
                    <a:pt x="1384" y="39547"/>
                  </a:lnTo>
                  <a:cubicBezTo>
                    <a:pt x="1302" y="39547"/>
                    <a:pt x="1221" y="39519"/>
                    <a:pt x="1085" y="39519"/>
                  </a:cubicBezTo>
                  <a:cubicBezTo>
                    <a:pt x="1085" y="39275"/>
                    <a:pt x="1058" y="39031"/>
                    <a:pt x="1031" y="38814"/>
                  </a:cubicBezTo>
                  <a:cubicBezTo>
                    <a:pt x="1031" y="38489"/>
                    <a:pt x="1140" y="38407"/>
                    <a:pt x="1465" y="38380"/>
                  </a:cubicBezTo>
                  <a:cubicBezTo>
                    <a:pt x="2008" y="38353"/>
                    <a:pt x="2523" y="38299"/>
                    <a:pt x="3038" y="38299"/>
                  </a:cubicBezTo>
                  <a:cubicBezTo>
                    <a:pt x="3906" y="38272"/>
                    <a:pt x="4747" y="38245"/>
                    <a:pt x="5588" y="38217"/>
                  </a:cubicBezTo>
                  <a:cubicBezTo>
                    <a:pt x="5696" y="38208"/>
                    <a:pt x="5805" y="38205"/>
                    <a:pt x="5913" y="38205"/>
                  </a:cubicBezTo>
                  <a:close/>
                  <a:moveTo>
                    <a:pt x="5724" y="40062"/>
                  </a:moveTo>
                  <a:cubicBezTo>
                    <a:pt x="5778" y="40062"/>
                    <a:pt x="5805" y="40062"/>
                    <a:pt x="5859" y="40089"/>
                  </a:cubicBezTo>
                  <a:cubicBezTo>
                    <a:pt x="5941" y="40794"/>
                    <a:pt x="5968" y="41499"/>
                    <a:pt x="5913" y="42205"/>
                  </a:cubicBezTo>
                  <a:lnTo>
                    <a:pt x="1926" y="42286"/>
                  </a:lnTo>
                  <a:cubicBezTo>
                    <a:pt x="1845" y="41554"/>
                    <a:pt x="1818" y="40821"/>
                    <a:pt x="1872" y="40089"/>
                  </a:cubicBezTo>
                  <a:cubicBezTo>
                    <a:pt x="1953" y="40089"/>
                    <a:pt x="2035" y="40062"/>
                    <a:pt x="2089" y="40062"/>
                  </a:cubicBezTo>
                  <a:close/>
                  <a:moveTo>
                    <a:pt x="9901" y="30379"/>
                  </a:moveTo>
                  <a:cubicBezTo>
                    <a:pt x="10072" y="30379"/>
                    <a:pt x="10244" y="30388"/>
                    <a:pt x="10416" y="30406"/>
                  </a:cubicBezTo>
                  <a:cubicBezTo>
                    <a:pt x="10470" y="30541"/>
                    <a:pt x="10497" y="30704"/>
                    <a:pt x="10470" y="30867"/>
                  </a:cubicBezTo>
                  <a:cubicBezTo>
                    <a:pt x="10497" y="32576"/>
                    <a:pt x="10497" y="34312"/>
                    <a:pt x="10497" y="36020"/>
                  </a:cubicBezTo>
                  <a:lnTo>
                    <a:pt x="10552" y="41825"/>
                  </a:lnTo>
                  <a:lnTo>
                    <a:pt x="10552" y="42286"/>
                  </a:lnTo>
                  <a:cubicBezTo>
                    <a:pt x="10280" y="42300"/>
                    <a:pt x="10009" y="42306"/>
                    <a:pt x="9741" y="42306"/>
                  </a:cubicBezTo>
                  <a:cubicBezTo>
                    <a:pt x="9473" y="42306"/>
                    <a:pt x="9209" y="42300"/>
                    <a:pt x="8951" y="42286"/>
                  </a:cubicBezTo>
                  <a:cubicBezTo>
                    <a:pt x="8843" y="42150"/>
                    <a:pt x="8870" y="41988"/>
                    <a:pt x="8870" y="41852"/>
                  </a:cubicBezTo>
                  <a:lnTo>
                    <a:pt x="8870" y="37783"/>
                  </a:lnTo>
                  <a:lnTo>
                    <a:pt x="8870" y="30894"/>
                  </a:lnTo>
                  <a:lnTo>
                    <a:pt x="8870" y="30487"/>
                  </a:lnTo>
                  <a:cubicBezTo>
                    <a:pt x="9214" y="30415"/>
                    <a:pt x="9557" y="30379"/>
                    <a:pt x="9901" y="30379"/>
                  </a:cubicBezTo>
                  <a:close/>
                  <a:moveTo>
                    <a:pt x="8409" y="42720"/>
                  </a:moveTo>
                  <a:cubicBezTo>
                    <a:pt x="9087" y="42720"/>
                    <a:pt x="9738" y="42774"/>
                    <a:pt x="10416" y="42801"/>
                  </a:cubicBezTo>
                  <a:cubicBezTo>
                    <a:pt x="10470" y="42801"/>
                    <a:pt x="10497" y="42828"/>
                    <a:pt x="10552" y="42856"/>
                  </a:cubicBezTo>
                  <a:cubicBezTo>
                    <a:pt x="10579" y="43127"/>
                    <a:pt x="10579" y="43425"/>
                    <a:pt x="10552" y="43724"/>
                  </a:cubicBezTo>
                  <a:cubicBezTo>
                    <a:pt x="10497" y="43751"/>
                    <a:pt x="10443" y="43778"/>
                    <a:pt x="10362" y="43778"/>
                  </a:cubicBezTo>
                  <a:cubicBezTo>
                    <a:pt x="9765" y="43805"/>
                    <a:pt x="9168" y="43832"/>
                    <a:pt x="8599" y="43832"/>
                  </a:cubicBezTo>
                  <a:cubicBezTo>
                    <a:pt x="8002" y="43832"/>
                    <a:pt x="7487" y="43805"/>
                    <a:pt x="6863" y="43778"/>
                  </a:cubicBezTo>
                  <a:cubicBezTo>
                    <a:pt x="6212" y="43778"/>
                    <a:pt x="5588" y="43751"/>
                    <a:pt x="4964" y="43751"/>
                  </a:cubicBezTo>
                  <a:cubicBezTo>
                    <a:pt x="4584" y="43751"/>
                    <a:pt x="4205" y="43724"/>
                    <a:pt x="3798" y="43724"/>
                  </a:cubicBezTo>
                  <a:cubicBezTo>
                    <a:pt x="3760" y="43718"/>
                    <a:pt x="3721" y="43716"/>
                    <a:pt x="3681" y="43716"/>
                  </a:cubicBezTo>
                  <a:cubicBezTo>
                    <a:pt x="3522" y="43716"/>
                    <a:pt x="3353" y="43751"/>
                    <a:pt x="3201" y="43751"/>
                  </a:cubicBezTo>
                  <a:lnTo>
                    <a:pt x="1302" y="43751"/>
                  </a:lnTo>
                  <a:cubicBezTo>
                    <a:pt x="1113" y="43724"/>
                    <a:pt x="923" y="43724"/>
                    <a:pt x="733" y="43696"/>
                  </a:cubicBezTo>
                  <a:cubicBezTo>
                    <a:pt x="624" y="43669"/>
                    <a:pt x="543" y="43588"/>
                    <a:pt x="516" y="43479"/>
                  </a:cubicBezTo>
                  <a:cubicBezTo>
                    <a:pt x="489" y="43235"/>
                    <a:pt x="489" y="42991"/>
                    <a:pt x="570" y="42774"/>
                  </a:cubicBezTo>
                  <a:cubicBezTo>
                    <a:pt x="733" y="42747"/>
                    <a:pt x="923" y="42720"/>
                    <a:pt x="1113" y="42720"/>
                  </a:cubicBezTo>
                  <a:close/>
                  <a:moveTo>
                    <a:pt x="27055" y="32713"/>
                  </a:moveTo>
                  <a:cubicBezTo>
                    <a:pt x="27608" y="32713"/>
                    <a:pt x="28151" y="32834"/>
                    <a:pt x="28643" y="33091"/>
                  </a:cubicBezTo>
                  <a:cubicBezTo>
                    <a:pt x="28833" y="33200"/>
                    <a:pt x="28969" y="33335"/>
                    <a:pt x="29104" y="33498"/>
                  </a:cubicBezTo>
                  <a:cubicBezTo>
                    <a:pt x="29457" y="33878"/>
                    <a:pt x="29728" y="34312"/>
                    <a:pt x="29918" y="34773"/>
                  </a:cubicBezTo>
                  <a:cubicBezTo>
                    <a:pt x="30189" y="35342"/>
                    <a:pt x="30379" y="35966"/>
                    <a:pt x="30515" y="36590"/>
                  </a:cubicBezTo>
                  <a:cubicBezTo>
                    <a:pt x="30569" y="36943"/>
                    <a:pt x="30623" y="37295"/>
                    <a:pt x="30623" y="37648"/>
                  </a:cubicBezTo>
                  <a:cubicBezTo>
                    <a:pt x="30705" y="39031"/>
                    <a:pt x="30813" y="40414"/>
                    <a:pt x="30867" y="41798"/>
                  </a:cubicBezTo>
                  <a:cubicBezTo>
                    <a:pt x="30895" y="43371"/>
                    <a:pt x="30895" y="44917"/>
                    <a:pt x="30895" y="46490"/>
                  </a:cubicBezTo>
                  <a:cubicBezTo>
                    <a:pt x="30895" y="47087"/>
                    <a:pt x="30867" y="47711"/>
                    <a:pt x="30867" y="48335"/>
                  </a:cubicBezTo>
                  <a:cubicBezTo>
                    <a:pt x="30867" y="48524"/>
                    <a:pt x="30813" y="48741"/>
                    <a:pt x="30813" y="48931"/>
                  </a:cubicBezTo>
                  <a:cubicBezTo>
                    <a:pt x="30559" y="48995"/>
                    <a:pt x="30295" y="49021"/>
                    <a:pt x="30028" y="49021"/>
                  </a:cubicBezTo>
                  <a:cubicBezTo>
                    <a:pt x="29839" y="49021"/>
                    <a:pt x="29648" y="49008"/>
                    <a:pt x="29457" y="48986"/>
                  </a:cubicBezTo>
                  <a:cubicBezTo>
                    <a:pt x="29430" y="48904"/>
                    <a:pt x="29430" y="48796"/>
                    <a:pt x="29430" y="48714"/>
                  </a:cubicBezTo>
                  <a:cubicBezTo>
                    <a:pt x="29430" y="47684"/>
                    <a:pt x="29430" y="46626"/>
                    <a:pt x="29457" y="45622"/>
                  </a:cubicBezTo>
                  <a:cubicBezTo>
                    <a:pt x="29511" y="43995"/>
                    <a:pt x="29565" y="42367"/>
                    <a:pt x="29457" y="40740"/>
                  </a:cubicBezTo>
                  <a:cubicBezTo>
                    <a:pt x="29430" y="40143"/>
                    <a:pt x="29403" y="39519"/>
                    <a:pt x="29376" y="38896"/>
                  </a:cubicBezTo>
                  <a:cubicBezTo>
                    <a:pt x="29321" y="38082"/>
                    <a:pt x="29240" y="37268"/>
                    <a:pt x="29077" y="36482"/>
                  </a:cubicBezTo>
                  <a:cubicBezTo>
                    <a:pt x="28942" y="35939"/>
                    <a:pt x="28752" y="35424"/>
                    <a:pt x="28508" y="34935"/>
                  </a:cubicBezTo>
                  <a:cubicBezTo>
                    <a:pt x="28209" y="34230"/>
                    <a:pt x="27531" y="33769"/>
                    <a:pt x="26772" y="33769"/>
                  </a:cubicBezTo>
                  <a:cubicBezTo>
                    <a:pt x="26717" y="33769"/>
                    <a:pt x="26663" y="33742"/>
                    <a:pt x="26609" y="33742"/>
                  </a:cubicBezTo>
                  <a:lnTo>
                    <a:pt x="26582" y="32983"/>
                  </a:lnTo>
                  <a:cubicBezTo>
                    <a:pt x="26582" y="32901"/>
                    <a:pt x="26609" y="32847"/>
                    <a:pt x="26609" y="32738"/>
                  </a:cubicBezTo>
                  <a:cubicBezTo>
                    <a:pt x="26758" y="32721"/>
                    <a:pt x="26907" y="32713"/>
                    <a:pt x="27055" y="32713"/>
                  </a:cubicBezTo>
                  <a:close/>
                  <a:moveTo>
                    <a:pt x="2352" y="44204"/>
                  </a:moveTo>
                  <a:cubicBezTo>
                    <a:pt x="3369" y="44204"/>
                    <a:pt x="5711" y="44244"/>
                    <a:pt x="5886" y="44266"/>
                  </a:cubicBezTo>
                  <a:cubicBezTo>
                    <a:pt x="5913" y="44320"/>
                    <a:pt x="5913" y="44375"/>
                    <a:pt x="5941" y="44402"/>
                  </a:cubicBezTo>
                  <a:cubicBezTo>
                    <a:pt x="5941" y="44836"/>
                    <a:pt x="5995" y="45270"/>
                    <a:pt x="5995" y="45731"/>
                  </a:cubicBezTo>
                  <a:cubicBezTo>
                    <a:pt x="5995" y="46273"/>
                    <a:pt x="6022" y="46816"/>
                    <a:pt x="6049" y="47385"/>
                  </a:cubicBezTo>
                  <a:cubicBezTo>
                    <a:pt x="6103" y="49013"/>
                    <a:pt x="6049" y="50613"/>
                    <a:pt x="5995" y="52240"/>
                  </a:cubicBezTo>
                  <a:cubicBezTo>
                    <a:pt x="5995" y="53054"/>
                    <a:pt x="5479" y="53759"/>
                    <a:pt x="4693" y="53976"/>
                  </a:cubicBezTo>
                  <a:cubicBezTo>
                    <a:pt x="4530" y="54031"/>
                    <a:pt x="4361" y="54058"/>
                    <a:pt x="4191" y="54058"/>
                  </a:cubicBezTo>
                  <a:cubicBezTo>
                    <a:pt x="4022" y="54058"/>
                    <a:pt x="3852" y="54031"/>
                    <a:pt x="3689" y="53976"/>
                  </a:cubicBezTo>
                  <a:cubicBezTo>
                    <a:pt x="3011" y="53814"/>
                    <a:pt x="2496" y="53298"/>
                    <a:pt x="2306" y="52647"/>
                  </a:cubicBezTo>
                  <a:cubicBezTo>
                    <a:pt x="2170" y="52213"/>
                    <a:pt x="2116" y="51752"/>
                    <a:pt x="2089" y="51318"/>
                  </a:cubicBezTo>
                  <a:lnTo>
                    <a:pt x="2089" y="51210"/>
                  </a:lnTo>
                  <a:cubicBezTo>
                    <a:pt x="2089" y="49040"/>
                    <a:pt x="1926" y="46870"/>
                    <a:pt x="1899" y="44727"/>
                  </a:cubicBezTo>
                  <a:lnTo>
                    <a:pt x="1899" y="44212"/>
                  </a:lnTo>
                  <a:cubicBezTo>
                    <a:pt x="1946" y="44207"/>
                    <a:pt x="2112" y="44204"/>
                    <a:pt x="2352" y="44204"/>
                  </a:cubicBezTo>
                  <a:close/>
                  <a:moveTo>
                    <a:pt x="9948" y="44292"/>
                  </a:moveTo>
                  <a:cubicBezTo>
                    <a:pt x="10140" y="44292"/>
                    <a:pt x="10332" y="44301"/>
                    <a:pt x="10525" y="44320"/>
                  </a:cubicBezTo>
                  <a:cubicBezTo>
                    <a:pt x="10579" y="44673"/>
                    <a:pt x="10687" y="59211"/>
                    <a:pt x="10660" y="59754"/>
                  </a:cubicBezTo>
                  <a:cubicBezTo>
                    <a:pt x="10326" y="59817"/>
                    <a:pt x="9993" y="59844"/>
                    <a:pt x="9659" y="59844"/>
                  </a:cubicBezTo>
                  <a:cubicBezTo>
                    <a:pt x="9423" y="59844"/>
                    <a:pt x="9187" y="59830"/>
                    <a:pt x="8951" y="59808"/>
                  </a:cubicBezTo>
                  <a:cubicBezTo>
                    <a:pt x="8924" y="59727"/>
                    <a:pt x="8924" y="59645"/>
                    <a:pt x="8897" y="59564"/>
                  </a:cubicBezTo>
                  <a:lnTo>
                    <a:pt x="8897" y="44375"/>
                  </a:lnTo>
                  <a:cubicBezTo>
                    <a:pt x="9247" y="44322"/>
                    <a:pt x="9598" y="44292"/>
                    <a:pt x="9948" y="44292"/>
                  </a:cubicBezTo>
                  <a:close/>
                  <a:moveTo>
                    <a:pt x="12559" y="60350"/>
                  </a:moveTo>
                  <a:cubicBezTo>
                    <a:pt x="13752" y="60378"/>
                    <a:pt x="14946" y="60432"/>
                    <a:pt x="16139" y="60486"/>
                  </a:cubicBezTo>
                  <a:lnTo>
                    <a:pt x="16600" y="60486"/>
                  </a:lnTo>
                  <a:lnTo>
                    <a:pt x="19177" y="60567"/>
                  </a:lnTo>
                  <a:cubicBezTo>
                    <a:pt x="19231" y="60567"/>
                    <a:pt x="19313" y="60595"/>
                    <a:pt x="19367" y="60595"/>
                  </a:cubicBezTo>
                  <a:cubicBezTo>
                    <a:pt x="19503" y="61056"/>
                    <a:pt x="19530" y="61544"/>
                    <a:pt x="19448" y="62032"/>
                  </a:cubicBezTo>
                  <a:cubicBezTo>
                    <a:pt x="19367" y="62032"/>
                    <a:pt x="19286" y="62059"/>
                    <a:pt x="19204" y="62059"/>
                  </a:cubicBezTo>
                  <a:lnTo>
                    <a:pt x="16221" y="62032"/>
                  </a:lnTo>
                  <a:lnTo>
                    <a:pt x="16085" y="62032"/>
                  </a:lnTo>
                  <a:lnTo>
                    <a:pt x="9521" y="61924"/>
                  </a:lnTo>
                  <a:cubicBezTo>
                    <a:pt x="8002" y="61897"/>
                    <a:pt x="6456" y="61842"/>
                    <a:pt x="4937" y="61842"/>
                  </a:cubicBezTo>
                  <a:lnTo>
                    <a:pt x="1357" y="61842"/>
                  </a:lnTo>
                  <a:cubicBezTo>
                    <a:pt x="1275" y="61435"/>
                    <a:pt x="1248" y="60974"/>
                    <a:pt x="1330" y="60540"/>
                  </a:cubicBezTo>
                  <a:cubicBezTo>
                    <a:pt x="1357" y="60540"/>
                    <a:pt x="1411" y="60513"/>
                    <a:pt x="1438" y="60513"/>
                  </a:cubicBezTo>
                  <a:cubicBezTo>
                    <a:pt x="1980" y="60486"/>
                    <a:pt x="2523" y="60432"/>
                    <a:pt x="3065" y="60432"/>
                  </a:cubicBezTo>
                  <a:cubicBezTo>
                    <a:pt x="4666" y="60405"/>
                    <a:pt x="6266" y="60405"/>
                    <a:pt x="7893" y="60405"/>
                  </a:cubicBezTo>
                  <a:cubicBezTo>
                    <a:pt x="9440" y="60405"/>
                    <a:pt x="11013" y="60350"/>
                    <a:pt x="12559" y="60350"/>
                  </a:cubicBezTo>
                  <a:close/>
                  <a:moveTo>
                    <a:pt x="15434" y="0"/>
                  </a:moveTo>
                  <a:cubicBezTo>
                    <a:pt x="15108" y="0"/>
                    <a:pt x="14756" y="27"/>
                    <a:pt x="14430" y="27"/>
                  </a:cubicBezTo>
                  <a:cubicBezTo>
                    <a:pt x="14322" y="27"/>
                    <a:pt x="14213" y="81"/>
                    <a:pt x="14186" y="190"/>
                  </a:cubicBezTo>
                  <a:cubicBezTo>
                    <a:pt x="14159" y="326"/>
                    <a:pt x="14132" y="488"/>
                    <a:pt x="14132" y="651"/>
                  </a:cubicBezTo>
                  <a:cubicBezTo>
                    <a:pt x="14078" y="1546"/>
                    <a:pt x="14051" y="2468"/>
                    <a:pt x="14023" y="3363"/>
                  </a:cubicBezTo>
                  <a:cubicBezTo>
                    <a:pt x="13996" y="4503"/>
                    <a:pt x="13942" y="5669"/>
                    <a:pt x="13888" y="6835"/>
                  </a:cubicBezTo>
                  <a:cubicBezTo>
                    <a:pt x="13888" y="7025"/>
                    <a:pt x="13888" y="7242"/>
                    <a:pt x="13888" y="7459"/>
                  </a:cubicBezTo>
                  <a:cubicBezTo>
                    <a:pt x="13861" y="7540"/>
                    <a:pt x="13834" y="7649"/>
                    <a:pt x="13834" y="7730"/>
                  </a:cubicBezTo>
                  <a:lnTo>
                    <a:pt x="11609" y="7730"/>
                  </a:lnTo>
                  <a:cubicBezTo>
                    <a:pt x="11365" y="7730"/>
                    <a:pt x="11121" y="7730"/>
                    <a:pt x="10877" y="7703"/>
                  </a:cubicBezTo>
                  <a:cubicBezTo>
                    <a:pt x="10850" y="7296"/>
                    <a:pt x="10823" y="6889"/>
                    <a:pt x="10850" y="6483"/>
                  </a:cubicBezTo>
                  <a:cubicBezTo>
                    <a:pt x="10823" y="6076"/>
                    <a:pt x="10850" y="5669"/>
                    <a:pt x="10823" y="5289"/>
                  </a:cubicBezTo>
                  <a:cubicBezTo>
                    <a:pt x="10742" y="5235"/>
                    <a:pt x="10660" y="5208"/>
                    <a:pt x="10606" y="5181"/>
                  </a:cubicBezTo>
                  <a:cubicBezTo>
                    <a:pt x="10387" y="5141"/>
                    <a:pt x="10184" y="5116"/>
                    <a:pt x="9973" y="5116"/>
                  </a:cubicBezTo>
                  <a:cubicBezTo>
                    <a:pt x="9896" y="5116"/>
                    <a:pt x="9818" y="5119"/>
                    <a:pt x="9738" y="5126"/>
                  </a:cubicBezTo>
                  <a:cubicBezTo>
                    <a:pt x="9440" y="5126"/>
                    <a:pt x="9060" y="5154"/>
                    <a:pt x="8789" y="5181"/>
                  </a:cubicBezTo>
                  <a:cubicBezTo>
                    <a:pt x="8517" y="5208"/>
                    <a:pt x="8382" y="5343"/>
                    <a:pt x="8382" y="5615"/>
                  </a:cubicBezTo>
                  <a:lnTo>
                    <a:pt x="8382" y="5967"/>
                  </a:lnTo>
                  <a:lnTo>
                    <a:pt x="8382" y="34637"/>
                  </a:lnTo>
                  <a:lnTo>
                    <a:pt x="8382" y="41825"/>
                  </a:lnTo>
                  <a:cubicBezTo>
                    <a:pt x="8382" y="41961"/>
                    <a:pt x="8382" y="42096"/>
                    <a:pt x="8382" y="42259"/>
                  </a:cubicBezTo>
                  <a:cubicBezTo>
                    <a:pt x="8219" y="42272"/>
                    <a:pt x="8063" y="42279"/>
                    <a:pt x="7907" y="42279"/>
                  </a:cubicBezTo>
                  <a:cubicBezTo>
                    <a:pt x="7751" y="42279"/>
                    <a:pt x="7595" y="42272"/>
                    <a:pt x="7432" y="42259"/>
                  </a:cubicBezTo>
                  <a:cubicBezTo>
                    <a:pt x="7313" y="42269"/>
                    <a:pt x="7198" y="42275"/>
                    <a:pt x="7085" y="42275"/>
                  </a:cubicBezTo>
                  <a:cubicBezTo>
                    <a:pt x="6888" y="42275"/>
                    <a:pt x="6699" y="42256"/>
                    <a:pt x="6510" y="42205"/>
                  </a:cubicBezTo>
                  <a:lnTo>
                    <a:pt x="6510" y="41120"/>
                  </a:lnTo>
                  <a:cubicBezTo>
                    <a:pt x="6456" y="40767"/>
                    <a:pt x="6456" y="40387"/>
                    <a:pt x="6510" y="40035"/>
                  </a:cubicBezTo>
                  <a:cubicBezTo>
                    <a:pt x="6592" y="40008"/>
                    <a:pt x="6646" y="39980"/>
                    <a:pt x="6700" y="39980"/>
                  </a:cubicBezTo>
                  <a:cubicBezTo>
                    <a:pt x="6890" y="39953"/>
                    <a:pt x="7053" y="39818"/>
                    <a:pt x="7107" y="39628"/>
                  </a:cubicBezTo>
                  <a:cubicBezTo>
                    <a:pt x="7107" y="39519"/>
                    <a:pt x="7134" y="39438"/>
                    <a:pt x="7134" y="39357"/>
                  </a:cubicBezTo>
                  <a:cubicBezTo>
                    <a:pt x="7188" y="38977"/>
                    <a:pt x="7161" y="38570"/>
                    <a:pt x="7080" y="38190"/>
                  </a:cubicBezTo>
                  <a:cubicBezTo>
                    <a:pt x="7026" y="37892"/>
                    <a:pt x="6944" y="37838"/>
                    <a:pt x="6646" y="37783"/>
                  </a:cubicBezTo>
                  <a:cubicBezTo>
                    <a:pt x="6347" y="37756"/>
                    <a:pt x="6049" y="37729"/>
                    <a:pt x="5724" y="37729"/>
                  </a:cubicBezTo>
                  <a:cubicBezTo>
                    <a:pt x="5154" y="37729"/>
                    <a:pt x="4612" y="37756"/>
                    <a:pt x="4042" y="37783"/>
                  </a:cubicBezTo>
                  <a:cubicBezTo>
                    <a:pt x="3255" y="37838"/>
                    <a:pt x="2469" y="37865"/>
                    <a:pt x="1682" y="37919"/>
                  </a:cubicBezTo>
                  <a:cubicBezTo>
                    <a:pt x="1438" y="37919"/>
                    <a:pt x="1194" y="37946"/>
                    <a:pt x="977" y="37946"/>
                  </a:cubicBezTo>
                  <a:cubicBezTo>
                    <a:pt x="760" y="37973"/>
                    <a:pt x="651" y="38055"/>
                    <a:pt x="651" y="38272"/>
                  </a:cubicBezTo>
                  <a:cubicBezTo>
                    <a:pt x="597" y="38760"/>
                    <a:pt x="597" y="39248"/>
                    <a:pt x="706" y="39736"/>
                  </a:cubicBezTo>
                  <a:cubicBezTo>
                    <a:pt x="733" y="39872"/>
                    <a:pt x="841" y="39980"/>
                    <a:pt x="1004" y="40008"/>
                  </a:cubicBezTo>
                  <a:cubicBezTo>
                    <a:pt x="1113" y="40035"/>
                    <a:pt x="1221" y="40062"/>
                    <a:pt x="1302" y="40089"/>
                  </a:cubicBezTo>
                  <a:cubicBezTo>
                    <a:pt x="1302" y="40116"/>
                    <a:pt x="1330" y="40143"/>
                    <a:pt x="1330" y="40197"/>
                  </a:cubicBezTo>
                  <a:lnTo>
                    <a:pt x="1330" y="42069"/>
                  </a:lnTo>
                  <a:cubicBezTo>
                    <a:pt x="1330" y="42150"/>
                    <a:pt x="1302" y="42205"/>
                    <a:pt x="1275" y="42259"/>
                  </a:cubicBezTo>
                  <a:lnTo>
                    <a:pt x="923" y="42286"/>
                  </a:lnTo>
                  <a:cubicBezTo>
                    <a:pt x="733" y="42313"/>
                    <a:pt x="543" y="42313"/>
                    <a:pt x="380" y="42340"/>
                  </a:cubicBezTo>
                  <a:cubicBezTo>
                    <a:pt x="136" y="42367"/>
                    <a:pt x="28" y="42476"/>
                    <a:pt x="28" y="42720"/>
                  </a:cubicBezTo>
                  <a:cubicBezTo>
                    <a:pt x="0" y="43045"/>
                    <a:pt x="0" y="43371"/>
                    <a:pt x="28" y="43669"/>
                  </a:cubicBezTo>
                  <a:cubicBezTo>
                    <a:pt x="82" y="44076"/>
                    <a:pt x="217" y="44158"/>
                    <a:pt x="597" y="44158"/>
                  </a:cubicBezTo>
                  <a:lnTo>
                    <a:pt x="1113" y="44158"/>
                  </a:lnTo>
                  <a:cubicBezTo>
                    <a:pt x="1194" y="44185"/>
                    <a:pt x="1275" y="44185"/>
                    <a:pt x="1357" y="44212"/>
                  </a:cubicBezTo>
                  <a:cubicBezTo>
                    <a:pt x="1384" y="44863"/>
                    <a:pt x="1411" y="45514"/>
                    <a:pt x="1438" y="46165"/>
                  </a:cubicBezTo>
                  <a:cubicBezTo>
                    <a:pt x="1492" y="47874"/>
                    <a:pt x="1547" y="49609"/>
                    <a:pt x="1628" y="51345"/>
                  </a:cubicBezTo>
                  <a:cubicBezTo>
                    <a:pt x="1655" y="51806"/>
                    <a:pt x="1709" y="52268"/>
                    <a:pt x="1845" y="52702"/>
                  </a:cubicBezTo>
                  <a:cubicBezTo>
                    <a:pt x="2035" y="53542"/>
                    <a:pt x="2713" y="54220"/>
                    <a:pt x="3554" y="54437"/>
                  </a:cubicBezTo>
                  <a:cubicBezTo>
                    <a:pt x="3767" y="54500"/>
                    <a:pt x="3981" y="54529"/>
                    <a:pt x="4192" y="54529"/>
                  </a:cubicBezTo>
                  <a:cubicBezTo>
                    <a:pt x="5269" y="54529"/>
                    <a:pt x="6247" y="53759"/>
                    <a:pt x="6429" y="52647"/>
                  </a:cubicBezTo>
                  <a:cubicBezTo>
                    <a:pt x="6510" y="51996"/>
                    <a:pt x="6564" y="51372"/>
                    <a:pt x="6564" y="50749"/>
                  </a:cubicBezTo>
                  <a:cubicBezTo>
                    <a:pt x="6592" y="50016"/>
                    <a:pt x="6510" y="49257"/>
                    <a:pt x="6510" y="48497"/>
                  </a:cubicBezTo>
                  <a:lnTo>
                    <a:pt x="6510" y="44564"/>
                  </a:lnTo>
                  <a:cubicBezTo>
                    <a:pt x="6510" y="44483"/>
                    <a:pt x="6537" y="44402"/>
                    <a:pt x="6537" y="44293"/>
                  </a:cubicBezTo>
                  <a:cubicBezTo>
                    <a:pt x="6686" y="44266"/>
                    <a:pt x="6842" y="44252"/>
                    <a:pt x="6998" y="44252"/>
                  </a:cubicBezTo>
                  <a:cubicBezTo>
                    <a:pt x="7154" y="44252"/>
                    <a:pt x="7310" y="44266"/>
                    <a:pt x="7460" y="44293"/>
                  </a:cubicBezTo>
                  <a:cubicBezTo>
                    <a:pt x="7547" y="44286"/>
                    <a:pt x="7632" y="44283"/>
                    <a:pt x="7716" y="44283"/>
                  </a:cubicBezTo>
                  <a:cubicBezTo>
                    <a:pt x="7945" y="44283"/>
                    <a:pt x="8163" y="44308"/>
                    <a:pt x="8382" y="44347"/>
                  </a:cubicBezTo>
                  <a:lnTo>
                    <a:pt x="8382" y="59618"/>
                  </a:lnTo>
                  <a:cubicBezTo>
                    <a:pt x="8382" y="59699"/>
                    <a:pt x="8382" y="59754"/>
                    <a:pt x="8355" y="59808"/>
                  </a:cubicBezTo>
                  <a:cubicBezTo>
                    <a:pt x="8273" y="59835"/>
                    <a:pt x="8165" y="59835"/>
                    <a:pt x="8083" y="59835"/>
                  </a:cubicBezTo>
                  <a:cubicBezTo>
                    <a:pt x="7324" y="59862"/>
                    <a:pt x="6564" y="59889"/>
                    <a:pt x="5805" y="59889"/>
                  </a:cubicBezTo>
                  <a:cubicBezTo>
                    <a:pt x="4747" y="59916"/>
                    <a:pt x="3716" y="59916"/>
                    <a:pt x="2659" y="59916"/>
                  </a:cubicBezTo>
                  <a:cubicBezTo>
                    <a:pt x="2279" y="59916"/>
                    <a:pt x="1899" y="59944"/>
                    <a:pt x="1519" y="59998"/>
                  </a:cubicBezTo>
                  <a:cubicBezTo>
                    <a:pt x="1357" y="59998"/>
                    <a:pt x="1221" y="60052"/>
                    <a:pt x="1058" y="60106"/>
                  </a:cubicBezTo>
                  <a:cubicBezTo>
                    <a:pt x="923" y="60133"/>
                    <a:pt x="814" y="60269"/>
                    <a:pt x="814" y="60405"/>
                  </a:cubicBezTo>
                  <a:cubicBezTo>
                    <a:pt x="787" y="60486"/>
                    <a:pt x="787" y="60595"/>
                    <a:pt x="787" y="60676"/>
                  </a:cubicBezTo>
                  <a:lnTo>
                    <a:pt x="787" y="61761"/>
                  </a:lnTo>
                  <a:cubicBezTo>
                    <a:pt x="787" y="62249"/>
                    <a:pt x="868" y="62330"/>
                    <a:pt x="1384" y="62330"/>
                  </a:cubicBezTo>
                  <a:cubicBezTo>
                    <a:pt x="2930" y="62330"/>
                    <a:pt x="4476" y="62358"/>
                    <a:pt x="6022" y="62385"/>
                  </a:cubicBezTo>
                  <a:cubicBezTo>
                    <a:pt x="8653" y="62412"/>
                    <a:pt x="11257" y="62439"/>
                    <a:pt x="13888" y="62493"/>
                  </a:cubicBezTo>
                  <a:lnTo>
                    <a:pt x="14430" y="62493"/>
                  </a:lnTo>
                  <a:cubicBezTo>
                    <a:pt x="16004" y="62520"/>
                    <a:pt x="17577" y="62520"/>
                    <a:pt x="19150" y="62520"/>
                  </a:cubicBezTo>
                  <a:cubicBezTo>
                    <a:pt x="19313" y="62520"/>
                    <a:pt x="19448" y="62520"/>
                    <a:pt x="19611" y="62493"/>
                  </a:cubicBezTo>
                  <a:cubicBezTo>
                    <a:pt x="19747" y="62466"/>
                    <a:pt x="19855" y="62358"/>
                    <a:pt x="19882" y="62222"/>
                  </a:cubicBezTo>
                  <a:cubicBezTo>
                    <a:pt x="19909" y="62114"/>
                    <a:pt x="19936" y="62005"/>
                    <a:pt x="19936" y="61897"/>
                  </a:cubicBezTo>
                  <a:cubicBezTo>
                    <a:pt x="19936" y="61490"/>
                    <a:pt x="19909" y="61083"/>
                    <a:pt x="19909" y="60703"/>
                  </a:cubicBezTo>
                  <a:cubicBezTo>
                    <a:pt x="19909" y="60595"/>
                    <a:pt x="19882" y="60486"/>
                    <a:pt x="19855" y="60405"/>
                  </a:cubicBezTo>
                  <a:cubicBezTo>
                    <a:pt x="19855" y="60204"/>
                    <a:pt x="19692" y="60049"/>
                    <a:pt x="19496" y="60049"/>
                  </a:cubicBezTo>
                  <a:cubicBezTo>
                    <a:pt x="19480" y="60049"/>
                    <a:pt x="19464" y="60050"/>
                    <a:pt x="19448" y="60052"/>
                  </a:cubicBezTo>
                  <a:cubicBezTo>
                    <a:pt x="19204" y="60025"/>
                    <a:pt x="18960" y="59998"/>
                    <a:pt x="18716" y="59998"/>
                  </a:cubicBezTo>
                  <a:cubicBezTo>
                    <a:pt x="17007" y="59944"/>
                    <a:pt x="15271" y="59889"/>
                    <a:pt x="13562" y="59835"/>
                  </a:cubicBezTo>
                  <a:cubicBezTo>
                    <a:pt x="12884" y="59808"/>
                    <a:pt x="12233" y="59808"/>
                    <a:pt x="11555" y="59808"/>
                  </a:cubicBezTo>
                  <a:cubicBezTo>
                    <a:pt x="11447" y="59808"/>
                    <a:pt x="11338" y="59781"/>
                    <a:pt x="11230" y="59781"/>
                  </a:cubicBezTo>
                  <a:cubicBezTo>
                    <a:pt x="11230" y="59672"/>
                    <a:pt x="11203" y="59564"/>
                    <a:pt x="11203" y="59483"/>
                  </a:cubicBezTo>
                  <a:cubicBezTo>
                    <a:pt x="11175" y="58452"/>
                    <a:pt x="11148" y="57394"/>
                    <a:pt x="11148" y="56363"/>
                  </a:cubicBezTo>
                  <a:cubicBezTo>
                    <a:pt x="11121" y="51345"/>
                    <a:pt x="11094" y="46300"/>
                    <a:pt x="11067" y="41255"/>
                  </a:cubicBezTo>
                  <a:cubicBezTo>
                    <a:pt x="11040" y="39004"/>
                    <a:pt x="11040" y="36753"/>
                    <a:pt x="11013" y="34501"/>
                  </a:cubicBezTo>
                  <a:cubicBezTo>
                    <a:pt x="11013" y="33254"/>
                    <a:pt x="10986" y="32006"/>
                    <a:pt x="10986" y="30758"/>
                  </a:cubicBezTo>
                  <a:cubicBezTo>
                    <a:pt x="10986" y="30623"/>
                    <a:pt x="10958" y="30460"/>
                    <a:pt x="11040" y="30352"/>
                  </a:cubicBezTo>
                  <a:lnTo>
                    <a:pt x="14512" y="30135"/>
                  </a:lnTo>
                  <a:cubicBezTo>
                    <a:pt x="14566" y="30162"/>
                    <a:pt x="14620" y="30162"/>
                    <a:pt x="14647" y="30189"/>
                  </a:cubicBezTo>
                  <a:cubicBezTo>
                    <a:pt x="14647" y="30270"/>
                    <a:pt x="14620" y="30324"/>
                    <a:pt x="14620" y="30406"/>
                  </a:cubicBezTo>
                  <a:cubicBezTo>
                    <a:pt x="14485" y="30894"/>
                    <a:pt x="14349" y="31382"/>
                    <a:pt x="14240" y="31870"/>
                  </a:cubicBezTo>
                  <a:cubicBezTo>
                    <a:pt x="13969" y="32955"/>
                    <a:pt x="13644" y="34040"/>
                    <a:pt x="13481" y="35180"/>
                  </a:cubicBezTo>
                  <a:cubicBezTo>
                    <a:pt x="13454" y="35369"/>
                    <a:pt x="13454" y="35586"/>
                    <a:pt x="13481" y="35776"/>
                  </a:cubicBezTo>
                  <a:cubicBezTo>
                    <a:pt x="13562" y="36237"/>
                    <a:pt x="13861" y="36617"/>
                    <a:pt x="14268" y="36807"/>
                  </a:cubicBezTo>
                  <a:cubicBezTo>
                    <a:pt x="14647" y="36997"/>
                    <a:pt x="15027" y="37105"/>
                    <a:pt x="15434" y="37187"/>
                  </a:cubicBezTo>
                  <a:cubicBezTo>
                    <a:pt x="16143" y="37305"/>
                    <a:pt x="16851" y="37382"/>
                    <a:pt x="17560" y="37382"/>
                  </a:cubicBezTo>
                  <a:cubicBezTo>
                    <a:pt x="17665" y="37382"/>
                    <a:pt x="17770" y="37380"/>
                    <a:pt x="17875" y="37377"/>
                  </a:cubicBezTo>
                  <a:cubicBezTo>
                    <a:pt x="18363" y="37377"/>
                    <a:pt x="18879" y="37404"/>
                    <a:pt x="19367" y="37404"/>
                  </a:cubicBezTo>
                  <a:lnTo>
                    <a:pt x="19964" y="37404"/>
                  </a:lnTo>
                  <a:cubicBezTo>
                    <a:pt x="20452" y="37377"/>
                    <a:pt x="20940" y="37322"/>
                    <a:pt x="21401" y="37268"/>
                  </a:cubicBezTo>
                  <a:cubicBezTo>
                    <a:pt x="21889" y="37214"/>
                    <a:pt x="22351" y="37105"/>
                    <a:pt x="22785" y="36916"/>
                  </a:cubicBezTo>
                  <a:cubicBezTo>
                    <a:pt x="23273" y="36753"/>
                    <a:pt x="23571" y="36292"/>
                    <a:pt x="23598" y="35803"/>
                  </a:cubicBezTo>
                  <a:cubicBezTo>
                    <a:pt x="23598" y="35586"/>
                    <a:pt x="23571" y="35369"/>
                    <a:pt x="23544" y="35180"/>
                  </a:cubicBezTo>
                  <a:cubicBezTo>
                    <a:pt x="23517" y="35017"/>
                    <a:pt x="23463" y="34881"/>
                    <a:pt x="23435" y="34718"/>
                  </a:cubicBezTo>
                  <a:lnTo>
                    <a:pt x="25171" y="34718"/>
                  </a:lnTo>
                  <a:cubicBezTo>
                    <a:pt x="25171" y="34718"/>
                    <a:pt x="25199" y="34718"/>
                    <a:pt x="25226" y="34800"/>
                  </a:cubicBezTo>
                  <a:cubicBezTo>
                    <a:pt x="25296" y="35012"/>
                    <a:pt x="25490" y="35163"/>
                    <a:pt x="25718" y="35163"/>
                  </a:cubicBezTo>
                  <a:cubicBezTo>
                    <a:pt x="25752" y="35163"/>
                    <a:pt x="25787" y="35160"/>
                    <a:pt x="25822" y="35152"/>
                  </a:cubicBezTo>
                  <a:lnTo>
                    <a:pt x="26175" y="35152"/>
                  </a:lnTo>
                  <a:cubicBezTo>
                    <a:pt x="26283" y="35152"/>
                    <a:pt x="26392" y="35098"/>
                    <a:pt x="26446" y="34990"/>
                  </a:cubicBezTo>
                  <a:cubicBezTo>
                    <a:pt x="26500" y="34881"/>
                    <a:pt x="26528" y="34746"/>
                    <a:pt x="26555" y="34637"/>
                  </a:cubicBezTo>
                  <a:cubicBezTo>
                    <a:pt x="26582" y="34529"/>
                    <a:pt x="26609" y="34393"/>
                    <a:pt x="26636" y="34284"/>
                  </a:cubicBezTo>
                  <a:cubicBezTo>
                    <a:pt x="26658" y="34284"/>
                    <a:pt x="26680" y="34283"/>
                    <a:pt x="26702" y="34283"/>
                  </a:cubicBezTo>
                  <a:cubicBezTo>
                    <a:pt x="27329" y="34283"/>
                    <a:pt x="27919" y="34658"/>
                    <a:pt x="28155" y="35261"/>
                  </a:cubicBezTo>
                  <a:cubicBezTo>
                    <a:pt x="28264" y="35532"/>
                    <a:pt x="28372" y="35776"/>
                    <a:pt x="28453" y="36048"/>
                  </a:cubicBezTo>
                  <a:cubicBezTo>
                    <a:pt x="28670" y="36753"/>
                    <a:pt x="28806" y="37485"/>
                    <a:pt x="28860" y="38217"/>
                  </a:cubicBezTo>
                  <a:cubicBezTo>
                    <a:pt x="28969" y="39601"/>
                    <a:pt x="29077" y="40957"/>
                    <a:pt x="29077" y="42313"/>
                  </a:cubicBezTo>
                  <a:cubicBezTo>
                    <a:pt x="29050" y="44483"/>
                    <a:pt x="29023" y="46653"/>
                    <a:pt x="28996" y="48823"/>
                  </a:cubicBezTo>
                  <a:lnTo>
                    <a:pt x="28996" y="49094"/>
                  </a:lnTo>
                  <a:cubicBezTo>
                    <a:pt x="28996" y="49365"/>
                    <a:pt x="29050" y="49447"/>
                    <a:pt x="29321" y="49447"/>
                  </a:cubicBezTo>
                  <a:cubicBezTo>
                    <a:pt x="29864" y="49474"/>
                    <a:pt x="30406" y="49501"/>
                    <a:pt x="30949" y="49501"/>
                  </a:cubicBezTo>
                  <a:cubicBezTo>
                    <a:pt x="30981" y="49504"/>
                    <a:pt x="31011" y="49506"/>
                    <a:pt x="31039" y="49506"/>
                  </a:cubicBezTo>
                  <a:cubicBezTo>
                    <a:pt x="31244" y="49506"/>
                    <a:pt x="31329" y="49414"/>
                    <a:pt x="31329" y="49175"/>
                  </a:cubicBezTo>
                  <a:cubicBezTo>
                    <a:pt x="31356" y="48714"/>
                    <a:pt x="31383" y="48253"/>
                    <a:pt x="31383" y="47792"/>
                  </a:cubicBezTo>
                  <a:cubicBezTo>
                    <a:pt x="31383" y="46436"/>
                    <a:pt x="31383" y="45107"/>
                    <a:pt x="31383" y="43751"/>
                  </a:cubicBezTo>
                  <a:cubicBezTo>
                    <a:pt x="31383" y="42801"/>
                    <a:pt x="31356" y="41852"/>
                    <a:pt x="31301" y="40903"/>
                  </a:cubicBezTo>
                  <a:cubicBezTo>
                    <a:pt x="31274" y="40008"/>
                    <a:pt x="31220" y="39140"/>
                    <a:pt x="31139" y="38245"/>
                  </a:cubicBezTo>
                  <a:cubicBezTo>
                    <a:pt x="31139" y="37675"/>
                    <a:pt x="31084" y="37078"/>
                    <a:pt x="30976" y="36509"/>
                  </a:cubicBezTo>
                  <a:cubicBezTo>
                    <a:pt x="30840" y="35993"/>
                    <a:pt x="30650" y="35478"/>
                    <a:pt x="30488" y="34963"/>
                  </a:cubicBezTo>
                  <a:cubicBezTo>
                    <a:pt x="30271" y="34339"/>
                    <a:pt x="29918" y="33742"/>
                    <a:pt x="29484" y="33254"/>
                  </a:cubicBezTo>
                  <a:cubicBezTo>
                    <a:pt x="29159" y="32874"/>
                    <a:pt x="28752" y="32603"/>
                    <a:pt x="28291" y="32494"/>
                  </a:cubicBezTo>
                  <a:cubicBezTo>
                    <a:pt x="27952" y="32381"/>
                    <a:pt x="27594" y="32325"/>
                    <a:pt x="27248" y="32325"/>
                  </a:cubicBezTo>
                  <a:cubicBezTo>
                    <a:pt x="27179" y="32325"/>
                    <a:pt x="27111" y="32327"/>
                    <a:pt x="27043" y="32332"/>
                  </a:cubicBezTo>
                  <a:cubicBezTo>
                    <a:pt x="26962" y="32332"/>
                    <a:pt x="26887" y="32345"/>
                    <a:pt x="26816" y="32345"/>
                  </a:cubicBezTo>
                  <a:cubicBezTo>
                    <a:pt x="26745" y="32345"/>
                    <a:pt x="26677" y="32332"/>
                    <a:pt x="26609" y="32277"/>
                  </a:cubicBezTo>
                  <a:cubicBezTo>
                    <a:pt x="26609" y="32142"/>
                    <a:pt x="26582" y="32006"/>
                    <a:pt x="26582" y="31898"/>
                  </a:cubicBezTo>
                  <a:cubicBezTo>
                    <a:pt x="26555" y="31681"/>
                    <a:pt x="26392" y="31518"/>
                    <a:pt x="26202" y="31518"/>
                  </a:cubicBezTo>
                  <a:cubicBezTo>
                    <a:pt x="26066" y="31491"/>
                    <a:pt x="25931" y="31491"/>
                    <a:pt x="25795" y="31491"/>
                  </a:cubicBezTo>
                  <a:cubicBezTo>
                    <a:pt x="25307" y="31491"/>
                    <a:pt x="25307" y="31491"/>
                    <a:pt x="25117" y="31952"/>
                  </a:cubicBezTo>
                  <a:cubicBezTo>
                    <a:pt x="25117" y="31952"/>
                    <a:pt x="25117" y="31952"/>
                    <a:pt x="25090" y="31979"/>
                  </a:cubicBezTo>
                  <a:cubicBezTo>
                    <a:pt x="24710" y="32006"/>
                    <a:pt x="24303" y="32006"/>
                    <a:pt x="23897" y="32006"/>
                  </a:cubicBezTo>
                  <a:cubicBezTo>
                    <a:pt x="23707" y="32020"/>
                    <a:pt x="23510" y="32026"/>
                    <a:pt x="23313" y="32026"/>
                  </a:cubicBezTo>
                  <a:cubicBezTo>
                    <a:pt x="23117" y="32026"/>
                    <a:pt x="22920" y="32020"/>
                    <a:pt x="22730" y="32006"/>
                  </a:cubicBezTo>
                  <a:cubicBezTo>
                    <a:pt x="22486" y="31382"/>
                    <a:pt x="22323" y="30731"/>
                    <a:pt x="22242" y="30080"/>
                  </a:cubicBezTo>
                  <a:lnTo>
                    <a:pt x="23625" y="30080"/>
                  </a:lnTo>
                  <a:cubicBezTo>
                    <a:pt x="23815" y="30053"/>
                    <a:pt x="23869" y="29945"/>
                    <a:pt x="23897" y="29755"/>
                  </a:cubicBezTo>
                  <a:cubicBezTo>
                    <a:pt x="23924" y="29592"/>
                    <a:pt x="23924" y="29402"/>
                    <a:pt x="23924" y="29212"/>
                  </a:cubicBezTo>
                  <a:cubicBezTo>
                    <a:pt x="23924" y="28968"/>
                    <a:pt x="23897" y="28724"/>
                    <a:pt x="23869" y="28480"/>
                  </a:cubicBezTo>
                  <a:cubicBezTo>
                    <a:pt x="23897" y="28317"/>
                    <a:pt x="23761" y="28155"/>
                    <a:pt x="23571" y="28155"/>
                  </a:cubicBezTo>
                  <a:lnTo>
                    <a:pt x="23381" y="28127"/>
                  </a:lnTo>
                  <a:lnTo>
                    <a:pt x="22052" y="28100"/>
                  </a:lnTo>
                  <a:lnTo>
                    <a:pt x="21700" y="28100"/>
                  </a:lnTo>
                  <a:cubicBezTo>
                    <a:pt x="21510" y="27612"/>
                    <a:pt x="21374" y="27097"/>
                    <a:pt x="21266" y="26581"/>
                  </a:cubicBezTo>
                  <a:cubicBezTo>
                    <a:pt x="21293" y="26581"/>
                    <a:pt x="21347" y="26554"/>
                    <a:pt x="21374" y="26554"/>
                  </a:cubicBezTo>
                  <a:cubicBezTo>
                    <a:pt x="21835" y="26527"/>
                    <a:pt x="21998" y="26391"/>
                    <a:pt x="22079" y="25957"/>
                  </a:cubicBezTo>
                  <a:cubicBezTo>
                    <a:pt x="22161" y="25496"/>
                    <a:pt x="22161" y="25062"/>
                    <a:pt x="22079" y="24601"/>
                  </a:cubicBezTo>
                  <a:cubicBezTo>
                    <a:pt x="22079" y="24306"/>
                    <a:pt x="21834" y="24078"/>
                    <a:pt x="21567" y="24078"/>
                  </a:cubicBezTo>
                  <a:cubicBezTo>
                    <a:pt x="21539" y="24078"/>
                    <a:pt x="21511" y="24081"/>
                    <a:pt x="21483" y="24086"/>
                  </a:cubicBezTo>
                  <a:cubicBezTo>
                    <a:pt x="20506" y="24032"/>
                    <a:pt x="19503" y="23977"/>
                    <a:pt x="18526" y="23977"/>
                  </a:cubicBezTo>
                  <a:cubicBezTo>
                    <a:pt x="17739" y="23977"/>
                    <a:pt x="16926" y="24032"/>
                    <a:pt x="16112" y="24086"/>
                  </a:cubicBezTo>
                  <a:cubicBezTo>
                    <a:pt x="15787" y="24086"/>
                    <a:pt x="15488" y="24113"/>
                    <a:pt x="15190" y="24167"/>
                  </a:cubicBezTo>
                  <a:cubicBezTo>
                    <a:pt x="14756" y="24249"/>
                    <a:pt x="14647" y="24357"/>
                    <a:pt x="14593" y="24791"/>
                  </a:cubicBezTo>
                  <a:cubicBezTo>
                    <a:pt x="14539" y="25171"/>
                    <a:pt x="14566" y="25578"/>
                    <a:pt x="14620" y="25957"/>
                  </a:cubicBezTo>
                  <a:cubicBezTo>
                    <a:pt x="14647" y="26202"/>
                    <a:pt x="14837" y="26391"/>
                    <a:pt x="15081" y="26419"/>
                  </a:cubicBezTo>
                  <a:cubicBezTo>
                    <a:pt x="15244" y="26446"/>
                    <a:pt x="15407" y="26500"/>
                    <a:pt x="15624" y="26554"/>
                  </a:cubicBezTo>
                  <a:cubicBezTo>
                    <a:pt x="15542" y="26853"/>
                    <a:pt x="15488" y="27124"/>
                    <a:pt x="15407" y="27395"/>
                  </a:cubicBezTo>
                  <a:cubicBezTo>
                    <a:pt x="15353" y="27693"/>
                    <a:pt x="15271" y="27965"/>
                    <a:pt x="15136" y="28236"/>
                  </a:cubicBezTo>
                  <a:cubicBezTo>
                    <a:pt x="14864" y="28263"/>
                    <a:pt x="14566" y="28290"/>
                    <a:pt x="14295" y="28290"/>
                  </a:cubicBezTo>
                  <a:lnTo>
                    <a:pt x="12640" y="28290"/>
                  </a:lnTo>
                  <a:cubicBezTo>
                    <a:pt x="12459" y="28290"/>
                    <a:pt x="12279" y="28302"/>
                    <a:pt x="12098" y="28302"/>
                  </a:cubicBezTo>
                  <a:cubicBezTo>
                    <a:pt x="12007" y="28302"/>
                    <a:pt x="11917" y="28299"/>
                    <a:pt x="11826" y="28290"/>
                  </a:cubicBezTo>
                  <a:cubicBezTo>
                    <a:pt x="11747" y="28297"/>
                    <a:pt x="11669" y="28301"/>
                    <a:pt x="11592" y="28301"/>
                  </a:cubicBezTo>
                  <a:cubicBezTo>
                    <a:pt x="11383" y="28301"/>
                    <a:pt x="11184" y="28276"/>
                    <a:pt x="10986" y="28236"/>
                  </a:cubicBezTo>
                  <a:lnTo>
                    <a:pt x="10986" y="27965"/>
                  </a:lnTo>
                  <a:cubicBezTo>
                    <a:pt x="10958" y="25090"/>
                    <a:pt x="10931" y="22242"/>
                    <a:pt x="10931" y="19394"/>
                  </a:cubicBezTo>
                  <a:cubicBezTo>
                    <a:pt x="10904" y="17142"/>
                    <a:pt x="10904" y="14864"/>
                    <a:pt x="10904" y="12613"/>
                  </a:cubicBezTo>
                  <a:lnTo>
                    <a:pt x="10904" y="10388"/>
                  </a:lnTo>
                  <a:cubicBezTo>
                    <a:pt x="10850" y="10226"/>
                    <a:pt x="10904" y="10063"/>
                    <a:pt x="10986" y="9954"/>
                  </a:cubicBezTo>
                  <a:lnTo>
                    <a:pt x="12803" y="9954"/>
                  </a:lnTo>
                  <a:cubicBezTo>
                    <a:pt x="12927" y="9943"/>
                    <a:pt x="13055" y="9937"/>
                    <a:pt x="13184" y="9937"/>
                  </a:cubicBezTo>
                  <a:cubicBezTo>
                    <a:pt x="13366" y="9937"/>
                    <a:pt x="13550" y="9950"/>
                    <a:pt x="13725" y="9982"/>
                  </a:cubicBezTo>
                  <a:cubicBezTo>
                    <a:pt x="13725" y="10063"/>
                    <a:pt x="13752" y="10144"/>
                    <a:pt x="13752" y="10226"/>
                  </a:cubicBezTo>
                  <a:cubicBezTo>
                    <a:pt x="13725" y="10958"/>
                    <a:pt x="13725" y="11690"/>
                    <a:pt x="13698" y="12423"/>
                  </a:cubicBezTo>
                  <a:lnTo>
                    <a:pt x="13644" y="14701"/>
                  </a:lnTo>
                  <a:cubicBezTo>
                    <a:pt x="13644" y="14864"/>
                    <a:pt x="13671" y="15027"/>
                    <a:pt x="13752" y="15189"/>
                  </a:cubicBezTo>
                  <a:cubicBezTo>
                    <a:pt x="13888" y="15433"/>
                    <a:pt x="14023" y="15678"/>
                    <a:pt x="14186" y="15922"/>
                  </a:cubicBezTo>
                  <a:cubicBezTo>
                    <a:pt x="14729" y="16681"/>
                    <a:pt x="15298" y="17441"/>
                    <a:pt x="15841" y="18200"/>
                  </a:cubicBezTo>
                  <a:cubicBezTo>
                    <a:pt x="16193" y="18661"/>
                    <a:pt x="16600" y="19068"/>
                    <a:pt x="17034" y="19448"/>
                  </a:cubicBezTo>
                  <a:cubicBezTo>
                    <a:pt x="17156" y="19556"/>
                    <a:pt x="17251" y="19611"/>
                    <a:pt x="17343" y="19611"/>
                  </a:cubicBezTo>
                  <a:cubicBezTo>
                    <a:pt x="17434" y="19611"/>
                    <a:pt x="17522" y="19556"/>
                    <a:pt x="17631" y="19448"/>
                  </a:cubicBezTo>
                  <a:cubicBezTo>
                    <a:pt x="17794" y="19312"/>
                    <a:pt x="17956" y="19149"/>
                    <a:pt x="18092" y="18987"/>
                  </a:cubicBezTo>
                  <a:cubicBezTo>
                    <a:pt x="18824" y="18092"/>
                    <a:pt x="19557" y="17197"/>
                    <a:pt x="20289" y="16274"/>
                  </a:cubicBezTo>
                  <a:cubicBezTo>
                    <a:pt x="20560" y="15949"/>
                    <a:pt x="20804" y="15596"/>
                    <a:pt x="21076" y="15271"/>
                  </a:cubicBezTo>
                  <a:cubicBezTo>
                    <a:pt x="21238" y="15081"/>
                    <a:pt x="21347" y="14837"/>
                    <a:pt x="21320" y="14593"/>
                  </a:cubicBezTo>
                  <a:cubicBezTo>
                    <a:pt x="21320" y="14267"/>
                    <a:pt x="21320" y="13942"/>
                    <a:pt x="21347" y="13616"/>
                  </a:cubicBezTo>
                  <a:cubicBezTo>
                    <a:pt x="21455" y="12423"/>
                    <a:pt x="21537" y="11202"/>
                    <a:pt x="21564" y="10009"/>
                  </a:cubicBezTo>
                  <a:cubicBezTo>
                    <a:pt x="21564" y="9927"/>
                    <a:pt x="21618" y="9819"/>
                    <a:pt x="21618" y="9737"/>
                  </a:cubicBezTo>
                  <a:lnTo>
                    <a:pt x="21944" y="9710"/>
                  </a:lnTo>
                  <a:cubicBezTo>
                    <a:pt x="22378" y="9710"/>
                    <a:pt x="22785" y="9710"/>
                    <a:pt x="23218" y="9683"/>
                  </a:cubicBezTo>
                  <a:cubicBezTo>
                    <a:pt x="23761" y="9656"/>
                    <a:pt x="24331" y="9629"/>
                    <a:pt x="24873" y="9575"/>
                  </a:cubicBezTo>
                  <a:cubicBezTo>
                    <a:pt x="25199" y="9520"/>
                    <a:pt x="25280" y="9466"/>
                    <a:pt x="25280" y="9114"/>
                  </a:cubicBezTo>
                  <a:cubicBezTo>
                    <a:pt x="25280" y="8788"/>
                    <a:pt x="25280" y="8436"/>
                    <a:pt x="25226" y="8110"/>
                  </a:cubicBezTo>
                  <a:cubicBezTo>
                    <a:pt x="25199" y="7622"/>
                    <a:pt x="25117" y="7568"/>
                    <a:pt x="24629" y="7568"/>
                  </a:cubicBezTo>
                  <a:lnTo>
                    <a:pt x="22106" y="7568"/>
                  </a:lnTo>
                  <a:cubicBezTo>
                    <a:pt x="22070" y="7575"/>
                    <a:pt x="22034" y="7578"/>
                    <a:pt x="21998" y="7578"/>
                  </a:cubicBezTo>
                  <a:cubicBezTo>
                    <a:pt x="21900" y="7578"/>
                    <a:pt x="21806" y="7553"/>
                    <a:pt x="21727" y="7513"/>
                  </a:cubicBezTo>
                  <a:lnTo>
                    <a:pt x="21727" y="6564"/>
                  </a:lnTo>
                  <a:cubicBezTo>
                    <a:pt x="21700" y="4909"/>
                    <a:pt x="21672" y="3282"/>
                    <a:pt x="21645" y="1655"/>
                  </a:cubicBezTo>
                  <a:cubicBezTo>
                    <a:pt x="21645" y="1248"/>
                    <a:pt x="21618" y="814"/>
                    <a:pt x="21591" y="407"/>
                  </a:cubicBezTo>
                  <a:cubicBezTo>
                    <a:pt x="21564" y="163"/>
                    <a:pt x="21537" y="109"/>
                    <a:pt x="21266" y="54"/>
                  </a:cubicBezTo>
                  <a:cubicBezTo>
                    <a:pt x="21076" y="0"/>
                    <a:pt x="20886" y="0"/>
                    <a:pt x="206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2"/>
            <p:cNvSpPr/>
            <p:nvPr/>
          </p:nvSpPr>
          <p:spPr>
            <a:xfrm>
              <a:off x="10676175" y="5888013"/>
              <a:ext cx="52125" cy="23675"/>
            </a:xfrm>
            <a:custGeom>
              <a:avLst/>
              <a:gdLst/>
              <a:ahLst/>
              <a:cxnLst/>
              <a:rect l="l" t="t" r="r" b="b"/>
              <a:pathLst>
                <a:path w="2085" h="947" extrusionOk="0">
                  <a:moveTo>
                    <a:pt x="1922" y="1"/>
                  </a:moveTo>
                  <a:cubicBezTo>
                    <a:pt x="1895" y="1"/>
                    <a:pt x="1867" y="8"/>
                    <a:pt x="1840" y="21"/>
                  </a:cubicBezTo>
                  <a:cubicBezTo>
                    <a:pt x="1759" y="75"/>
                    <a:pt x="1678" y="130"/>
                    <a:pt x="1596" y="211"/>
                  </a:cubicBezTo>
                  <a:cubicBezTo>
                    <a:pt x="1425" y="382"/>
                    <a:pt x="1191" y="473"/>
                    <a:pt x="956" y="473"/>
                  </a:cubicBezTo>
                  <a:cubicBezTo>
                    <a:pt x="782" y="473"/>
                    <a:pt x="607" y="423"/>
                    <a:pt x="457" y="320"/>
                  </a:cubicBezTo>
                  <a:cubicBezTo>
                    <a:pt x="403" y="265"/>
                    <a:pt x="348" y="238"/>
                    <a:pt x="267" y="184"/>
                  </a:cubicBezTo>
                  <a:cubicBezTo>
                    <a:pt x="243" y="174"/>
                    <a:pt x="218" y="170"/>
                    <a:pt x="195" y="170"/>
                  </a:cubicBezTo>
                  <a:cubicBezTo>
                    <a:pt x="88" y="170"/>
                    <a:pt x="1" y="263"/>
                    <a:pt x="23" y="374"/>
                  </a:cubicBezTo>
                  <a:cubicBezTo>
                    <a:pt x="23" y="509"/>
                    <a:pt x="104" y="591"/>
                    <a:pt x="213" y="672"/>
                  </a:cubicBezTo>
                  <a:cubicBezTo>
                    <a:pt x="403" y="808"/>
                    <a:pt x="647" y="916"/>
                    <a:pt x="891" y="943"/>
                  </a:cubicBezTo>
                  <a:cubicBezTo>
                    <a:pt x="923" y="946"/>
                    <a:pt x="954" y="947"/>
                    <a:pt x="986" y="947"/>
                  </a:cubicBezTo>
                  <a:cubicBezTo>
                    <a:pt x="1333" y="947"/>
                    <a:pt x="1671" y="810"/>
                    <a:pt x="1895" y="537"/>
                  </a:cubicBezTo>
                  <a:cubicBezTo>
                    <a:pt x="1976" y="428"/>
                    <a:pt x="2030" y="320"/>
                    <a:pt x="2084" y="184"/>
                  </a:cubicBezTo>
                  <a:cubicBezTo>
                    <a:pt x="2084" y="130"/>
                    <a:pt x="2057" y="75"/>
                    <a:pt x="2003" y="21"/>
                  </a:cubicBezTo>
                  <a:cubicBezTo>
                    <a:pt x="1976" y="8"/>
                    <a:pt x="1949" y="1"/>
                    <a:pt x="19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2"/>
            <p:cNvSpPr/>
            <p:nvPr/>
          </p:nvSpPr>
          <p:spPr>
            <a:xfrm>
              <a:off x="10716750" y="5847838"/>
              <a:ext cx="14950" cy="15125"/>
            </a:xfrm>
            <a:custGeom>
              <a:avLst/>
              <a:gdLst/>
              <a:ahLst/>
              <a:cxnLst/>
              <a:rect l="l" t="t" r="r" b="b"/>
              <a:pathLst>
                <a:path w="598" h="605" extrusionOk="0">
                  <a:moveTo>
                    <a:pt x="353" y="1"/>
                  </a:moveTo>
                  <a:cubicBezTo>
                    <a:pt x="136" y="28"/>
                    <a:pt x="0" y="272"/>
                    <a:pt x="82" y="462"/>
                  </a:cubicBezTo>
                  <a:cubicBezTo>
                    <a:pt x="127" y="552"/>
                    <a:pt x="227" y="604"/>
                    <a:pt x="322" y="604"/>
                  </a:cubicBezTo>
                  <a:cubicBezTo>
                    <a:pt x="342" y="604"/>
                    <a:pt x="361" y="602"/>
                    <a:pt x="380" y="597"/>
                  </a:cubicBezTo>
                  <a:cubicBezTo>
                    <a:pt x="489" y="543"/>
                    <a:pt x="597" y="435"/>
                    <a:pt x="597" y="299"/>
                  </a:cubicBezTo>
                  <a:cubicBezTo>
                    <a:pt x="597" y="163"/>
                    <a:pt x="489" y="28"/>
                    <a:pt x="35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2"/>
            <p:cNvSpPr/>
            <p:nvPr/>
          </p:nvSpPr>
          <p:spPr>
            <a:xfrm>
              <a:off x="10668600" y="5851913"/>
              <a:ext cx="14950" cy="15125"/>
            </a:xfrm>
            <a:custGeom>
              <a:avLst/>
              <a:gdLst/>
              <a:ahLst/>
              <a:cxnLst/>
              <a:rect l="l" t="t" r="r" b="b"/>
              <a:pathLst>
                <a:path w="598" h="605" extrusionOk="0">
                  <a:moveTo>
                    <a:pt x="353" y="0"/>
                  </a:moveTo>
                  <a:cubicBezTo>
                    <a:pt x="136" y="28"/>
                    <a:pt x="0" y="245"/>
                    <a:pt x="82" y="462"/>
                  </a:cubicBezTo>
                  <a:cubicBezTo>
                    <a:pt x="127" y="551"/>
                    <a:pt x="209" y="604"/>
                    <a:pt x="313" y="604"/>
                  </a:cubicBezTo>
                  <a:cubicBezTo>
                    <a:pt x="334" y="604"/>
                    <a:pt x="357" y="602"/>
                    <a:pt x="380" y="597"/>
                  </a:cubicBezTo>
                  <a:cubicBezTo>
                    <a:pt x="489" y="543"/>
                    <a:pt x="570" y="434"/>
                    <a:pt x="597" y="299"/>
                  </a:cubicBezTo>
                  <a:cubicBezTo>
                    <a:pt x="597" y="136"/>
                    <a:pt x="489" y="28"/>
                    <a:pt x="3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2"/>
            <p:cNvSpPr/>
            <p:nvPr/>
          </p:nvSpPr>
          <p:spPr>
            <a:xfrm>
              <a:off x="10307175" y="6722713"/>
              <a:ext cx="86825" cy="173025"/>
            </a:xfrm>
            <a:custGeom>
              <a:avLst/>
              <a:gdLst/>
              <a:ahLst/>
              <a:cxnLst/>
              <a:rect l="l" t="t" r="r" b="b"/>
              <a:pathLst>
                <a:path w="3473" h="6921" extrusionOk="0">
                  <a:moveTo>
                    <a:pt x="2134" y="491"/>
                  </a:moveTo>
                  <a:cubicBezTo>
                    <a:pt x="2301" y="491"/>
                    <a:pt x="2467" y="498"/>
                    <a:pt x="2631" y="511"/>
                  </a:cubicBezTo>
                  <a:cubicBezTo>
                    <a:pt x="2821" y="511"/>
                    <a:pt x="2876" y="565"/>
                    <a:pt x="2876" y="728"/>
                  </a:cubicBezTo>
                  <a:lnTo>
                    <a:pt x="2876" y="918"/>
                  </a:lnTo>
                  <a:cubicBezTo>
                    <a:pt x="2903" y="1596"/>
                    <a:pt x="2930" y="2274"/>
                    <a:pt x="2957" y="2952"/>
                  </a:cubicBezTo>
                  <a:cubicBezTo>
                    <a:pt x="2984" y="3657"/>
                    <a:pt x="2957" y="4335"/>
                    <a:pt x="2876" y="5040"/>
                  </a:cubicBezTo>
                  <a:cubicBezTo>
                    <a:pt x="2848" y="5420"/>
                    <a:pt x="2713" y="5800"/>
                    <a:pt x="2469" y="6098"/>
                  </a:cubicBezTo>
                  <a:cubicBezTo>
                    <a:pt x="2327" y="6304"/>
                    <a:pt x="2093" y="6417"/>
                    <a:pt x="1858" y="6417"/>
                  </a:cubicBezTo>
                  <a:cubicBezTo>
                    <a:pt x="1689" y="6417"/>
                    <a:pt x="1520" y="6359"/>
                    <a:pt x="1384" y="6234"/>
                  </a:cubicBezTo>
                  <a:cubicBezTo>
                    <a:pt x="1167" y="6017"/>
                    <a:pt x="1004" y="5746"/>
                    <a:pt x="896" y="5447"/>
                  </a:cubicBezTo>
                  <a:cubicBezTo>
                    <a:pt x="733" y="4986"/>
                    <a:pt x="624" y="4471"/>
                    <a:pt x="597" y="3956"/>
                  </a:cubicBezTo>
                  <a:cubicBezTo>
                    <a:pt x="543" y="3115"/>
                    <a:pt x="516" y="2247"/>
                    <a:pt x="462" y="1406"/>
                  </a:cubicBezTo>
                  <a:cubicBezTo>
                    <a:pt x="434" y="1162"/>
                    <a:pt x="462" y="918"/>
                    <a:pt x="570" y="701"/>
                  </a:cubicBezTo>
                  <a:cubicBezTo>
                    <a:pt x="1084" y="557"/>
                    <a:pt x="1613" y="491"/>
                    <a:pt x="2134" y="491"/>
                  </a:cubicBezTo>
                  <a:close/>
                  <a:moveTo>
                    <a:pt x="2250" y="1"/>
                  </a:moveTo>
                  <a:cubicBezTo>
                    <a:pt x="1808" y="1"/>
                    <a:pt x="1372" y="45"/>
                    <a:pt x="923" y="104"/>
                  </a:cubicBezTo>
                  <a:cubicBezTo>
                    <a:pt x="787" y="131"/>
                    <a:pt x="651" y="185"/>
                    <a:pt x="489" y="185"/>
                  </a:cubicBezTo>
                  <a:cubicBezTo>
                    <a:pt x="163" y="212"/>
                    <a:pt x="55" y="294"/>
                    <a:pt x="28" y="674"/>
                  </a:cubicBezTo>
                  <a:cubicBezTo>
                    <a:pt x="0" y="945"/>
                    <a:pt x="0" y="1216"/>
                    <a:pt x="0" y="1514"/>
                  </a:cubicBezTo>
                  <a:cubicBezTo>
                    <a:pt x="28" y="2301"/>
                    <a:pt x="55" y="3115"/>
                    <a:pt x="82" y="3901"/>
                  </a:cubicBezTo>
                  <a:cubicBezTo>
                    <a:pt x="109" y="4471"/>
                    <a:pt x="217" y="5040"/>
                    <a:pt x="407" y="5610"/>
                  </a:cubicBezTo>
                  <a:cubicBezTo>
                    <a:pt x="543" y="5990"/>
                    <a:pt x="787" y="6342"/>
                    <a:pt x="1085" y="6614"/>
                  </a:cubicBezTo>
                  <a:cubicBezTo>
                    <a:pt x="1248" y="6776"/>
                    <a:pt x="1438" y="6885"/>
                    <a:pt x="1655" y="6912"/>
                  </a:cubicBezTo>
                  <a:cubicBezTo>
                    <a:pt x="1705" y="6918"/>
                    <a:pt x="1754" y="6920"/>
                    <a:pt x="1804" y="6920"/>
                  </a:cubicBezTo>
                  <a:cubicBezTo>
                    <a:pt x="2240" y="6920"/>
                    <a:pt x="2659" y="6708"/>
                    <a:pt x="2903" y="6342"/>
                  </a:cubicBezTo>
                  <a:cubicBezTo>
                    <a:pt x="3174" y="5936"/>
                    <a:pt x="3337" y="5474"/>
                    <a:pt x="3364" y="5013"/>
                  </a:cubicBezTo>
                  <a:cubicBezTo>
                    <a:pt x="3418" y="4362"/>
                    <a:pt x="3445" y="3739"/>
                    <a:pt x="3472" y="3196"/>
                  </a:cubicBezTo>
                  <a:cubicBezTo>
                    <a:pt x="3445" y="2328"/>
                    <a:pt x="3418" y="1569"/>
                    <a:pt x="3364" y="809"/>
                  </a:cubicBezTo>
                  <a:cubicBezTo>
                    <a:pt x="3364" y="674"/>
                    <a:pt x="3310" y="565"/>
                    <a:pt x="3310" y="429"/>
                  </a:cubicBezTo>
                  <a:cubicBezTo>
                    <a:pt x="3310" y="212"/>
                    <a:pt x="3174" y="50"/>
                    <a:pt x="2957" y="50"/>
                  </a:cubicBezTo>
                  <a:cubicBezTo>
                    <a:pt x="2903" y="23"/>
                    <a:pt x="2821" y="23"/>
                    <a:pt x="2767" y="23"/>
                  </a:cubicBezTo>
                  <a:cubicBezTo>
                    <a:pt x="2593" y="7"/>
                    <a:pt x="2421" y="1"/>
                    <a:pt x="225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2"/>
            <p:cNvSpPr/>
            <p:nvPr/>
          </p:nvSpPr>
          <p:spPr>
            <a:xfrm>
              <a:off x="10318025" y="6734963"/>
              <a:ext cx="63775" cy="147900"/>
            </a:xfrm>
            <a:custGeom>
              <a:avLst/>
              <a:gdLst/>
              <a:ahLst/>
              <a:cxnLst/>
              <a:rect l="l" t="t" r="r" b="b"/>
              <a:pathLst>
                <a:path w="2551" h="5916" extrusionOk="0">
                  <a:moveTo>
                    <a:pt x="1700" y="1"/>
                  </a:moveTo>
                  <a:cubicBezTo>
                    <a:pt x="1179" y="1"/>
                    <a:pt x="650" y="67"/>
                    <a:pt x="136" y="211"/>
                  </a:cubicBezTo>
                  <a:cubicBezTo>
                    <a:pt x="28" y="428"/>
                    <a:pt x="0" y="672"/>
                    <a:pt x="28" y="916"/>
                  </a:cubicBezTo>
                  <a:cubicBezTo>
                    <a:pt x="82" y="1757"/>
                    <a:pt x="109" y="2625"/>
                    <a:pt x="163" y="3466"/>
                  </a:cubicBezTo>
                  <a:cubicBezTo>
                    <a:pt x="190" y="3981"/>
                    <a:pt x="299" y="4469"/>
                    <a:pt x="462" y="4957"/>
                  </a:cubicBezTo>
                  <a:cubicBezTo>
                    <a:pt x="570" y="5256"/>
                    <a:pt x="733" y="5527"/>
                    <a:pt x="950" y="5744"/>
                  </a:cubicBezTo>
                  <a:cubicBezTo>
                    <a:pt x="1088" y="5859"/>
                    <a:pt x="1260" y="5915"/>
                    <a:pt x="1431" y="5915"/>
                  </a:cubicBezTo>
                  <a:cubicBezTo>
                    <a:pt x="1664" y="5915"/>
                    <a:pt x="1894" y="5811"/>
                    <a:pt x="2035" y="5608"/>
                  </a:cubicBezTo>
                  <a:cubicBezTo>
                    <a:pt x="2279" y="5310"/>
                    <a:pt x="2414" y="4930"/>
                    <a:pt x="2442" y="4550"/>
                  </a:cubicBezTo>
                  <a:cubicBezTo>
                    <a:pt x="2523" y="3845"/>
                    <a:pt x="2550" y="3167"/>
                    <a:pt x="2523" y="2462"/>
                  </a:cubicBezTo>
                  <a:cubicBezTo>
                    <a:pt x="2496" y="1784"/>
                    <a:pt x="2469" y="1106"/>
                    <a:pt x="2442" y="428"/>
                  </a:cubicBezTo>
                  <a:lnTo>
                    <a:pt x="2442" y="238"/>
                  </a:lnTo>
                  <a:cubicBezTo>
                    <a:pt x="2442" y="75"/>
                    <a:pt x="2387" y="21"/>
                    <a:pt x="2197" y="21"/>
                  </a:cubicBezTo>
                  <a:cubicBezTo>
                    <a:pt x="2033" y="8"/>
                    <a:pt x="1867" y="1"/>
                    <a:pt x="1700"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2"/>
            <p:cNvSpPr/>
            <p:nvPr/>
          </p:nvSpPr>
          <p:spPr>
            <a:xfrm>
              <a:off x="10606225" y="6317263"/>
              <a:ext cx="201400" cy="151075"/>
            </a:xfrm>
            <a:custGeom>
              <a:avLst/>
              <a:gdLst/>
              <a:ahLst/>
              <a:cxnLst/>
              <a:rect l="l" t="t" r="r" b="b"/>
              <a:pathLst>
                <a:path w="8056" h="6043" extrusionOk="0">
                  <a:moveTo>
                    <a:pt x="5785" y="534"/>
                  </a:moveTo>
                  <a:cubicBezTo>
                    <a:pt x="6035" y="534"/>
                    <a:pt x="6288" y="630"/>
                    <a:pt x="6483" y="807"/>
                  </a:cubicBezTo>
                  <a:cubicBezTo>
                    <a:pt x="6537" y="888"/>
                    <a:pt x="6591" y="970"/>
                    <a:pt x="6618" y="1078"/>
                  </a:cubicBezTo>
                  <a:cubicBezTo>
                    <a:pt x="6890" y="1973"/>
                    <a:pt x="7134" y="2841"/>
                    <a:pt x="7405" y="3736"/>
                  </a:cubicBezTo>
                  <a:cubicBezTo>
                    <a:pt x="7486" y="4008"/>
                    <a:pt x="7513" y="4306"/>
                    <a:pt x="7486" y="4577"/>
                  </a:cubicBezTo>
                  <a:cubicBezTo>
                    <a:pt x="7486" y="4849"/>
                    <a:pt x="7324" y="5066"/>
                    <a:pt x="7079" y="5174"/>
                  </a:cubicBezTo>
                  <a:cubicBezTo>
                    <a:pt x="6781" y="5283"/>
                    <a:pt x="6510" y="5364"/>
                    <a:pt x="6211" y="5364"/>
                  </a:cubicBezTo>
                  <a:cubicBezTo>
                    <a:pt x="5289" y="5472"/>
                    <a:pt x="4367" y="5554"/>
                    <a:pt x="3445" y="5581"/>
                  </a:cubicBezTo>
                  <a:cubicBezTo>
                    <a:pt x="2929" y="5527"/>
                    <a:pt x="2414" y="5527"/>
                    <a:pt x="1899" y="5472"/>
                  </a:cubicBezTo>
                  <a:cubicBezTo>
                    <a:pt x="1655" y="5445"/>
                    <a:pt x="1438" y="5391"/>
                    <a:pt x="1221" y="5310"/>
                  </a:cubicBezTo>
                  <a:cubicBezTo>
                    <a:pt x="868" y="5201"/>
                    <a:pt x="624" y="4876"/>
                    <a:pt x="624" y="4496"/>
                  </a:cubicBezTo>
                  <a:cubicBezTo>
                    <a:pt x="597" y="4306"/>
                    <a:pt x="624" y="4116"/>
                    <a:pt x="651" y="3926"/>
                  </a:cubicBezTo>
                  <a:cubicBezTo>
                    <a:pt x="895" y="2950"/>
                    <a:pt x="1139" y="1973"/>
                    <a:pt x="1383" y="997"/>
                  </a:cubicBezTo>
                  <a:cubicBezTo>
                    <a:pt x="1411" y="970"/>
                    <a:pt x="1411" y="916"/>
                    <a:pt x="1411" y="888"/>
                  </a:cubicBezTo>
                  <a:cubicBezTo>
                    <a:pt x="1468" y="754"/>
                    <a:pt x="1526" y="701"/>
                    <a:pt x="1613" y="701"/>
                  </a:cubicBezTo>
                  <a:cubicBezTo>
                    <a:pt x="1648" y="701"/>
                    <a:pt x="1689" y="710"/>
                    <a:pt x="1736" y="726"/>
                  </a:cubicBezTo>
                  <a:cubicBezTo>
                    <a:pt x="1845" y="780"/>
                    <a:pt x="1953" y="834"/>
                    <a:pt x="2089" y="888"/>
                  </a:cubicBezTo>
                  <a:cubicBezTo>
                    <a:pt x="2179" y="934"/>
                    <a:pt x="2275" y="955"/>
                    <a:pt x="2371" y="955"/>
                  </a:cubicBezTo>
                  <a:cubicBezTo>
                    <a:pt x="2505" y="955"/>
                    <a:pt x="2640" y="913"/>
                    <a:pt x="2767" y="834"/>
                  </a:cubicBezTo>
                  <a:cubicBezTo>
                    <a:pt x="2929" y="699"/>
                    <a:pt x="3133" y="631"/>
                    <a:pt x="3340" y="631"/>
                  </a:cubicBezTo>
                  <a:cubicBezTo>
                    <a:pt x="3547" y="631"/>
                    <a:pt x="3757" y="699"/>
                    <a:pt x="3933" y="834"/>
                  </a:cubicBezTo>
                  <a:cubicBezTo>
                    <a:pt x="4091" y="940"/>
                    <a:pt x="4275" y="994"/>
                    <a:pt x="4459" y="994"/>
                  </a:cubicBezTo>
                  <a:cubicBezTo>
                    <a:pt x="4654" y="994"/>
                    <a:pt x="4850" y="933"/>
                    <a:pt x="5018" y="807"/>
                  </a:cubicBezTo>
                  <a:cubicBezTo>
                    <a:pt x="5154" y="753"/>
                    <a:pt x="5262" y="672"/>
                    <a:pt x="5398" y="617"/>
                  </a:cubicBezTo>
                  <a:cubicBezTo>
                    <a:pt x="5520" y="561"/>
                    <a:pt x="5652" y="534"/>
                    <a:pt x="5785" y="534"/>
                  </a:cubicBezTo>
                  <a:close/>
                  <a:moveTo>
                    <a:pt x="5934" y="1"/>
                  </a:moveTo>
                  <a:cubicBezTo>
                    <a:pt x="5828" y="1"/>
                    <a:pt x="5721" y="16"/>
                    <a:pt x="5615" y="48"/>
                  </a:cubicBezTo>
                  <a:cubicBezTo>
                    <a:pt x="5371" y="102"/>
                    <a:pt x="5127" y="210"/>
                    <a:pt x="4937" y="319"/>
                  </a:cubicBezTo>
                  <a:lnTo>
                    <a:pt x="4693" y="455"/>
                  </a:lnTo>
                  <a:cubicBezTo>
                    <a:pt x="4625" y="509"/>
                    <a:pt x="4543" y="536"/>
                    <a:pt x="4462" y="536"/>
                  </a:cubicBezTo>
                  <a:cubicBezTo>
                    <a:pt x="4381" y="536"/>
                    <a:pt x="4299" y="509"/>
                    <a:pt x="4231" y="455"/>
                  </a:cubicBezTo>
                  <a:cubicBezTo>
                    <a:pt x="4069" y="373"/>
                    <a:pt x="3933" y="292"/>
                    <a:pt x="3770" y="238"/>
                  </a:cubicBezTo>
                  <a:cubicBezTo>
                    <a:pt x="3648" y="170"/>
                    <a:pt x="3513" y="136"/>
                    <a:pt x="3374" y="136"/>
                  </a:cubicBezTo>
                  <a:cubicBezTo>
                    <a:pt x="3235" y="136"/>
                    <a:pt x="3092" y="170"/>
                    <a:pt x="2957" y="238"/>
                  </a:cubicBezTo>
                  <a:cubicBezTo>
                    <a:pt x="2875" y="265"/>
                    <a:pt x="2794" y="292"/>
                    <a:pt x="2712" y="346"/>
                  </a:cubicBezTo>
                  <a:cubicBezTo>
                    <a:pt x="2618" y="414"/>
                    <a:pt x="2509" y="448"/>
                    <a:pt x="2401" y="448"/>
                  </a:cubicBezTo>
                  <a:cubicBezTo>
                    <a:pt x="2292" y="448"/>
                    <a:pt x="2184" y="414"/>
                    <a:pt x="2089" y="346"/>
                  </a:cubicBezTo>
                  <a:cubicBezTo>
                    <a:pt x="2034" y="319"/>
                    <a:pt x="1980" y="292"/>
                    <a:pt x="1926" y="265"/>
                  </a:cubicBezTo>
                  <a:cubicBezTo>
                    <a:pt x="1831" y="214"/>
                    <a:pt x="1731" y="190"/>
                    <a:pt x="1633" y="190"/>
                  </a:cubicBezTo>
                  <a:cubicBezTo>
                    <a:pt x="1366" y="190"/>
                    <a:pt x="1117" y="366"/>
                    <a:pt x="1058" y="644"/>
                  </a:cubicBezTo>
                  <a:cubicBezTo>
                    <a:pt x="1004" y="780"/>
                    <a:pt x="949" y="916"/>
                    <a:pt x="895" y="1051"/>
                  </a:cubicBezTo>
                  <a:cubicBezTo>
                    <a:pt x="678" y="1838"/>
                    <a:pt x="434" y="2624"/>
                    <a:pt x="217" y="3438"/>
                  </a:cubicBezTo>
                  <a:cubicBezTo>
                    <a:pt x="163" y="3655"/>
                    <a:pt x="109" y="3899"/>
                    <a:pt x="81" y="4143"/>
                  </a:cubicBezTo>
                  <a:cubicBezTo>
                    <a:pt x="0" y="4903"/>
                    <a:pt x="298" y="5445"/>
                    <a:pt x="977" y="5717"/>
                  </a:cubicBezTo>
                  <a:cubicBezTo>
                    <a:pt x="1139" y="5798"/>
                    <a:pt x="1329" y="5852"/>
                    <a:pt x="1519" y="5879"/>
                  </a:cubicBezTo>
                  <a:cubicBezTo>
                    <a:pt x="2007" y="5934"/>
                    <a:pt x="2495" y="5988"/>
                    <a:pt x="3011" y="6042"/>
                  </a:cubicBezTo>
                  <a:cubicBezTo>
                    <a:pt x="3743" y="5988"/>
                    <a:pt x="4503" y="5961"/>
                    <a:pt x="5262" y="5934"/>
                  </a:cubicBezTo>
                  <a:cubicBezTo>
                    <a:pt x="5669" y="5906"/>
                    <a:pt x="6049" y="5852"/>
                    <a:pt x="6456" y="5798"/>
                  </a:cubicBezTo>
                  <a:cubicBezTo>
                    <a:pt x="6754" y="5771"/>
                    <a:pt x="7025" y="5717"/>
                    <a:pt x="7324" y="5635"/>
                  </a:cubicBezTo>
                  <a:cubicBezTo>
                    <a:pt x="7758" y="5500"/>
                    <a:pt x="8056" y="5093"/>
                    <a:pt x="8029" y="4659"/>
                  </a:cubicBezTo>
                  <a:cubicBezTo>
                    <a:pt x="8056" y="4550"/>
                    <a:pt x="8056" y="4442"/>
                    <a:pt x="8029" y="4333"/>
                  </a:cubicBezTo>
                  <a:cubicBezTo>
                    <a:pt x="7947" y="3872"/>
                    <a:pt x="7866" y="3438"/>
                    <a:pt x="7730" y="2977"/>
                  </a:cubicBezTo>
                  <a:cubicBezTo>
                    <a:pt x="7541" y="2326"/>
                    <a:pt x="7324" y="1675"/>
                    <a:pt x="7134" y="1024"/>
                  </a:cubicBezTo>
                  <a:cubicBezTo>
                    <a:pt x="7079" y="916"/>
                    <a:pt x="7052" y="780"/>
                    <a:pt x="6998" y="672"/>
                  </a:cubicBezTo>
                  <a:cubicBezTo>
                    <a:pt x="6780" y="257"/>
                    <a:pt x="6369" y="1"/>
                    <a:pt x="59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2"/>
            <p:cNvSpPr/>
            <p:nvPr/>
          </p:nvSpPr>
          <p:spPr>
            <a:xfrm>
              <a:off x="10621125" y="6330588"/>
              <a:ext cx="172950" cy="126200"/>
            </a:xfrm>
            <a:custGeom>
              <a:avLst/>
              <a:gdLst/>
              <a:ahLst/>
              <a:cxnLst/>
              <a:rect l="l" t="t" r="r" b="b"/>
              <a:pathLst>
                <a:path w="6918" h="5048" extrusionOk="0">
                  <a:moveTo>
                    <a:pt x="5189" y="1"/>
                  </a:moveTo>
                  <a:cubicBezTo>
                    <a:pt x="5056" y="1"/>
                    <a:pt x="4924" y="28"/>
                    <a:pt x="4802" y="84"/>
                  </a:cubicBezTo>
                  <a:cubicBezTo>
                    <a:pt x="4666" y="139"/>
                    <a:pt x="4558" y="220"/>
                    <a:pt x="4422" y="301"/>
                  </a:cubicBezTo>
                  <a:cubicBezTo>
                    <a:pt x="4259" y="410"/>
                    <a:pt x="4069" y="464"/>
                    <a:pt x="3880" y="464"/>
                  </a:cubicBezTo>
                  <a:cubicBezTo>
                    <a:pt x="3690" y="464"/>
                    <a:pt x="3500" y="410"/>
                    <a:pt x="3337" y="301"/>
                  </a:cubicBezTo>
                  <a:cubicBezTo>
                    <a:pt x="3161" y="166"/>
                    <a:pt x="2951" y="98"/>
                    <a:pt x="2744" y="98"/>
                  </a:cubicBezTo>
                  <a:cubicBezTo>
                    <a:pt x="2537" y="98"/>
                    <a:pt x="2333" y="166"/>
                    <a:pt x="2171" y="301"/>
                  </a:cubicBezTo>
                  <a:cubicBezTo>
                    <a:pt x="2044" y="380"/>
                    <a:pt x="1909" y="422"/>
                    <a:pt x="1775" y="422"/>
                  </a:cubicBezTo>
                  <a:cubicBezTo>
                    <a:pt x="1679" y="422"/>
                    <a:pt x="1583" y="401"/>
                    <a:pt x="1493" y="355"/>
                  </a:cubicBezTo>
                  <a:cubicBezTo>
                    <a:pt x="1357" y="301"/>
                    <a:pt x="1249" y="247"/>
                    <a:pt x="1140" y="193"/>
                  </a:cubicBezTo>
                  <a:cubicBezTo>
                    <a:pt x="1099" y="179"/>
                    <a:pt x="1064" y="172"/>
                    <a:pt x="1032" y="172"/>
                  </a:cubicBezTo>
                  <a:cubicBezTo>
                    <a:pt x="937" y="172"/>
                    <a:pt x="876" y="233"/>
                    <a:pt x="815" y="355"/>
                  </a:cubicBezTo>
                  <a:cubicBezTo>
                    <a:pt x="815" y="383"/>
                    <a:pt x="815" y="437"/>
                    <a:pt x="787" y="464"/>
                  </a:cubicBezTo>
                  <a:cubicBezTo>
                    <a:pt x="543" y="1440"/>
                    <a:pt x="299" y="2417"/>
                    <a:pt x="55" y="3393"/>
                  </a:cubicBezTo>
                  <a:cubicBezTo>
                    <a:pt x="28" y="3583"/>
                    <a:pt x="1" y="3773"/>
                    <a:pt x="28" y="3963"/>
                  </a:cubicBezTo>
                  <a:cubicBezTo>
                    <a:pt x="28" y="4343"/>
                    <a:pt x="272" y="4668"/>
                    <a:pt x="625" y="4777"/>
                  </a:cubicBezTo>
                  <a:cubicBezTo>
                    <a:pt x="842" y="4858"/>
                    <a:pt x="1059" y="4912"/>
                    <a:pt x="1303" y="4939"/>
                  </a:cubicBezTo>
                  <a:cubicBezTo>
                    <a:pt x="1818" y="4994"/>
                    <a:pt x="2333" y="4994"/>
                    <a:pt x="2849" y="5048"/>
                  </a:cubicBezTo>
                  <a:cubicBezTo>
                    <a:pt x="3771" y="5021"/>
                    <a:pt x="4693" y="4939"/>
                    <a:pt x="5615" y="4831"/>
                  </a:cubicBezTo>
                  <a:cubicBezTo>
                    <a:pt x="5914" y="4831"/>
                    <a:pt x="6185" y="4750"/>
                    <a:pt x="6483" y="4641"/>
                  </a:cubicBezTo>
                  <a:cubicBezTo>
                    <a:pt x="6728" y="4533"/>
                    <a:pt x="6890" y="4316"/>
                    <a:pt x="6890" y="4044"/>
                  </a:cubicBezTo>
                  <a:cubicBezTo>
                    <a:pt x="6917" y="3773"/>
                    <a:pt x="6890" y="3475"/>
                    <a:pt x="6809" y="3203"/>
                  </a:cubicBezTo>
                  <a:cubicBezTo>
                    <a:pt x="6538" y="2308"/>
                    <a:pt x="6294" y="1440"/>
                    <a:pt x="6022" y="545"/>
                  </a:cubicBezTo>
                  <a:cubicBezTo>
                    <a:pt x="5995" y="437"/>
                    <a:pt x="5941" y="355"/>
                    <a:pt x="5887" y="274"/>
                  </a:cubicBezTo>
                  <a:cubicBezTo>
                    <a:pt x="5692" y="97"/>
                    <a:pt x="5439" y="1"/>
                    <a:pt x="5189"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2"/>
            <p:cNvSpPr/>
            <p:nvPr/>
          </p:nvSpPr>
          <p:spPr>
            <a:xfrm>
              <a:off x="10646900" y="6365663"/>
              <a:ext cx="43425" cy="41075"/>
            </a:xfrm>
            <a:custGeom>
              <a:avLst/>
              <a:gdLst/>
              <a:ahLst/>
              <a:cxnLst/>
              <a:rect l="l" t="t" r="r" b="b"/>
              <a:pathLst>
                <a:path w="1737" h="1643" extrusionOk="0">
                  <a:moveTo>
                    <a:pt x="982" y="405"/>
                  </a:moveTo>
                  <a:cubicBezTo>
                    <a:pt x="1145" y="405"/>
                    <a:pt x="1298" y="531"/>
                    <a:pt x="1275" y="716"/>
                  </a:cubicBezTo>
                  <a:cubicBezTo>
                    <a:pt x="1302" y="960"/>
                    <a:pt x="1113" y="1177"/>
                    <a:pt x="868" y="1204"/>
                  </a:cubicBezTo>
                  <a:cubicBezTo>
                    <a:pt x="854" y="1206"/>
                    <a:pt x="840" y="1207"/>
                    <a:pt x="826" y="1207"/>
                  </a:cubicBezTo>
                  <a:cubicBezTo>
                    <a:pt x="679" y="1207"/>
                    <a:pt x="545" y="1081"/>
                    <a:pt x="570" y="933"/>
                  </a:cubicBezTo>
                  <a:cubicBezTo>
                    <a:pt x="570" y="716"/>
                    <a:pt x="706" y="526"/>
                    <a:pt x="896" y="417"/>
                  </a:cubicBezTo>
                  <a:cubicBezTo>
                    <a:pt x="924" y="409"/>
                    <a:pt x="953" y="405"/>
                    <a:pt x="982" y="405"/>
                  </a:cubicBezTo>
                  <a:close/>
                  <a:moveTo>
                    <a:pt x="962" y="0"/>
                  </a:moveTo>
                  <a:cubicBezTo>
                    <a:pt x="876" y="0"/>
                    <a:pt x="790" y="12"/>
                    <a:pt x="706" y="37"/>
                  </a:cubicBezTo>
                  <a:cubicBezTo>
                    <a:pt x="245" y="200"/>
                    <a:pt x="1" y="688"/>
                    <a:pt x="109" y="1150"/>
                  </a:cubicBezTo>
                  <a:cubicBezTo>
                    <a:pt x="190" y="1421"/>
                    <a:pt x="407" y="1611"/>
                    <a:pt x="706" y="1638"/>
                  </a:cubicBezTo>
                  <a:cubicBezTo>
                    <a:pt x="737" y="1641"/>
                    <a:pt x="767" y="1642"/>
                    <a:pt x="797" y="1642"/>
                  </a:cubicBezTo>
                  <a:cubicBezTo>
                    <a:pt x="1302" y="1642"/>
                    <a:pt x="1735" y="1226"/>
                    <a:pt x="1709" y="688"/>
                  </a:cubicBezTo>
                  <a:cubicBezTo>
                    <a:pt x="1736" y="499"/>
                    <a:pt x="1655" y="309"/>
                    <a:pt x="1492" y="173"/>
                  </a:cubicBezTo>
                  <a:cubicBezTo>
                    <a:pt x="1343" y="61"/>
                    <a:pt x="1154" y="0"/>
                    <a:pt x="9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2"/>
            <p:cNvSpPr/>
            <p:nvPr/>
          </p:nvSpPr>
          <p:spPr>
            <a:xfrm>
              <a:off x="10695050" y="6398463"/>
              <a:ext cx="35950" cy="34650"/>
            </a:xfrm>
            <a:custGeom>
              <a:avLst/>
              <a:gdLst/>
              <a:ahLst/>
              <a:cxnLst/>
              <a:rect l="l" t="t" r="r" b="b"/>
              <a:pathLst>
                <a:path w="1438" h="1386" extrusionOk="0">
                  <a:moveTo>
                    <a:pt x="658" y="482"/>
                  </a:moveTo>
                  <a:cubicBezTo>
                    <a:pt x="681" y="482"/>
                    <a:pt x="706" y="484"/>
                    <a:pt x="733" y="488"/>
                  </a:cubicBezTo>
                  <a:cubicBezTo>
                    <a:pt x="895" y="488"/>
                    <a:pt x="1004" y="597"/>
                    <a:pt x="977" y="733"/>
                  </a:cubicBezTo>
                  <a:cubicBezTo>
                    <a:pt x="977" y="868"/>
                    <a:pt x="868" y="977"/>
                    <a:pt x="733" y="977"/>
                  </a:cubicBezTo>
                  <a:cubicBezTo>
                    <a:pt x="570" y="977"/>
                    <a:pt x="434" y="841"/>
                    <a:pt x="461" y="678"/>
                  </a:cubicBezTo>
                  <a:cubicBezTo>
                    <a:pt x="461" y="542"/>
                    <a:pt x="538" y="482"/>
                    <a:pt x="658" y="482"/>
                  </a:cubicBezTo>
                  <a:close/>
                  <a:moveTo>
                    <a:pt x="760" y="0"/>
                  </a:moveTo>
                  <a:cubicBezTo>
                    <a:pt x="353" y="0"/>
                    <a:pt x="27" y="299"/>
                    <a:pt x="27" y="678"/>
                  </a:cubicBezTo>
                  <a:cubicBezTo>
                    <a:pt x="0" y="1058"/>
                    <a:pt x="326" y="1384"/>
                    <a:pt x="706" y="1384"/>
                  </a:cubicBezTo>
                  <a:cubicBezTo>
                    <a:pt x="722" y="1385"/>
                    <a:pt x="738" y="1385"/>
                    <a:pt x="753" y="1385"/>
                  </a:cubicBezTo>
                  <a:cubicBezTo>
                    <a:pt x="1112" y="1385"/>
                    <a:pt x="1411" y="1096"/>
                    <a:pt x="1411" y="733"/>
                  </a:cubicBezTo>
                  <a:cubicBezTo>
                    <a:pt x="1438" y="353"/>
                    <a:pt x="1140" y="27"/>
                    <a:pt x="76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2"/>
            <p:cNvSpPr/>
            <p:nvPr/>
          </p:nvSpPr>
          <p:spPr>
            <a:xfrm>
              <a:off x="10740475" y="6021788"/>
              <a:ext cx="45450" cy="40350"/>
            </a:xfrm>
            <a:custGeom>
              <a:avLst/>
              <a:gdLst/>
              <a:ahLst/>
              <a:cxnLst/>
              <a:rect l="l" t="t" r="r" b="b"/>
              <a:pathLst>
                <a:path w="1818" h="1614" extrusionOk="0">
                  <a:moveTo>
                    <a:pt x="950" y="475"/>
                  </a:moveTo>
                  <a:cubicBezTo>
                    <a:pt x="1140" y="502"/>
                    <a:pt x="1275" y="610"/>
                    <a:pt x="1275" y="746"/>
                  </a:cubicBezTo>
                  <a:cubicBezTo>
                    <a:pt x="1250" y="949"/>
                    <a:pt x="1082" y="1128"/>
                    <a:pt x="861" y="1128"/>
                  </a:cubicBezTo>
                  <a:cubicBezTo>
                    <a:pt x="846" y="1128"/>
                    <a:pt x="830" y="1127"/>
                    <a:pt x="814" y="1126"/>
                  </a:cubicBezTo>
                  <a:lnTo>
                    <a:pt x="733" y="1099"/>
                  </a:lnTo>
                  <a:cubicBezTo>
                    <a:pt x="624" y="1017"/>
                    <a:pt x="597" y="854"/>
                    <a:pt x="652" y="719"/>
                  </a:cubicBezTo>
                  <a:cubicBezTo>
                    <a:pt x="652" y="583"/>
                    <a:pt x="787" y="475"/>
                    <a:pt x="950" y="475"/>
                  </a:cubicBezTo>
                  <a:close/>
                  <a:moveTo>
                    <a:pt x="896" y="0"/>
                  </a:moveTo>
                  <a:cubicBezTo>
                    <a:pt x="828" y="0"/>
                    <a:pt x="760" y="14"/>
                    <a:pt x="706" y="41"/>
                  </a:cubicBezTo>
                  <a:cubicBezTo>
                    <a:pt x="218" y="231"/>
                    <a:pt x="1" y="800"/>
                    <a:pt x="272" y="1261"/>
                  </a:cubicBezTo>
                  <a:cubicBezTo>
                    <a:pt x="380" y="1478"/>
                    <a:pt x="624" y="1614"/>
                    <a:pt x="869" y="1614"/>
                  </a:cubicBezTo>
                  <a:cubicBezTo>
                    <a:pt x="1303" y="1587"/>
                    <a:pt x="1682" y="1261"/>
                    <a:pt x="1764" y="827"/>
                  </a:cubicBezTo>
                  <a:cubicBezTo>
                    <a:pt x="1818" y="610"/>
                    <a:pt x="1737" y="393"/>
                    <a:pt x="1547" y="258"/>
                  </a:cubicBezTo>
                  <a:cubicBezTo>
                    <a:pt x="1411" y="149"/>
                    <a:pt x="1248" y="95"/>
                    <a:pt x="1086" y="41"/>
                  </a:cubicBezTo>
                  <a:cubicBezTo>
                    <a:pt x="1031" y="14"/>
                    <a:pt x="964" y="0"/>
                    <a:pt x="8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2"/>
            <p:cNvSpPr/>
            <p:nvPr/>
          </p:nvSpPr>
          <p:spPr>
            <a:xfrm>
              <a:off x="10755400" y="6033638"/>
              <a:ext cx="16975" cy="16300"/>
            </a:xfrm>
            <a:custGeom>
              <a:avLst/>
              <a:gdLst/>
              <a:ahLst/>
              <a:cxnLst/>
              <a:rect l="l" t="t" r="r" b="b"/>
              <a:pathLst>
                <a:path w="679" h="652" extrusionOk="0">
                  <a:moveTo>
                    <a:pt x="353" y="1"/>
                  </a:moveTo>
                  <a:cubicBezTo>
                    <a:pt x="190" y="1"/>
                    <a:pt x="55" y="109"/>
                    <a:pt x="55" y="245"/>
                  </a:cubicBezTo>
                  <a:cubicBezTo>
                    <a:pt x="0" y="380"/>
                    <a:pt x="27" y="516"/>
                    <a:pt x="136" y="625"/>
                  </a:cubicBezTo>
                  <a:lnTo>
                    <a:pt x="217" y="652"/>
                  </a:lnTo>
                  <a:cubicBezTo>
                    <a:pt x="434" y="652"/>
                    <a:pt x="651" y="489"/>
                    <a:pt x="678" y="272"/>
                  </a:cubicBezTo>
                  <a:cubicBezTo>
                    <a:pt x="678" y="136"/>
                    <a:pt x="543" y="1"/>
                    <a:pt x="353"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2"/>
            <p:cNvSpPr/>
            <p:nvPr/>
          </p:nvSpPr>
          <p:spPr>
            <a:xfrm>
              <a:off x="10699125" y="6089688"/>
              <a:ext cx="49525" cy="44325"/>
            </a:xfrm>
            <a:custGeom>
              <a:avLst/>
              <a:gdLst/>
              <a:ahLst/>
              <a:cxnLst/>
              <a:rect l="l" t="t" r="r" b="b"/>
              <a:pathLst>
                <a:path w="1981" h="1773" extrusionOk="0">
                  <a:moveTo>
                    <a:pt x="868" y="498"/>
                  </a:moveTo>
                  <a:cubicBezTo>
                    <a:pt x="949" y="498"/>
                    <a:pt x="1031" y="498"/>
                    <a:pt x="1139" y="525"/>
                  </a:cubicBezTo>
                  <a:cubicBezTo>
                    <a:pt x="1438" y="525"/>
                    <a:pt x="1573" y="905"/>
                    <a:pt x="1329" y="1122"/>
                  </a:cubicBezTo>
                  <a:cubicBezTo>
                    <a:pt x="1248" y="1231"/>
                    <a:pt x="1139" y="1312"/>
                    <a:pt x="1004" y="1312"/>
                  </a:cubicBezTo>
                  <a:cubicBezTo>
                    <a:pt x="990" y="1313"/>
                    <a:pt x="976" y="1314"/>
                    <a:pt x="963" y="1314"/>
                  </a:cubicBezTo>
                  <a:cubicBezTo>
                    <a:pt x="658" y="1314"/>
                    <a:pt x="439" y="1028"/>
                    <a:pt x="543" y="742"/>
                  </a:cubicBezTo>
                  <a:cubicBezTo>
                    <a:pt x="597" y="580"/>
                    <a:pt x="705" y="498"/>
                    <a:pt x="868" y="498"/>
                  </a:cubicBezTo>
                  <a:close/>
                  <a:moveTo>
                    <a:pt x="1033" y="1"/>
                  </a:moveTo>
                  <a:cubicBezTo>
                    <a:pt x="839" y="1"/>
                    <a:pt x="642" y="49"/>
                    <a:pt x="461" y="146"/>
                  </a:cubicBezTo>
                  <a:cubicBezTo>
                    <a:pt x="163" y="363"/>
                    <a:pt x="0" y="742"/>
                    <a:pt x="81" y="1122"/>
                  </a:cubicBezTo>
                  <a:cubicBezTo>
                    <a:pt x="217" y="1502"/>
                    <a:pt x="597" y="1773"/>
                    <a:pt x="1004" y="1773"/>
                  </a:cubicBezTo>
                  <a:cubicBezTo>
                    <a:pt x="1546" y="1746"/>
                    <a:pt x="1980" y="1258"/>
                    <a:pt x="1926" y="715"/>
                  </a:cubicBezTo>
                  <a:cubicBezTo>
                    <a:pt x="1926" y="525"/>
                    <a:pt x="1844" y="363"/>
                    <a:pt x="1709" y="227"/>
                  </a:cubicBezTo>
                  <a:cubicBezTo>
                    <a:pt x="1513" y="76"/>
                    <a:pt x="1275" y="1"/>
                    <a:pt x="103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2"/>
            <p:cNvSpPr/>
            <p:nvPr/>
          </p:nvSpPr>
          <p:spPr>
            <a:xfrm>
              <a:off x="10710725" y="6102138"/>
              <a:ext cx="27750" cy="20400"/>
            </a:xfrm>
            <a:custGeom>
              <a:avLst/>
              <a:gdLst/>
              <a:ahLst/>
              <a:cxnLst/>
              <a:rect l="l" t="t" r="r" b="b"/>
              <a:pathLst>
                <a:path w="1110" h="816" extrusionOk="0">
                  <a:moveTo>
                    <a:pt x="404" y="0"/>
                  </a:moveTo>
                  <a:cubicBezTo>
                    <a:pt x="241" y="0"/>
                    <a:pt x="133" y="82"/>
                    <a:pt x="79" y="244"/>
                  </a:cubicBezTo>
                  <a:cubicBezTo>
                    <a:pt x="1" y="530"/>
                    <a:pt x="196" y="816"/>
                    <a:pt x="499" y="816"/>
                  </a:cubicBezTo>
                  <a:cubicBezTo>
                    <a:pt x="512" y="816"/>
                    <a:pt x="526" y="815"/>
                    <a:pt x="540" y="814"/>
                  </a:cubicBezTo>
                  <a:cubicBezTo>
                    <a:pt x="675" y="814"/>
                    <a:pt x="811" y="733"/>
                    <a:pt x="865" y="624"/>
                  </a:cubicBezTo>
                  <a:cubicBezTo>
                    <a:pt x="1109" y="407"/>
                    <a:pt x="974" y="27"/>
                    <a:pt x="675" y="27"/>
                  </a:cubicBezTo>
                  <a:cubicBezTo>
                    <a:pt x="567" y="0"/>
                    <a:pt x="485" y="0"/>
                    <a:pt x="40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2"/>
            <p:cNvSpPr/>
            <p:nvPr/>
          </p:nvSpPr>
          <p:spPr>
            <a:xfrm>
              <a:off x="10653000" y="6066813"/>
              <a:ext cx="33250" cy="32675"/>
            </a:xfrm>
            <a:custGeom>
              <a:avLst/>
              <a:gdLst/>
              <a:ahLst/>
              <a:cxnLst/>
              <a:rect l="l" t="t" r="r" b="b"/>
              <a:pathLst>
                <a:path w="1330" h="1307" extrusionOk="0">
                  <a:moveTo>
                    <a:pt x="733" y="382"/>
                  </a:moveTo>
                  <a:cubicBezTo>
                    <a:pt x="841" y="464"/>
                    <a:pt x="896" y="545"/>
                    <a:pt x="841" y="654"/>
                  </a:cubicBezTo>
                  <a:cubicBezTo>
                    <a:pt x="787" y="735"/>
                    <a:pt x="733" y="816"/>
                    <a:pt x="652" y="871"/>
                  </a:cubicBezTo>
                  <a:cubicBezTo>
                    <a:pt x="638" y="884"/>
                    <a:pt x="618" y="891"/>
                    <a:pt x="594" y="891"/>
                  </a:cubicBezTo>
                  <a:cubicBezTo>
                    <a:pt x="570" y="891"/>
                    <a:pt x="543" y="884"/>
                    <a:pt x="516" y="871"/>
                  </a:cubicBezTo>
                  <a:cubicBezTo>
                    <a:pt x="489" y="816"/>
                    <a:pt x="462" y="789"/>
                    <a:pt x="462" y="735"/>
                  </a:cubicBezTo>
                  <a:cubicBezTo>
                    <a:pt x="489" y="572"/>
                    <a:pt x="570" y="437"/>
                    <a:pt x="733" y="382"/>
                  </a:cubicBezTo>
                  <a:close/>
                  <a:moveTo>
                    <a:pt x="755" y="1"/>
                  </a:moveTo>
                  <a:cubicBezTo>
                    <a:pt x="739" y="1"/>
                    <a:pt x="722" y="1"/>
                    <a:pt x="706" y="3"/>
                  </a:cubicBezTo>
                  <a:cubicBezTo>
                    <a:pt x="353" y="57"/>
                    <a:pt x="82" y="355"/>
                    <a:pt x="28" y="708"/>
                  </a:cubicBezTo>
                  <a:cubicBezTo>
                    <a:pt x="1" y="1033"/>
                    <a:pt x="218" y="1305"/>
                    <a:pt x="543" y="1305"/>
                  </a:cubicBezTo>
                  <a:cubicBezTo>
                    <a:pt x="559" y="1306"/>
                    <a:pt x="574" y="1306"/>
                    <a:pt x="590" y="1306"/>
                  </a:cubicBezTo>
                  <a:cubicBezTo>
                    <a:pt x="1002" y="1306"/>
                    <a:pt x="1330" y="963"/>
                    <a:pt x="1330" y="545"/>
                  </a:cubicBezTo>
                  <a:cubicBezTo>
                    <a:pt x="1330" y="236"/>
                    <a:pt x="1061" y="1"/>
                    <a:pt x="7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2"/>
            <p:cNvSpPr/>
            <p:nvPr/>
          </p:nvSpPr>
          <p:spPr>
            <a:xfrm>
              <a:off x="10664525" y="6076363"/>
              <a:ext cx="10875" cy="12750"/>
            </a:xfrm>
            <a:custGeom>
              <a:avLst/>
              <a:gdLst/>
              <a:ahLst/>
              <a:cxnLst/>
              <a:rect l="l" t="t" r="r" b="b"/>
              <a:pathLst>
                <a:path w="435" h="510" extrusionOk="0">
                  <a:moveTo>
                    <a:pt x="272" y="0"/>
                  </a:moveTo>
                  <a:cubicBezTo>
                    <a:pt x="109" y="55"/>
                    <a:pt x="28" y="190"/>
                    <a:pt x="1" y="353"/>
                  </a:cubicBezTo>
                  <a:cubicBezTo>
                    <a:pt x="1" y="407"/>
                    <a:pt x="28" y="434"/>
                    <a:pt x="55" y="489"/>
                  </a:cubicBezTo>
                  <a:cubicBezTo>
                    <a:pt x="82" y="502"/>
                    <a:pt x="109" y="509"/>
                    <a:pt x="133" y="509"/>
                  </a:cubicBezTo>
                  <a:cubicBezTo>
                    <a:pt x="157" y="509"/>
                    <a:pt x="177" y="502"/>
                    <a:pt x="191" y="489"/>
                  </a:cubicBezTo>
                  <a:cubicBezTo>
                    <a:pt x="272" y="434"/>
                    <a:pt x="326" y="353"/>
                    <a:pt x="380" y="272"/>
                  </a:cubicBezTo>
                  <a:cubicBezTo>
                    <a:pt x="435" y="163"/>
                    <a:pt x="380" y="82"/>
                    <a:pt x="27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2"/>
            <p:cNvSpPr/>
            <p:nvPr/>
          </p:nvSpPr>
          <p:spPr>
            <a:xfrm>
              <a:off x="10844900" y="6892113"/>
              <a:ext cx="347900" cy="217700"/>
            </a:xfrm>
            <a:custGeom>
              <a:avLst/>
              <a:gdLst/>
              <a:ahLst/>
              <a:cxnLst/>
              <a:rect l="l" t="t" r="r" b="b"/>
              <a:pathLst>
                <a:path w="13916" h="8708" extrusionOk="0">
                  <a:moveTo>
                    <a:pt x="2659" y="0"/>
                  </a:moveTo>
                  <a:cubicBezTo>
                    <a:pt x="2469" y="0"/>
                    <a:pt x="2306" y="136"/>
                    <a:pt x="2252" y="299"/>
                  </a:cubicBezTo>
                  <a:cubicBezTo>
                    <a:pt x="2252" y="353"/>
                    <a:pt x="2225" y="434"/>
                    <a:pt x="2198" y="489"/>
                  </a:cubicBezTo>
                  <a:cubicBezTo>
                    <a:pt x="1628" y="2035"/>
                    <a:pt x="1140" y="3581"/>
                    <a:pt x="652" y="5127"/>
                  </a:cubicBezTo>
                  <a:cubicBezTo>
                    <a:pt x="408" y="6049"/>
                    <a:pt x="191" y="6971"/>
                    <a:pt x="28" y="7893"/>
                  </a:cubicBezTo>
                  <a:cubicBezTo>
                    <a:pt x="28" y="7948"/>
                    <a:pt x="28" y="7975"/>
                    <a:pt x="1" y="8029"/>
                  </a:cubicBezTo>
                  <a:cubicBezTo>
                    <a:pt x="1" y="8246"/>
                    <a:pt x="109" y="8436"/>
                    <a:pt x="299" y="8517"/>
                  </a:cubicBezTo>
                  <a:cubicBezTo>
                    <a:pt x="435" y="8599"/>
                    <a:pt x="570" y="8599"/>
                    <a:pt x="733" y="8599"/>
                  </a:cubicBezTo>
                  <a:cubicBezTo>
                    <a:pt x="1004" y="8599"/>
                    <a:pt x="1276" y="8544"/>
                    <a:pt x="1547" y="8544"/>
                  </a:cubicBezTo>
                  <a:cubicBezTo>
                    <a:pt x="2903" y="8544"/>
                    <a:pt x="4259" y="8544"/>
                    <a:pt x="5615" y="8599"/>
                  </a:cubicBezTo>
                  <a:cubicBezTo>
                    <a:pt x="6836" y="8626"/>
                    <a:pt x="8084" y="8626"/>
                    <a:pt x="8897" y="8653"/>
                  </a:cubicBezTo>
                  <a:lnTo>
                    <a:pt x="12559" y="8707"/>
                  </a:lnTo>
                  <a:cubicBezTo>
                    <a:pt x="12830" y="8707"/>
                    <a:pt x="13102" y="8680"/>
                    <a:pt x="13373" y="8680"/>
                  </a:cubicBezTo>
                  <a:cubicBezTo>
                    <a:pt x="13617" y="8680"/>
                    <a:pt x="13834" y="8490"/>
                    <a:pt x="13888" y="8246"/>
                  </a:cubicBezTo>
                  <a:cubicBezTo>
                    <a:pt x="13915" y="8110"/>
                    <a:pt x="13915" y="7948"/>
                    <a:pt x="13888" y="7785"/>
                  </a:cubicBezTo>
                  <a:cubicBezTo>
                    <a:pt x="13481" y="5805"/>
                    <a:pt x="13020" y="3825"/>
                    <a:pt x="12478" y="1872"/>
                  </a:cubicBezTo>
                  <a:cubicBezTo>
                    <a:pt x="12369" y="1411"/>
                    <a:pt x="12206" y="977"/>
                    <a:pt x="12071" y="543"/>
                  </a:cubicBezTo>
                  <a:cubicBezTo>
                    <a:pt x="11935" y="217"/>
                    <a:pt x="11908" y="217"/>
                    <a:pt x="11555" y="217"/>
                  </a:cubicBezTo>
                  <a:lnTo>
                    <a:pt x="10959" y="217"/>
                  </a:lnTo>
                  <a:cubicBezTo>
                    <a:pt x="9657" y="190"/>
                    <a:pt x="8355" y="163"/>
                    <a:pt x="7080" y="136"/>
                  </a:cubicBezTo>
                  <a:cubicBezTo>
                    <a:pt x="5778" y="109"/>
                    <a:pt x="4422" y="82"/>
                    <a:pt x="3093" y="0"/>
                  </a:cubicBez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2"/>
            <p:cNvSpPr/>
            <p:nvPr/>
          </p:nvSpPr>
          <p:spPr>
            <a:xfrm>
              <a:off x="10869325" y="6839213"/>
              <a:ext cx="315325" cy="47500"/>
            </a:xfrm>
            <a:custGeom>
              <a:avLst/>
              <a:gdLst/>
              <a:ahLst/>
              <a:cxnLst/>
              <a:rect l="l" t="t" r="r" b="b"/>
              <a:pathLst>
                <a:path w="12613" h="1900" extrusionOk="0">
                  <a:moveTo>
                    <a:pt x="299" y="1"/>
                  </a:moveTo>
                  <a:cubicBezTo>
                    <a:pt x="217" y="1"/>
                    <a:pt x="136" y="28"/>
                    <a:pt x="27" y="55"/>
                  </a:cubicBezTo>
                  <a:cubicBezTo>
                    <a:pt x="0" y="570"/>
                    <a:pt x="0" y="1086"/>
                    <a:pt x="27" y="1601"/>
                  </a:cubicBezTo>
                  <a:cubicBezTo>
                    <a:pt x="353" y="1628"/>
                    <a:pt x="624" y="1655"/>
                    <a:pt x="922" y="1682"/>
                  </a:cubicBezTo>
                  <a:lnTo>
                    <a:pt x="1980" y="1682"/>
                  </a:lnTo>
                  <a:cubicBezTo>
                    <a:pt x="2658" y="1710"/>
                    <a:pt x="3309" y="1737"/>
                    <a:pt x="3987" y="1764"/>
                  </a:cubicBezTo>
                  <a:cubicBezTo>
                    <a:pt x="4855" y="1791"/>
                    <a:pt x="5750" y="1818"/>
                    <a:pt x="6646" y="1818"/>
                  </a:cubicBezTo>
                  <a:cubicBezTo>
                    <a:pt x="7703" y="1818"/>
                    <a:pt x="8761" y="1818"/>
                    <a:pt x="9819" y="1845"/>
                  </a:cubicBezTo>
                  <a:cubicBezTo>
                    <a:pt x="10578" y="1845"/>
                    <a:pt x="11365" y="1872"/>
                    <a:pt x="12125" y="1899"/>
                  </a:cubicBezTo>
                  <a:cubicBezTo>
                    <a:pt x="12477" y="1899"/>
                    <a:pt x="12559" y="1845"/>
                    <a:pt x="12586" y="1465"/>
                  </a:cubicBezTo>
                  <a:cubicBezTo>
                    <a:pt x="12613" y="1113"/>
                    <a:pt x="12586" y="787"/>
                    <a:pt x="12586" y="462"/>
                  </a:cubicBezTo>
                  <a:cubicBezTo>
                    <a:pt x="12586" y="408"/>
                    <a:pt x="12559" y="353"/>
                    <a:pt x="12559" y="326"/>
                  </a:cubicBezTo>
                  <a:cubicBezTo>
                    <a:pt x="12396" y="265"/>
                    <a:pt x="12248" y="235"/>
                    <a:pt x="12093" y="235"/>
                  </a:cubicBezTo>
                  <a:cubicBezTo>
                    <a:pt x="12041" y="235"/>
                    <a:pt x="11989" y="238"/>
                    <a:pt x="11935" y="245"/>
                  </a:cubicBezTo>
                  <a:cubicBezTo>
                    <a:pt x="11311" y="245"/>
                    <a:pt x="10687" y="245"/>
                    <a:pt x="10090" y="191"/>
                  </a:cubicBezTo>
                  <a:cubicBezTo>
                    <a:pt x="8571" y="136"/>
                    <a:pt x="7025" y="55"/>
                    <a:pt x="5533" y="55"/>
                  </a:cubicBezTo>
                  <a:cubicBezTo>
                    <a:pt x="5072" y="55"/>
                    <a:pt x="4611" y="55"/>
                    <a:pt x="4177" y="28"/>
                  </a:cubicBezTo>
                  <a:lnTo>
                    <a:pt x="299" y="1"/>
                  </a:lnTo>
                  <a:close/>
                </a:path>
              </a:pathLst>
            </a:custGeom>
            <a:solidFill>
              <a:srgbClr val="FF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2"/>
            <p:cNvSpPr/>
            <p:nvPr/>
          </p:nvSpPr>
          <p:spPr>
            <a:xfrm>
              <a:off x="10830675" y="6827513"/>
              <a:ext cx="377725" cy="295475"/>
            </a:xfrm>
            <a:custGeom>
              <a:avLst/>
              <a:gdLst/>
              <a:ahLst/>
              <a:cxnLst/>
              <a:rect l="l" t="t" r="r" b="b"/>
              <a:pathLst>
                <a:path w="15109" h="11819" extrusionOk="0">
                  <a:moveTo>
                    <a:pt x="1845" y="469"/>
                  </a:moveTo>
                  <a:lnTo>
                    <a:pt x="5723" y="496"/>
                  </a:lnTo>
                  <a:cubicBezTo>
                    <a:pt x="6157" y="523"/>
                    <a:pt x="6618" y="523"/>
                    <a:pt x="7079" y="523"/>
                  </a:cubicBezTo>
                  <a:cubicBezTo>
                    <a:pt x="8571" y="523"/>
                    <a:pt x="10117" y="604"/>
                    <a:pt x="11636" y="659"/>
                  </a:cubicBezTo>
                  <a:cubicBezTo>
                    <a:pt x="12233" y="713"/>
                    <a:pt x="12857" y="713"/>
                    <a:pt x="13481" y="713"/>
                  </a:cubicBezTo>
                  <a:cubicBezTo>
                    <a:pt x="13535" y="706"/>
                    <a:pt x="13587" y="703"/>
                    <a:pt x="13639" y="703"/>
                  </a:cubicBezTo>
                  <a:cubicBezTo>
                    <a:pt x="13794" y="703"/>
                    <a:pt x="13942" y="733"/>
                    <a:pt x="14105" y="794"/>
                  </a:cubicBezTo>
                  <a:cubicBezTo>
                    <a:pt x="14105" y="821"/>
                    <a:pt x="14132" y="876"/>
                    <a:pt x="14132" y="930"/>
                  </a:cubicBezTo>
                  <a:cubicBezTo>
                    <a:pt x="14132" y="1255"/>
                    <a:pt x="14159" y="1581"/>
                    <a:pt x="14132" y="1933"/>
                  </a:cubicBezTo>
                  <a:cubicBezTo>
                    <a:pt x="14105" y="2313"/>
                    <a:pt x="14023" y="2367"/>
                    <a:pt x="13671" y="2367"/>
                  </a:cubicBezTo>
                  <a:cubicBezTo>
                    <a:pt x="12911" y="2340"/>
                    <a:pt x="12124" y="2313"/>
                    <a:pt x="11365" y="2313"/>
                  </a:cubicBezTo>
                  <a:cubicBezTo>
                    <a:pt x="10307" y="2286"/>
                    <a:pt x="9249" y="2286"/>
                    <a:pt x="8192" y="2286"/>
                  </a:cubicBezTo>
                  <a:cubicBezTo>
                    <a:pt x="7296" y="2286"/>
                    <a:pt x="6401" y="2259"/>
                    <a:pt x="5533" y="2232"/>
                  </a:cubicBezTo>
                  <a:cubicBezTo>
                    <a:pt x="4855" y="2205"/>
                    <a:pt x="4204" y="2178"/>
                    <a:pt x="3526" y="2150"/>
                  </a:cubicBezTo>
                  <a:lnTo>
                    <a:pt x="2468" y="2150"/>
                  </a:lnTo>
                  <a:cubicBezTo>
                    <a:pt x="2170" y="2123"/>
                    <a:pt x="1899" y="2096"/>
                    <a:pt x="1573" y="2069"/>
                  </a:cubicBezTo>
                  <a:cubicBezTo>
                    <a:pt x="1546" y="1554"/>
                    <a:pt x="1546" y="1038"/>
                    <a:pt x="1573" y="523"/>
                  </a:cubicBezTo>
                  <a:cubicBezTo>
                    <a:pt x="1682" y="496"/>
                    <a:pt x="1763" y="469"/>
                    <a:pt x="1845" y="469"/>
                  </a:cubicBezTo>
                  <a:close/>
                  <a:moveTo>
                    <a:pt x="3662" y="2584"/>
                  </a:moveTo>
                  <a:cubicBezTo>
                    <a:pt x="4991" y="2666"/>
                    <a:pt x="6347" y="2693"/>
                    <a:pt x="7649" y="2720"/>
                  </a:cubicBezTo>
                  <a:cubicBezTo>
                    <a:pt x="8924" y="2747"/>
                    <a:pt x="10226" y="2774"/>
                    <a:pt x="11528" y="2801"/>
                  </a:cubicBezTo>
                  <a:lnTo>
                    <a:pt x="12124" y="2801"/>
                  </a:lnTo>
                  <a:cubicBezTo>
                    <a:pt x="12477" y="2801"/>
                    <a:pt x="12504" y="2801"/>
                    <a:pt x="12640" y="3127"/>
                  </a:cubicBezTo>
                  <a:cubicBezTo>
                    <a:pt x="12775" y="3561"/>
                    <a:pt x="12938" y="3995"/>
                    <a:pt x="13047" y="4456"/>
                  </a:cubicBezTo>
                  <a:cubicBezTo>
                    <a:pt x="13589" y="6409"/>
                    <a:pt x="14050" y="8389"/>
                    <a:pt x="14457" y="10369"/>
                  </a:cubicBezTo>
                  <a:cubicBezTo>
                    <a:pt x="14484" y="10532"/>
                    <a:pt x="14484" y="10694"/>
                    <a:pt x="14457" y="10830"/>
                  </a:cubicBezTo>
                  <a:cubicBezTo>
                    <a:pt x="14403" y="11074"/>
                    <a:pt x="14186" y="11264"/>
                    <a:pt x="13942" y="11264"/>
                  </a:cubicBezTo>
                  <a:cubicBezTo>
                    <a:pt x="13671" y="11264"/>
                    <a:pt x="13399" y="11291"/>
                    <a:pt x="13128" y="11291"/>
                  </a:cubicBezTo>
                  <a:lnTo>
                    <a:pt x="9466" y="11237"/>
                  </a:lnTo>
                  <a:cubicBezTo>
                    <a:pt x="8653" y="11210"/>
                    <a:pt x="7405" y="11210"/>
                    <a:pt x="6184" y="11183"/>
                  </a:cubicBezTo>
                  <a:cubicBezTo>
                    <a:pt x="4828" y="11128"/>
                    <a:pt x="3472" y="11128"/>
                    <a:pt x="2116" y="11128"/>
                  </a:cubicBezTo>
                  <a:cubicBezTo>
                    <a:pt x="1845" y="11128"/>
                    <a:pt x="1573" y="11183"/>
                    <a:pt x="1302" y="11183"/>
                  </a:cubicBezTo>
                  <a:cubicBezTo>
                    <a:pt x="1139" y="11183"/>
                    <a:pt x="1004" y="11183"/>
                    <a:pt x="868" y="11101"/>
                  </a:cubicBezTo>
                  <a:cubicBezTo>
                    <a:pt x="678" y="11020"/>
                    <a:pt x="570" y="10830"/>
                    <a:pt x="570" y="10613"/>
                  </a:cubicBezTo>
                  <a:cubicBezTo>
                    <a:pt x="597" y="10559"/>
                    <a:pt x="597" y="10532"/>
                    <a:pt x="597" y="10477"/>
                  </a:cubicBezTo>
                  <a:cubicBezTo>
                    <a:pt x="760" y="9555"/>
                    <a:pt x="977" y="8633"/>
                    <a:pt x="1221" y="7711"/>
                  </a:cubicBezTo>
                  <a:cubicBezTo>
                    <a:pt x="1709" y="6165"/>
                    <a:pt x="2197" y="4619"/>
                    <a:pt x="2767" y="3073"/>
                  </a:cubicBezTo>
                  <a:cubicBezTo>
                    <a:pt x="2794" y="3018"/>
                    <a:pt x="2821" y="2937"/>
                    <a:pt x="2821" y="2883"/>
                  </a:cubicBezTo>
                  <a:cubicBezTo>
                    <a:pt x="2875" y="2720"/>
                    <a:pt x="3038" y="2584"/>
                    <a:pt x="3228" y="2584"/>
                  </a:cubicBezTo>
                  <a:close/>
                  <a:moveTo>
                    <a:pt x="4136" y="1"/>
                  </a:moveTo>
                  <a:cubicBezTo>
                    <a:pt x="3418" y="1"/>
                    <a:pt x="2699" y="8"/>
                    <a:pt x="1980" y="8"/>
                  </a:cubicBezTo>
                  <a:lnTo>
                    <a:pt x="1790" y="8"/>
                  </a:lnTo>
                  <a:cubicBezTo>
                    <a:pt x="1411" y="8"/>
                    <a:pt x="1221" y="116"/>
                    <a:pt x="1139" y="604"/>
                  </a:cubicBezTo>
                  <a:cubicBezTo>
                    <a:pt x="1085" y="984"/>
                    <a:pt x="1085" y="1364"/>
                    <a:pt x="1085" y="1716"/>
                  </a:cubicBezTo>
                  <a:cubicBezTo>
                    <a:pt x="1058" y="1879"/>
                    <a:pt x="1058" y="2015"/>
                    <a:pt x="1085" y="2150"/>
                  </a:cubicBezTo>
                  <a:cubicBezTo>
                    <a:pt x="1112" y="2503"/>
                    <a:pt x="1248" y="2612"/>
                    <a:pt x="1573" y="2612"/>
                  </a:cubicBezTo>
                  <a:lnTo>
                    <a:pt x="2034" y="2612"/>
                  </a:lnTo>
                  <a:cubicBezTo>
                    <a:pt x="2143" y="2612"/>
                    <a:pt x="2251" y="2639"/>
                    <a:pt x="2360" y="2666"/>
                  </a:cubicBezTo>
                  <a:cubicBezTo>
                    <a:pt x="2333" y="2747"/>
                    <a:pt x="2306" y="2829"/>
                    <a:pt x="2279" y="2910"/>
                  </a:cubicBezTo>
                  <a:cubicBezTo>
                    <a:pt x="1682" y="4456"/>
                    <a:pt x="1194" y="6029"/>
                    <a:pt x="705" y="7629"/>
                  </a:cubicBezTo>
                  <a:cubicBezTo>
                    <a:pt x="434" y="8579"/>
                    <a:pt x="217" y="9555"/>
                    <a:pt x="54" y="10559"/>
                  </a:cubicBezTo>
                  <a:cubicBezTo>
                    <a:pt x="0" y="10857"/>
                    <a:pt x="109" y="11183"/>
                    <a:pt x="298" y="11427"/>
                  </a:cubicBezTo>
                  <a:cubicBezTo>
                    <a:pt x="380" y="11589"/>
                    <a:pt x="570" y="11671"/>
                    <a:pt x="760" y="11671"/>
                  </a:cubicBezTo>
                  <a:lnTo>
                    <a:pt x="1166" y="11671"/>
                  </a:lnTo>
                  <a:cubicBezTo>
                    <a:pt x="2143" y="11644"/>
                    <a:pt x="3119" y="11644"/>
                    <a:pt x="4069" y="11644"/>
                  </a:cubicBezTo>
                  <a:cubicBezTo>
                    <a:pt x="5805" y="11671"/>
                    <a:pt x="7541" y="11725"/>
                    <a:pt x="9276" y="11779"/>
                  </a:cubicBezTo>
                  <a:lnTo>
                    <a:pt x="11880" y="11779"/>
                  </a:lnTo>
                  <a:cubicBezTo>
                    <a:pt x="12179" y="11779"/>
                    <a:pt x="12477" y="11806"/>
                    <a:pt x="12748" y="11806"/>
                  </a:cubicBezTo>
                  <a:cubicBezTo>
                    <a:pt x="13020" y="11806"/>
                    <a:pt x="13279" y="11819"/>
                    <a:pt x="13534" y="11819"/>
                  </a:cubicBezTo>
                  <a:cubicBezTo>
                    <a:pt x="13661" y="11819"/>
                    <a:pt x="13788" y="11816"/>
                    <a:pt x="13915" y="11806"/>
                  </a:cubicBezTo>
                  <a:cubicBezTo>
                    <a:pt x="14132" y="11806"/>
                    <a:pt x="14322" y="11752"/>
                    <a:pt x="14511" y="11671"/>
                  </a:cubicBezTo>
                  <a:cubicBezTo>
                    <a:pt x="14891" y="11562"/>
                    <a:pt x="15108" y="11210"/>
                    <a:pt x="15027" y="10830"/>
                  </a:cubicBezTo>
                  <a:cubicBezTo>
                    <a:pt x="15000" y="10613"/>
                    <a:pt x="14972" y="10423"/>
                    <a:pt x="14945" y="10206"/>
                  </a:cubicBezTo>
                  <a:cubicBezTo>
                    <a:pt x="14674" y="8986"/>
                    <a:pt x="14403" y="7765"/>
                    <a:pt x="14105" y="6572"/>
                  </a:cubicBezTo>
                  <a:cubicBezTo>
                    <a:pt x="13833" y="5405"/>
                    <a:pt x="13562" y="4239"/>
                    <a:pt x="13182" y="3100"/>
                  </a:cubicBezTo>
                  <a:cubicBezTo>
                    <a:pt x="13155" y="3018"/>
                    <a:pt x="13128" y="2937"/>
                    <a:pt x="13128" y="2856"/>
                  </a:cubicBezTo>
                  <a:lnTo>
                    <a:pt x="13128" y="2856"/>
                  </a:lnTo>
                  <a:lnTo>
                    <a:pt x="13454" y="2883"/>
                  </a:lnTo>
                  <a:lnTo>
                    <a:pt x="14186" y="2883"/>
                  </a:lnTo>
                  <a:cubicBezTo>
                    <a:pt x="14484" y="2883"/>
                    <a:pt x="14566" y="2829"/>
                    <a:pt x="14620" y="2557"/>
                  </a:cubicBezTo>
                  <a:lnTo>
                    <a:pt x="14620" y="2449"/>
                  </a:lnTo>
                  <a:cubicBezTo>
                    <a:pt x="14620" y="1879"/>
                    <a:pt x="14620" y="1310"/>
                    <a:pt x="14620" y="740"/>
                  </a:cubicBezTo>
                  <a:cubicBezTo>
                    <a:pt x="14620" y="414"/>
                    <a:pt x="14538" y="333"/>
                    <a:pt x="14240" y="279"/>
                  </a:cubicBezTo>
                  <a:lnTo>
                    <a:pt x="13996" y="279"/>
                  </a:lnTo>
                  <a:cubicBezTo>
                    <a:pt x="13237" y="252"/>
                    <a:pt x="12450" y="170"/>
                    <a:pt x="11690" y="170"/>
                  </a:cubicBezTo>
                  <a:cubicBezTo>
                    <a:pt x="10931" y="170"/>
                    <a:pt x="10172" y="89"/>
                    <a:pt x="9412" y="89"/>
                  </a:cubicBezTo>
                  <a:cubicBezTo>
                    <a:pt x="8354" y="89"/>
                    <a:pt x="7324" y="89"/>
                    <a:pt x="6293" y="35"/>
                  </a:cubicBezTo>
                  <a:cubicBezTo>
                    <a:pt x="5574" y="8"/>
                    <a:pt x="4855" y="1"/>
                    <a:pt x="413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2"/>
            <p:cNvSpPr/>
            <p:nvPr/>
          </p:nvSpPr>
          <p:spPr>
            <a:xfrm>
              <a:off x="10856425" y="6982063"/>
              <a:ext cx="320100" cy="118250"/>
            </a:xfrm>
            <a:custGeom>
              <a:avLst/>
              <a:gdLst/>
              <a:ahLst/>
              <a:cxnLst/>
              <a:rect l="l" t="t" r="r" b="b"/>
              <a:pathLst>
                <a:path w="12804" h="4730" extrusionOk="0">
                  <a:moveTo>
                    <a:pt x="10700" y="457"/>
                  </a:moveTo>
                  <a:cubicBezTo>
                    <a:pt x="10916" y="457"/>
                    <a:pt x="11116" y="568"/>
                    <a:pt x="11257" y="769"/>
                  </a:cubicBezTo>
                  <a:cubicBezTo>
                    <a:pt x="11420" y="1013"/>
                    <a:pt x="11610" y="1258"/>
                    <a:pt x="11773" y="1529"/>
                  </a:cubicBezTo>
                  <a:cubicBezTo>
                    <a:pt x="11854" y="1664"/>
                    <a:pt x="11908" y="1800"/>
                    <a:pt x="11935" y="1963"/>
                  </a:cubicBezTo>
                  <a:cubicBezTo>
                    <a:pt x="12071" y="2424"/>
                    <a:pt x="12179" y="2912"/>
                    <a:pt x="12288" y="3400"/>
                  </a:cubicBezTo>
                  <a:cubicBezTo>
                    <a:pt x="12342" y="3672"/>
                    <a:pt x="12342" y="3943"/>
                    <a:pt x="12288" y="4214"/>
                  </a:cubicBezTo>
                  <a:cubicBezTo>
                    <a:pt x="12010" y="4254"/>
                    <a:pt x="11732" y="4279"/>
                    <a:pt x="11454" y="4279"/>
                  </a:cubicBezTo>
                  <a:cubicBezTo>
                    <a:pt x="11352" y="4279"/>
                    <a:pt x="11250" y="4276"/>
                    <a:pt x="11149" y="4268"/>
                  </a:cubicBezTo>
                  <a:cubicBezTo>
                    <a:pt x="10552" y="4241"/>
                    <a:pt x="9955" y="4241"/>
                    <a:pt x="9359" y="4214"/>
                  </a:cubicBezTo>
                  <a:cubicBezTo>
                    <a:pt x="7460" y="4078"/>
                    <a:pt x="5561" y="4160"/>
                    <a:pt x="3690" y="4106"/>
                  </a:cubicBezTo>
                  <a:cubicBezTo>
                    <a:pt x="3183" y="4106"/>
                    <a:pt x="2689" y="4081"/>
                    <a:pt x="2191" y="4081"/>
                  </a:cubicBezTo>
                  <a:cubicBezTo>
                    <a:pt x="1942" y="4081"/>
                    <a:pt x="1692" y="4087"/>
                    <a:pt x="1438" y="4106"/>
                  </a:cubicBezTo>
                  <a:lnTo>
                    <a:pt x="1004" y="4106"/>
                  </a:lnTo>
                  <a:cubicBezTo>
                    <a:pt x="869" y="4106"/>
                    <a:pt x="706" y="4078"/>
                    <a:pt x="543" y="4051"/>
                  </a:cubicBezTo>
                  <a:cubicBezTo>
                    <a:pt x="570" y="3943"/>
                    <a:pt x="598" y="3861"/>
                    <a:pt x="598" y="3807"/>
                  </a:cubicBezTo>
                  <a:cubicBezTo>
                    <a:pt x="815" y="2885"/>
                    <a:pt x="1140" y="2017"/>
                    <a:pt x="1547" y="1203"/>
                  </a:cubicBezTo>
                  <a:cubicBezTo>
                    <a:pt x="1626" y="986"/>
                    <a:pt x="1835" y="841"/>
                    <a:pt x="2047" y="841"/>
                  </a:cubicBezTo>
                  <a:cubicBezTo>
                    <a:pt x="2126" y="841"/>
                    <a:pt x="2206" y="861"/>
                    <a:pt x="2279" y="905"/>
                  </a:cubicBezTo>
                  <a:cubicBezTo>
                    <a:pt x="2361" y="932"/>
                    <a:pt x="2442" y="959"/>
                    <a:pt x="2523" y="1013"/>
                  </a:cubicBezTo>
                  <a:cubicBezTo>
                    <a:pt x="2813" y="1151"/>
                    <a:pt x="3129" y="1219"/>
                    <a:pt x="3446" y="1219"/>
                  </a:cubicBezTo>
                  <a:cubicBezTo>
                    <a:pt x="3693" y="1219"/>
                    <a:pt x="3941" y="1178"/>
                    <a:pt x="4178" y="1095"/>
                  </a:cubicBezTo>
                  <a:lnTo>
                    <a:pt x="4775" y="905"/>
                  </a:lnTo>
                  <a:cubicBezTo>
                    <a:pt x="4870" y="864"/>
                    <a:pt x="4971" y="844"/>
                    <a:pt x="5073" y="844"/>
                  </a:cubicBezTo>
                  <a:cubicBezTo>
                    <a:pt x="5175" y="844"/>
                    <a:pt x="5276" y="864"/>
                    <a:pt x="5371" y="905"/>
                  </a:cubicBezTo>
                  <a:cubicBezTo>
                    <a:pt x="5453" y="932"/>
                    <a:pt x="5507" y="932"/>
                    <a:pt x="5588" y="959"/>
                  </a:cubicBezTo>
                  <a:cubicBezTo>
                    <a:pt x="5845" y="1045"/>
                    <a:pt x="6107" y="1086"/>
                    <a:pt x="6367" y="1086"/>
                  </a:cubicBezTo>
                  <a:cubicBezTo>
                    <a:pt x="6684" y="1086"/>
                    <a:pt x="6999" y="1024"/>
                    <a:pt x="7297" y="905"/>
                  </a:cubicBezTo>
                  <a:cubicBezTo>
                    <a:pt x="7460" y="851"/>
                    <a:pt x="7650" y="796"/>
                    <a:pt x="7812" y="742"/>
                  </a:cubicBezTo>
                  <a:cubicBezTo>
                    <a:pt x="7926" y="708"/>
                    <a:pt x="8044" y="693"/>
                    <a:pt x="8164" y="693"/>
                  </a:cubicBezTo>
                  <a:cubicBezTo>
                    <a:pt x="8329" y="693"/>
                    <a:pt x="8496" y="722"/>
                    <a:pt x="8653" y="769"/>
                  </a:cubicBezTo>
                  <a:cubicBezTo>
                    <a:pt x="8828" y="839"/>
                    <a:pt x="9012" y="874"/>
                    <a:pt x="9198" y="874"/>
                  </a:cubicBezTo>
                  <a:cubicBezTo>
                    <a:pt x="9445" y="874"/>
                    <a:pt x="9696" y="812"/>
                    <a:pt x="9928" y="688"/>
                  </a:cubicBezTo>
                  <a:cubicBezTo>
                    <a:pt x="10091" y="607"/>
                    <a:pt x="10281" y="525"/>
                    <a:pt x="10471" y="498"/>
                  </a:cubicBezTo>
                  <a:cubicBezTo>
                    <a:pt x="10548" y="470"/>
                    <a:pt x="10625" y="457"/>
                    <a:pt x="10700" y="457"/>
                  </a:cubicBezTo>
                  <a:close/>
                  <a:moveTo>
                    <a:pt x="10693" y="0"/>
                  </a:moveTo>
                  <a:cubicBezTo>
                    <a:pt x="10602" y="0"/>
                    <a:pt x="10509" y="12"/>
                    <a:pt x="10416" y="37"/>
                  </a:cubicBezTo>
                  <a:cubicBezTo>
                    <a:pt x="10199" y="91"/>
                    <a:pt x="9982" y="173"/>
                    <a:pt x="9765" y="254"/>
                  </a:cubicBezTo>
                  <a:cubicBezTo>
                    <a:pt x="9586" y="352"/>
                    <a:pt x="9388" y="400"/>
                    <a:pt x="9193" y="400"/>
                  </a:cubicBezTo>
                  <a:cubicBezTo>
                    <a:pt x="9063" y="400"/>
                    <a:pt x="8935" y="379"/>
                    <a:pt x="8816" y="335"/>
                  </a:cubicBezTo>
                  <a:cubicBezTo>
                    <a:pt x="8626" y="256"/>
                    <a:pt x="8428" y="214"/>
                    <a:pt x="8230" y="214"/>
                  </a:cubicBezTo>
                  <a:cubicBezTo>
                    <a:pt x="8089" y="214"/>
                    <a:pt x="7948" y="236"/>
                    <a:pt x="7812" y="281"/>
                  </a:cubicBezTo>
                  <a:cubicBezTo>
                    <a:pt x="7568" y="335"/>
                    <a:pt x="7324" y="417"/>
                    <a:pt x="7080" y="498"/>
                  </a:cubicBezTo>
                  <a:cubicBezTo>
                    <a:pt x="6857" y="573"/>
                    <a:pt x="6617" y="614"/>
                    <a:pt x="6378" y="614"/>
                  </a:cubicBezTo>
                  <a:cubicBezTo>
                    <a:pt x="6183" y="614"/>
                    <a:pt x="5989" y="586"/>
                    <a:pt x="5805" y="525"/>
                  </a:cubicBezTo>
                  <a:cubicBezTo>
                    <a:pt x="5670" y="498"/>
                    <a:pt x="5561" y="471"/>
                    <a:pt x="5453" y="444"/>
                  </a:cubicBezTo>
                  <a:cubicBezTo>
                    <a:pt x="5314" y="406"/>
                    <a:pt x="5176" y="386"/>
                    <a:pt x="5040" y="386"/>
                  </a:cubicBezTo>
                  <a:cubicBezTo>
                    <a:pt x="4883" y="386"/>
                    <a:pt x="4730" y="413"/>
                    <a:pt x="4585" y="471"/>
                  </a:cubicBezTo>
                  <a:lnTo>
                    <a:pt x="4178" y="634"/>
                  </a:lnTo>
                  <a:cubicBezTo>
                    <a:pt x="3964" y="717"/>
                    <a:pt x="3735" y="758"/>
                    <a:pt x="3506" y="758"/>
                  </a:cubicBezTo>
                  <a:cubicBezTo>
                    <a:pt x="3212" y="758"/>
                    <a:pt x="2918" y="690"/>
                    <a:pt x="2659" y="552"/>
                  </a:cubicBezTo>
                  <a:cubicBezTo>
                    <a:pt x="2578" y="525"/>
                    <a:pt x="2469" y="498"/>
                    <a:pt x="2388" y="444"/>
                  </a:cubicBezTo>
                  <a:cubicBezTo>
                    <a:pt x="2292" y="405"/>
                    <a:pt x="2189" y="387"/>
                    <a:pt x="2085" y="387"/>
                  </a:cubicBezTo>
                  <a:cubicBezTo>
                    <a:pt x="1896" y="387"/>
                    <a:pt x="1705" y="447"/>
                    <a:pt x="1547" y="552"/>
                  </a:cubicBezTo>
                  <a:cubicBezTo>
                    <a:pt x="1384" y="661"/>
                    <a:pt x="1221" y="824"/>
                    <a:pt x="1140" y="1013"/>
                  </a:cubicBezTo>
                  <a:cubicBezTo>
                    <a:pt x="815" y="1637"/>
                    <a:pt x="543" y="2288"/>
                    <a:pt x="326" y="2966"/>
                  </a:cubicBezTo>
                  <a:cubicBezTo>
                    <a:pt x="245" y="3265"/>
                    <a:pt x="164" y="3590"/>
                    <a:pt x="82" y="3916"/>
                  </a:cubicBezTo>
                  <a:cubicBezTo>
                    <a:pt x="1" y="4295"/>
                    <a:pt x="136" y="4485"/>
                    <a:pt x="543" y="4540"/>
                  </a:cubicBezTo>
                  <a:cubicBezTo>
                    <a:pt x="678" y="4559"/>
                    <a:pt x="812" y="4578"/>
                    <a:pt x="946" y="4578"/>
                  </a:cubicBezTo>
                  <a:cubicBezTo>
                    <a:pt x="1002" y="4578"/>
                    <a:pt x="1057" y="4575"/>
                    <a:pt x="1113" y="4567"/>
                  </a:cubicBezTo>
                  <a:lnTo>
                    <a:pt x="6917" y="4567"/>
                  </a:lnTo>
                  <a:cubicBezTo>
                    <a:pt x="7324" y="4567"/>
                    <a:pt x="7758" y="4567"/>
                    <a:pt x="8192" y="4594"/>
                  </a:cubicBezTo>
                  <a:cubicBezTo>
                    <a:pt x="9169" y="4648"/>
                    <a:pt x="10145" y="4702"/>
                    <a:pt x="11122" y="4729"/>
                  </a:cubicBezTo>
                  <a:cubicBezTo>
                    <a:pt x="11501" y="4729"/>
                    <a:pt x="11908" y="4702"/>
                    <a:pt x="12261" y="4675"/>
                  </a:cubicBezTo>
                  <a:cubicBezTo>
                    <a:pt x="12641" y="4648"/>
                    <a:pt x="12776" y="4512"/>
                    <a:pt x="12803" y="4133"/>
                  </a:cubicBezTo>
                  <a:cubicBezTo>
                    <a:pt x="12803" y="3861"/>
                    <a:pt x="12803" y="3590"/>
                    <a:pt x="12749" y="3292"/>
                  </a:cubicBezTo>
                  <a:cubicBezTo>
                    <a:pt x="12668" y="2858"/>
                    <a:pt x="12532" y="2451"/>
                    <a:pt x="12451" y="2017"/>
                  </a:cubicBezTo>
                  <a:cubicBezTo>
                    <a:pt x="12396" y="1719"/>
                    <a:pt x="12288" y="1420"/>
                    <a:pt x="12125" y="1176"/>
                  </a:cubicBezTo>
                  <a:cubicBezTo>
                    <a:pt x="11908" y="905"/>
                    <a:pt x="11718" y="634"/>
                    <a:pt x="11501" y="390"/>
                  </a:cubicBezTo>
                  <a:cubicBezTo>
                    <a:pt x="11292" y="138"/>
                    <a:pt x="11002" y="0"/>
                    <a:pt x="106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2"/>
            <p:cNvSpPr/>
            <p:nvPr/>
          </p:nvSpPr>
          <p:spPr>
            <a:xfrm>
              <a:off x="10870000" y="6993463"/>
              <a:ext cx="295000" cy="95575"/>
            </a:xfrm>
            <a:custGeom>
              <a:avLst/>
              <a:gdLst/>
              <a:ahLst/>
              <a:cxnLst/>
              <a:rect l="l" t="t" r="r" b="b"/>
              <a:pathLst>
                <a:path w="11800" h="3823" extrusionOk="0">
                  <a:moveTo>
                    <a:pt x="10157" y="1"/>
                  </a:moveTo>
                  <a:cubicBezTo>
                    <a:pt x="10082" y="1"/>
                    <a:pt x="10005" y="14"/>
                    <a:pt x="9928" y="42"/>
                  </a:cubicBezTo>
                  <a:cubicBezTo>
                    <a:pt x="9738" y="69"/>
                    <a:pt x="9548" y="151"/>
                    <a:pt x="9385" y="232"/>
                  </a:cubicBezTo>
                  <a:cubicBezTo>
                    <a:pt x="9153" y="356"/>
                    <a:pt x="8902" y="418"/>
                    <a:pt x="8655" y="418"/>
                  </a:cubicBezTo>
                  <a:cubicBezTo>
                    <a:pt x="8469" y="418"/>
                    <a:pt x="8285" y="383"/>
                    <a:pt x="8110" y="313"/>
                  </a:cubicBezTo>
                  <a:cubicBezTo>
                    <a:pt x="7953" y="266"/>
                    <a:pt x="7786" y="237"/>
                    <a:pt x="7621" y="237"/>
                  </a:cubicBezTo>
                  <a:cubicBezTo>
                    <a:pt x="7501" y="237"/>
                    <a:pt x="7383" y="252"/>
                    <a:pt x="7269" y="286"/>
                  </a:cubicBezTo>
                  <a:cubicBezTo>
                    <a:pt x="7107" y="340"/>
                    <a:pt x="6917" y="395"/>
                    <a:pt x="6754" y="449"/>
                  </a:cubicBezTo>
                  <a:cubicBezTo>
                    <a:pt x="6456" y="568"/>
                    <a:pt x="6141" y="630"/>
                    <a:pt x="5824" y="630"/>
                  </a:cubicBezTo>
                  <a:cubicBezTo>
                    <a:pt x="5564" y="630"/>
                    <a:pt x="5302" y="589"/>
                    <a:pt x="5045" y="503"/>
                  </a:cubicBezTo>
                  <a:cubicBezTo>
                    <a:pt x="4964" y="476"/>
                    <a:pt x="4910" y="476"/>
                    <a:pt x="4828" y="449"/>
                  </a:cubicBezTo>
                  <a:cubicBezTo>
                    <a:pt x="4733" y="408"/>
                    <a:pt x="4632" y="388"/>
                    <a:pt x="4530" y="388"/>
                  </a:cubicBezTo>
                  <a:cubicBezTo>
                    <a:pt x="4428" y="388"/>
                    <a:pt x="4327" y="408"/>
                    <a:pt x="4232" y="449"/>
                  </a:cubicBezTo>
                  <a:lnTo>
                    <a:pt x="3635" y="639"/>
                  </a:lnTo>
                  <a:cubicBezTo>
                    <a:pt x="3398" y="722"/>
                    <a:pt x="3150" y="763"/>
                    <a:pt x="2903" y="763"/>
                  </a:cubicBezTo>
                  <a:cubicBezTo>
                    <a:pt x="2586" y="763"/>
                    <a:pt x="2270" y="695"/>
                    <a:pt x="1980" y="557"/>
                  </a:cubicBezTo>
                  <a:cubicBezTo>
                    <a:pt x="1899" y="503"/>
                    <a:pt x="1818" y="476"/>
                    <a:pt x="1736" y="449"/>
                  </a:cubicBezTo>
                  <a:cubicBezTo>
                    <a:pt x="1663" y="405"/>
                    <a:pt x="1583" y="385"/>
                    <a:pt x="1504" y="385"/>
                  </a:cubicBezTo>
                  <a:cubicBezTo>
                    <a:pt x="1292" y="385"/>
                    <a:pt x="1083" y="530"/>
                    <a:pt x="1004" y="747"/>
                  </a:cubicBezTo>
                  <a:cubicBezTo>
                    <a:pt x="597" y="1561"/>
                    <a:pt x="272" y="2429"/>
                    <a:pt x="55" y="3351"/>
                  </a:cubicBezTo>
                  <a:cubicBezTo>
                    <a:pt x="55" y="3405"/>
                    <a:pt x="27" y="3487"/>
                    <a:pt x="0" y="3595"/>
                  </a:cubicBezTo>
                  <a:cubicBezTo>
                    <a:pt x="163" y="3622"/>
                    <a:pt x="326" y="3650"/>
                    <a:pt x="461" y="3650"/>
                  </a:cubicBezTo>
                  <a:lnTo>
                    <a:pt x="895" y="3650"/>
                  </a:lnTo>
                  <a:cubicBezTo>
                    <a:pt x="1149" y="3631"/>
                    <a:pt x="1399" y="3625"/>
                    <a:pt x="1648" y="3625"/>
                  </a:cubicBezTo>
                  <a:cubicBezTo>
                    <a:pt x="2146" y="3625"/>
                    <a:pt x="2640" y="3650"/>
                    <a:pt x="3147" y="3650"/>
                  </a:cubicBezTo>
                  <a:cubicBezTo>
                    <a:pt x="5018" y="3704"/>
                    <a:pt x="6917" y="3622"/>
                    <a:pt x="8816" y="3758"/>
                  </a:cubicBezTo>
                  <a:cubicBezTo>
                    <a:pt x="9412" y="3785"/>
                    <a:pt x="10009" y="3785"/>
                    <a:pt x="10606" y="3812"/>
                  </a:cubicBezTo>
                  <a:cubicBezTo>
                    <a:pt x="10707" y="3820"/>
                    <a:pt x="10809" y="3823"/>
                    <a:pt x="10911" y="3823"/>
                  </a:cubicBezTo>
                  <a:cubicBezTo>
                    <a:pt x="11189" y="3823"/>
                    <a:pt x="11467" y="3798"/>
                    <a:pt x="11745" y="3758"/>
                  </a:cubicBezTo>
                  <a:cubicBezTo>
                    <a:pt x="11799" y="3487"/>
                    <a:pt x="11799" y="3216"/>
                    <a:pt x="11745" y="2944"/>
                  </a:cubicBezTo>
                  <a:cubicBezTo>
                    <a:pt x="11636" y="2456"/>
                    <a:pt x="11528" y="1968"/>
                    <a:pt x="11392" y="1507"/>
                  </a:cubicBezTo>
                  <a:cubicBezTo>
                    <a:pt x="11365" y="1344"/>
                    <a:pt x="11311" y="1208"/>
                    <a:pt x="11230" y="1073"/>
                  </a:cubicBezTo>
                  <a:cubicBezTo>
                    <a:pt x="11067" y="802"/>
                    <a:pt x="10877" y="557"/>
                    <a:pt x="10714" y="313"/>
                  </a:cubicBezTo>
                  <a:cubicBezTo>
                    <a:pt x="10573" y="112"/>
                    <a:pt x="10373" y="1"/>
                    <a:pt x="10157"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2"/>
            <p:cNvSpPr/>
            <p:nvPr/>
          </p:nvSpPr>
          <p:spPr>
            <a:xfrm>
              <a:off x="10999500" y="7052138"/>
              <a:ext cx="45475" cy="20375"/>
            </a:xfrm>
            <a:custGeom>
              <a:avLst/>
              <a:gdLst/>
              <a:ahLst/>
              <a:cxnLst/>
              <a:rect l="l" t="t" r="r" b="b"/>
              <a:pathLst>
                <a:path w="1819" h="815" extrusionOk="0">
                  <a:moveTo>
                    <a:pt x="164" y="1"/>
                  </a:moveTo>
                  <a:cubicBezTo>
                    <a:pt x="55" y="28"/>
                    <a:pt x="1" y="136"/>
                    <a:pt x="55" y="245"/>
                  </a:cubicBezTo>
                  <a:cubicBezTo>
                    <a:pt x="109" y="353"/>
                    <a:pt x="164" y="462"/>
                    <a:pt x="272" y="570"/>
                  </a:cubicBezTo>
                  <a:cubicBezTo>
                    <a:pt x="462" y="706"/>
                    <a:pt x="679" y="814"/>
                    <a:pt x="950" y="814"/>
                  </a:cubicBezTo>
                  <a:cubicBezTo>
                    <a:pt x="1140" y="760"/>
                    <a:pt x="1330" y="733"/>
                    <a:pt x="1520" y="652"/>
                  </a:cubicBezTo>
                  <a:cubicBezTo>
                    <a:pt x="1683" y="597"/>
                    <a:pt x="1764" y="489"/>
                    <a:pt x="1791" y="353"/>
                  </a:cubicBezTo>
                  <a:cubicBezTo>
                    <a:pt x="1818" y="272"/>
                    <a:pt x="1791" y="190"/>
                    <a:pt x="1737" y="136"/>
                  </a:cubicBezTo>
                  <a:cubicBezTo>
                    <a:pt x="1720" y="103"/>
                    <a:pt x="1672" y="80"/>
                    <a:pt x="1625" y="80"/>
                  </a:cubicBezTo>
                  <a:cubicBezTo>
                    <a:pt x="1596" y="80"/>
                    <a:pt x="1568" y="88"/>
                    <a:pt x="1547" y="109"/>
                  </a:cubicBezTo>
                  <a:cubicBezTo>
                    <a:pt x="1466" y="136"/>
                    <a:pt x="1411" y="190"/>
                    <a:pt x="1357" y="245"/>
                  </a:cubicBezTo>
                  <a:cubicBezTo>
                    <a:pt x="1243" y="307"/>
                    <a:pt x="1120" y="338"/>
                    <a:pt x="998" y="338"/>
                  </a:cubicBezTo>
                  <a:cubicBezTo>
                    <a:pt x="804" y="338"/>
                    <a:pt x="612" y="259"/>
                    <a:pt x="462" y="109"/>
                  </a:cubicBezTo>
                  <a:cubicBezTo>
                    <a:pt x="435" y="82"/>
                    <a:pt x="408" y="28"/>
                    <a:pt x="381" y="28"/>
                  </a:cubicBezTo>
                  <a:cubicBezTo>
                    <a:pt x="326" y="1"/>
                    <a:pt x="245" y="1"/>
                    <a:pt x="16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2"/>
            <p:cNvSpPr/>
            <p:nvPr/>
          </p:nvSpPr>
          <p:spPr>
            <a:xfrm>
              <a:off x="11054425" y="7032488"/>
              <a:ext cx="12250" cy="12225"/>
            </a:xfrm>
            <a:custGeom>
              <a:avLst/>
              <a:gdLst/>
              <a:ahLst/>
              <a:cxnLst/>
              <a:rect l="l" t="t" r="r" b="b"/>
              <a:pathLst>
                <a:path w="490" h="489" extrusionOk="0">
                  <a:moveTo>
                    <a:pt x="245" y="0"/>
                  </a:moveTo>
                  <a:cubicBezTo>
                    <a:pt x="109" y="0"/>
                    <a:pt x="1" y="109"/>
                    <a:pt x="1" y="244"/>
                  </a:cubicBezTo>
                  <a:cubicBezTo>
                    <a:pt x="1" y="380"/>
                    <a:pt x="109" y="488"/>
                    <a:pt x="245" y="488"/>
                  </a:cubicBezTo>
                  <a:cubicBezTo>
                    <a:pt x="381" y="461"/>
                    <a:pt x="489" y="326"/>
                    <a:pt x="462" y="217"/>
                  </a:cubicBezTo>
                  <a:cubicBezTo>
                    <a:pt x="462" y="81"/>
                    <a:pt x="354" y="0"/>
                    <a:pt x="2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2"/>
            <p:cNvSpPr/>
            <p:nvPr/>
          </p:nvSpPr>
          <p:spPr>
            <a:xfrm>
              <a:off x="10973075" y="7030363"/>
              <a:ext cx="11550" cy="11625"/>
            </a:xfrm>
            <a:custGeom>
              <a:avLst/>
              <a:gdLst/>
              <a:ahLst/>
              <a:cxnLst/>
              <a:rect l="l" t="t" r="r" b="b"/>
              <a:pathLst>
                <a:path w="462" h="465" extrusionOk="0">
                  <a:moveTo>
                    <a:pt x="236" y="0"/>
                  </a:moveTo>
                  <a:cubicBezTo>
                    <a:pt x="113" y="0"/>
                    <a:pt x="0" y="124"/>
                    <a:pt x="0" y="248"/>
                  </a:cubicBezTo>
                  <a:cubicBezTo>
                    <a:pt x="0" y="356"/>
                    <a:pt x="81" y="438"/>
                    <a:pt x="190" y="465"/>
                  </a:cubicBezTo>
                  <a:cubicBezTo>
                    <a:pt x="326" y="465"/>
                    <a:pt x="461" y="356"/>
                    <a:pt x="461" y="194"/>
                  </a:cubicBezTo>
                  <a:cubicBezTo>
                    <a:pt x="461" y="85"/>
                    <a:pt x="380" y="4"/>
                    <a:pt x="271" y="4"/>
                  </a:cubicBezTo>
                  <a:cubicBezTo>
                    <a:pt x="260" y="1"/>
                    <a:pt x="248" y="0"/>
                    <a:pt x="23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2"/>
            <p:cNvSpPr/>
            <p:nvPr/>
          </p:nvSpPr>
          <p:spPr>
            <a:xfrm>
              <a:off x="10989350" y="6907363"/>
              <a:ext cx="42725" cy="70650"/>
            </a:xfrm>
            <a:custGeom>
              <a:avLst/>
              <a:gdLst/>
              <a:ahLst/>
              <a:cxnLst/>
              <a:rect l="l" t="t" r="r" b="b"/>
              <a:pathLst>
                <a:path w="1709" h="2826" extrusionOk="0">
                  <a:moveTo>
                    <a:pt x="977" y="638"/>
                  </a:moveTo>
                  <a:cubicBezTo>
                    <a:pt x="1004" y="692"/>
                    <a:pt x="1058" y="747"/>
                    <a:pt x="1085" y="801"/>
                  </a:cubicBezTo>
                  <a:cubicBezTo>
                    <a:pt x="1221" y="1153"/>
                    <a:pt x="1275" y="1533"/>
                    <a:pt x="1194" y="1913"/>
                  </a:cubicBezTo>
                  <a:cubicBezTo>
                    <a:pt x="1166" y="2021"/>
                    <a:pt x="1112" y="2130"/>
                    <a:pt x="1058" y="2238"/>
                  </a:cubicBezTo>
                  <a:cubicBezTo>
                    <a:pt x="1018" y="2318"/>
                    <a:pt x="935" y="2368"/>
                    <a:pt x="851" y="2368"/>
                  </a:cubicBezTo>
                  <a:cubicBezTo>
                    <a:pt x="820" y="2368"/>
                    <a:pt x="789" y="2361"/>
                    <a:pt x="760" y="2347"/>
                  </a:cubicBezTo>
                  <a:cubicBezTo>
                    <a:pt x="651" y="2347"/>
                    <a:pt x="570" y="2266"/>
                    <a:pt x="543" y="2157"/>
                  </a:cubicBezTo>
                  <a:cubicBezTo>
                    <a:pt x="488" y="1940"/>
                    <a:pt x="488" y="1723"/>
                    <a:pt x="543" y="1506"/>
                  </a:cubicBezTo>
                  <a:cubicBezTo>
                    <a:pt x="624" y="1181"/>
                    <a:pt x="760" y="909"/>
                    <a:pt x="977" y="638"/>
                  </a:cubicBezTo>
                  <a:close/>
                  <a:moveTo>
                    <a:pt x="1038" y="0"/>
                  </a:moveTo>
                  <a:cubicBezTo>
                    <a:pt x="933" y="0"/>
                    <a:pt x="822" y="75"/>
                    <a:pt x="705" y="231"/>
                  </a:cubicBezTo>
                  <a:cubicBezTo>
                    <a:pt x="543" y="448"/>
                    <a:pt x="380" y="719"/>
                    <a:pt x="244" y="964"/>
                  </a:cubicBezTo>
                  <a:cubicBezTo>
                    <a:pt x="81" y="1289"/>
                    <a:pt x="0" y="1669"/>
                    <a:pt x="27" y="2021"/>
                  </a:cubicBezTo>
                  <a:cubicBezTo>
                    <a:pt x="27" y="2401"/>
                    <a:pt x="298" y="2754"/>
                    <a:pt x="705" y="2808"/>
                  </a:cubicBezTo>
                  <a:cubicBezTo>
                    <a:pt x="756" y="2820"/>
                    <a:pt x="806" y="2825"/>
                    <a:pt x="856" y="2825"/>
                  </a:cubicBezTo>
                  <a:cubicBezTo>
                    <a:pt x="1154" y="2825"/>
                    <a:pt x="1426" y="2626"/>
                    <a:pt x="1519" y="2347"/>
                  </a:cubicBezTo>
                  <a:cubicBezTo>
                    <a:pt x="1655" y="2076"/>
                    <a:pt x="1709" y="1804"/>
                    <a:pt x="1709" y="1506"/>
                  </a:cubicBezTo>
                  <a:cubicBezTo>
                    <a:pt x="1709" y="1072"/>
                    <a:pt x="1600" y="638"/>
                    <a:pt x="1356" y="258"/>
                  </a:cubicBezTo>
                  <a:cubicBezTo>
                    <a:pt x="1257" y="89"/>
                    <a:pt x="1151" y="0"/>
                    <a:pt x="103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2"/>
            <p:cNvSpPr/>
            <p:nvPr/>
          </p:nvSpPr>
          <p:spPr>
            <a:xfrm>
              <a:off x="11001550" y="6923313"/>
              <a:ext cx="19675" cy="43275"/>
            </a:xfrm>
            <a:custGeom>
              <a:avLst/>
              <a:gdLst/>
              <a:ahLst/>
              <a:cxnLst/>
              <a:rect l="l" t="t" r="r" b="b"/>
              <a:pathLst>
                <a:path w="787" h="1731" extrusionOk="0">
                  <a:moveTo>
                    <a:pt x="489" y="0"/>
                  </a:moveTo>
                  <a:cubicBezTo>
                    <a:pt x="272" y="271"/>
                    <a:pt x="136" y="543"/>
                    <a:pt x="55" y="868"/>
                  </a:cubicBezTo>
                  <a:cubicBezTo>
                    <a:pt x="0" y="1085"/>
                    <a:pt x="0" y="1302"/>
                    <a:pt x="55" y="1519"/>
                  </a:cubicBezTo>
                  <a:cubicBezTo>
                    <a:pt x="82" y="1628"/>
                    <a:pt x="163" y="1709"/>
                    <a:pt x="272" y="1709"/>
                  </a:cubicBezTo>
                  <a:cubicBezTo>
                    <a:pt x="301" y="1723"/>
                    <a:pt x="332" y="1730"/>
                    <a:pt x="363" y="1730"/>
                  </a:cubicBezTo>
                  <a:cubicBezTo>
                    <a:pt x="447" y="1730"/>
                    <a:pt x="530" y="1680"/>
                    <a:pt x="570" y="1600"/>
                  </a:cubicBezTo>
                  <a:cubicBezTo>
                    <a:pt x="624" y="1492"/>
                    <a:pt x="678" y="1383"/>
                    <a:pt x="706" y="1275"/>
                  </a:cubicBezTo>
                  <a:cubicBezTo>
                    <a:pt x="787" y="895"/>
                    <a:pt x="733" y="515"/>
                    <a:pt x="597" y="163"/>
                  </a:cubicBezTo>
                  <a:cubicBezTo>
                    <a:pt x="570" y="109"/>
                    <a:pt x="516" y="54"/>
                    <a:pt x="48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62"/>
          <p:cNvGrpSpPr/>
          <p:nvPr/>
        </p:nvGrpSpPr>
        <p:grpSpPr>
          <a:xfrm>
            <a:off x="5156725" y="1159125"/>
            <a:ext cx="454350" cy="580175"/>
            <a:chOff x="5905475" y="2032050"/>
            <a:chExt cx="454350" cy="580175"/>
          </a:xfrm>
        </p:grpSpPr>
        <p:sp>
          <p:nvSpPr>
            <p:cNvPr id="1530" name="Google Shape;1530;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6" name="Google Shape;1536;p62"/>
          <p:cNvGrpSpPr/>
          <p:nvPr/>
        </p:nvGrpSpPr>
        <p:grpSpPr>
          <a:xfrm>
            <a:off x="4806638" y="3894138"/>
            <a:ext cx="320487" cy="261360"/>
            <a:chOff x="5426900" y="3064075"/>
            <a:chExt cx="281450" cy="229525"/>
          </a:xfrm>
        </p:grpSpPr>
        <p:sp>
          <p:nvSpPr>
            <p:cNvPr id="1537" name="Google Shape;153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6" name="Google Shape;1546;p62"/>
          <p:cNvGrpSpPr/>
          <p:nvPr/>
        </p:nvGrpSpPr>
        <p:grpSpPr>
          <a:xfrm rot="5973180">
            <a:off x="3154241" y="1291361"/>
            <a:ext cx="330360" cy="269366"/>
            <a:chOff x="5426900" y="3064075"/>
            <a:chExt cx="281450" cy="229525"/>
          </a:xfrm>
        </p:grpSpPr>
        <p:sp>
          <p:nvSpPr>
            <p:cNvPr id="1547" name="Google Shape;1547;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62"/>
          <p:cNvGrpSpPr/>
          <p:nvPr/>
        </p:nvGrpSpPr>
        <p:grpSpPr>
          <a:xfrm>
            <a:off x="8802019" y="2327908"/>
            <a:ext cx="234576" cy="353694"/>
            <a:chOff x="7509313" y="3231788"/>
            <a:chExt cx="249575" cy="365575"/>
          </a:xfrm>
        </p:grpSpPr>
        <p:sp>
          <p:nvSpPr>
            <p:cNvPr id="1557" name="Google Shape;1557;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2"/>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45"/>
                                        </p:tgtEl>
                                        <p:attrNameLst>
                                          <p:attrName>style.visibility</p:attrName>
                                        </p:attrNameLst>
                                      </p:cBhvr>
                                      <p:to>
                                        <p:strVal val="visible"/>
                                      </p:to>
                                    </p:set>
                                    <p:animEffect transition="in" filter="fade">
                                      <p:cBhvr>
                                        <p:cTn id="7" dur="1000"/>
                                        <p:tgtEl>
                                          <p:spTgt spid="1445"/>
                                        </p:tgtEl>
                                      </p:cBhvr>
                                    </p:animEffect>
                                    <p:anim calcmode="lin" valueType="num">
                                      <p:cBhvr>
                                        <p:cTn id="8" dur="1000" fill="hold"/>
                                        <p:tgtEl>
                                          <p:spTgt spid="1445"/>
                                        </p:tgtEl>
                                        <p:attrNameLst>
                                          <p:attrName>ppt_x</p:attrName>
                                        </p:attrNameLst>
                                      </p:cBhvr>
                                      <p:tavLst>
                                        <p:tav tm="0">
                                          <p:val>
                                            <p:strVal val="#ppt_x"/>
                                          </p:val>
                                        </p:tav>
                                        <p:tav tm="100000">
                                          <p:val>
                                            <p:strVal val="#ppt_x"/>
                                          </p:val>
                                        </p:tav>
                                      </p:tavLst>
                                    </p:anim>
                                    <p:anim calcmode="lin" valueType="num">
                                      <p:cBhvr>
                                        <p:cTn id="9" dur="1000" fill="hold"/>
                                        <p:tgtEl>
                                          <p:spTgt spid="144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47"/>
                                        </p:tgtEl>
                                        <p:attrNameLst>
                                          <p:attrName>style.visibility</p:attrName>
                                        </p:attrNameLst>
                                      </p:cBhvr>
                                      <p:to>
                                        <p:strVal val="visible"/>
                                      </p:to>
                                    </p:set>
                                    <p:animEffect transition="in" filter="fade">
                                      <p:cBhvr>
                                        <p:cTn id="12" dur="1000"/>
                                        <p:tgtEl>
                                          <p:spTgt spid="1447"/>
                                        </p:tgtEl>
                                      </p:cBhvr>
                                    </p:animEffect>
                                    <p:anim calcmode="lin" valueType="num">
                                      <p:cBhvr>
                                        <p:cTn id="13" dur="1000" fill="hold"/>
                                        <p:tgtEl>
                                          <p:spTgt spid="1447"/>
                                        </p:tgtEl>
                                        <p:attrNameLst>
                                          <p:attrName>ppt_x</p:attrName>
                                        </p:attrNameLst>
                                      </p:cBhvr>
                                      <p:tavLst>
                                        <p:tav tm="0">
                                          <p:val>
                                            <p:strVal val="#ppt_x"/>
                                          </p:val>
                                        </p:tav>
                                        <p:tav tm="100000">
                                          <p:val>
                                            <p:strVal val="#ppt_x"/>
                                          </p:val>
                                        </p:tav>
                                      </p:tavLst>
                                    </p:anim>
                                    <p:anim calcmode="lin" valueType="num">
                                      <p:cBhvr>
                                        <p:cTn id="14" dur="1000" fill="hold"/>
                                        <p:tgtEl>
                                          <p:spTgt spid="14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49"/>
                                        </p:tgtEl>
                                        <p:attrNameLst>
                                          <p:attrName>style.visibility</p:attrName>
                                        </p:attrNameLst>
                                      </p:cBhvr>
                                      <p:to>
                                        <p:strVal val="visible"/>
                                      </p:to>
                                    </p:set>
                                    <p:animEffect transition="in" filter="fade">
                                      <p:cBhvr>
                                        <p:cTn id="17" dur="1000"/>
                                        <p:tgtEl>
                                          <p:spTgt spid="1449"/>
                                        </p:tgtEl>
                                      </p:cBhvr>
                                    </p:animEffect>
                                    <p:anim calcmode="lin" valueType="num">
                                      <p:cBhvr>
                                        <p:cTn id="18" dur="1000" fill="hold"/>
                                        <p:tgtEl>
                                          <p:spTgt spid="1449"/>
                                        </p:tgtEl>
                                        <p:attrNameLst>
                                          <p:attrName>ppt_x</p:attrName>
                                        </p:attrNameLst>
                                      </p:cBhvr>
                                      <p:tavLst>
                                        <p:tav tm="0">
                                          <p:val>
                                            <p:strVal val="#ppt_x"/>
                                          </p:val>
                                        </p:tav>
                                        <p:tav tm="100000">
                                          <p:val>
                                            <p:strVal val="#ppt_x"/>
                                          </p:val>
                                        </p:tav>
                                      </p:tavLst>
                                    </p:anim>
                                    <p:anim calcmode="lin" valueType="num">
                                      <p:cBhvr>
                                        <p:cTn id="19" dur="1000" fill="hold"/>
                                        <p:tgtEl>
                                          <p:spTgt spid="144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46"/>
                                        </p:tgtEl>
                                        <p:attrNameLst>
                                          <p:attrName>style.visibility</p:attrName>
                                        </p:attrNameLst>
                                      </p:cBhvr>
                                      <p:to>
                                        <p:strVal val="visible"/>
                                      </p:to>
                                    </p:set>
                                    <p:animEffect transition="in" filter="fade">
                                      <p:cBhvr>
                                        <p:cTn id="22" dur="1000"/>
                                        <p:tgtEl>
                                          <p:spTgt spid="1446"/>
                                        </p:tgtEl>
                                      </p:cBhvr>
                                    </p:animEffect>
                                    <p:anim calcmode="lin" valueType="num">
                                      <p:cBhvr>
                                        <p:cTn id="23" dur="1000" fill="hold"/>
                                        <p:tgtEl>
                                          <p:spTgt spid="1446"/>
                                        </p:tgtEl>
                                        <p:attrNameLst>
                                          <p:attrName>ppt_x</p:attrName>
                                        </p:attrNameLst>
                                      </p:cBhvr>
                                      <p:tavLst>
                                        <p:tav tm="0">
                                          <p:val>
                                            <p:strVal val="#ppt_x"/>
                                          </p:val>
                                        </p:tav>
                                        <p:tav tm="100000">
                                          <p:val>
                                            <p:strVal val="#ppt_x"/>
                                          </p:val>
                                        </p:tav>
                                      </p:tavLst>
                                    </p:anim>
                                    <p:anim calcmode="lin" valueType="num">
                                      <p:cBhvr>
                                        <p:cTn id="24" dur="1000" fill="hold"/>
                                        <p:tgtEl>
                                          <p:spTgt spid="144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46"/>
                                        </p:tgtEl>
                                        <p:attrNameLst>
                                          <p:attrName>style.visibility</p:attrName>
                                        </p:attrNameLst>
                                      </p:cBhvr>
                                      <p:to>
                                        <p:strVal val="visible"/>
                                      </p:to>
                                    </p:set>
                                    <p:animEffect transition="in" filter="fade">
                                      <p:cBhvr>
                                        <p:cTn id="27" dur="1000"/>
                                        <p:tgtEl>
                                          <p:spTgt spid="1546"/>
                                        </p:tgtEl>
                                      </p:cBhvr>
                                    </p:animEffect>
                                    <p:anim calcmode="lin" valueType="num">
                                      <p:cBhvr>
                                        <p:cTn id="28" dur="1000" fill="hold"/>
                                        <p:tgtEl>
                                          <p:spTgt spid="1546"/>
                                        </p:tgtEl>
                                        <p:attrNameLst>
                                          <p:attrName>ppt_x</p:attrName>
                                        </p:attrNameLst>
                                      </p:cBhvr>
                                      <p:tavLst>
                                        <p:tav tm="0">
                                          <p:val>
                                            <p:strVal val="#ppt_x"/>
                                          </p:val>
                                        </p:tav>
                                        <p:tav tm="100000">
                                          <p:val>
                                            <p:strVal val="#ppt_x"/>
                                          </p:val>
                                        </p:tav>
                                      </p:tavLst>
                                    </p:anim>
                                    <p:anim calcmode="lin" valueType="num">
                                      <p:cBhvr>
                                        <p:cTn id="29" dur="1000" fill="hold"/>
                                        <p:tgtEl>
                                          <p:spTgt spid="154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29"/>
                                        </p:tgtEl>
                                        <p:attrNameLst>
                                          <p:attrName>style.visibility</p:attrName>
                                        </p:attrNameLst>
                                      </p:cBhvr>
                                      <p:to>
                                        <p:strVal val="visible"/>
                                      </p:to>
                                    </p:set>
                                    <p:animEffect transition="in" filter="fade">
                                      <p:cBhvr>
                                        <p:cTn id="32" dur="1000"/>
                                        <p:tgtEl>
                                          <p:spTgt spid="1529"/>
                                        </p:tgtEl>
                                      </p:cBhvr>
                                    </p:animEffect>
                                    <p:anim calcmode="lin" valueType="num">
                                      <p:cBhvr>
                                        <p:cTn id="33" dur="1000" fill="hold"/>
                                        <p:tgtEl>
                                          <p:spTgt spid="1529"/>
                                        </p:tgtEl>
                                        <p:attrNameLst>
                                          <p:attrName>ppt_x</p:attrName>
                                        </p:attrNameLst>
                                      </p:cBhvr>
                                      <p:tavLst>
                                        <p:tav tm="0">
                                          <p:val>
                                            <p:strVal val="#ppt_x"/>
                                          </p:val>
                                        </p:tav>
                                        <p:tav tm="100000">
                                          <p:val>
                                            <p:strVal val="#ppt_x"/>
                                          </p:val>
                                        </p:tav>
                                      </p:tavLst>
                                    </p:anim>
                                    <p:anim calcmode="lin" valueType="num">
                                      <p:cBhvr>
                                        <p:cTn id="34" dur="1000" fill="hold"/>
                                        <p:tgtEl>
                                          <p:spTgt spid="152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36"/>
                                        </p:tgtEl>
                                        <p:attrNameLst>
                                          <p:attrName>style.visibility</p:attrName>
                                        </p:attrNameLst>
                                      </p:cBhvr>
                                      <p:to>
                                        <p:strVal val="visible"/>
                                      </p:to>
                                    </p:set>
                                    <p:animEffect transition="in" filter="fade">
                                      <p:cBhvr>
                                        <p:cTn id="37" dur="1000"/>
                                        <p:tgtEl>
                                          <p:spTgt spid="1536"/>
                                        </p:tgtEl>
                                      </p:cBhvr>
                                    </p:animEffect>
                                    <p:anim calcmode="lin" valueType="num">
                                      <p:cBhvr>
                                        <p:cTn id="38" dur="1000" fill="hold"/>
                                        <p:tgtEl>
                                          <p:spTgt spid="1536"/>
                                        </p:tgtEl>
                                        <p:attrNameLst>
                                          <p:attrName>ppt_x</p:attrName>
                                        </p:attrNameLst>
                                      </p:cBhvr>
                                      <p:tavLst>
                                        <p:tav tm="0">
                                          <p:val>
                                            <p:strVal val="#ppt_x"/>
                                          </p:val>
                                        </p:tav>
                                        <p:tav tm="100000">
                                          <p:val>
                                            <p:strVal val="#ppt_x"/>
                                          </p:val>
                                        </p:tav>
                                      </p:tavLst>
                                    </p:anim>
                                    <p:anim calcmode="lin" valueType="num">
                                      <p:cBhvr>
                                        <p:cTn id="39" dur="1000" fill="hold"/>
                                        <p:tgtEl>
                                          <p:spTgt spid="153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50"/>
                                        </p:tgtEl>
                                        <p:attrNameLst>
                                          <p:attrName>style.visibility</p:attrName>
                                        </p:attrNameLst>
                                      </p:cBhvr>
                                      <p:to>
                                        <p:strVal val="visible"/>
                                      </p:to>
                                    </p:set>
                                    <p:animEffect transition="in" filter="fade">
                                      <p:cBhvr>
                                        <p:cTn id="42" dur="1000"/>
                                        <p:tgtEl>
                                          <p:spTgt spid="1450"/>
                                        </p:tgtEl>
                                      </p:cBhvr>
                                    </p:animEffect>
                                    <p:anim calcmode="lin" valueType="num">
                                      <p:cBhvr>
                                        <p:cTn id="43" dur="1000" fill="hold"/>
                                        <p:tgtEl>
                                          <p:spTgt spid="1450"/>
                                        </p:tgtEl>
                                        <p:attrNameLst>
                                          <p:attrName>ppt_x</p:attrName>
                                        </p:attrNameLst>
                                      </p:cBhvr>
                                      <p:tavLst>
                                        <p:tav tm="0">
                                          <p:val>
                                            <p:strVal val="#ppt_x"/>
                                          </p:val>
                                        </p:tav>
                                        <p:tav tm="100000">
                                          <p:val>
                                            <p:strVal val="#ppt_x"/>
                                          </p:val>
                                        </p:tav>
                                      </p:tavLst>
                                    </p:anim>
                                    <p:anim calcmode="lin" valueType="num">
                                      <p:cBhvr>
                                        <p:cTn id="44" dur="1000" fill="hold"/>
                                        <p:tgtEl>
                                          <p:spTgt spid="145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556"/>
                                        </p:tgtEl>
                                        <p:attrNameLst>
                                          <p:attrName>style.visibility</p:attrName>
                                        </p:attrNameLst>
                                      </p:cBhvr>
                                      <p:to>
                                        <p:strVal val="visible"/>
                                      </p:to>
                                    </p:set>
                                    <p:animEffect transition="in" filter="fade">
                                      <p:cBhvr>
                                        <p:cTn id="47" dur="1000"/>
                                        <p:tgtEl>
                                          <p:spTgt spid="1556"/>
                                        </p:tgtEl>
                                      </p:cBhvr>
                                    </p:animEffect>
                                    <p:anim calcmode="lin" valueType="num">
                                      <p:cBhvr>
                                        <p:cTn id="48" dur="1000" fill="hold"/>
                                        <p:tgtEl>
                                          <p:spTgt spid="1556"/>
                                        </p:tgtEl>
                                        <p:attrNameLst>
                                          <p:attrName>ppt_x</p:attrName>
                                        </p:attrNameLst>
                                      </p:cBhvr>
                                      <p:tavLst>
                                        <p:tav tm="0">
                                          <p:val>
                                            <p:strVal val="#ppt_x"/>
                                          </p:val>
                                        </p:tav>
                                        <p:tav tm="100000">
                                          <p:val>
                                            <p:strVal val="#ppt_x"/>
                                          </p:val>
                                        </p:tav>
                                      </p:tavLst>
                                    </p:anim>
                                    <p:anim calcmode="lin" valueType="num">
                                      <p:cBhvr>
                                        <p:cTn id="49" dur="1000" fill="hold"/>
                                        <p:tgtEl>
                                          <p:spTgt spid="15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 grpId="0" animBg="1"/>
      <p:bldP spid="1446" grpId="0" animBg="1"/>
      <p:bldP spid="1447" grpId="0"/>
      <p:bldP spid="14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2966C0B4-92AC-4034-B60B-A751D6AD1973}"/>
              </a:ext>
            </a:extLst>
          </p:cNvPr>
          <p:cNvGraphicFramePr>
            <a:graphicFrameLocks noGrp="1"/>
          </p:cNvGraphicFramePr>
          <p:nvPr>
            <p:extLst>
              <p:ext uri="{D42A27DB-BD31-4B8C-83A1-F6EECF244321}">
                <p14:modId xmlns:p14="http://schemas.microsoft.com/office/powerpoint/2010/main" val="377719639"/>
              </p:ext>
            </p:extLst>
          </p:nvPr>
        </p:nvGraphicFramePr>
        <p:xfrm>
          <a:off x="151198" y="2909089"/>
          <a:ext cx="8771466" cy="1850581"/>
        </p:xfrm>
        <a:graphic>
          <a:graphicData uri="http://schemas.openxmlformats.org/drawingml/2006/table">
            <a:tbl>
              <a:tblPr firstRow="1" firstCol="1" bandRow="1">
                <a:tableStyleId>{B765EADD-D6A5-4487-A436-0224A39C4D29}</a:tableStyleId>
              </a:tblPr>
              <a:tblGrid>
                <a:gridCol w="1722730">
                  <a:extLst>
                    <a:ext uri="{9D8B030D-6E8A-4147-A177-3AD203B41FA5}">
                      <a16:colId xmlns:a16="http://schemas.microsoft.com/office/drawing/2014/main" val="3639028303"/>
                    </a:ext>
                  </a:extLst>
                </a:gridCol>
                <a:gridCol w="1761580">
                  <a:extLst>
                    <a:ext uri="{9D8B030D-6E8A-4147-A177-3AD203B41FA5}">
                      <a16:colId xmlns:a16="http://schemas.microsoft.com/office/drawing/2014/main" val="1566248493"/>
                    </a:ext>
                  </a:extLst>
                </a:gridCol>
                <a:gridCol w="1761580">
                  <a:extLst>
                    <a:ext uri="{9D8B030D-6E8A-4147-A177-3AD203B41FA5}">
                      <a16:colId xmlns:a16="http://schemas.microsoft.com/office/drawing/2014/main" val="1628781081"/>
                    </a:ext>
                  </a:extLst>
                </a:gridCol>
                <a:gridCol w="1762788">
                  <a:extLst>
                    <a:ext uri="{9D8B030D-6E8A-4147-A177-3AD203B41FA5}">
                      <a16:colId xmlns:a16="http://schemas.microsoft.com/office/drawing/2014/main" val="3273989929"/>
                    </a:ext>
                  </a:extLst>
                </a:gridCol>
                <a:gridCol w="1762788">
                  <a:extLst>
                    <a:ext uri="{9D8B030D-6E8A-4147-A177-3AD203B41FA5}">
                      <a16:colId xmlns:a16="http://schemas.microsoft.com/office/drawing/2014/main" val="1472166162"/>
                    </a:ext>
                  </a:extLst>
                </a:gridCol>
              </a:tblGrid>
              <a:tr h="0">
                <a:tc>
                  <a:txBody>
                    <a:bodyPr/>
                    <a:lstStyle/>
                    <a:p>
                      <a:pPr algn="ctr">
                        <a:lnSpc>
                          <a:spcPct val="107000"/>
                        </a:lnSpc>
                        <a:spcAft>
                          <a:spcPts val="800"/>
                        </a:spcAft>
                      </a:pPr>
                      <a:r>
                        <a:rPr lang="vi-VN" sz="2400" b="0" dirty="0">
                          <a:effectLst/>
                          <a:latin typeface="+mj-lt"/>
                        </a:rPr>
                        <a:t>Nguyên tử</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2400" b="0" dirty="0">
                          <a:effectLst/>
                          <a:latin typeface="+mj-lt"/>
                        </a:rPr>
                        <a:t>Số p trong hạt nhân</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2400" b="0" dirty="0">
                          <a:effectLst/>
                          <a:latin typeface="+mj-lt"/>
                        </a:rPr>
                        <a:t>Số e trong vỏ nguyên tử</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2400" b="0" dirty="0">
                          <a:effectLst/>
                          <a:latin typeface="+mj-lt"/>
                        </a:rPr>
                        <a:t>Số lớp e</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2400" b="0" dirty="0">
                          <a:effectLst/>
                          <a:latin typeface="+mj-lt"/>
                        </a:rPr>
                        <a:t>Số e ở lớp e ngoài cùng</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4450434"/>
                  </a:ext>
                </a:extLst>
              </a:tr>
              <a:tr h="0">
                <a:tc>
                  <a:txBody>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Carbon</a:t>
                      </a:r>
                    </a:p>
                  </a:txBody>
                  <a:tcPr marL="68580" marR="68580" marT="0" marB="0"/>
                </a:tc>
                <a:tc>
                  <a:txBody>
                    <a:bodyPr/>
                    <a:lstStyle/>
                    <a:p>
                      <a:pPr algn="ctr">
                        <a:lnSpc>
                          <a:spcPct val="107000"/>
                        </a:lnSpc>
                        <a:spcAft>
                          <a:spcPts val="800"/>
                        </a:spcAft>
                      </a:pPr>
                      <a:r>
                        <a:rPr lang="vi-VN" sz="2400" dirty="0">
                          <a:effectLst/>
                          <a:latin typeface="+mj-lt"/>
                        </a:rPr>
                        <a:t>?</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vi-VN" sz="2400" dirty="0">
                          <a:effectLst/>
                          <a:latin typeface="+mj-lt"/>
                        </a:rPr>
                        <a:t>?</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vi-VN" sz="2400" dirty="0">
                          <a:effectLst/>
                          <a:latin typeface="+mj-lt"/>
                        </a:rPr>
                        <a:t>?</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vi-VN" sz="2400">
                          <a:effectLst/>
                          <a:latin typeface="+mj-lt"/>
                        </a:rPr>
                        <a:t>?</a:t>
                      </a:r>
                      <a:endParaRPr lang="en-US" sz="24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4353106"/>
                  </a:ext>
                </a:extLst>
              </a:tr>
              <a:tr h="0">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Ox</a:t>
                      </a:r>
                      <a:r>
                        <a:rPr lang="en-US" sz="2400" dirty="0" err="1">
                          <a:effectLst/>
                          <a:latin typeface="Times New Roman" panose="02020603050405020304" pitchFamily="18" charset="0"/>
                          <a:cs typeface="Times New Roman" panose="02020603050405020304" pitchFamily="18" charset="0"/>
                        </a:rPr>
                        <a:t>ygen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vi-VN" sz="2400">
                          <a:effectLst/>
                          <a:latin typeface="+mj-lt"/>
                        </a:rPr>
                        <a:t>?</a:t>
                      </a:r>
                      <a:endParaRPr lang="en-US" sz="2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vi-VN" sz="2400" dirty="0">
                          <a:effectLst/>
                          <a:latin typeface="+mj-lt"/>
                        </a:rPr>
                        <a:t>?</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vi-VN" sz="2400" dirty="0">
                          <a:effectLst/>
                          <a:latin typeface="+mj-lt"/>
                        </a:rPr>
                        <a:t>?</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vi-VN" sz="2400" dirty="0">
                          <a:effectLst/>
                          <a:latin typeface="+mj-lt"/>
                        </a:rPr>
                        <a:t>?</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2041247"/>
                  </a:ext>
                </a:extLst>
              </a:tr>
              <a:tr h="0">
                <a:tc>
                  <a:txBody>
                    <a:bodyPr/>
                    <a:lstStyle/>
                    <a:p>
                      <a:pPr>
                        <a:lnSpc>
                          <a:spcPct val="107000"/>
                        </a:lnSpc>
                        <a:spcAft>
                          <a:spcPts val="800"/>
                        </a:spcAft>
                      </a:pPr>
                      <a:r>
                        <a:rPr lang="vi-VN" sz="2400" dirty="0">
                          <a:effectLst/>
                          <a:latin typeface="+mj-lt"/>
                        </a:rPr>
                        <a:t>Nitrogen</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vi-VN" sz="2400">
                          <a:effectLst/>
                          <a:latin typeface="+mj-lt"/>
                        </a:rPr>
                        <a:t>?</a:t>
                      </a:r>
                      <a:endParaRPr lang="en-US" sz="2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vi-VN" sz="2400">
                          <a:effectLst/>
                          <a:latin typeface="+mj-lt"/>
                        </a:rPr>
                        <a:t>?</a:t>
                      </a:r>
                      <a:endParaRPr lang="en-US" sz="2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vi-VN" sz="2400" dirty="0">
                          <a:effectLst/>
                          <a:latin typeface="+mj-lt"/>
                        </a:rPr>
                        <a:t>?</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vi-VN" sz="2400" dirty="0">
                          <a:effectLst/>
                          <a:latin typeface="+mj-lt"/>
                        </a:rPr>
                        <a:t>?</a:t>
                      </a: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1091419"/>
                  </a:ext>
                </a:extLst>
              </a:tr>
            </a:tbl>
          </a:graphicData>
        </a:graphic>
      </p:graphicFrame>
      <p:sp>
        <p:nvSpPr>
          <p:cNvPr id="47" name="Google Shape;873;p52">
            <a:extLst>
              <a:ext uri="{FF2B5EF4-FFF2-40B4-BE49-F238E27FC236}">
                <a16:creationId xmlns:a16="http://schemas.microsoft.com/office/drawing/2014/main" id="{6D1144C8-F320-41F8-8940-5EBDEC0A0CEE}"/>
              </a:ext>
            </a:extLst>
          </p:cNvPr>
          <p:cNvSpPr/>
          <p:nvPr/>
        </p:nvSpPr>
        <p:spPr>
          <a:xfrm>
            <a:off x="128113" y="-26089"/>
            <a:ext cx="2336173" cy="2874629"/>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74;p52">
            <a:extLst>
              <a:ext uri="{FF2B5EF4-FFF2-40B4-BE49-F238E27FC236}">
                <a16:creationId xmlns:a16="http://schemas.microsoft.com/office/drawing/2014/main" id="{59E1F984-580C-4824-9F00-98F60377777B}"/>
              </a:ext>
            </a:extLst>
          </p:cNvPr>
          <p:cNvSpPr/>
          <p:nvPr/>
        </p:nvSpPr>
        <p:spPr>
          <a:xfrm>
            <a:off x="3053952" y="0"/>
            <a:ext cx="2336173" cy="27874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75;p52">
            <a:extLst>
              <a:ext uri="{FF2B5EF4-FFF2-40B4-BE49-F238E27FC236}">
                <a16:creationId xmlns:a16="http://schemas.microsoft.com/office/drawing/2014/main" id="{0A7C16B9-EC04-4EF4-942A-F33FC852AABF}"/>
              </a:ext>
            </a:extLst>
          </p:cNvPr>
          <p:cNvSpPr/>
          <p:nvPr/>
        </p:nvSpPr>
        <p:spPr>
          <a:xfrm>
            <a:off x="5737652" y="0"/>
            <a:ext cx="2336173" cy="27874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roup 49">
            <a:extLst>
              <a:ext uri="{FF2B5EF4-FFF2-40B4-BE49-F238E27FC236}">
                <a16:creationId xmlns:a16="http://schemas.microsoft.com/office/drawing/2014/main" id="{84F82EB4-91BD-4119-A45F-BFAB9D012AD8}"/>
              </a:ext>
            </a:extLst>
          </p:cNvPr>
          <p:cNvGrpSpPr/>
          <p:nvPr/>
        </p:nvGrpSpPr>
        <p:grpSpPr>
          <a:xfrm>
            <a:off x="402919" y="189420"/>
            <a:ext cx="1650940" cy="1788309"/>
            <a:chOff x="831513" y="1676139"/>
            <a:chExt cx="1650940" cy="1788309"/>
          </a:xfrm>
        </p:grpSpPr>
        <p:sp>
          <p:nvSpPr>
            <p:cNvPr id="51" name="Oval 50">
              <a:extLst>
                <a:ext uri="{FF2B5EF4-FFF2-40B4-BE49-F238E27FC236}">
                  <a16:creationId xmlns:a16="http://schemas.microsoft.com/office/drawing/2014/main" id="{FE70C800-0828-48DB-ABE0-5AFF3B22919C}"/>
                </a:ext>
              </a:extLst>
            </p:cNvPr>
            <p:cNvSpPr/>
            <p:nvPr/>
          </p:nvSpPr>
          <p:spPr>
            <a:xfrm>
              <a:off x="831513" y="1725024"/>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D04D4-8F88-4BFE-9542-EBF46444A0F9}"/>
                </a:ext>
              </a:extLst>
            </p:cNvPr>
            <p:cNvSpPr/>
            <p:nvPr/>
          </p:nvSpPr>
          <p:spPr>
            <a:xfrm>
              <a:off x="1411201" y="2374974"/>
              <a:ext cx="491563" cy="4915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D91D5532-C094-4549-ACA3-641E89CB8386}"/>
                </a:ext>
              </a:extLst>
            </p:cNvPr>
            <p:cNvSpPr/>
            <p:nvPr/>
          </p:nvSpPr>
          <p:spPr>
            <a:xfrm>
              <a:off x="1576715" y="3306021"/>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8CE2651-4419-4287-9D5B-F125AFDA376F}"/>
                </a:ext>
              </a:extLst>
            </p:cNvPr>
            <p:cNvSpPr/>
            <p:nvPr/>
          </p:nvSpPr>
          <p:spPr>
            <a:xfrm>
              <a:off x="2176834" y="2462328"/>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18DD33C-E6C4-4F6E-82EB-85D1599E358E}"/>
                </a:ext>
              </a:extLst>
            </p:cNvPr>
            <p:cNvSpPr txBox="1"/>
            <p:nvPr/>
          </p:nvSpPr>
          <p:spPr>
            <a:xfrm>
              <a:off x="1384923" y="2407649"/>
              <a:ext cx="825211" cy="400110"/>
            </a:xfrm>
            <a:prstGeom prst="rect">
              <a:avLst/>
            </a:prstGeom>
            <a:no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rPr>
                <a:t>+6</a:t>
              </a:r>
            </a:p>
          </p:txBody>
        </p:sp>
        <p:sp>
          <p:nvSpPr>
            <p:cNvPr id="56" name="Oval 55">
              <a:extLst>
                <a:ext uri="{FF2B5EF4-FFF2-40B4-BE49-F238E27FC236}">
                  <a16:creationId xmlns:a16="http://schemas.microsoft.com/office/drawing/2014/main" id="{1436FD29-C986-4733-9346-E291C09EC676}"/>
                </a:ext>
              </a:extLst>
            </p:cNvPr>
            <p:cNvSpPr/>
            <p:nvPr/>
          </p:nvSpPr>
          <p:spPr>
            <a:xfrm>
              <a:off x="1045447" y="1939627"/>
              <a:ext cx="1201424" cy="1201424"/>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EEC4572-00EC-41DE-A067-50C1C23D899B}"/>
                </a:ext>
              </a:extLst>
            </p:cNvPr>
            <p:cNvSpPr/>
            <p:nvPr/>
          </p:nvSpPr>
          <p:spPr>
            <a:xfrm>
              <a:off x="974073" y="247575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1860F3F-6313-4870-B58E-44F02A8B5760}"/>
                </a:ext>
              </a:extLst>
            </p:cNvPr>
            <p:cNvSpPr/>
            <p:nvPr/>
          </p:nvSpPr>
          <p:spPr>
            <a:xfrm>
              <a:off x="1576715" y="1676139"/>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E20FF52-ED6F-4531-8500-5B2DA466367F}"/>
                </a:ext>
              </a:extLst>
            </p:cNvPr>
            <p:cNvSpPr/>
            <p:nvPr/>
          </p:nvSpPr>
          <p:spPr>
            <a:xfrm>
              <a:off x="2312045" y="2071847"/>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B2B304C-5FDE-4623-B88B-353B1B355BC9}"/>
                </a:ext>
              </a:extLst>
            </p:cNvPr>
            <p:cNvSpPr/>
            <p:nvPr/>
          </p:nvSpPr>
          <p:spPr>
            <a:xfrm>
              <a:off x="937867" y="294877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5EF095A7-7319-4C4E-93AA-A1AEC8420446}"/>
              </a:ext>
            </a:extLst>
          </p:cNvPr>
          <p:cNvGrpSpPr/>
          <p:nvPr/>
        </p:nvGrpSpPr>
        <p:grpSpPr>
          <a:xfrm>
            <a:off x="3358270" y="189420"/>
            <a:ext cx="1748625" cy="1699825"/>
            <a:chOff x="3706410" y="1627254"/>
            <a:chExt cx="1748625" cy="1699825"/>
          </a:xfrm>
        </p:grpSpPr>
        <p:sp>
          <p:nvSpPr>
            <p:cNvPr id="62" name="Oval 61">
              <a:extLst>
                <a:ext uri="{FF2B5EF4-FFF2-40B4-BE49-F238E27FC236}">
                  <a16:creationId xmlns:a16="http://schemas.microsoft.com/office/drawing/2014/main" id="{7668108C-E2C5-417A-A682-E37743DCBD04}"/>
                </a:ext>
              </a:extLst>
            </p:cNvPr>
            <p:cNvSpPr/>
            <p:nvPr/>
          </p:nvSpPr>
          <p:spPr>
            <a:xfrm>
              <a:off x="3746530" y="1676139"/>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BD58849-5A39-4648-9D53-D0217883AB69}"/>
                </a:ext>
              </a:extLst>
            </p:cNvPr>
            <p:cNvSpPr/>
            <p:nvPr/>
          </p:nvSpPr>
          <p:spPr>
            <a:xfrm>
              <a:off x="4326218" y="2326089"/>
              <a:ext cx="491563" cy="4915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9EA09957-07A2-4D0F-81B6-4613C99923C3}"/>
                </a:ext>
              </a:extLst>
            </p:cNvPr>
            <p:cNvSpPr/>
            <p:nvPr/>
          </p:nvSpPr>
          <p:spPr>
            <a:xfrm>
              <a:off x="4943091" y="313680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53E9B5A7-4B61-4F89-98CF-B60C4369101B}"/>
                </a:ext>
              </a:extLst>
            </p:cNvPr>
            <p:cNvSpPr/>
            <p:nvPr/>
          </p:nvSpPr>
          <p:spPr>
            <a:xfrm>
              <a:off x="5091851" y="241344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88173EF1-42A8-4B71-B0E4-8E71CDEDB34E}"/>
                </a:ext>
              </a:extLst>
            </p:cNvPr>
            <p:cNvSpPr txBox="1"/>
            <p:nvPr/>
          </p:nvSpPr>
          <p:spPr>
            <a:xfrm>
              <a:off x="4299940" y="2358764"/>
              <a:ext cx="825211" cy="400110"/>
            </a:xfrm>
            <a:prstGeom prst="rect">
              <a:avLst/>
            </a:prstGeom>
            <a:no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rPr>
                <a:t>+7</a:t>
              </a:r>
            </a:p>
          </p:txBody>
        </p:sp>
        <p:sp>
          <p:nvSpPr>
            <p:cNvPr id="67" name="Oval 66">
              <a:extLst>
                <a:ext uri="{FF2B5EF4-FFF2-40B4-BE49-F238E27FC236}">
                  <a16:creationId xmlns:a16="http://schemas.microsoft.com/office/drawing/2014/main" id="{59D5C4DB-78D3-4C41-B4DC-75B3F78F9401}"/>
                </a:ext>
              </a:extLst>
            </p:cNvPr>
            <p:cNvSpPr/>
            <p:nvPr/>
          </p:nvSpPr>
          <p:spPr>
            <a:xfrm>
              <a:off x="3960464" y="1890742"/>
              <a:ext cx="1201424" cy="1201424"/>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9064CA4-874B-4621-84E7-811C041BF9DA}"/>
                </a:ext>
              </a:extLst>
            </p:cNvPr>
            <p:cNvSpPr/>
            <p:nvPr/>
          </p:nvSpPr>
          <p:spPr>
            <a:xfrm>
              <a:off x="3889090" y="2426867"/>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C29F229E-47EA-4370-AFE6-3CBB10B0F734}"/>
                </a:ext>
              </a:extLst>
            </p:cNvPr>
            <p:cNvSpPr/>
            <p:nvPr/>
          </p:nvSpPr>
          <p:spPr>
            <a:xfrm>
              <a:off x="4491732" y="1627254"/>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67C01BA-FB97-4305-AF34-1977E17743DF}"/>
                </a:ext>
              </a:extLst>
            </p:cNvPr>
            <p:cNvSpPr/>
            <p:nvPr/>
          </p:nvSpPr>
          <p:spPr>
            <a:xfrm>
              <a:off x="3881250" y="301295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BE55D79-E536-429A-AFC3-17E63C710381}"/>
                </a:ext>
              </a:extLst>
            </p:cNvPr>
            <p:cNvSpPr/>
            <p:nvPr/>
          </p:nvSpPr>
          <p:spPr>
            <a:xfrm>
              <a:off x="5296608" y="2071847"/>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6D38127-5164-499E-B91C-084CD206F781}"/>
                </a:ext>
              </a:extLst>
            </p:cNvPr>
            <p:cNvSpPr/>
            <p:nvPr/>
          </p:nvSpPr>
          <p:spPr>
            <a:xfrm>
              <a:off x="3706410" y="215102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398F4D6E-074C-4029-9806-A4D00CB8CEAC}"/>
              </a:ext>
            </a:extLst>
          </p:cNvPr>
          <p:cNvGrpSpPr/>
          <p:nvPr/>
        </p:nvGrpSpPr>
        <p:grpSpPr>
          <a:xfrm>
            <a:off x="6072334" y="189420"/>
            <a:ext cx="1666807" cy="1788309"/>
            <a:chOff x="6468201" y="1610612"/>
            <a:chExt cx="1666807" cy="1788309"/>
          </a:xfrm>
        </p:grpSpPr>
        <p:sp>
          <p:nvSpPr>
            <p:cNvPr id="74" name="Oval 73">
              <a:extLst>
                <a:ext uri="{FF2B5EF4-FFF2-40B4-BE49-F238E27FC236}">
                  <a16:creationId xmlns:a16="http://schemas.microsoft.com/office/drawing/2014/main" id="{3CF6BF4C-553D-429E-A4B8-AADFF3B1F9F6}"/>
                </a:ext>
              </a:extLst>
            </p:cNvPr>
            <p:cNvSpPr/>
            <p:nvPr/>
          </p:nvSpPr>
          <p:spPr>
            <a:xfrm>
              <a:off x="6484068" y="1659497"/>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7A5146A-01FA-4227-83A9-89FB5464C948}"/>
                </a:ext>
              </a:extLst>
            </p:cNvPr>
            <p:cNvSpPr/>
            <p:nvPr/>
          </p:nvSpPr>
          <p:spPr>
            <a:xfrm>
              <a:off x="7063756" y="2309447"/>
              <a:ext cx="491563" cy="4915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E0AE6886-4E74-4B2D-B3A6-5B9E8E11B04F}"/>
                </a:ext>
              </a:extLst>
            </p:cNvPr>
            <p:cNvSpPr/>
            <p:nvPr/>
          </p:nvSpPr>
          <p:spPr>
            <a:xfrm>
              <a:off x="7229270" y="3240494"/>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23A8C38A-8E64-415C-9C1B-1E67CEA0E459}"/>
                </a:ext>
              </a:extLst>
            </p:cNvPr>
            <p:cNvSpPr/>
            <p:nvPr/>
          </p:nvSpPr>
          <p:spPr>
            <a:xfrm>
              <a:off x="7829389" y="2396801"/>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0BE8D792-F574-4CE4-8844-8CDB9C12AD26}"/>
                </a:ext>
              </a:extLst>
            </p:cNvPr>
            <p:cNvSpPr txBox="1"/>
            <p:nvPr/>
          </p:nvSpPr>
          <p:spPr>
            <a:xfrm>
              <a:off x="7037478" y="2342122"/>
              <a:ext cx="825211" cy="400110"/>
            </a:xfrm>
            <a:prstGeom prst="rect">
              <a:avLst/>
            </a:prstGeom>
            <a:no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rPr>
                <a:t>+8</a:t>
              </a:r>
            </a:p>
          </p:txBody>
        </p:sp>
        <p:sp>
          <p:nvSpPr>
            <p:cNvPr id="79" name="Oval 78">
              <a:extLst>
                <a:ext uri="{FF2B5EF4-FFF2-40B4-BE49-F238E27FC236}">
                  <a16:creationId xmlns:a16="http://schemas.microsoft.com/office/drawing/2014/main" id="{9C5DA2F5-CF34-4DE7-91FC-4C5E35AFF42F}"/>
                </a:ext>
              </a:extLst>
            </p:cNvPr>
            <p:cNvSpPr/>
            <p:nvPr/>
          </p:nvSpPr>
          <p:spPr>
            <a:xfrm>
              <a:off x="6698002" y="1874100"/>
              <a:ext cx="1201424" cy="1201424"/>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D8B3CFF-9262-445C-B31A-691D4C60F7AB}"/>
                </a:ext>
              </a:extLst>
            </p:cNvPr>
            <p:cNvSpPr/>
            <p:nvPr/>
          </p:nvSpPr>
          <p:spPr>
            <a:xfrm>
              <a:off x="6626628" y="2410225"/>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C474F6E2-B973-4EBD-B415-6A081522C646}"/>
                </a:ext>
              </a:extLst>
            </p:cNvPr>
            <p:cNvSpPr/>
            <p:nvPr/>
          </p:nvSpPr>
          <p:spPr>
            <a:xfrm>
              <a:off x="7229270" y="161061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BA790E58-2FA8-4FF0-B1D4-698EFB2BFAFC}"/>
                </a:ext>
              </a:extLst>
            </p:cNvPr>
            <p:cNvSpPr/>
            <p:nvPr/>
          </p:nvSpPr>
          <p:spPr>
            <a:xfrm>
              <a:off x="7898904" y="189074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537FB2A-FECF-46F1-9529-FF1C0BD69600}"/>
                </a:ext>
              </a:extLst>
            </p:cNvPr>
            <p:cNvSpPr/>
            <p:nvPr/>
          </p:nvSpPr>
          <p:spPr>
            <a:xfrm>
              <a:off x="6618788" y="299631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6C90B48-AD12-4262-9CFC-052D6E518176}"/>
                </a:ext>
              </a:extLst>
            </p:cNvPr>
            <p:cNvSpPr/>
            <p:nvPr/>
          </p:nvSpPr>
          <p:spPr>
            <a:xfrm>
              <a:off x="7959382" y="281765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E415B4D-4C57-473E-99D5-80887A3AB695}"/>
                </a:ext>
              </a:extLst>
            </p:cNvPr>
            <p:cNvSpPr/>
            <p:nvPr/>
          </p:nvSpPr>
          <p:spPr>
            <a:xfrm>
              <a:off x="6468201" y="209026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3BF46BC8-657C-46CE-B656-466C391D84F7}"/>
              </a:ext>
            </a:extLst>
          </p:cNvPr>
          <p:cNvSpPr txBox="1"/>
          <p:nvPr/>
        </p:nvSpPr>
        <p:spPr>
          <a:xfrm>
            <a:off x="239032" y="1979237"/>
            <a:ext cx="2345498" cy="830997"/>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Mô</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hình</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carbon</a:t>
            </a:r>
          </a:p>
        </p:txBody>
      </p:sp>
      <p:sp>
        <p:nvSpPr>
          <p:cNvPr id="87" name="TextBox 86">
            <a:extLst>
              <a:ext uri="{FF2B5EF4-FFF2-40B4-BE49-F238E27FC236}">
                <a16:creationId xmlns:a16="http://schemas.microsoft.com/office/drawing/2014/main" id="{983D614F-5723-4D26-9A6A-C449B5764722}"/>
              </a:ext>
            </a:extLst>
          </p:cNvPr>
          <p:cNvSpPr txBox="1"/>
          <p:nvPr/>
        </p:nvSpPr>
        <p:spPr>
          <a:xfrm>
            <a:off x="3200731" y="1973246"/>
            <a:ext cx="2345498" cy="830997"/>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Mô</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hình</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nitrogen</a:t>
            </a:r>
          </a:p>
        </p:txBody>
      </p:sp>
      <p:sp>
        <p:nvSpPr>
          <p:cNvPr id="88" name="TextBox 87">
            <a:extLst>
              <a:ext uri="{FF2B5EF4-FFF2-40B4-BE49-F238E27FC236}">
                <a16:creationId xmlns:a16="http://schemas.microsoft.com/office/drawing/2014/main" id="{64DEC67E-3924-416D-AB36-E505D43DFDF7}"/>
              </a:ext>
            </a:extLst>
          </p:cNvPr>
          <p:cNvSpPr txBox="1"/>
          <p:nvPr/>
        </p:nvSpPr>
        <p:spPr>
          <a:xfrm>
            <a:off x="5819081" y="1956471"/>
            <a:ext cx="2345498" cy="830997"/>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Mô</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hình</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oxygen</a:t>
            </a:r>
          </a:p>
        </p:txBody>
      </p:sp>
      <p:sp>
        <p:nvSpPr>
          <p:cNvPr id="89" name="Google Shape;883;p52">
            <a:extLst>
              <a:ext uri="{FF2B5EF4-FFF2-40B4-BE49-F238E27FC236}">
                <a16:creationId xmlns:a16="http://schemas.microsoft.com/office/drawing/2014/main" id="{5BF34711-A38A-4323-8F81-1F92BA72C469}"/>
              </a:ext>
            </a:extLst>
          </p:cNvPr>
          <p:cNvSpPr txBox="1">
            <a:spLocks/>
          </p:cNvSpPr>
          <p:nvPr/>
        </p:nvSpPr>
        <p:spPr>
          <a:xfrm>
            <a:off x="7881701" y="908376"/>
            <a:ext cx="1483080" cy="42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a:buNone/>
              <a:defRPr sz="3200" b="0" i="0" u="none" strike="noStrike" cap="none">
                <a:solidFill>
                  <a:schemeClr val="dk1"/>
                </a:solidFill>
                <a:latin typeface="Times New Roman" panose="02020603050405020304" pitchFamily="18" charset="0"/>
                <a:ea typeface="Mali Medium"/>
                <a:cs typeface="Times New Roman" panose="02020603050405020304" pitchFamily="18" charset="0"/>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r>
              <a:rPr lang="en-US" sz="2800" b="1" dirty="0" err="1"/>
              <a:t>Hoạt</a:t>
            </a:r>
            <a:r>
              <a:rPr lang="en-US" sz="2800" b="1" dirty="0"/>
              <a:t> </a:t>
            </a:r>
            <a:r>
              <a:rPr lang="en-US" sz="2800" b="1" dirty="0" err="1"/>
              <a:t>động</a:t>
            </a:r>
            <a:r>
              <a:rPr lang="en-US" sz="2800" b="1" dirty="0"/>
              <a:t> </a:t>
            </a:r>
            <a:r>
              <a:rPr lang="en-US" sz="2800" b="1" dirty="0" err="1"/>
              <a:t>nhóm</a:t>
            </a:r>
            <a:endParaRPr lang="en-US" sz="2800" b="1" dirty="0">
              <a:solidFill>
                <a:schemeClr val="accent3"/>
              </a:solidFill>
            </a:endParaRPr>
          </a:p>
        </p:txBody>
      </p:sp>
    </p:spTree>
    <p:extLst>
      <p:ext uri="{BB962C8B-B14F-4D97-AF65-F5344CB8AC3E}">
        <p14:creationId xmlns:p14="http://schemas.microsoft.com/office/powerpoint/2010/main" val="350190423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2966C0B4-92AC-4034-B60B-A751D6AD1973}"/>
              </a:ext>
            </a:extLst>
          </p:cNvPr>
          <p:cNvGraphicFramePr>
            <a:graphicFrameLocks noGrp="1"/>
          </p:cNvGraphicFramePr>
          <p:nvPr>
            <p:extLst>
              <p:ext uri="{D42A27DB-BD31-4B8C-83A1-F6EECF244321}">
                <p14:modId xmlns:p14="http://schemas.microsoft.com/office/powerpoint/2010/main" val="3216523362"/>
              </p:ext>
            </p:extLst>
          </p:nvPr>
        </p:nvGraphicFramePr>
        <p:xfrm>
          <a:off x="151198" y="2909089"/>
          <a:ext cx="8771466" cy="1850962"/>
        </p:xfrm>
        <a:graphic>
          <a:graphicData uri="http://schemas.openxmlformats.org/drawingml/2006/table">
            <a:tbl>
              <a:tblPr firstRow="1" firstCol="1" bandRow="1">
                <a:tableStyleId>{B765EADD-D6A5-4487-A436-0224A39C4D29}</a:tableStyleId>
              </a:tblPr>
              <a:tblGrid>
                <a:gridCol w="1722730">
                  <a:extLst>
                    <a:ext uri="{9D8B030D-6E8A-4147-A177-3AD203B41FA5}">
                      <a16:colId xmlns:a16="http://schemas.microsoft.com/office/drawing/2014/main" val="3639028303"/>
                    </a:ext>
                  </a:extLst>
                </a:gridCol>
                <a:gridCol w="1761580">
                  <a:extLst>
                    <a:ext uri="{9D8B030D-6E8A-4147-A177-3AD203B41FA5}">
                      <a16:colId xmlns:a16="http://schemas.microsoft.com/office/drawing/2014/main" val="1566248493"/>
                    </a:ext>
                  </a:extLst>
                </a:gridCol>
                <a:gridCol w="1761580">
                  <a:extLst>
                    <a:ext uri="{9D8B030D-6E8A-4147-A177-3AD203B41FA5}">
                      <a16:colId xmlns:a16="http://schemas.microsoft.com/office/drawing/2014/main" val="1628781081"/>
                    </a:ext>
                  </a:extLst>
                </a:gridCol>
                <a:gridCol w="1762788">
                  <a:extLst>
                    <a:ext uri="{9D8B030D-6E8A-4147-A177-3AD203B41FA5}">
                      <a16:colId xmlns:a16="http://schemas.microsoft.com/office/drawing/2014/main" val="3273989929"/>
                    </a:ext>
                  </a:extLst>
                </a:gridCol>
                <a:gridCol w="1762788">
                  <a:extLst>
                    <a:ext uri="{9D8B030D-6E8A-4147-A177-3AD203B41FA5}">
                      <a16:colId xmlns:a16="http://schemas.microsoft.com/office/drawing/2014/main" val="1472166162"/>
                    </a:ext>
                  </a:extLst>
                </a:gridCol>
              </a:tblGrid>
              <a:tr h="0">
                <a:tc>
                  <a:txBody>
                    <a:bodyPr/>
                    <a:lstStyle/>
                    <a:p>
                      <a:pPr algn="ctr">
                        <a:lnSpc>
                          <a:spcPct val="107000"/>
                        </a:lnSpc>
                        <a:spcAft>
                          <a:spcPts val="800"/>
                        </a:spcAft>
                      </a:pPr>
                      <a:r>
                        <a:rPr lang="vi-VN" sz="2400" b="0" dirty="0">
                          <a:effectLst/>
                          <a:latin typeface="+mj-lt"/>
                        </a:rPr>
                        <a:t>Nguyên tử</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2400" b="0" dirty="0">
                          <a:effectLst/>
                          <a:latin typeface="+mj-lt"/>
                        </a:rPr>
                        <a:t>Số p trong hạt nhân</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2400" b="0" dirty="0">
                          <a:effectLst/>
                          <a:latin typeface="+mj-lt"/>
                        </a:rPr>
                        <a:t>Số e trong vỏ nguyên tử</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2400" b="0" dirty="0">
                          <a:effectLst/>
                          <a:latin typeface="+mj-lt"/>
                        </a:rPr>
                        <a:t>Số lớp e</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vi-VN" sz="2400" b="0" dirty="0">
                          <a:effectLst/>
                          <a:latin typeface="+mj-lt"/>
                        </a:rPr>
                        <a:t>Số e ở lớp e ngoài cùng</a:t>
                      </a:r>
                      <a:endParaRPr lang="en-US" sz="24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4450434"/>
                  </a:ext>
                </a:extLst>
              </a:tr>
              <a:tr h="0">
                <a:tc>
                  <a:txBody>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Carbon</a:t>
                      </a:r>
                    </a:p>
                  </a:txBody>
                  <a:tcPr marL="68580" marR="68580" marT="0" marB="0"/>
                </a:tc>
                <a:tc>
                  <a:txBody>
                    <a:bodyPr/>
                    <a:lstStyle/>
                    <a:p>
                      <a:pPr algn="ctr">
                        <a:lnSpc>
                          <a:spcPct val="107000"/>
                        </a:lnSpc>
                        <a:spcAft>
                          <a:spcPts val="800"/>
                        </a:spcAft>
                      </a:pP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4353106"/>
                  </a:ext>
                </a:extLst>
              </a:tr>
              <a:tr h="0">
                <a:tc>
                  <a:txBody>
                    <a:bodyPr/>
                    <a:lstStyle/>
                    <a:p>
                      <a:pP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Nitrogen</a:t>
                      </a:r>
                    </a:p>
                  </a:txBody>
                  <a:tcPr marL="68580" marR="68580" marT="0" marB="0"/>
                </a:tc>
                <a:tc>
                  <a:txBody>
                    <a:bodyPr/>
                    <a:lstStyle/>
                    <a:p>
                      <a:pPr algn="ctr">
                        <a:lnSpc>
                          <a:spcPct val="107000"/>
                        </a:lnSpc>
                        <a:spcAft>
                          <a:spcPts val="800"/>
                        </a:spcAft>
                      </a:pP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2041247"/>
                  </a:ext>
                </a:extLst>
              </a:tr>
              <a:tr h="0">
                <a:tc>
                  <a:txBody>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vi-VN" sz="2400" dirty="0">
                          <a:effectLst/>
                          <a:latin typeface="Times New Roman" panose="02020603050405020304" pitchFamily="18" charset="0"/>
                          <a:cs typeface="Times New Roman" panose="02020603050405020304" pitchFamily="18" charset="0"/>
                        </a:rPr>
                        <a:t>Ox</a:t>
                      </a:r>
                      <a:r>
                        <a:rPr lang="en-US" sz="2400" dirty="0" err="1">
                          <a:effectLst/>
                          <a:latin typeface="Times New Roman" panose="02020603050405020304" pitchFamily="18" charset="0"/>
                          <a:cs typeface="Times New Roman" panose="02020603050405020304" pitchFamily="18" charset="0"/>
                        </a:rPr>
                        <a:t>ygen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US" sz="2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1091419"/>
                  </a:ext>
                </a:extLst>
              </a:tr>
            </a:tbl>
          </a:graphicData>
        </a:graphic>
      </p:graphicFrame>
      <p:sp>
        <p:nvSpPr>
          <p:cNvPr id="47" name="Google Shape;873;p52">
            <a:extLst>
              <a:ext uri="{FF2B5EF4-FFF2-40B4-BE49-F238E27FC236}">
                <a16:creationId xmlns:a16="http://schemas.microsoft.com/office/drawing/2014/main" id="{6D1144C8-F320-41F8-8940-5EBDEC0A0CEE}"/>
              </a:ext>
            </a:extLst>
          </p:cNvPr>
          <p:cNvSpPr/>
          <p:nvPr/>
        </p:nvSpPr>
        <p:spPr>
          <a:xfrm>
            <a:off x="128113" y="-26089"/>
            <a:ext cx="2336173" cy="2874629"/>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74;p52">
            <a:extLst>
              <a:ext uri="{FF2B5EF4-FFF2-40B4-BE49-F238E27FC236}">
                <a16:creationId xmlns:a16="http://schemas.microsoft.com/office/drawing/2014/main" id="{59E1F984-580C-4824-9F00-98F60377777B}"/>
              </a:ext>
            </a:extLst>
          </p:cNvPr>
          <p:cNvSpPr/>
          <p:nvPr/>
        </p:nvSpPr>
        <p:spPr>
          <a:xfrm>
            <a:off x="3053952" y="0"/>
            <a:ext cx="2336173" cy="27874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75;p52">
            <a:extLst>
              <a:ext uri="{FF2B5EF4-FFF2-40B4-BE49-F238E27FC236}">
                <a16:creationId xmlns:a16="http://schemas.microsoft.com/office/drawing/2014/main" id="{0A7C16B9-EC04-4EF4-942A-F33FC852AABF}"/>
              </a:ext>
            </a:extLst>
          </p:cNvPr>
          <p:cNvSpPr/>
          <p:nvPr/>
        </p:nvSpPr>
        <p:spPr>
          <a:xfrm>
            <a:off x="5737652" y="0"/>
            <a:ext cx="2336173" cy="27874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roup 49">
            <a:extLst>
              <a:ext uri="{FF2B5EF4-FFF2-40B4-BE49-F238E27FC236}">
                <a16:creationId xmlns:a16="http://schemas.microsoft.com/office/drawing/2014/main" id="{84F82EB4-91BD-4119-A45F-BFAB9D012AD8}"/>
              </a:ext>
            </a:extLst>
          </p:cNvPr>
          <p:cNvGrpSpPr/>
          <p:nvPr/>
        </p:nvGrpSpPr>
        <p:grpSpPr>
          <a:xfrm>
            <a:off x="402919" y="189420"/>
            <a:ext cx="1650940" cy="1788309"/>
            <a:chOff x="831513" y="1676139"/>
            <a:chExt cx="1650940" cy="1788309"/>
          </a:xfrm>
        </p:grpSpPr>
        <p:sp>
          <p:nvSpPr>
            <p:cNvPr id="51" name="Oval 50">
              <a:extLst>
                <a:ext uri="{FF2B5EF4-FFF2-40B4-BE49-F238E27FC236}">
                  <a16:creationId xmlns:a16="http://schemas.microsoft.com/office/drawing/2014/main" id="{FE70C800-0828-48DB-ABE0-5AFF3B22919C}"/>
                </a:ext>
              </a:extLst>
            </p:cNvPr>
            <p:cNvSpPr/>
            <p:nvPr/>
          </p:nvSpPr>
          <p:spPr>
            <a:xfrm>
              <a:off x="831513" y="1725024"/>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D04D4-8F88-4BFE-9542-EBF46444A0F9}"/>
                </a:ext>
              </a:extLst>
            </p:cNvPr>
            <p:cNvSpPr/>
            <p:nvPr/>
          </p:nvSpPr>
          <p:spPr>
            <a:xfrm>
              <a:off x="1411201" y="2374974"/>
              <a:ext cx="491563" cy="4915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D91D5532-C094-4549-ACA3-641E89CB8386}"/>
                </a:ext>
              </a:extLst>
            </p:cNvPr>
            <p:cNvSpPr/>
            <p:nvPr/>
          </p:nvSpPr>
          <p:spPr>
            <a:xfrm>
              <a:off x="1576715" y="3306021"/>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8CE2651-4419-4287-9D5B-F125AFDA376F}"/>
                </a:ext>
              </a:extLst>
            </p:cNvPr>
            <p:cNvSpPr/>
            <p:nvPr/>
          </p:nvSpPr>
          <p:spPr>
            <a:xfrm>
              <a:off x="2176834" y="2462328"/>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18DD33C-E6C4-4F6E-82EB-85D1599E358E}"/>
                </a:ext>
              </a:extLst>
            </p:cNvPr>
            <p:cNvSpPr txBox="1"/>
            <p:nvPr/>
          </p:nvSpPr>
          <p:spPr>
            <a:xfrm>
              <a:off x="1384923" y="2407649"/>
              <a:ext cx="825211" cy="400110"/>
            </a:xfrm>
            <a:prstGeom prst="rect">
              <a:avLst/>
            </a:prstGeom>
            <a:no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rPr>
                <a:t>+6</a:t>
              </a:r>
            </a:p>
          </p:txBody>
        </p:sp>
        <p:sp>
          <p:nvSpPr>
            <p:cNvPr id="56" name="Oval 55">
              <a:extLst>
                <a:ext uri="{FF2B5EF4-FFF2-40B4-BE49-F238E27FC236}">
                  <a16:creationId xmlns:a16="http://schemas.microsoft.com/office/drawing/2014/main" id="{1436FD29-C986-4733-9346-E291C09EC676}"/>
                </a:ext>
              </a:extLst>
            </p:cNvPr>
            <p:cNvSpPr/>
            <p:nvPr/>
          </p:nvSpPr>
          <p:spPr>
            <a:xfrm>
              <a:off x="1045447" y="1939627"/>
              <a:ext cx="1201424" cy="1201424"/>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EEC4572-00EC-41DE-A067-50C1C23D899B}"/>
                </a:ext>
              </a:extLst>
            </p:cNvPr>
            <p:cNvSpPr/>
            <p:nvPr/>
          </p:nvSpPr>
          <p:spPr>
            <a:xfrm>
              <a:off x="974073" y="247575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1860F3F-6313-4870-B58E-44F02A8B5760}"/>
                </a:ext>
              </a:extLst>
            </p:cNvPr>
            <p:cNvSpPr/>
            <p:nvPr/>
          </p:nvSpPr>
          <p:spPr>
            <a:xfrm>
              <a:off x="1576715" y="1676139"/>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E20FF52-ED6F-4531-8500-5B2DA466367F}"/>
                </a:ext>
              </a:extLst>
            </p:cNvPr>
            <p:cNvSpPr/>
            <p:nvPr/>
          </p:nvSpPr>
          <p:spPr>
            <a:xfrm>
              <a:off x="2312045" y="2071847"/>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B2B304C-5FDE-4623-B88B-353B1B355BC9}"/>
                </a:ext>
              </a:extLst>
            </p:cNvPr>
            <p:cNvSpPr/>
            <p:nvPr/>
          </p:nvSpPr>
          <p:spPr>
            <a:xfrm>
              <a:off x="937867" y="294877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5EF095A7-7319-4C4E-93AA-A1AEC8420446}"/>
              </a:ext>
            </a:extLst>
          </p:cNvPr>
          <p:cNvGrpSpPr/>
          <p:nvPr/>
        </p:nvGrpSpPr>
        <p:grpSpPr>
          <a:xfrm>
            <a:off x="3358270" y="189420"/>
            <a:ext cx="1748625" cy="1699825"/>
            <a:chOff x="3706410" y="1627254"/>
            <a:chExt cx="1748625" cy="1699825"/>
          </a:xfrm>
        </p:grpSpPr>
        <p:sp>
          <p:nvSpPr>
            <p:cNvPr id="62" name="Oval 61">
              <a:extLst>
                <a:ext uri="{FF2B5EF4-FFF2-40B4-BE49-F238E27FC236}">
                  <a16:creationId xmlns:a16="http://schemas.microsoft.com/office/drawing/2014/main" id="{7668108C-E2C5-417A-A682-E37743DCBD04}"/>
                </a:ext>
              </a:extLst>
            </p:cNvPr>
            <p:cNvSpPr/>
            <p:nvPr/>
          </p:nvSpPr>
          <p:spPr>
            <a:xfrm>
              <a:off x="3746530" y="1676139"/>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BD58849-5A39-4648-9D53-D0217883AB69}"/>
                </a:ext>
              </a:extLst>
            </p:cNvPr>
            <p:cNvSpPr/>
            <p:nvPr/>
          </p:nvSpPr>
          <p:spPr>
            <a:xfrm>
              <a:off x="4326218" y="2326089"/>
              <a:ext cx="491563" cy="4915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9EA09957-07A2-4D0F-81B6-4613C99923C3}"/>
                </a:ext>
              </a:extLst>
            </p:cNvPr>
            <p:cNvSpPr/>
            <p:nvPr/>
          </p:nvSpPr>
          <p:spPr>
            <a:xfrm>
              <a:off x="4943091" y="313680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53E9B5A7-4B61-4F89-98CF-B60C4369101B}"/>
                </a:ext>
              </a:extLst>
            </p:cNvPr>
            <p:cNvSpPr/>
            <p:nvPr/>
          </p:nvSpPr>
          <p:spPr>
            <a:xfrm>
              <a:off x="5091851" y="241344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88173EF1-42A8-4B71-B0E4-8E71CDEDB34E}"/>
                </a:ext>
              </a:extLst>
            </p:cNvPr>
            <p:cNvSpPr txBox="1"/>
            <p:nvPr/>
          </p:nvSpPr>
          <p:spPr>
            <a:xfrm>
              <a:off x="4299940" y="2358764"/>
              <a:ext cx="825211" cy="400110"/>
            </a:xfrm>
            <a:prstGeom prst="rect">
              <a:avLst/>
            </a:prstGeom>
            <a:no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rPr>
                <a:t>+7</a:t>
              </a:r>
            </a:p>
          </p:txBody>
        </p:sp>
        <p:sp>
          <p:nvSpPr>
            <p:cNvPr id="67" name="Oval 66">
              <a:extLst>
                <a:ext uri="{FF2B5EF4-FFF2-40B4-BE49-F238E27FC236}">
                  <a16:creationId xmlns:a16="http://schemas.microsoft.com/office/drawing/2014/main" id="{59D5C4DB-78D3-4C41-B4DC-75B3F78F9401}"/>
                </a:ext>
              </a:extLst>
            </p:cNvPr>
            <p:cNvSpPr/>
            <p:nvPr/>
          </p:nvSpPr>
          <p:spPr>
            <a:xfrm>
              <a:off x="3960464" y="1890742"/>
              <a:ext cx="1201424" cy="1201424"/>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9064CA4-874B-4621-84E7-811C041BF9DA}"/>
                </a:ext>
              </a:extLst>
            </p:cNvPr>
            <p:cNvSpPr/>
            <p:nvPr/>
          </p:nvSpPr>
          <p:spPr>
            <a:xfrm>
              <a:off x="3889090" y="2426867"/>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C29F229E-47EA-4370-AFE6-3CBB10B0F734}"/>
                </a:ext>
              </a:extLst>
            </p:cNvPr>
            <p:cNvSpPr/>
            <p:nvPr/>
          </p:nvSpPr>
          <p:spPr>
            <a:xfrm>
              <a:off x="4491732" y="1627254"/>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67C01BA-FB97-4305-AF34-1977E17743DF}"/>
                </a:ext>
              </a:extLst>
            </p:cNvPr>
            <p:cNvSpPr/>
            <p:nvPr/>
          </p:nvSpPr>
          <p:spPr>
            <a:xfrm>
              <a:off x="3881250" y="301295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BE55D79-E536-429A-AFC3-17E63C710381}"/>
                </a:ext>
              </a:extLst>
            </p:cNvPr>
            <p:cNvSpPr/>
            <p:nvPr/>
          </p:nvSpPr>
          <p:spPr>
            <a:xfrm>
              <a:off x="5296608" y="2071847"/>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6D38127-5164-499E-B91C-084CD206F781}"/>
                </a:ext>
              </a:extLst>
            </p:cNvPr>
            <p:cNvSpPr/>
            <p:nvPr/>
          </p:nvSpPr>
          <p:spPr>
            <a:xfrm>
              <a:off x="3706410" y="215102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398F4D6E-074C-4029-9806-A4D00CB8CEAC}"/>
              </a:ext>
            </a:extLst>
          </p:cNvPr>
          <p:cNvGrpSpPr/>
          <p:nvPr/>
        </p:nvGrpSpPr>
        <p:grpSpPr>
          <a:xfrm>
            <a:off x="6072334" y="189420"/>
            <a:ext cx="1666807" cy="1788309"/>
            <a:chOff x="6468201" y="1610612"/>
            <a:chExt cx="1666807" cy="1788309"/>
          </a:xfrm>
        </p:grpSpPr>
        <p:sp>
          <p:nvSpPr>
            <p:cNvPr id="74" name="Oval 73">
              <a:extLst>
                <a:ext uri="{FF2B5EF4-FFF2-40B4-BE49-F238E27FC236}">
                  <a16:creationId xmlns:a16="http://schemas.microsoft.com/office/drawing/2014/main" id="{3CF6BF4C-553D-429E-A4B8-AADFF3B1F9F6}"/>
                </a:ext>
              </a:extLst>
            </p:cNvPr>
            <p:cNvSpPr/>
            <p:nvPr/>
          </p:nvSpPr>
          <p:spPr>
            <a:xfrm>
              <a:off x="6484068" y="1659497"/>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7A5146A-01FA-4227-83A9-89FB5464C948}"/>
                </a:ext>
              </a:extLst>
            </p:cNvPr>
            <p:cNvSpPr/>
            <p:nvPr/>
          </p:nvSpPr>
          <p:spPr>
            <a:xfrm>
              <a:off x="7063756" y="2309447"/>
              <a:ext cx="491563" cy="4915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E0AE6886-4E74-4B2D-B3A6-5B9E8E11B04F}"/>
                </a:ext>
              </a:extLst>
            </p:cNvPr>
            <p:cNvSpPr/>
            <p:nvPr/>
          </p:nvSpPr>
          <p:spPr>
            <a:xfrm>
              <a:off x="7229270" y="3240494"/>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23A8C38A-8E64-415C-9C1B-1E67CEA0E459}"/>
                </a:ext>
              </a:extLst>
            </p:cNvPr>
            <p:cNvSpPr/>
            <p:nvPr/>
          </p:nvSpPr>
          <p:spPr>
            <a:xfrm>
              <a:off x="7829389" y="2396801"/>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0BE8D792-F574-4CE4-8844-8CDB9C12AD26}"/>
                </a:ext>
              </a:extLst>
            </p:cNvPr>
            <p:cNvSpPr txBox="1"/>
            <p:nvPr/>
          </p:nvSpPr>
          <p:spPr>
            <a:xfrm>
              <a:off x="7037478" y="2342122"/>
              <a:ext cx="825211" cy="400110"/>
            </a:xfrm>
            <a:prstGeom prst="rect">
              <a:avLst/>
            </a:prstGeom>
            <a:no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rPr>
                <a:t>+8</a:t>
              </a:r>
            </a:p>
          </p:txBody>
        </p:sp>
        <p:sp>
          <p:nvSpPr>
            <p:cNvPr id="79" name="Oval 78">
              <a:extLst>
                <a:ext uri="{FF2B5EF4-FFF2-40B4-BE49-F238E27FC236}">
                  <a16:creationId xmlns:a16="http://schemas.microsoft.com/office/drawing/2014/main" id="{9C5DA2F5-CF34-4DE7-91FC-4C5E35AFF42F}"/>
                </a:ext>
              </a:extLst>
            </p:cNvPr>
            <p:cNvSpPr/>
            <p:nvPr/>
          </p:nvSpPr>
          <p:spPr>
            <a:xfrm>
              <a:off x="6698002" y="1874100"/>
              <a:ext cx="1201424" cy="1201424"/>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D8B3CFF-9262-445C-B31A-691D4C60F7AB}"/>
                </a:ext>
              </a:extLst>
            </p:cNvPr>
            <p:cNvSpPr/>
            <p:nvPr/>
          </p:nvSpPr>
          <p:spPr>
            <a:xfrm>
              <a:off x="6626628" y="2410225"/>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C474F6E2-B973-4EBD-B415-6A081522C646}"/>
                </a:ext>
              </a:extLst>
            </p:cNvPr>
            <p:cNvSpPr/>
            <p:nvPr/>
          </p:nvSpPr>
          <p:spPr>
            <a:xfrm>
              <a:off x="7229270" y="161061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BA790E58-2FA8-4FF0-B1D4-698EFB2BFAFC}"/>
                </a:ext>
              </a:extLst>
            </p:cNvPr>
            <p:cNvSpPr/>
            <p:nvPr/>
          </p:nvSpPr>
          <p:spPr>
            <a:xfrm>
              <a:off x="7898904" y="189074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537FB2A-FECF-46F1-9529-FF1C0BD69600}"/>
                </a:ext>
              </a:extLst>
            </p:cNvPr>
            <p:cNvSpPr/>
            <p:nvPr/>
          </p:nvSpPr>
          <p:spPr>
            <a:xfrm>
              <a:off x="6618788" y="299631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6C90B48-AD12-4262-9CFC-052D6E518176}"/>
                </a:ext>
              </a:extLst>
            </p:cNvPr>
            <p:cNvSpPr/>
            <p:nvPr/>
          </p:nvSpPr>
          <p:spPr>
            <a:xfrm>
              <a:off x="7959382" y="281765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E415B4D-4C57-473E-99D5-80887A3AB695}"/>
                </a:ext>
              </a:extLst>
            </p:cNvPr>
            <p:cNvSpPr/>
            <p:nvPr/>
          </p:nvSpPr>
          <p:spPr>
            <a:xfrm>
              <a:off x="6468201" y="209026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3BF46BC8-657C-46CE-B656-466C391D84F7}"/>
              </a:ext>
            </a:extLst>
          </p:cNvPr>
          <p:cNvSpPr txBox="1"/>
          <p:nvPr/>
        </p:nvSpPr>
        <p:spPr>
          <a:xfrm>
            <a:off x="239032" y="1979237"/>
            <a:ext cx="2345498" cy="830997"/>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Mô</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hình</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carbon</a:t>
            </a:r>
          </a:p>
        </p:txBody>
      </p:sp>
      <p:sp>
        <p:nvSpPr>
          <p:cNvPr id="87" name="TextBox 86">
            <a:extLst>
              <a:ext uri="{FF2B5EF4-FFF2-40B4-BE49-F238E27FC236}">
                <a16:creationId xmlns:a16="http://schemas.microsoft.com/office/drawing/2014/main" id="{983D614F-5723-4D26-9A6A-C449B5764722}"/>
              </a:ext>
            </a:extLst>
          </p:cNvPr>
          <p:cNvSpPr txBox="1"/>
          <p:nvPr/>
        </p:nvSpPr>
        <p:spPr>
          <a:xfrm>
            <a:off x="3200731" y="1973246"/>
            <a:ext cx="2345498" cy="830997"/>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Mô</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hình</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nitrogen</a:t>
            </a:r>
          </a:p>
        </p:txBody>
      </p:sp>
      <p:sp>
        <p:nvSpPr>
          <p:cNvPr id="88" name="TextBox 87">
            <a:extLst>
              <a:ext uri="{FF2B5EF4-FFF2-40B4-BE49-F238E27FC236}">
                <a16:creationId xmlns:a16="http://schemas.microsoft.com/office/drawing/2014/main" id="{64DEC67E-3924-416D-AB36-E505D43DFDF7}"/>
              </a:ext>
            </a:extLst>
          </p:cNvPr>
          <p:cNvSpPr txBox="1"/>
          <p:nvPr/>
        </p:nvSpPr>
        <p:spPr>
          <a:xfrm>
            <a:off x="5819081" y="1956471"/>
            <a:ext cx="2345498" cy="830997"/>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Mô</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hình</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oxygen</a:t>
            </a:r>
          </a:p>
        </p:txBody>
      </p:sp>
      <p:sp>
        <p:nvSpPr>
          <p:cNvPr id="89" name="Google Shape;883;p52">
            <a:extLst>
              <a:ext uri="{FF2B5EF4-FFF2-40B4-BE49-F238E27FC236}">
                <a16:creationId xmlns:a16="http://schemas.microsoft.com/office/drawing/2014/main" id="{5BF34711-A38A-4323-8F81-1F92BA72C469}"/>
              </a:ext>
            </a:extLst>
          </p:cNvPr>
          <p:cNvSpPr txBox="1">
            <a:spLocks/>
          </p:cNvSpPr>
          <p:nvPr/>
        </p:nvSpPr>
        <p:spPr>
          <a:xfrm>
            <a:off x="7881701" y="908376"/>
            <a:ext cx="1483080" cy="42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a:buNone/>
              <a:defRPr sz="3200" b="0" i="0" u="none" strike="noStrike" cap="none">
                <a:solidFill>
                  <a:schemeClr val="dk1"/>
                </a:solidFill>
                <a:latin typeface="Times New Roman" panose="02020603050405020304" pitchFamily="18" charset="0"/>
                <a:ea typeface="Mali Medium"/>
                <a:cs typeface="Times New Roman" panose="02020603050405020304" pitchFamily="18" charset="0"/>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r>
              <a:rPr lang="en-US" sz="2800" b="1" dirty="0" err="1"/>
              <a:t>Hoạt</a:t>
            </a:r>
            <a:r>
              <a:rPr lang="en-US" sz="2800" b="1" dirty="0"/>
              <a:t> </a:t>
            </a:r>
            <a:r>
              <a:rPr lang="en-US" sz="2800" b="1" dirty="0" err="1"/>
              <a:t>động</a:t>
            </a:r>
            <a:r>
              <a:rPr lang="en-US" sz="2800" b="1" dirty="0"/>
              <a:t> </a:t>
            </a:r>
            <a:r>
              <a:rPr lang="en-US" sz="2800" b="1" dirty="0" err="1"/>
              <a:t>nhóm</a:t>
            </a:r>
            <a:endParaRPr lang="en-US" sz="2800" b="1" dirty="0">
              <a:solidFill>
                <a:schemeClr val="accent3"/>
              </a:solidFill>
            </a:endParaRPr>
          </a:p>
        </p:txBody>
      </p:sp>
      <p:sp>
        <p:nvSpPr>
          <p:cNvPr id="2" name="TextBox 1">
            <a:extLst>
              <a:ext uri="{FF2B5EF4-FFF2-40B4-BE49-F238E27FC236}">
                <a16:creationId xmlns:a16="http://schemas.microsoft.com/office/drawing/2014/main" id="{082F7DD4-248F-4484-B0FF-2CD745F24A1E}"/>
              </a:ext>
            </a:extLst>
          </p:cNvPr>
          <p:cNvSpPr txBox="1"/>
          <p:nvPr/>
        </p:nvSpPr>
        <p:spPr>
          <a:xfrm>
            <a:off x="2531927" y="3620029"/>
            <a:ext cx="1044048" cy="523220"/>
          </a:xfrm>
          <a:prstGeom prst="rect">
            <a:avLst/>
          </a:prstGeom>
          <a:noFill/>
        </p:spPr>
        <p:txBody>
          <a:bodyPr wrap="square" rtlCol="0">
            <a:spAutoFit/>
          </a:bodyPr>
          <a:lstStyle/>
          <a:p>
            <a:pPr algn="l"/>
            <a:r>
              <a:rPr lang="en-US" sz="2800" dirty="0">
                <a:solidFill>
                  <a:srgbClr val="263E68"/>
                </a:solidFill>
                <a:latin typeface="Times New Roman" panose="02020603050405020304" pitchFamily="18" charset="0"/>
                <a:cs typeface="Times New Roman" panose="02020603050405020304" pitchFamily="18" charset="0"/>
              </a:rPr>
              <a:t>6</a:t>
            </a:r>
          </a:p>
        </p:txBody>
      </p:sp>
      <p:sp>
        <p:nvSpPr>
          <p:cNvPr id="90" name="TextBox 89">
            <a:extLst>
              <a:ext uri="{FF2B5EF4-FFF2-40B4-BE49-F238E27FC236}">
                <a16:creationId xmlns:a16="http://schemas.microsoft.com/office/drawing/2014/main" id="{D18303F7-FF3B-4BC1-A58A-1FCE3C7F6C2E}"/>
              </a:ext>
            </a:extLst>
          </p:cNvPr>
          <p:cNvSpPr txBox="1"/>
          <p:nvPr/>
        </p:nvSpPr>
        <p:spPr>
          <a:xfrm>
            <a:off x="4274352" y="3620029"/>
            <a:ext cx="1044048" cy="523220"/>
          </a:xfrm>
          <a:prstGeom prst="rect">
            <a:avLst/>
          </a:prstGeom>
          <a:noFill/>
        </p:spPr>
        <p:txBody>
          <a:bodyPr wrap="square" rtlCol="0">
            <a:spAutoFit/>
          </a:bodyPr>
          <a:lstStyle/>
          <a:p>
            <a:pPr algn="l"/>
            <a:r>
              <a:rPr lang="en-US" sz="2800" dirty="0">
                <a:solidFill>
                  <a:srgbClr val="263E68"/>
                </a:solidFill>
                <a:latin typeface="Times New Roman" panose="02020603050405020304" pitchFamily="18" charset="0"/>
                <a:cs typeface="Times New Roman" panose="02020603050405020304" pitchFamily="18" charset="0"/>
              </a:rPr>
              <a:t>6</a:t>
            </a:r>
          </a:p>
        </p:txBody>
      </p:sp>
      <p:sp>
        <p:nvSpPr>
          <p:cNvPr id="91" name="TextBox 90">
            <a:extLst>
              <a:ext uri="{FF2B5EF4-FFF2-40B4-BE49-F238E27FC236}">
                <a16:creationId xmlns:a16="http://schemas.microsoft.com/office/drawing/2014/main" id="{694A02CA-541D-4B95-BB07-2B0759AE9C24}"/>
              </a:ext>
            </a:extLst>
          </p:cNvPr>
          <p:cNvSpPr txBox="1"/>
          <p:nvPr/>
        </p:nvSpPr>
        <p:spPr>
          <a:xfrm>
            <a:off x="6011307" y="3620029"/>
            <a:ext cx="1044048" cy="523220"/>
          </a:xfrm>
          <a:prstGeom prst="rect">
            <a:avLst/>
          </a:prstGeom>
          <a:noFill/>
        </p:spPr>
        <p:txBody>
          <a:bodyPr wrap="square" rtlCol="0">
            <a:spAutoFit/>
          </a:bodyPr>
          <a:lstStyle/>
          <a:p>
            <a:pPr algn="l"/>
            <a:r>
              <a:rPr lang="en-US" sz="2800" dirty="0">
                <a:solidFill>
                  <a:srgbClr val="263E68"/>
                </a:solidFill>
                <a:latin typeface="Times New Roman" panose="02020603050405020304" pitchFamily="18" charset="0"/>
                <a:cs typeface="Times New Roman" panose="02020603050405020304" pitchFamily="18" charset="0"/>
              </a:rPr>
              <a:t>2</a:t>
            </a:r>
          </a:p>
        </p:txBody>
      </p:sp>
      <p:sp>
        <p:nvSpPr>
          <p:cNvPr id="92" name="TextBox 91">
            <a:extLst>
              <a:ext uri="{FF2B5EF4-FFF2-40B4-BE49-F238E27FC236}">
                <a16:creationId xmlns:a16="http://schemas.microsoft.com/office/drawing/2014/main" id="{C90276FE-43B0-4E07-827C-DCBA66BC8229}"/>
              </a:ext>
            </a:extLst>
          </p:cNvPr>
          <p:cNvSpPr txBox="1"/>
          <p:nvPr/>
        </p:nvSpPr>
        <p:spPr>
          <a:xfrm>
            <a:off x="7812067" y="3620029"/>
            <a:ext cx="1044048" cy="523220"/>
          </a:xfrm>
          <a:prstGeom prst="rect">
            <a:avLst/>
          </a:prstGeom>
          <a:noFill/>
        </p:spPr>
        <p:txBody>
          <a:bodyPr wrap="square" rtlCol="0">
            <a:spAutoFit/>
          </a:bodyPr>
          <a:lstStyle/>
          <a:p>
            <a:pPr algn="l"/>
            <a:r>
              <a:rPr lang="en-US" sz="2800" dirty="0">
                <a:solidFill>
                  <a:srgbClr val="263E68"/>
                </a:solidFill>
                <a:latin typeface="Times New Roman" panose="02020603050405020304" pitchFamily="18" charset="0"/>
                <a:cs typeface="Times New Roman" panose="02020603050405020304" pitchFamily="18" charset="0"/>
              </a:rPr>
              <a:t>4</a:t>
            </a:r>
          </a:p>
        </p:txBody>
      </p:sp>
      <p:sp>
        <p:nvSpPr>
          <p:cNvPr id="93" name="TextBox 92">
            <a:extLst>
              <a:ext uri="{FF2B5EF4-FFF2-40B4-BE49-F238E27FC236}">
                <a16:creationId xmlns:a16="http://schemas.microsoft.com/office/drawing/2014/main" id="{96E47219-92FA-4008-A48A-467D24FF06D1}"/>
              </a:ext>
            </a:extLst>
          </p:cNvPr>
          <p:cNvSpPr txBox="1"/>
          <p:nvPr/>
        </p:nvSpPr>
        <p:spPr>
          <a:xfrm>
            <a:off x="2531927" y="4003260"/>
            <a:ext cx="668803" cy="523220"/>
          </a:xfrm>
          <a:prstGeom prst="rect">
            <a:avLst/>
          </a:prstGeom>
          <a:noFill/>
        </p:spPr>
        <p:txBody>
          <a:bodyPr wrap="square" rtlCol="0">
            <a:spAutoFit/>
          </a:bodyPr>
          <a:lstStyle/>
          <a:p>
            <a:pPr algn="l"/>
            <a:r>
              <a:rPr lang="en-US" sz="2800" dirty="0">
                <a:solidFill>
                  <a:srgbClr val="263E68"/>
                </a:solidFill>
                <a:latin typeface="Times New Roman" panose="02020603050405020304" pitchFamily="18" charset="0"/>
                <a:cs typeface="Times New Roman" panose="02020603050405020304" pitchFamily="18" charset="0"/>
              </a:rPr>
              <a:t>7</a:t>
            </a:r>
          </a:p>
        </p:txBody>
      </p:sp>
      <p:sp>
        <p:nvSpPr>
          <p:cNvPr id="94" name="TextBox 93">
            <a:extLst>
              <a:ext uri="{FF2B5EF4-FFF2-40B4-BE49-F238E27FC236}">
                <a16:creationId xmlns:a16="http://schemas.microsoft.com/office/drawing/2014/main" id="{DA524D49-0722-4AAE-A496-CDDEA5A486C5}"/>
              </a:ext>
            </a:extLst>
          </p:cNvPr>
          <p:cNvSpPr txBox="1"/>
          <p:nvPr/>
        </p:nvSpPr>
        <p:spPr>
          <a:xfrm>
            <a:off x="4274352" y="4003260"/>
            <a:ext cx="668803" cy="523220"/>
          </a:xfrm>
          <a:prstGeom prst="rect">
            <a:avLst/>
          </a:prstGeom>
          <a:noFill/>
        </p:spPr>
        <p:txBody>
          <a:bodyPr wrap="square" rtlCol="0">
            <a:spAutoFit/>
          </a:bodyPr>
          <a:lstStyle/>
          <a:p>
            <a:pPr algn="l"/>
            <a:r>
              <a:rPr lang="en-US" sz="2800" dirty="0">
                <a:solidFill>
                  <a:srgbClr val="263E68"/>
                </a:solidFill>
                <a:latin typeface="Times New Roman" panose="02020603050405020304" pitchFamily="18" charset="0"/>
                <a:cs typeface="Times New Roman" panose="02020603050405020304" pitchFamily="18" charset="0"/>
              </a:rPr>
              <a:t>7</a:t>
            </a:r>
          </a:p>
        </p:txBody>
      </p:sp>
      <p:sp>
        <p:nvSpPr>
          <p:cNvPr id="95" name="TextBox 94">
            <a:extLst>
              <a:ext uri="{FF2B5EF4-FFF2-40B4-BE49-F238E27FC236}">
                <a16:creationId xmlns:a16="http://schemas.microsoft.com/office/drawing/2014/main" id="{32DA7EAD-4157-44C0-A0E5-8D26E915D0E0}"/>
              </a:ext>
            </a:extLst>
          </p:cNvPr>
          <p:cNvSpPr txBox="1"/>
          <p:nvPr/>
        </p:nvSpPr>
        <p:spPr>
          <a:xfrm>
            <a:off x="6011307" y="4003260"/>
            <a:ext cx="668803" cy="523220"/>
          </a:xfrm>
          <a:prstGeom prst="rect">
            <a:avLst/>
          </a:prstGeom>
          <a:noFill/>
        </p:spPr>
        <p:txBody>
          <a:bodyPr wrap="square" rtlCol="0">
            <a:spAutoFit/>
          </a:bodyPr>
          <a:lstStyle/>
          <a:p>
            <a:pPr algn="l"/>
            <a:r>
              <a:rPr lang="en-US" sz="2800" dirty="0">
                <a:solidFill>
                  <a:srgbClr val="263E68"/>
                </a:solidFill>
                <a:latin typeface="Times New Roman" panose="02020603050405020304" pitchFamily="18" charset="0"/>
                <a:cs typeface="Times New Roman" panose="02020603050405020304" pitchFamily="18" charset="0"/>
              </a:rPr>
              <a:t>2</a:t>
            </a:r>
          </a:p>
        </p:txBody>
      </p:sp>
      <p:sp>
        <p:nvSpPr>
          <p:cNvPr id="96" name="TextBox 95">
            <a:extLst>
              <a:ext uri="{FF2B5EF4-FFF2-40B4-BE49-F238E27FC236}">
                <a16:creationId xmlns:a16="http://schemas.microsoft.com/office/drawing/2014/main" id="{1E87872C-7047-4C35-A480-6F6C022E6E6B}"/>
              </a:ext>
            </a:extLst>
          </p:cNvPr>
          <p:cNvSpPr txBox="1"/>
          <p:nvPr/>
        </p:nvSpPr>
        <p:spPr>
          <a:xfrm>
            <a:off x="7812067" y="4003260"/>
            <a:ext cx="668803" cy="523220"/>
          </a:xfrm>
          <a:prstGeom prst="rect">
            <a:avLst/>
          </a:prstGeom>
          <a:noFill/>
        </p:spPr>
        <p:txBody>
          <a:bodyPr wrap="square" rtlCol="0">
            <a:spAutoFit/>
          </a:bodyPr>
          <a:lstStyle/>
          <a:p>
            <a:pPr algn="l"/>
            <a:r>
              <a:rPr lang="en-US" sz="2800" dirty="0">
                <a:solidFill>
                  <a:srgbClr val="263E68"/>
                </a:solidFill>
                <a:latin typeface="Times New Roman" panose="02020603050405020304" pitchFamily="18" charset="0"/>
                <a:cs typeface="Times New Roman" panose="02020603050405020304" pitchFamily="18" charset="0"/>
              </a:rPr>
              <a:t>5</a:t>
            </a:r>
          </a:p>
        </p:txBody>
      </p:sp>
      <p:sp>
        <p:nvSpPr>
          <p:cNvPr id="98" name="TextBox 97">
            <a:extLst>
              <a:ext uri="{FF2B5EF4-FFF2-40B4-BE49-F238E27FC236}">
                <a16:creationId xmlns:a16="http://schemas.microsoft.com/office/drawing/2014/main" id="{66958DCD-56ED-42D3-BA79-6D2998DD3C93}"/>
              </a:ext>
            </a:extLst>
          </p:cNvPr>
          <p:cNvSpPr txBox="1"/>
          <p:nvPr/>
        </p:nvSpPr>
        <p:spPr>
          <a:xfrm>
            <a:off x="2531927" y="4358452"/>
            <a:ext cx="668803" cy="523220"/>
          </a:xfrm>
          <a:prstGeom prst="rect">
            <a:avLst/>
          </a:prstGeom>
          <a:noFill/>
        </p:spPr>
        <p:txBody>
          <a:bodyPr wrap="square" rtlCol="0">
            <a:spAutoFit/>
          </a:bodyPr>
          <a:lstStyle/>
          <a:p>
            <a:pPr algn="l"/>
            <a:r>
              <a:rPr lang="en-US" sz="2800" dirty="0">
                <a:solidFill>
                  <a:srgbClr val="263E68"/>
                </a:solidFill>
                <a:latin typeface="Times New Roman" panose="02020603050405020304" pitchFamily="18" charset="0"/>
                <a:cs typeface="Times New Roman" panose="02020603050405020304" pitchFamily="18" charset="0"/>
              </a:rPr>
              <a:t>8</a:t>
            </a:r>
          </a:p>
        </p:txBody>
      </p:sp>
      <p:sp>
        <p:nvSpPr>
          <p:cNvPr id="99" name="TextBox 98">
            <a:extLst>
              <a:ext uri="{FF2B5EF4-FFF2-40B4-BE49-F238E27FC236}">
                <a16:creationId xmlns:a16="http://schemas.microsoft.com/office/drawing/2014/main" id="{82B1267F-5958-450B-BCBF-15D6CE62EA12}"/>
              </a:ext>
            </a:extLst>
          </p:cNvPr>
          <p:cNvSpPr txBox="1"/>
          <p:nvPr/>
        </p:nvSpPr>
        <p:spPr>
          <a:xfrm>
            <a:off x="4274352" y="4366401"/>
            <a:ext cx="668803" cy="523220"/>
          </a:xfrm>
          <a:prstGeom prst="rect">
            <a:avLst/>
          </a:prstGeom>
          <a:noFill/>
        </p:spPr>
        <p:txBody>
          <a:bodyPr wrap="square" rtlCol="0">
            <a:spAutoFit/>
          </a:bodyPr>
          <a:lstStyle/>
          <a:p>
            <a:pPr algn="l"/>
            <a:r>
              <a:rPr lang="en-US" sz="2800" dirty="0">
                <a:solidFill>
                  <a:srgbClr val="263E68"/>
                </a:solidFill>
                <a:latin typeface="Times New Roman" panose="02020603050405020304" pitchFamily="18" charset="0"/>
                <a:cs typeface="Times New Roman" panose="02020603050405020304" pitchFamily="18" charset="0"/>
              </a:rPr>
              <a:t>8</a:t>
            </a:r>
          </a:p>
        </p:txBody>
      </p:sp>
      <p:sp>
        <p:nvSpPr>
          <p:cNvPr id="100" name="TextBox 99">
            <a:extLst>
              <a:ext uri="{FF2B5EF4-FFF2-40B4-BE49-F238E27FC236}">
                <a16:creationId xmlns:a16="http://schemas.microsoft.com/office/drawing/2014/main" id="{CC8CC274-694A-4AB0-B419-4BB8CC2DCE4D}"/>
              </a:ext>
            </a:extLst>
          </p:cNvPr>
          <p:cNvSpPr txBox="1"/>
          <p:nvPr/>
        </p:nvSpPr>
        <p:spPr>
          <a:xfrm>
            <a:off x="6011307" y="4381975"/>
            <a:ext cx="668803" cy="523220"/>
          </a:xfrm>
          <a:prstGeom prst="rect">
            <a:avLst/>
          </a:prstGeom>
          <a:noFill/>
        </p:spPr>
        <p:txBody>
          <a:bodyPr wrap="square" rtlCol="0">
            <a:spAutoFit/>
          </a:bodyPr>
          <a:lstStyle/>
          <a:p>
            <a:pPr algn="l"/>
            <a:r>
              <a:rPr lang="en-US" sz="2800" dirty="0">
                <a:solidFill>
                  <a:srgbClr val="263E68"/>
                </a:solidFill>
                <a:latin typeface="Times New Roman" panose="02020603050405020304" pitchFamily="18" charset="0"/>
                <a:cs typeface="Times New Roman" panose="02020603050405020304" pitchFamily="18" charset="0"/>
              </a:rPr>
              <a:t>2</a:t>
            </a:r>
          </a:p>
        </p:txBody>
      </p:sp>
      <p:sp>
        <p:nvSpPr>
          <p:cNvPr id="101" name="TextBox 100">
            <a:extLst>
              <a:ext uri="{FF2B5EF4-FFF2-40B4-BE49-F238E27FC236}">
                <a16:creationId xmlns:a16="http://schemas.microsoft.com/office/drawing/2014/main" id="{0E3DBA84-E777-4C13-8AC9-94477A08F439}"/>
              </a:ext>
            </a:extLst>
          </p:cNvPr>
          <p:cNvSpPr txBox="1"/>
          <p:nvPr/>
        </p:nvSpPr>
        <p:spPr>
          <a:xfrm>
            <a:off x="7812067" y="4381975"/>
            <a:ext cx="668803" cy="523220"/>
          </a:xfrm>
          <a:prstGeom prst="rect">
            <a:avLst/>
          </a:prstGeom>
          <a:noFill/>
        </p:spPr>
        <p:txBody>
          <a:bodyPr wrap="square" rtlCol="0">
            <a:spAutoFit/>
          </a:bodyPr>
          <a:lstStyle/>
          <a:p>
            <a:pPr algn="l"/>
            <a:r>
              <a:rPr lang="en-US" sz="2800" dirty="0">
                <a:solidFill>
                  <a:srgbClr val="263E68"/>
                </a:solidFill>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920971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1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1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500"/>
                                        <p:tgtEl>
                                          <p:spTgt spid="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500"/>
                                        <p:tgtEl>
                                          <p:spTgt spid="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500"/>
                                        <p:tgtEl>
                                          <p:spTgt spid="9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1500"/>
                                        <p:tgtEl>
                                          <p:spTgt spid="9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1500"/>
                                        <p:tgtEl>
                                          <p:spTgt spid="9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1500"/>
                                        <p:tgtEl>
                                          <p:spTgt spid="9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1500"/>
                                        <p:tgtEl>
                                          <p:spTgt spid="9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1500"/>
                                        <p:tgtEl>
                                          <p:spTgt spid="10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1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0" grpId="0"/>
      <p:bldP spid="91" grpId="0"/>
      <p:bldP spid="92" grpId="0"/>
      <p:bldP spid="93" grpId="0"/>
      <p:bldP spid="94" grpId="0"/>
      <p:bldP spid="95" grpId="0"/>
      <p:bldP spid="96" grpId="0"/>
      <p:bldP spid="98" grpId="0"/>
      <p:bldP spid="99" grpId="0"/>
      <p:bldP spid="100" grpId="0"/>
      <p:bldP spid="1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873;p52">
            <a:extLst>
              <a:ext uri="{FF2B5EF4-FFF2-40B4-BE49-F238E27FC236}">
                <a16:creationId xmlns:a16="http://schemas.microsoft.com/office/drawing/2014/main" id="{6D1144C8-F320-41F8-8940-5EBDEC0A0CEE}"/>
              </a:ext>
            </a:extLst>
          </p:cNvPr>
          <p:cNvSpPr/>
          <p:nvPr/>
        </p:nvSpPr>
        <p:spPr>
          <a:xfrm>
            <a:off x="183976" y="615279"/>
            <a:ext cx="2336173" cy="2874629"/>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74;p52">
            <a:extLst>
              <a:ext uri="{FF2B5EF4-FFF2-40B4-BE49-F238E27FC236}">
                <a16:creationId xmlns:a16="http://schemas.microsoft.com/office/drawing/2014/main" id="{59E1F984-580C-4824-9F00-98F60377777B}"/>
              </a:ext>
            </a:extLst>
          </p:cNvPr>
          <p:cNvSpPr/>
          <p:nvPr/>
        </p:nvSpPr>
        <p:spPr>
          <a:xfrm>
            <a:off x="3120600" y="615279"/>
            <a:ext cx="2336173" cy="27874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75;p52">
            <a:extLst>
              <a:ext uri="{FF2B5EF4-FFF2-40B4-BE49-F238E27FC236}">
                <a16:creationId xmlns:a16="http://schemas.microsoft.com/office/drawing/2014/main" id="{0A7C16B9-EC04-4EF4-942A-F33FC852AABF}"/>
              </a:ext>
            </a:extLst>
          </p:cNvPr>
          <p:cNvSpPr/>
          <p:nvPr/>
        </p:nvSpPr>
        <p:spPr>
          <a:xfrm>
            <a:off x="5804300" y="615279"/>
            <a:ext cx="2336173" cy="27874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roup 49">
            <a:extLst>
              <a:ext uri="{FF2B5EF4-FFF2-40B4-BE49-F238E27FC236}">
                <a16:creationId xmlns:a16="http://schemas.microsoft.com/office/drawing/2014/main" id="{84F82EB4-91BD-4119-A45F-BFAB9D012AD8}"/>
              </a:ext>
            </a:extLst>
          </p:cNvPr>
          <p:cNvGrpSpPr/>
          <p:nvPr/>
        </p:nvGrpSpPr>
        <p:grpSpPr>
          <a:xfrm>
            <a:off x="469567" y="804699"/>
            <a:ext cx="1650940" cy="1788309"/>
            <a:chOff x="831513" y="1676139"/>
            <a:chExt cx="1650940" cy="1788309"/>
          </a:xfrm>
        </p:grpSpPr>
        <p:sp>
          <p:nvSpPr>
            <p:cNvPr id="51" name="Oval 50">
              <a:extLst>
                <a:ext uri="{FF2B5EF4-FFF2-40B4-BE49-F238E27FC236}">
                  <a16:creationId xmlns:a16="http://schemas.microsoft.com/office/drawing/2014/main" id="{FE70C800-0828-48DB-ABE0-5AFF3B22919C}"/>
                </a:ext>
              </a:extLst>
            </p:cNvPr>
            <p:cNvSpPr/>
            <p:nvPr/>
          </p:nvSpPr>
          <p:spPr>
            <a:xfrm>
              <a:off x="831513" y="1725024"/>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D04D4-8F88-4BFE-9542-EBF46444A0F9}"/>
                </a:ext>
              </a:extLst>
            </p:cNvPr>
            <p:cNvSpPr/>
            <p:nvPr/>
          </p:nvSpPr>
          <p:spPr>
            <a:xfrm>
              <a:off x="1411201" y="2374974"/>
              <a:ext cx="491563" cy="4915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D91D5532-C094-4549-ACA3-641E89CB8386}"/>
                </a:ext>
              </a:extLst>
            </p:cNvPr>
            <p:cNvSpPr/>
            <p:nvPr/>
          </p:nvSpPr>
          <p:spPr>
            <a:xfrm>
              <a:off x="1576715" y="3306021"/>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8CE2651-4419-4287-9D5B-F125AFDA376F}"/>
                </a:ext>
              </a:extLst>
            </p:cNvPr>
            <p:cNvSpPr/>
            <p:nvPr/>
          </p:nvSpPr>
          <p:spPr>
            <a:xfrm>
              <a:off x="2176834" y="2462328"/>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18DD33C-E6C4-4F6E-82EB-85D1599E358E}"/>
                </a:ext>
              </a:extLst>
            </p:cNvPr>
            <p:cNvSpPr txBox="1"/>
            <p:nvPr/>
          </p:nvSpPr>
          <p:spPr>
            <a:xfrm>
              <a:off x="1384923" y="2407649"/>
              <a:ext cx="825211" cy="400110"/>
            </a:xfrm>
            <a:prstGeom prst="rect">
              <a:avLst/>
            </a:prstGeom>
            <a:no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rPr>
                <a:t>+6</a:t>
              </a:r>
            </a:p>
          </p:txBody>
        </p:sp>
        <p:sp>
          <p:nvSpPr>
            <p:cNvPr id="56" name="Oval 55">
              <a:extLst>
                <a:ext uri="{FF2B5EF4-FFF2-40B4-BE49-F238E27FC236}">
                  <a16:creationId xmlns:a16="http://schemas.microsoft.com/office/drawing/2014/main" id="{1436FD29-C986-4733-9346-E291C09EC676}"/>
                </a:ext>
              </a:extLst>
            </p:cNvPr>
            <p:cNvSpPr/>
            <p:nvPr/>
          </p:nvSpPr>
          <p:spPr>
            <a:xfrm>
              <a:off x="1045447" y="1939627"/>
              <a:ext cx="1201424" cy="1201424"/>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EEC4572-00EC-41DE-A067-50C1C23D899B}"/>
                </a:ext>
              </a:extLst>
            </p:cNvPr>
            <p:cNvSpPr/>
            <p:nvPr/>
          </p:nvSpPr>
          <p:spPr>
            <a:xfrm>
              <a:off x="974073" y="247575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1860F3F-6313-4870-B58E-44F02A8B5760}"/>
                </a:ext>
              </a:extLst>
            </p:cNvPr>
            <p:cNvSpPr/>
            <p:nvPr/>
          </p:nvSpPr>
          <p:spPr>
            <a:xfrm>
              <a:off x="1576715" y="1676139"/>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E20FF52-ED6F-4531-8500-5B2DA466367F}"/>
                </a:ext>
              </a:extLst>
            </p:cNvPr>
            <p:cNvSpPr/>
            <p:nvPr/>
          </p:nvSpPr>
          <p:spPr>
            <a:xfrm>
              <a:off x="2312045" y="2071847"/>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B2B304C-5FDE-4623-B88B-353B1B355BC9}"/>
                </a:ext>
              </a:extLst>
            </p:cNvPr>
            <p:cNvSpPr/>
            <p:nvPr/>
          </p:nvSpPr>
          <p:spPr>
            <a:xfrm>
              <a:off x="937867" y="294877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5EF095A7-7319-4C4E-93AA-A1AEC8420446}"/>
              </a:ext>
            </a:extLst>
          </p:cNvPr>
          <p:cNvGrpSpPr/>
          <p:nvPr/>
        </p:nvGrpSpPr>
        <p:grpSpPr>
          <a:xfrm>
            <a:off x="3424918" y="804699"/>
            <a:ext cx="1748625" cy="1699825"/>
            <a:chOff x="3706410" y="1627254"/>
            <a:chExt cx="1748625" cy="1699825"/>
          </a:xfrm>
        </p:grpSpPr>
        <p:sp>
          <p:nvSpPr>
            <p:cNvPr id="62" name="Oval 61">
              <a:extLst>
                <a:ext uri="{FF2B5EF4-FFF2-40B4-BE49-F238E27FC236}">
                  <a16:creationId xmlns:a16="http://schemas.microsoft.com/office/drawing/2014/main" id="{7668108C-E2C5-417A-A682-E37743DCBD04}"/>
                </a:ext>
              </a:extLst>
            </p:cNvPr>
            <p:cNvSpPr/>
            <p:nvPr/>
          </p:nvSpPr>
          <p:spPr>
            <a:xfrm>
              <a:off x="3746530" y="1676139"/>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BD58849-5A39-4648-9D53-D0217883AB69}"/>
                </a:ext>
              </a:extLst>
            </p:cNvPr>
            <p:cNvSpPr/>
            <p:nvPr/>
          </p:nvSpPr>
          <p:spPr>
            <a:xfrm>
              <a:off x="4326218" y="2326089"/>
              <a:ext cx="491563" cy="4915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9EA09957-07A2-4D0F-81B6-4613C99923C3}"/>
                </a:ext>
              </a:extLst>
            </p:cNvPr>
            <p:cNvSpPr/>
            <p:nvPr/>
          </p:nvSpPr>
          <p:spPr>
            <a:xfrm>
              <a:off x="4943091" y="313680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53E9B5A7-4B61-4F89-98CF-B60C4369101B}"/>
                </a:ext>
              </a:extLst>
            </p:cNvPr>
            <p:cNvSpPr/>
            <p:nvPr/>
          </p:nvSpPr>
          <p:spPr>
            <a:xfrm>
              <a:off x="5091851" y="241344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88173EF1-42A8-4B71-B0E4-8E71CDEDB34E}"/>
                </a:ext>
              </a:extLst>
            </p:cNvPr>
            <p:cNvSpPr txBox="1"/>
            <p:nvPr/>
          </p:nvSpPr>
          <p:spPr>
            <a:xfrm>
              <a:off x="4299940" y="2358764"/>
              <a:ext cx="825211" cy="400110"/>
            </a:xfrm>
            <a:prstGeom prst="rect">
              <a:avLst/>
            </a:prstGeom>
            <a:no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rPr>
                <a:t>+7</a:t>
              </a:r>
            </a:p>
          </p:txBody>
        </p:sp>
        <p:sp>
          <p:nvSpPr>
            <p:cNvPr id="67" name="Oval 66">
              <a:extLst>
                <a:ext uri="{FF2B5EF4-FFF2-40B4-BE49-F238E27FC236}">
                  <a16:creationId xmlns:a16="http://schemas.microsoft.com/office/drawing/2014/main" id="{59D5C4DB-78D3-4C41-B4DC-75B3F78F9401}"/>
                </a:ext>
              </a:extLst>
            </p:cNvPr>
            <p:cNvSpPr/>
            <p:nvPr/>
          </p:nvSpPr>
          <p:spPr>
            <a:xfrm>
              <a:off x="3960464" y="1890742"/>
              <a:ext cx="1201424" cy="1201424"/>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9064CA4-874B-4621-84E7-811C041BF9DA}"/>
                </a:ext>
              </a:extLst>
            </p:cNvPr>
            <p:cNvSpPr/>
            <p:nvPr/>
          </p:nvSpPr>
          <p:spPr>
            <a:xfrm>
              <a:off x="3889090" y="2426867"/>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C29F229E-47EA-4370-AFE6-3CBB10B0F734}"/>
                </a:ext>
              </a:extLst>
            </p:cNvPr>
            <p:cNvSpPr/>
            <p:nvPr/>
          </p:nvSpPr>
          <p:spPr>
            <a:xfrm>
              <a:off x="4491732" y="1627254"/>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67C01BA-FB97-4305-AF34-1977E17743DF}"/>
                </a:ext>
              </a:extLst>
            </p:cNvPr>
            <p:cNvSpPr/>
            <p:nvPr/>
          </p:nvSpPr>
          <p:spPr>
            <a:xfrm>
              <a:off x="3881250" y="301295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BE55D79-E536-429A-AFC3-17E63C710381}"/>
                </a:ext>
              </a:extLst>
            </p:cNvPr>
            <p:cNvSpPr/>
            <p:nvPr/>
          </p:nvSpPr>
          <p:spPr>
            <a:xfrm>
              <a:off x="5296608" y="2071847"/>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6D38127-5164-499E-B91C-084CD206F781}"/>
                </a:ext>
              </a:extLst>
            </p:cNvPr>
            <p:cNvSpPr/>
            <p:nvPr/>
          </p:nvSpPr>
          <p:spPr>
            <a:xfrm>
              <a:off x="3706410" y="215102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398F4D6E-074C-4029-9806-A4D00CB8CEAC}"/>
              </a:ext>
            </a:extLst>
          </p:cNvPr>
          <p:cNvGrpSpPr/>
          <p:nvPr/>
        </p:nvGrpSpPr>
        <p:grpSpPr>
          <a:xfrm>
            <a:off x="6138982" y="804699"/>
            <a:ext cx="1666807" cy="1788309"/>
            <a:chOff x="6468201" y="1610612"/>
            <a:chExt cx="1666807" cy="1788309"/>
          </a:xfrm>
        </p:grpSpPr>
        <p:sp>
          <p:nvSpPr>
            <p:cNvPr id="74" name="Oval 73">
              <a:extLst>
                <a:ext uri="{FF2B5EF4-FFF2-40B4-BE49-F238E27FC236}">
                  <a16:creationId xmlns:a16="http://schemas.microsoft.com/office/drawing/2014/main" id="{3CF6BF4C-553D-429E-A4B8-AADFF3B1F9F6}"/>
                </a:ext>
              </a:extLst>
            </p:cNvPr>
            <p:cNvSpPr/>
            <p:nvPr/>
          </p:nvSpPr>
          <p:spPr>
            <a:xfrm>
              <a:off x="6484068" y="1659497"/>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7A5146A-01FA-4227-83A9-89FB5464C948}"/>
                </a:ext>
              </a:extLst>
            </p:cNvPr>
            <p:cNvSpPr/>
            <p:nvPr/>
          </p:nvSpPr>
          <p:spPr>
            <a:xfrm>
              <a:off x="7063756" y="2309447"/>
              <a:ext cx="491563" cy="4915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E0AE6886-4E74-4B2D-B3A6-5B9E8E11B04F}"/>
                </a:ext>
              </a:extLst>
            </p:cNvPr>
            <p:cNvSpPr/>
            <p:nvPr/>
          </p:nvSpPr>
          <p:spPr>
            <a:xfrm>
              <a:off x="7229270" y="3240494"/>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23A8C38A-8E64-415C-9C1B-1E67CEA0E459}"/>
                </a:ext>
              </a:extLst>
            </p:cNvPr>
            <p:cNvSpPr/>
            <p:nvPr/>
          </p:nvSpPr>
          <p:spPr>
            <a:xfrm>
              <a:off x="7829389" y="2396801"/>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0BE8D792-F574-4CE4-8844-8CDB9C12AD26}"/>
                </a:ext>
              </a:extLst>
            </p:cNvPr>
            <p:cNvSpPr txBox="1"/>
            <p:nvPr/>
          </p:nvSpPr>
          <p:spPr>
            <a:xfrm>
              <a:off x="7037478" y="2342122"/>
              <a:ext cx="825211" cy="400110"/>
            </a:xfrm>
            <a:prstGeom prst="rect">
              <a:avLst/>
            </a:prstGeom>
            <a:no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rPr>
                <a:t>+8</a:t>
              </a:r>
            </a:p>
          </p:txBody>
        </p:sp>
        <p:sp>
          <p:nvSpPr>
            <p:cNvPr id="79" name="Oval 78">
              <a:extLst>
                <a:ext uri="{FF2B5EF4-FFF2-40B4-BE49-F238E27FC236}">
                  <a16:creationId xmlns:a16="http://schemas.microsoft.com/office/drawing/2014/main" id="{9C5DA2F5-CF34-4DE7-91FC-4C5E35AFF42F}"/>
                </a:ext>
              </a:extLst>
            </p:cNvPr>
            <p:cNvSpPr/>
            <p:nvPr/>
          </p:nvSpPr>
          <p:spPr>
            <a:xfrm>
              <a:off x="6698002" y="1874100"/>
              <a:ext cx="1201424" cy="1201424"/>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D8B3CFF-9262-445C-B31A-691D4C60F7AB}"/>
                </a:ext>
              </a:extLst>
            </p:cNvPr>
            <p:cNvSpPr/>
            <p:nvPr/>
          </p:nvSpPr>
          <p:spPr>
            <a:xfrm>
              <a:off x="6626628" y="2410225"/>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C474F6E2-B973-4EBD-B415-6A081522C646}"/>
                </a:ext>
              </a:extLst>
            </p:cNvPr>
            <p:cNvSpPr/>
            <p:nvPr/>
          </p:nvSpPr>
          <p:spPr>
            <a:xfrm>
              <a:off x="7229270" y="161061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BA790E58-2FA8-4FF0-B1D4-698EFB2BFAFC}"/>
                </a:ext>
              </a:extLst>
            </p:cNvPr>
            <p:cNvSpPr/>
            <p:nvPr/>
          </p:nvSpPr>
          <p:spPr>
            <a:xfrm>
              <a:off x="7898904" y="189074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537FB2A-FECF-46F1-9529-FF1C0BD69600}"/>
                </a:ext>
              </a:extLst>
            </p:cNvPr>
            <p:cNvSpPr/>
            <p:nvPr/>
          </p:nvSpPr>
          <p:spPr>
            <a:xfrm>
              <a:off x="6618788" y="299631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6C90B48-AD12-4262-9CFC-052D6E518176}"/>
                </a:ext>
              </a:extLst>
            </p:cNvPr>
            <p:cNvSpPr/>
            <p:nvPr/>
          </p:nvSpPr>
          <p:spPr>
            <a:xfrm>
              <a:off x="7959382" y="281765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E415B4D-4C57-473E-99D5-80887A3AB695}"/>
                </a:ext>
              </a:extLst>
            </p:cNvPr>
            <p:cNvSpPr/>
            <p:nvPr/>
          </p:nvSpPr>
          <p:spPr>
            <a:xfrm>
              <a:off x="6468201" y="209026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3BF46BC8-657C-46CE-B656-466C391D84F7}"/>
              </a:ext>
            </a:extLst>
          </p:cNvPr>
          <p:cNvSpPr txBox="1"/>
          <p:nvPr/>
        </p:nvSpPr>
        <p:spPr>
          <a:xfrm>
            <a:off x="305680" y="2594516"/>
            <a:ext cx="2345498" cy="830997"/>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Mô</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hình</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carbon</a:t>
            </a:r>
          </a:p>
        </p:txBody>
      </p:sp>
      <p:sp>
        <p:nvSpPr>
          <p:cNvPr id="87" name="TextBox 86">
            <a:extLst>
              <a:ext uri="{FF2B5EF4-FFF2-40B4-BE49-F238E27FC236}">
                <a16:creationId xmlns:a16="http://schemas.microsoft.com/office/drawing/2014/main" id="{983D614F-5723-4D26-9A6A-C449B5764722}"/>
              </a:ext>
            </a:extLst>
          </p:cNvPr>
          <p:cNvSpPr txBox="1"/>
          <p:nvPr/>
        </p:nvSpPr>
        <p:spPr>
          <a:xfrm>
            <a:off x="3267379" y="2588525"/>
            <a:ext cx="2345498" cy="830997"/>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Mô</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hình</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nitrogen</a:t>
            </a:r>
          </a:p>
        </p:txBody>
      </p:sp>
      <p:sp>
        <p:nvSpPr>
          <p:cNvPr id="88" name="TextBox 87">
            <a:extLst>
              <a:ext uri="{FF2B5EF4-FFF2-40B4-BE49-F238E27FC236}">
                <a16:creationId xmlns:a16="http://schemas.microsoft.com/office/drawing/2014/main" id="{64DEC67E-3924-416D-AB36-E505D43DFDF7}"/>
              </a:ext>
            </a:extLst>
          </p:cNvPr>
          <p:cNvSpPr txBox="1"/>
          <p:nvPr/>
        </p:nvSpPr>
        <p:spPr>
          <a:xfrm>
            <a:off x="5885729" y="2571750"/>
            <a:ext cx="2345498" cy="830997"/>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Mô</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hình</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oxygen</a:t>
            </a:r>
          </a:p>
        </p:txBody>
      </p:sp>
      <p:sp>
        <p:nvSpPr>
          <p:cNvPr id="2" name="TextBox 1">
            <a:extLst>
              <a:ext uri="{FF2B5EF4-FFF2-40B4-BE49-F238E27FC236}">
                <a16:creationId xmlns:a16="http://schemas.microsoft.com/office/drawing/2014/main" id="{EB027D17-C26D-45F0-8A28-77D895CE1EF4}"/>
              </a:ext>
            </a:extLst>
          </p:cNvPr>
          <p:cNvSpPr txBox="1"/>
          <p:nvPr/>
        </p:nvSpPr>
        <p:spPr>
          <a:xfrm>
            <a:off x="305680" y="3694641"/>
            <a:ext cx="8741081" cy="1077218"/>
          </a:xfrm>
          <a:prstGeom prst="rect">
            <a:avLst/>
          </a:prstGeom>
          <a:noFill/>
        </p:spPr>
        <p:txBody>
          <a:bodyPr wrap="square" rtlCol="0">
            <a:spAutoFit/>
          </a:bodyPr>
          <a:lstStyle/>
          <a:p>
            <a:pPr algn="l"/>
            <a:r>
              <a:rPr lang="vi-VN" sz="3200" dirty="0">
                <a:solidFill>
                  <a:srgbClr val="263E68"/>
                </a:solidFill>
                <a:latin typeface="Times New Roman" panose="02020603050405020304" pitchFamily="18" charset="0"/>
                <a:cs typeface="Times New Roman" panose="02020603050405020304" pitchFamily="18" charset="0"/>
              </a:rPr>
              <a:t>1</a:t>
            </a:r>
            <a:r>
              <a:rPr lang="en-US" sz="3200" dirty="0">
                <a:solidFill>
                  <a:srgbClr val="263E68"/>
                </a:solidFill>
                <a:latin typeface="Times New Roman" panose="02020603050405020304" pitchFamily="18" charset="0"/>
                <a:cs typeface="Times New Roman" panose="02020603050405020304" pitchFamily="18" charset="0"/>
              </a:rPr>
              <a:t>. </a:t>
            </a:r>
            <a:r>
              <a:rPr lang="vi-VN" sz="3200" dirty="0">
                <a:solidFill>
                  <a:srgbClr val="263E68"/>
                </a:solidFill>
                <a:latin typeface="Times New Roman" panose="02020603050405020304" pitchFamily="18" charset="0"/>
                <a:cs typeface="Times New Roman" panose="02020603050405020304" pitchFamily="18" charset="0"/>
              </a:rPr>
              <a:t>So sánh số electron trên từng lớp electron tương ứng trong các nguyên tử trên.</a:t>
            </a:r>
            <a:endParaRPr lang="en-US" sz="3200" dirty="0" err="1">
              <a:solidFill>
                <a:srgbClr val="263E6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2458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873;p52">
            <a:extLst>
              <a:ext uri="{FF2B5EF4-FFF2-40B4-BE49-F238E27FC236}">
                <a16:creationId xmlns:a16="http://schemas.microsoft.com/office/drawing/2014/main" id="{6D1144C8-F320-41F8-8940-5EBDEC0A0CEE}"/>
              </a:ext>
            </a:extLst>
          </p:cNvPr>
          <p:cNvSpPr/>
          <p:nvPr/>
        </p:nvSpPr>
        <p:spPr>
          <a:xfrm>
            <a:off x="128113" y="-26089"/>
            <a:ext cx="2336173" cy="2874629"/>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74;p52">
            <a:extLst>
              <a:ext uri="{FF2B5EF4-FFF2-40B4-BE49-F238E27FC236}">
                <a16:creationId xmlns:a16="http://schemas.microsoft.com/office/drawing/2014/main" id="{59E1F984-580C-4824-9F00-98F60377777B}"/>
              </a:ext>
            </a:extLst>
          </p:cNvPr>
          <p:cNvSpPr/>
          <p:nvPr/>
        </p:nvSpPr>
        <p:spPr>
          <a:xfrm>
            <a:off x="3053952" y="0"/>
            <a:ext cx="2336173" cy="27874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75;p52">
            <a:extLst>
              <a:ext uri="{FF2B5EF4-FFF2-40B4-BE49-F238E27FC236}">
                <a16:creationId xmlns:a16="http://schemas.microsoft.com/office/drawing/2014/main" id="{0A7C16B9-EC04-4EF4-942A-F33FC852AABF}"/>
              </a:ext>
            </a:extLst>
          </p:cNvPr>
          <p:cNvSpPr/>
          <p:nvPr/>
        </p:nvSpPr>
        <p:spPr>
          <a:xfrm>
            <a:off x="5737652" y="0"/>
            <a:ext cx="2336173" cy="27874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roup 49">
            <a:extLst>
              <a:ext uri="{FF2B5EF4-FFF2-40B4-BE49-F238E27FC236}">
                <a16:creationId xmlns:a16="http://schemas.microsoft.com/office/drawing/2014/main" id="{84F82EB4-91BD-4119-A45F-BFAB9D012AD8}"/>
              </a:ext>
            </a:extLst>
          </p:cNvPr>
          <p:cNvGrpSpPr/>
          <p:nvPr/>
        </p:nvGrpSpPr>
        <p:grpSpPr>
          <a:xfrm>
            <a:off x="402919" y="189420"/>
            <a:ext cx="1650940" cy="1788309"/>
            <a:chOff x="831513" y="1676139"/>
            <a:chExt cx="1650940" cy="1788309"/>
          </a:xfrm>
        </p:grpSpPr>
        <p:sp>
          <p:nvSpPr>
            <p:cNvPr id="51" name="Oval 50">
              <a:extLst>
                <a:ext uri="{FF2B5EF4-FFF2-40B4-BE49-F238E27FC236}">
                  <a16:creationId xmlns:a16="http://schemas.microsoft.com/office/drawing/2014/main" id="{FE70C800-0828-48DB-ABE0-5AFF3B22919C}"/>
                </a:ext>
              </a:extLst>
            </p:cNvPr>
            <p:cNvSpPr/>
            <p:nvPr/>
          </p:nvSpPr>
          <p:spPr>
            <a:xfrm>
              <a:off x="831513" y="1725024"/>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D04D4-8F88-4BFE-9542-EBF46444A0F9}"/>
                </a:ext>
              </a:extLst>
            </p:cNvPr>
            <p:cNvSpPr/>
            <p:nvPr/>
          </p:nvSpPr>
          <p:spPr>
            <a:xfrm>
              <a:off x="1411201" y="2374974"/>
              <a:ext cx="491563" cy="4915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D91D5532-C094-4549-ACA3-641E89CB8386}"/>
                </a:ext>
              </a:extLst>
            </p:cNvPr>
            <p:cNvSpPr/>
            <p:nvPr/>
          </p:nvSpPr>
          <p:spPr>
            <a:xfrm>
              <a:off x="1576715" y="3306021"/>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8CE2651-4419-4287-9D5B-F125AFDA376F}"/>
                </a:ext>
              </a:extLst>
            </p:cNvPr>
            <p:cNvSpPr/>
            <p:nvPr/>
          </p:nvSpPr>
          <p:spPr>
            <a:xfrm>
              <a:off x="2176834" y="2462328"/>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18DD33C-E6C4-4F6E-82EB-85D1599E358E}"/>
                </a:ext>
              </a:extLst>
            </p:cNvPr>
            <p:cNvSpPr txBox="1"/>
            <p:nvPr/>
          </p:nvSpPr>
          <p:spPr>
            <a:xfrm>
              <a:off x="1384923" y="2407649"/>
              <a:ext cx="825211" cy="400110"/>
            </a:xfrm>
            <a:prstGeom prst="rect">
              <a:avLst/>
            </a:prstGeom>
            <a:no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rPr>
                <a:t>+6</a:t>
              </a:r>
            </a:p>
          </p:txBody>
        </p:sp>
        <p:sp>
          <p:nvSpPr>
            <p:cNvPr id="56" name="Oval 55">
              <a:extLst>
                <a:ext uri="{FF2B5EF4-FFF2-40B4-BE49-F238E27FC236}">
                  <a16:creationId xmlns:a16="http://schemas.microsoft.com/office/drawing/2014/main" id="{1436FD29-C986-4733-9346-E291C09EC676}"/>
                </a:ext>
              </a:extLst>
            </p:cNvPr>
            <p:cNvSpPr/>
            <p:nvPr/>
          </p:nvSpPr>
          <p:spPr>
            <a:xfrm>
              <a:off x="1045447" y="1939627"/>
              <a:ext cx="1201424" cy="1201424"/>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0EEC4572-00EC-41DE-A067-50C1C23D899B}"/>
                </a:ext>
              </a:extLst>
            </p:cNvPr>
            <p:cNvSpPr/>
            <p:nvPr/>
          </p:nvSpPr>
          <p:spPr>
            <a:xfrm>
              <a:off x="974073" y="247575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1860F3F-6313-4870-B58E-44F02A8B5760}"/>
                </a:ext>
              </a:extLst>
            </p:cNvPr>
            <p:cNvSpPr/>
            <p:nvPr/>
          </p:nvSpPr>
          <p:spPr>
            <a:xfrm>
              <a:off x="1576715" y="1676139"/>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E20FF52-ED6F-4531-8500-5B2DA466367F}"/>
                </a:ext>
              </a:extLst>
            </p:cNvPr>
            <p:cNvSpPr/>
            <p:nvPr/>
          </p:nvSpPr>
          <p:spPr>
            <a:xfrm>
              <a:off x="2312045" y="2071847"/>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B2B304C-5FDE-4623-B88B-353B1B355BC9}"/>
                </a:ext>
              </a:extLst>
            </p:cNvPr>
            <p:cNvSpPr/>
            <p:nvPr/>
          </p:nvSpPr>
          <p:spPr>
            <a:xfrm>
              <a:off x="937867" y="294877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5EF095A7-7319-4C4E-93AA-A1AEC8420446}"/>
              </a:ext>
            </a:extLst>
          </p:cNvPr>
          <p:cNvGrpSpPr/>
          <p:nvPr/>
        </p:nvGrpSpPr>
        <p:grpSpPr>
          <a:xfrm>
            <a:off x="3358270" y="189420"/>
            <a:ext cx="1748625" cy="1699825"/>
            <a:chOff x="3706410" y="1627254"/>
            <a:chExt cx="1748625" cy="1699825"/>
          </a:xfrm>
        </p:grpSpPr>
        <p:sp>
          <p:nvSpPr>
            <p:cNvPr id="62" name="Oval 61">
              <a:extLst>
                <a:ext uri="{FF2B5EF4-FFF2-40B4-BE49-F238E27FC236}">
                  <a16:creationId xmlns:a16="http://schemas.microsoft.com/office/drawing/2014/main" id="{7668108C-E2C5-417A-A682-E37743DCBD04}"/>
                </a:ext>
              </a:extLst>
            </p:cNvPr>
            <p:cNvSpPr/>
            <p:nvPr/>
          </p:nvSpPr>
          <p:spPr>
            <a:xfrm>
              <a:off x="3746530" y="1676139"/>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BD58849-5A39-4648-9D53-D0217883AB69}"/>
                </a:ext>
              </a:extLst>
            </p:cNvPr>
            <p:cNvSpPr/>
            <p:nvPr/>
          </p:nvSpPr>
          <p:spPr>
            <a:xfrm>
              <a:off x="4326218" y="2326089"/>
              <a:ext cx="491563" cy="4915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9EA09957-07A2-4D0F-81B6-4613C99923C3}"/>
                </a:ext>
              </a:extLst>
            </p:cNvPr>
            <p:cNvSpPr/>
            <p:nvPr/>
          </p:nvSpPr>
          <p:spPr>
            <a:xfrm>
              <a:off x="4943091" y="313680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53E9B5A7-4B61-4F89-98CF-B60C4369101B}"/>
                </a:ext>
              </a:extLst>
            </p:cNvPr>
            <p:cNvSpPr/>
            <p:nvPr/>
          </p:nvSpPr>
          <p:spPr>
            <a:xfrm>
              <a:off x="5091851" y="241344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88173EF1-42A8-4B71-B0E4-8E71CDEDB34E}"/>
                </a:ext>
              </a:extLst>
            </p:cNvPr>
            <p:cNvSpPr txBox="1"/>
            <p:nvPr/>
          </p:nvSpPr>
          <p:spPr>
            <a:xfrm>
              <a:off x="4299940" y="2358764"/>
              <a:ext cx="825211" cy="400110"/>
            </a:xfrm>
            <a:prstGeom prst="rect">
              <a:avLst/>
            </a:prstGeom>
            <a:no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rPr>
                <a:t>+7</a:t>
              </a:r>
            </a:p>
          </p:txBody>
        </p:sp>
        <p:sp>
          <p:nvSpPr>
            <p:cNvPr id="67" name="Oval 66">
              <a:extLst>
                <a:ext uri="{FF2B5EF4-FFF2-40B4-BE49-F238E27FC236}">
                  <a16:creationId xmlns:a16="http://schemas.microsoft.com/office/drawing/2014/main" id="{59D5C4DB-78D3-4C41-B4DC-75B3F78F9401}"/>
                </a:ext>
              </a:extLst>
            </p:cNvPr>
            <p:cNvSpPr/>
            <p:nvPr/>
          </p:nvSpPr>
          <p:spPr>
            <a:xfrm>
              <a:off x="3960464" y="1890742"/>
              <a:ext cx="1201424" cy="1201424"/>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9064CA4-874B-4621-84E7-811C041BF9DA}"/>
                </a:ext>
              </a:extLst>
            </p:cNvPr>
            <p:cNvSpPr/>
            <p:nvPr/>
          </p:nvSpPr>
          <p:spPr>
            <a:xfrm>
              <a:off x="3889090" y="2426867"/>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C29F229E-47EA-4370-AFE6-3CBB10B0F734}"/>
                </a:ext>
              </a:extLst>
            </p:cNvPr>
            <p:cNvSpPr/>
            <p:nvPr/>
          </p:nvSpPr>
          <p:spPr>
            <a:xfrm>
              <a:off x="4491732" y="1627254"/>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967C01BA-FB97-4305-AF34-1977E17743DF}"/>
                </a:ext>
              </a:extLst>
            </p:cNvPr>
            <p:cNvSpPr/>
            <p:nvPr/>
          </p:nvSpPr>
          <p:spPr>
            <a:xfrm>
              <a:off x="3881250" y="301295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BE55D79-E536-429A-AFC3-17E63C710381}"/>
                </a:ext>
              </a:extLst>
            </p:cNvPr>
            <p:cNvSpPr/>
            <p:nvPr/>
          </p:nvSpPr>
          <p:spPr>
            <a:xfrm>
              <a:off x="5296608" y="2071847"/>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B6D38127-5164-499E-B91C-084CD206F781}"/>
                </a:ext>
              </a:extLst>
            </p:cNvPr>
            <p:cNvSpPr/>
            <p:nvPr/>
          </p:nvSpPr>
          <p:spPr>
            <a:xfrm>
              <a:off x="3706410" y="215102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398F4D6E-074C-4029-9806-A4D00CB8CEAC}"/>
              </a:ext>
            </a:extLst>
          </p:cNvPr>
          <p:cNvGrpSpPr/>
          <p:nvPr/>
        </p:nvGrpSpPr>
        <p:grpSpPr>
          <a:xfrm>
            <a:off x="6072334" y="189420"/>
            <a:ext cx="1666807" cy="1788309"/>
            <a:chOff x="6468201" y="1610612"/>
            <a:chExt cx="1666807" cy="1788309"/>
          </a:xfrm>
        </p:grpSpPr>
        <p:sp>
          <p:nvSpPr>
            <p:cNvPr id="74" name="Oval 73">
              <a:extLst>
                <a:ext uri="{FF2B5EF4-FFF2-40B4-BE49-F238E27FC236}">
                  <a16:creationId xmlns:a16="http://schemas.microsoft.com/office/drawing/2014/main" id="{3CF6BF4C-553D-429E-A4B8-AADFF3B1F9F6}"/>
                </a:ext>
              </a:extLst>
            </p:cNvPr>
            <p:cNvSpPr/>
            <p:nvPr/>
          </p:nvSpPr>
          <p:spPr>
            <a:xfrm>
              <a:off x="6484068" y="1659497"/>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7A5146A-01FA-4227-83A9-89FB5464C948}"/>
                </a:ext>
              </a:extLst>
            </p:cNvPr>
            <p:cNvSpPr/>
            <p:nvPr/>
          </p:nvSpPr>
          <p:spPr>
            <a:xfrm>
              <a:off x="7063756" y="2309447"/>
              <a:ext cx="491563" cy="4915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E0AE6886-4E74-4B2D-B3A6-5B9E8E11B04F}"/>
                </a:ext>
              </a:extLst>
            </p:cNvPr>
            <p:cNvSpPr/>
            <p:nvPr/>
          </p:nvSpPr>
          <p:spPr>
            <a:xfrm>
              <a:off x="7229270" y="3240494"/>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23A8C38A-8E64-415C-9C1B-1E67CEA0E459}"/>
                </a:ext>
              </a:extLst>
            </p:cNvPr>
            <p:cNvSpPr/>
            <p:nvPr/>
          </p:nvSpPr>
          <p:spPr>
            <a:xfrm>
              <a:off x="7829389" y="2396801"/>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0BE8D792-F574-4CE4-8844-8CDB9C12AD26}"/>
                </a:ext>
              </a:extLst>
            </p:cNvPr>
            <p:cNvSpPr txBox="1"/>
            <p:nvPr/>
          </p:nvSpPr>
          <p:spPr>
            <a:xfrm>
              <a:off x="7037478" y="2342122"/>
              <a:ext cx="825211" cy="400110"/>
            </a:xfrm>
            <a:prstGeom prst="rect">
              <a:avLst/>
            </a:prstGeom>
            <a:no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rPr>
                <a:t>+8</a:t>
              </a:r>
            </a:p>
          </p:txBody>
        </p:sp>
        <p:sp>
          <p:nvSpPr>
            <p:cNvPr id="79" name="Oval 78">
              <a:extLst>
                <a:ext uri="{FF2B5EF4-FFF2-40B4-BE49-F238E27FC236}">
                  <a16:creationId xmlns:a16="http://schemas.microsoft.com/office/drawing/2014/main" id="{9C5DA2F5-CF34-4DE7-91FC-4C5E35AFF42F}"/>
                </a:ext>
              </a:extLst>
            </p:cNvPr>
            <p:cNvSpPr/>
            <p:nvPr/>
          </p:nvSpPr>
          <p:spPr>
            <a:xfrm>
              <a:off x="6698002" y="1874100"/>
              <a:ext cx="1201424" cy="1201424"/>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D8B3CFF-9262-445C-B31A-691D4C60F7AB}"/>
                </a:ext>
              </a:extLst>
            </p:cNvPr>
            <p:cNvSpPr/>
            <p:nvPr/>
          </p:nvSpPr>
          <p:spPr>
            <a:xfrm>
              <a:off x="6626628" y="2410225"/>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C474F6E2-B973-4EBD-B415-6A081522C646}"/>
                </a:ext>
              </a:extLst>
            </p:cNvPr>
            <p:cNvSpPr/>
            <p:nvPr/>
          </p:nvSpPr>
          <p:spPr>
            <a:xfrm>
              <a:off x="7229270" y="161061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BA790E58-2FA8-4FF0-B1D4-698EFB2BFAFC}"/>
                </a:ext>
              </a:extLst>
            </p:cNvPr>
            <p:cNvSpPr/>
            <p:nvPr/>
          </p:nvSpPr>
          <p:spPr>
            <a:xfrm>
              <a:off x="7898904" y="189074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537FB2A-FECF-46F1-9529-FF1C0BD69600}"/>
                </a:ext>
              </a:extLst>
            </p:cNvPr>
            <p:cNvSpPr/>
            <p:nvPr/>
          </p:nvSpPr>
          <p:spPr>
            <a:xfrm>
              <a:off x="6618788" y="299631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6C90B48-AD12-4262-9CFC-052D6E518176}"/>
                </a:ext>
              </a:extLst>
            </p:cNvPr>
            <p:cNvSpPr/>
            <p:nvPr/>
          </p:nvSpPr>
          <p:spPr>
            <a:xfrm>
              <a:off x="7959382" y="281765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E415B4D-4C57-473E-99D5-80887A3AB695}"/>
                </a:ext>
              </a:extLst>
            </p:cNvPr>
            <p:cNvSpPr/>
            <p:nvPr/>
          </p:nvSpPr>
          <p:spPr>
            <a:xfrm>
              <a:off x="6468201" y="209026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3BF46BC8-657C-46CE-B656-466C391D84F7}"/>
              </a:ext>
            </a:extLst>
          </p:cNvPr>
          <p:cNvSpPr txBox="1"/>
          <p:nvPr/>
        </p:nvSpPr>
        <p:spPr>
          <a:xfrm>
            <a:off x="239032" y="1979237"/>
            <a:ext cx="2345498" cy="830997"/>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Mô</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hình</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carbon</a:t>
            </a:r>
          </a:p>
        </p:txBody>
      </p:sp>
      <p:sp>
        <p:nvSpPr>
          <p:cNvPr id="87" name="TextBox 86">
            <a:extLst>
              <a:ext uri="{FF2B5EF4-FFF2-40B4-BE49-F238E27FC236}">
                <a16:creationId xmlns:a16="http://schemas.microsoft.com/office/drawing/2014/main" id="{983D614F-5723-4D26-9A6A-C449B5764722}"/>
              </a:ext>
            </a:extLst>
          </p:cNvPr>
          <p:cNvSpPr txBox="1"/>
          <p:nvPr/>
        </p:nvSpPr>
        <p:spPr>
          <a:xfrm>
            <a:off x="3200731" y="1973246"/>
            <a:ext cx="2345498" cy="830997"/>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Mô</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hình</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nitrogen</a:t>
            </a:r>
          </a:p>
        </p:txBody>
      </p:sp>
      <p:sp>
        <p:nvSpPr>
          <p:cNvPr id="88" name="TextBox 87">
            <a:extLst>
              <a:ext uri="{FF2B5EF4-FFF2-40B4-BE49-F238E27FC236}">
                <a16:creationId xmlns:a16="http://schemas.microsoft.com/office/drawing/2014/main" id="{64DEC67E-3924-416D-AB36-E505D43DFDF7}"/>
              </a:ext>
            </a:extLst>
          </p:cNvPr>
          <p:cNvSpPr txBox="1"/>
          <p:nvPr/>
        </p:nvSpPr>
        <p:spPr>
          <a:xfrm>
            <a:off x="5819081" y="1956471"/>
            <a:ext cx="2345498" cy="830997"/>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Mô</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hình</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oxygen</a:t>
            </a:r>
          </a:p>
        </p:txBody>
      </p:sp>
      <p:sp>
        <p:nvSpPr>
          <p:cNvPr id="2" name="TextBox 1">
            <a:extLst>
              <a:ext uri="{FF2B5EF4-FFF2-40B4-BE49-F238E27FC236}">
                <a16:creationId xmlns:a16="http://schemas.microsoft.com/office/drawing/2014/main" id="{EB027D17-C26D-45F0-8A28-77D895CE1EF4}"/>
              </a:ext>
            </a:extLst>
          </p:cNvPr>
          <p:cNvSpPr txBox="1"/>
          <p:nvPr/>
        </p:nvSpPr>
        <p:spPr>
          <a:xfrm>
            <a:off x="239032" y="2930860"/>
            <a:ext cx="8741081" cy="2062103"/>
          </a:xfrm>
          <a:prstGeom prst="rect">
            <a:avLst/>
          </a:prstGeom>
          <a:noFill/>
        </p:spPr>
        <p:txBody>
          <a:bodyPr wrap="square" rtlCol="0">
            <a:spAutoFit/>
          </a:bodyPr>
          <a:lstStyle/>
          <a:p>
            <a:r>
              <a:rPr lang="vi-VN" sz="3200" dirty="0">
                <a:solidFill>
                  <a:srgbClr val="263E68"/>
                </a:solidFill>
                <a:latin typeface="Times New Roman" panose="02020603050405020304" pitchFamily="18" charset="0"/>
                <a:cs typeface="Times New Roman" panose="02020603050405020304" pitchFamily="18" charset="0"/>
              </a:rPr>
              <a:t>2. Số electron ở lớp electron lớp ngoài cùng của vỏ mỗi nguyên tử trên đã được điền tối đa chưa? Cần thêm bao nhiêu electron để lớp electron lớp ngoài cùng của mỗi nguyên tử trên có số electron tối đa?</a:t>
            </a:r>
            <a:endParaRPr lang="en-US" sz="3200" dirty="0" err="1">
              <a:solidFill>
                <a:srgbClr val="263E6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040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06A0C1-94E5-4809-A5E1-536CEF23EA4C}"/>
              </a:ext>
            </a:extLst>
          </p:cNvPr>
          <p:cNvSpPr txBox="1"/>
          <p:nvPr/>
        </p:nvSpPr>
        <p:spPr>
          <a:xfrm>
            <a:off x="1320799" y="151304"/>
            <a:ext cx="1174044" cy="584775"/>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Bài</a:t>
            </a:r>
            <a:r>
              <a:rPr lang="en-US" sz="3200" dirty="0">
                <a:solidFill>
                  <a:srgbClr val="263E68"/>
                </a:solidFill>
                <a:latin typeface="Times New Roman" panose="02020603050405020304" pitchFamily="18" charset="0"/>
                <a:cs typeface="Times New Roman" panose="02020603050405020304" pitchFamily="18" charset="0"/>
              </a:rPr>
              <a:t> 2</a:t>
            </a:r>
          </a:p>
        </p:txBody>
      </p:sp>
      <p:sp>
        <p:nvSpPr>
          <p:cNvPr id="3" name="TextBox 2">
            <a:extLst>
              <a:ext uri="{FF2B5EF4-FFF2-40B4-BE49-F238E27FC236}">
                <a16:creationId xmlns:a16="http://schemas.microsoft.com/office/drawing/2014/main" id="{9926490F-7175-420A-8998-9745BE798C45}"/>
              </a:ext>
            </a:extLst>
          </p:cNvPr>
          <p:cNvSpPr txBox="1"/>
          <p:nvPr/>
        </p:nvSpPr>
        <p:spPr>
          <a:xfrm>
            <a:off x="3167944" y="133220"/>
            <a:ext cx="2731911" cy="584775"/>
          </a:xfrm>
          <a:prstGeom prst="rect">
            <a:avLst/>
          </a:prstGeom>
          <a:solidFill>
            <a:srgbClr val="FC9D82"/>
          </a:solidFill>
        </p:spPr>
        <p:txBody>
          <a:bodyPr wrap="square" rtlCol="0">
            <a:spAutoFit/>
          </a:bodyPr>
          <a:lstStyle/>
          <a:p>
            <a:pPr algn="l"/>
            <a:r>
              <a:rPr lang="en-US" sz="3200" b="1" dirty="0">
                <a:solidFill>
                  <a:srgbClr val="263E68"/>
                </a:solidFill>
                <a:latin typeface="Times New Roman" panose="02020603050405020304" pitchFamily="18" charset="0"/>
                <a:cs typeface="Times New Roman" panose="02020603050405020304" pitchFamily="18" charset="0"/>
              </a:rPr>
              <a:t>NGUYÊN TỬ</a:t>
            </a:r>
          </a:p>
        </p:txBody>
      </p:sp>
      <p:sp>
        <p:nvSpPr>
          <p:cNvPr id="7" name="TextBox 6">
            <a:extLst>
              <a:ext uri="{FF2B5EF4-FFF2-40B4-BE49-F238E27FC236}">
                <a16:creationId xmlns:a16="http://schemas.microsoft.com/office/drawing/2014/main" id="{5F5627AE-C8A4-42EC-A08F-E2B241F3AD79}"/>
              </a:ext>
            </a:extLst>
          </p:cNvPr>
          <p:cNvSpPr txBox="1"/>
          <p:nvPr/>
        </p:nvSpPr>
        <p:spPr>
          <a:xfrm>
            <a:off x="214489" y="736079"/>
            <a:ext cx="7495822" cy="584775"/>
          </a:xfrm>
          <a:prstGeom prst="rect">
            <a:avLst/>
          </a:prstGeom>
          <a:noFill/>
        </p:spPr>
        <p:txBody>
          <a:bodyPr wrap="square" rtlCol="0">
            <a:spAutoFit/>
          </a:bodyPr>
          <a:lstStyle/>
          <a:p>
            <a:pPr algn="l"/>
            <a:r>
              <a:rPr lang="en-US" sz="3200" b="1" dirty="0">
                <a:solidFill>
                  <a:srgbClr val="263E68"/>
                </a:solidFill>
                <a:latin typeface="Times New Roman" panose="02020603050405020304" pitchFamily="18" charset="0"/>
                <a:cs typeface="Times New Roman" panose="02020603050405020304" pitchFamily="18" charset="0"/>
              </a:rPr>
              <a:t>3. </a:t>
            </a:r>
            <a:r>
              <a:rPr lang="en-US" sz="3200" b="1" dirty="0" err="1">
                <a:solidFill>
                  <a:srgbClr val="263E68"/>
                </a:solidFill>
                <a:latin typeface="Times New Roman" panose="02020603050405020304" pitchFamily="18" charset="0"/>
                <a:cs typeface="Times New Roman" panose="02020603050405020304" pitchFamily="18" charset="0"/>
              </a:rPr>
              <a:t>Cấu</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tạo</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nguyên</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tử</a:t>
            </a:r>
            <a:endParaRPr lang="en-US" sz="3200" b="1" dirty="0">
              <a:solidFill>
                <a:srgbClr val="263E68"/>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7A0C90-2C15-47E1-A95E-9BA47926D4B6}"/>
              </a:ext>
            </a:extLst>
          </p:cNvPr>
          <p:cNvCxnSpPr>
            <a:stCxn id="7" idx="1"/>
          </p:cNvCxnSpPr>
          <p:nvPr/>
        </p:nvCxnSpPr>
        <p:spPr>
          <a:xfrm>
            <a:off x="214489" y="1028467"/>
            <a:ext cx="0" cy="344193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4E87DA-8CBF-4218-AC28-AC3D90A36F4E}"/>
              </a:ext>
            </a:extLst>
          </p:cNvPr>
          <p:cNvCxnSpPr/>
          <p:nvPr/>
        </p:nvCxnSpPr>
        <p:spPr>
          <a:xfrm>
            <a:off x="8946445" y="1028467"/>
            <a:ext cx="0" cy="344193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13" name="Google Shape;810;p33">
            <a:extLst>
              <a:ext uri="{FF2B5EF4-FFF2-40B4-BE49-F238E27FC236}">
                <a16:creationId xmlns:a16="http://schemas.microsoft.com/office/drawing/2014/main" id="{A5616540-FCE7-4FBC-822D-05574202212D}"/>
              </a:ext>
            </a:extLst>
          </p:cNvPr>
          <p:cNvGrpSpPr/>
          <p:nvPr/>
        </p:nvGrpSpPr>
        <p:grpSpPr>
          <a:xfrm>
            <a:off x="7588601" y="151304"/>
            <a:ext cx="1057930" cy="1016941"/>
            <a:chOff x="2214529" y="2433804"/>
            <a:chExt cx="2706110" cy="2676600"/>
          </a:xfrm>
        </p:grpSpPr>
        <p:sp>
          <p:nvSpPr>
            <p:cNvPr id="14" name="Google Shape;811;p33">
              <a:extLst>
                <a:ext uri="{FF2B5EF4-FFF2-40B4-BE49-F238E27FC236}">
                  <a16:creationId xmlns:a16="http://schemas.microsoft.com/office/drawing/2014/main" id="{AF278C91-F2A3-48E4-A23A-4FD40FC2DA2B}"/>
                </a:ext>
              </a:extLst>
            </p:cNvPr>
            <p:cNvSpPr/>
            <p:nvPr/>
          </p:nvSpPr>
          <p:spPr>
            <a:xfrm>
              <a:off x="3189613" y="2433804"/>
              <a:ext cx="775500" cy="26766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2;p33">
              <a:extLst>
                <a:ext uri="{FF2B5EF4-FFF2-40B4-BE49-F238E27FC236}">
                  <a16:creationId xmlns:a16="http://schemas.microsoft.com/office/drawing/2014/main" id="{FBB4B9F5-488B-4F0D-A12B-EEB9D21FAEC0}"/>
                </a:ext>
              </a:extLst>
            </p:cNvPr>
            <p:cNvSpPr/>
            <p:nvPr/>
          </p:nvSpPr>
          <p:spPr>
            <a:xfrm rot="3599640">
              <a:off x="3179809" y="2422465"/>
              <a:ext cx="775659" cy="2676683"/>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3;p33">
              <a:extLst>
                <a:ext uri="{FF2B5EF4-FFF2-40B4-BE49-F238E27FC236}">
                  <a16:creationId xmlns:a16="http://schemas.microsoft.com/office/drawing/2014/main" id="{71DB16F2-02BF-4CDE-A737-A293EFFABD93}"/>
                </a:ext>
              </a:extLst>
            </p:cNvPr>
            <p:cNvSpPr/>
            <p:nvPr/>
          </p:nvSpPr>
          <p:spPr>
            <a:xfrm rot="7200360">
              <a:off x="3179699" y="2433806"/>
              <a:ext cx="775659" cy="2676683"/>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14;p33">
              <a:extLst>
                <a:ext uri="{FF2B5EF4-FFF2-40B4-BE49-F238E27FC236}">
                  <a16:creationId xmlns:a16="http://schemas.microsoft.com/office/drawing/2014/main" id="{0A520BB8-9C6D-403D-B424-02FAD0BE4520}"/>
                </a:ext>
              </a:extLst>
            </p:cNvPr>
            <p:cNvSpPr/>
            <p:nvPr/>
          </p:nvSpPr>
          <p:spPr>
            <a:xfrm>
              <a:off x="2316805" y="3196979"/>
              <a:ext cx="353700" cy="353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815;p33">
              <a:extLst>
                <a:ext uri="{FF2B5EF4-FFF2-40B4-BE49-F238E27FC236}">
                  <a16:creationId xmlns:a16="http://schemas.microsoft.com/office/drawing/2014/main" id="{CD051CC7-BC42-4E79-9A1A-86B05C087A39}"/>
                </a:ext>
              </a:extLst>
            </p:cNvPr>
            <p:cNvGrpSpPr/>
            <p:nvPr/>
          </p:nvGrpSpPr>
          <p:grpSpPr>
            <a:xfrm>
              <a:off x="2343091" y="3325866"/>
              <a:ext cx="301143" cy="95916"/>
              <a:chOff x="5581225" y="1820025"/>
              <a:chExt cx="463725" cy="147700"/>
            </a:xfrm>
          </p:grpSpPr>
          <p:sp>
            <p:nvSpPr>
              <p:cNvPr id="64" name="Google Shape;816;p33">
                <a:extLst>
                  <a:ext uri="{FF2B5EF4-FFF2-40B4-BE49-F238E27FC236}">
                    <a16:creationId xmlns:a16="http://schemas.microsoft.com/office/drawing/2014/main" id="{2B7DC7E1-CF30-412A-8C0B-140E72553576}"/>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7;p33">
                <a:extLst>
                  <a:ext uri="{FF2B5EF4-FFF2-40B4-BE49-F238E27FC236}">
                    <a16:creationId xmlns:a16="http://schemas.microsoft.com/office/drawing/2014/main" id="{5324395F-EACB-42EB-9AF9-7B22FCF9D601}"/>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8;p33">
                <a:extLst>
                  <a:ext uri="{FF2B5EF4-FFF2-40B4-BE49-F238E27FC236}">
                    <a16:creationId xmlns:a16="http://schemas.microsoft.com/office/drawing/2014/main" id="{47676670-D427-443F-941E-51B334760F23}"/>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9;p33">
                <a:extLst>
                  <a:ext uri="{FF2B5EF4-FFF2-40B4-BE49-F238E27FC236}">
                    <a16:creationId xmlns:a16="http://schemas.microsoft.com/office/drawing/2014/main" id="{3EF292CF-530A-4A8C-A0B5-C2F0BBF6D97A}"/>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0;p33">
                <a:extLst>
                  <a:ext uri="{FF2B5EF4-FFF2-40B4-BE49-F238E27FC236}">
                    <a16:creationId xmlns:a16="http://schemas.microsoft.com/office/drawing/2014/main" id="{F3CAE7CF-1339-4D1A-9DCF-E29E2A010EC4}"/>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21;p33">
                <a:extLst>
                  <a:ext uri="{FF2B5EF4-FFF2-40B4-BE49-F238E27FC236}">
                    <a16:creationId xmlns:a16="http://schemas.microsoft.com/office/drawing/2014/main" id="{46558B94-9030-4B40-ADB6-3B9A28931142}"/>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2;p33">
                <a:extLst>
                  <a:ext uri="{FF2B5EF4-FFF2-40B4-BE49-F238E27FC236}">
                    <a16:creationId xmlns:a16="http://schemas.microsoft.com/office/drawing/2014/main" id="{1C9E4442-0588-41E8-BD99-AE442E9FA2E9}"/>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3;p33">
                <a:extLst>
                  <a:ext uri="{FF2B5EF4-FFF2-40B4-BE49-F238E27FC236}">
                    <a16:creationId xmlns:a16="http://schemas.microsoft.com/office/drawing/2014/main" id="{AD37FC37-F32E-4259-A6A2-B1AC97CEE9C0}"/>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4;p33">
                <a:extLst>
                  <a:ext uri="{FF2B5EF4-FFF2-40B4-BE49-F238E27FC236}">
                    <a16:creationId xmlns:a16="http://schemas.microsoft.com/office/drawing/2014/main" id="{DEA40E46-97CE-41E3-9645-79A63BF704AB}"/>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5;p33">
                <a:extLst>
                  <a:ext uri="{FF2B5EF4-FFF2-40B4-BE49-F238E27FC236}">
                    <a16:creationId xmlns:a16="http://schemas.microsoft.com/office/drawing/2014/main" id="{5579A9B3-9AAF-4361-AC7E-89DD1A461942}"/>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26;p33">
                <a:extLst>
                  <a:ext uri="{FF2B5EF4-FFF2-40B4-BE49-F238E27FC236}">
                    <a16:creationId xmlns:a16="http://schemas.microsoft.com/office/drawing/2014/main" id="{73B308A6-42A7-4E47-94C7-350FB1C62FB6}"/>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27;p33">
                <a:extLst>
                  <a:ext uri="{FF2B5EF4-FFF2-40B4-BE49-F238E27FC236}">
                    <a16:creationId xmlns:a16="http://schemas.microsoft.com/office/drawing/2014/main" id="{6425385D-5A22-4BA8-A8CD-C1893D117FA6}"/>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28;p33">
                <a:extLst>
                  <a:ext uri="{FF2B5EF4-FFF2-40B4-BE49-F238E27FC236}">
                    <a16:creationId xmlns:a16="http://schemas.microsoft.com/office/drawing/2014/main" id="{EC51A4D0-A211-45AA-AE16-2ACDF093AFF2}"/>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829;p33">
              <a:extLst>
                <a:ext uri="{FF2B5EF4-FFF2-40B4-BE49-F238E27FC236}">
                  <a16:creationId xmlns:a16="http://schemas.microsoft.com/office/drawing/2014/main" id="{812E61FD-3577-4833-900F-1B34E1CCD769}"/>
                </a:ext>
              </a:extLst>
            </p:cNvPr>
            <p:cNvSpPr/>
            <p:nvPr/>
          </p:nvSpPr>
          <p:spPr>
            <a:xfrm>
              <a:off x="4354930" y="3338379"/>
              <a:ext cx="353700" cy="353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830;p33">
              <a:extLst>
                <a:ext uri="{FF2B5EF4-FFF2-40B4-BE49-F238E27FC236}">
                  <a16:creationId xmlns:a16="http://schemas.microsoft.com/office/drawing/2014/main" id="{EF0A3DC3-06AE-4810-8CDA-7838C09802B2}"/>
                </a:ext>
              </a:extLst>
            </p:cNvPr>
            <p:cNvGrpSpPr/>
            <p:nvPr/>
          </p:nvGrpSpPr>
          <p:grpSpPr>
            <a:xfrm>
              <a:off x="4381216" y="3467266"/>
              <a:ext cx="301143" cy="95916"/>
              <a:chOff x="5581225" y="1820025"/>
              <a:chExt cx="463725" cy="147700"/>
            </a:xfrm>
          </p:grpSpPr>
          <p:sp>
            <p:nvSpPr>
              <p:cNvPr id="51" name="Google Shape;831;p33">
                <a:extLst>
                  <a:ext uri="{FF2B5EF4-FFF2-40B4-BE49-F238E27FC236}">
                    <a16:creationId xmlns:a16="http://schemas.microsoft.com/office/drawing/2014/main" id="{12548D44-1E22-48ED-B2D4-0E34F13A5351}"/>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32;p33">
                <a:extLst>
                  <a:ext uri="{FF2B5EF4-FFF2-40B4-BE49-F238E27FC236}">
                    <a16:creationId xmlns:a16="http://schemas.microsoft.com/office/drawing/2014/main" id="{D8381577-BAF0-4753-BA2A-982B8AC42352}"/>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33;p33">
                <a:extLst>
                  <a:ext uri="{FF2B5EF4-FFF2-40B4-BE49-F238E27FC236}">
                    <a16:creationId xmlns:a16="http://schemas.microsoft.com/office/drawing/2014/main" id="{2DFD624F-3268-42D3-A2FD-2CAB1EBF3070}"/>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34;p33">
                <a:extLst>
                  <a:ext uri="{FF2B5EF4-FFF2-40B4-BE49-F238E27FC236}">
                    <a16:creationId xmlns:a16="http://schemas.microsoft.com/office/drawing/2014/main" id="{CC06532E-C50A-4EF5-8525-E554471B9303}"/>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35;p33">
                <a:extLst>
                  <a:ext uri="{FF2B5EF4-FFF2-40B4-BE49-F238E27FC236}">
                    <a16:creationId xmlns:a16="http://schemas.microsoft.com/office/drawing/2014/main" id="{8B6FFD70-F217-4B11-A786-E078E6306F38}"/>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36;p33">
                <a:extLst>
                  <a:ext uri="{FF2B5EF4-FFF2-40B4-BE49-F238E27FC236}">
                    <a16:creationId xmlns:a16="http://schemas.microsoft.com/office/drawing/2014/main" id="{3565D520-C371-4CB0-8726-DA5F1D7C8E90}"/>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37;p33">
                <a:extLst>
                  <a:ext uri="{FF2B5EF4-FFF2-40B4-BE49-F238E27FC236}">
                    <a16:creationId xmlns:a16="http://schemas.microsoft.com/office/drawing/2014/main" id="{0E0F85A4-65DE-4B9C-BE3F-A81C87E29EDF}"/>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38;p33">
                <a:extLst>
                  <a:ext uri="{FF2B5EF4-FFF2-40B4-BE49-F238E27FC236}">
                    <a16:creationId xmlns:a16="http://schemas.microsoft.com/office/drawing/2014/main" id="{8C6EF277-38E8-4C67-B459-88B5BE9CFE63}"/>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39;p33">
                <a:extLst>
                  <a:ext uri="{FF2B5EF4-FFF2-40B4-BE49-F238E27FC236}">
                    <a16:creationId xmlns:a16="http://schemas.microsoft.com/office/drawing/2014/main" id="{07E04C05-04B1-48EE-B5A6-898252CB4115}"/>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40;p33">
                <a:extLst>
                  <a:ext uri="{FF2B5EF4-FFF2-40B4-BE49-F238E27FC236}">
                    <a16:creationId xmlns:a16="http://schemas.microsoft.com/office/drawing/2014/main" id="{6D727CE7-6991-4801-8535-CC69C9E9EB5B}"/>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41;p33">
                <a:extLst>
                  <a:ext uri="{FF2B5EF4-FFF2-40B4-BE49-F238E27FC236}">
                    <a16:creationId xmlns:a16="http://schemas.microsoft.com/office/drawing/2014/main" id="{F2E8FF82-77F2-4B2C-84D9-0EF2A7508417}"/>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42;p33">
                <a:extLst>
                  <a:ext uri="{FF2B5EF4-FFF2-40B4-BE49-F238E27FC236}">
                    <a16:creationId xmlns:a16="http://schemas.microsoft.com/office/drawing/2014/main" id="{7C77ACDD-1B81-4C4E-AAC4-626BC68416DD}"/>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43;p33">
                <a:extLst>
                  <a:ext uri="{FF2B5EF4-FFF2-40B4-BE49-F238E27FC236}">
                    <a16:creationId xmlns:a16="http://schemas.microsoft.com/office/drawing/2014/main" id="{C00748A3-C795-4BE9-95E0-13900D07B5EA}"/>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844;p33">
              <a:extLst>
                <a:ext uri="{FF2B5EF4-FFF2-40B4-BE49-F238E27FC236}">
                  <a16:creationId xmlns:a16="http://schemas.microsoft.com/office/drawing/2014/main" id="{F71DB12E-B1DB-4359-9A8B-43653F426354}"/>
                </a:ext>
              </a:extLst>
            </p:cNvPr>
            <p:cNvSpPr/>
            <p:nvPr/>
          </p:nvSpPr>
          <p:spPr>
            <a:xfrm>
              <a:off x="3163480" y="4603504"/>
              <a:ext cx="353700" cy="353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845;p33">
              <a:extLst>
                <a:ext uri="{FF2B5EF4-FFF2-40B4-BE49-F238E27FC236}">
                  <a16:creationId xmlns:a16="http://schemas.microsoft.com/office/drawing/2014/main" id="{A566CDD7-8780-4C7A-9183-90576878D992}"/>
                </a:ext>
              </a:extLst>
            </p:cNvPr>
            <p:cNvGrpSpPr/>
            <p:nvPr/>
          </p:nvGrpSpPr>
          <p:grpSpPr>
            <a:xfrm>
              <a:off x="3189766" y="4732391"/>
              <a:ext cx="301143" cy="95916"/>
              <a:chOff x="5581225" y="1820025"/>
              <a:chExt cx="463725" cy="147700"/>
            </a:xfrm>
          </p:grpSpPr>
          <p:sp>
            <p:nvSpPr>
              <p:cNvPr id="38" name="Google Shape;846;p33">
                <a:extLst>
                  <a:ext uri="{FF2B5EF4-FFF2-40B4-BE49-F238E27FC236}">
                    <a16:creationId xmlns:a16="http://schemas.microsoft.com/office/drawing/2014/main" id="{32C7F3AD-859F-4F36-A6D3-18DA8E0934DE}"/>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7;p33">
                <a:extLst>
                  <a:ext uri="{FF2B5EF4-FFF2-40B4-BE49-F238E27FC236}">
                    <a16:creationId xmlns:a16="http://schemas.microsoft.com/office/drawing/2014/main" id="{8989E2F4-AF0E-4DC4-8990-CC15EE4A1F09}"/>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8;p33">
                <a:extLst>
                  <a:ext uri="{FF2B5EF4-FFF2-40B4-BE49-F238E27FC236}">
                    <a16:creationId xmlns:a16="http://schemas.microsoft.com/office/drawing/2014/main" id="{57A01C07-391C-4BCD-BFD6-B1B86EA4F339}"/>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9;p33">
                <a:extLst>
                  <a:ext uri="{FF2B5EF4-FFF2-40B4-BE49-F238E27FC236}">
                    <a16:creationId xmlns:a16="http://schemas.microsoft.com/office/drawing/2014/main" id="{2BFEAC71-DA98-415A-BF35-D56BED373180}"/>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0;p33">
                <a:extLst>
                  <a:ext uri="{FF2B5EF4-FFF2-40B4-BE49-F238E27FC236}">
                    <a16:creationId xmlns:a16="http://schemas.microsoft.com/office/drawing/2014/main" id="{BA7D39B5-4A7E-4E02-A63D-59CA1495C4D7}"/>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1;p33">
                <a:extLst>
                  <a:ext uri="{FF2B5EF4-FFF2-40B4-BE49-F238E27FC236}">
                    <a16:creationId xmlns:a16="http://schemas.microsoft.com/office/drawing/2014/main" id="{70F043F4-F7AB-4C7D-A894-B08ECB19307C}"/>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2;p33">
                <a:extLst>
                  <a:ext uri="{FF2B5EF4-FFF2-40B4-BE49-F238E27FC236}">
                    <a16:creationId xmlns:a16="http://schemas.microsoft.com/office/drawing/2014/main" id="{A396772F-F833-470F-84CF-24222D53EDA4}"/>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3;p33">
                <a:extLst>
                  <a:ext uri="{FF2B5EF4-FFF2-40B4-BE49-F238E27FC236}">
                    <a16:creationId xmlns:a16="http://schemas.microsoft.com/office/drawing/2014/main" id="{0E1AB1B5-1C8B-4062-A515-BD81F83676CB}"/>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4;p33">
                <a:extLst>
                  <a:ext uri="{FF2B5EF4-FFF2-40B4-BE49-F238E27FC236}">
                    <a16:creationId xmlns:a16="http://schemas.microsoft.com/office/drawing/2014/main" id="{ADBD25D7-A5F1-46F8-94B6-F1FB4DD4B6D6}"/>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5;p33">
                <a:extLst>
                  <a:ext uri="{FF2B5EF4-FFF2-40B4-BE49-F238E27FC236}">
                    <a16:creationId xmlns:a16="http://schemas.microsoft.com/office/drawing/2014/main" id="{A379FFCB-ED99-44EE-AC61-7E9A5AC10BAF}"/>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6;p33">
                <a:extLst>
                  <a:ext uri="{FF2B5EF4-FFF2-40B4-BE49-F238E27FC236}">
                    <a16:creationId xmlns:a16="http://schemas.microsoft.com/office/drawing/2014/main" id="{63A6D2D9-4964-4C30-8559-9E4433C09A26}"/>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7;p33">
                <a:extLst>
                  <a:ext uri="{FF2B5EF4-FFF2-40B4-BE49-F238E27FC236}">
                    <a16:creationId xmlns:a16="http://schemas.microsoft.com/office/drawing/2014/main" id="{CF4EEA49-74CD-40BF-90F9-0A63F0A56ADE}"/>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8;p33">
                <a:extLst>
                  <a:ext uri="{FF2B5EF4-FFF2-40B4-BE49-F238E27FC236}">
                    <a16:creationId xmlns:a16="http://schemas.microsoft.com/office/drawing/2014/main" id="{0C69CB6A-47DB-4852-B667-3891F4184C00}"/>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859;p33">
              <a:extLst>
                <a:ext uri="{FF2B5EF4-FFF2-40B4-BE49-F238E27FC236}">
                  <a16:creationId xmlns:a16="http://schemas.microsoft.com/office/drawing/2014/main" id="{D24B8566-759C-4CAC-9D0A-8F358CA05935}"/>
                </a:ext>
              </a:extLst>
            </p:cNvPr>
            <p:cNvSpPr/>
            <p:nvPr/>
          </p:nvSpPr>
          <p:spPr>
            <a:xfrm rot="367083">
              <a:off x="3328261" y="3532838"/>
              <a:ext cx="478525" cy="478525"/>
            </a:xfrm>
            <a:prstGeom prst="ellipse">
              <a:avLst/>
            </a:prstGeom>
            <a:gradFill>
              <a:gsLst>
                <a:gs pos="0">
                  <a:srgbClr val="FFE8CD"/>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860;p33">
              <a:extLst>
                <a:ext uri="{FF2B5EF4-FFF2-40B4-BE49-F238E27FC236}">
                  <a16:creationId xmlns:a16="http://schemas.microsoft.com/office/drawing/2014/main" id="{B80F471D-53A2-4CF9-8559-9C2F6407B87C}"/>
                </a:ext>
              </a:extLst>
            </p:cNvPr>
            <p:cNvGrpSpPr/>
            <p:nvPr/>
          </p:nvGrpSpPr>
          <p:grpSpPr>
            <a:xfrm>
              <a:off x="3390682" y="3715768"/>
              <a:ext cx="353683" cy="112666"/>
              <a:chOff x="5581225" y="1820025"/>
              <a:chExt cx="463725" cy="147700"/>
            </a:xfrm>
          </p:grpSpPr>
          <p:sp>
            <p:nvSpPr>
              <p:cNvPr id="25" name="Google Shape;861;p33">
                <a:extLst>
                  <a:ext uri="{FF2B5EF4-FFF2-40B4-BE49-F238E27FC236}">
                    <a16:creationId xmlns:a16="http://schemas.microsoft.com/office/drawing/2014/main" id="{81617B03-BBFA-4A2E-8B61-AD9E67464A2C}"/>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2;p33">
                <a:extLst>
                  <a:ext uri="{FF2B5EF4-FFF2-40B4-BE49-F238E27FC236}">
                    <a16:creationId xmlns:a16="http://schemas.microsoft.com/office/drawing/2014/main" id="{4E14200F-21E8-4F5F-9FA5-3122262E532D}"/>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p33">
                <a:extLst>
                  <a:ext uri="{FF2B5EF4-FFF2-40B4-BE49-F238E27FC236}">
                    <a16:creationId xmlns:a16="http://schemas.microsoft.com/office/drawing/2014/main" id="{5C13026C-84D6-44CF-B5D8-A0A0EDBB0BD7}"/>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4;p33">
                <a:extLst>
                  <a:ext uri="{FF2B5EF4-FFF2-40B4-BE49-F238E27FC236}">
                    <a16:creationId xmlns:a16="http://schemas.microsoft.com/office/drawing/2014/main" id="{198F47C5-A4A1-442C-9548-DF21947284CC}"/>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5;p33">
                <a:extLst>
                  <a:ext uri="{FF2B5EF4-FFF2-40B4-BE49-F238E27FC236}">
                    <a16:creationId xmlns:a16="http://schemas.microsoft.com/office/drawing/2014/main" id="{A764A991-2581-419B-BC47-159E84CB1CA9}"/>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6;p33">
                <a:extLst>
                  <a:ext uri="{FF2B5EF4-FFF2-40B4-BE49-F238E27FC236}">
                    <a16:creationId xmlns:a16="http://schemas.microsoft.com/office/drawing/2014/main" id="{1825C892-5D0F-48D5-AED7-C8D9915A6E0B}"/>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7;p33">
                <a:extLst>
                  <a:ext uri="{FF2B5EF4-FFF2-40B4-BE49-F238E27FC236}">
                    <a16:creationId xmlns:a16="http://schemas.microsoft.com/office/drawing/2014/main" id="{8DA9E12A-A300-4207-8931-6F7AC4D0ED0F}"/>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8;p33">
                <a:extLst>
                  <a:ext uri="{FF2B5EF4-FFF2-40B4-BE49-F238E27FC236}">
                    <a16:creationId xmlns:a16="http://schemas.microsoft.com/office/drawing/2014/main" id="{CBD22A91-E0DE-442F-A481-0835CD7D2AD8}"/>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9;p33">
                <a:extLst>
                  <a:ext uri="{FF2B5EF4-FFF2-40B4-BE49-F238E27FC236}">
                    <a16:creationId xmlns:a16="http://schemas.microsoft.com/office/drawing/2014/main" id="{59475911-37A5-4041-885C-152F46A765C9}"/>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70;p33">
                <a:extLst>
                  <a:ext uri="{FF2B5EF4-FFF2-40B4-BE49-F238E27FC236}">
                    <a16:creationId xmlns:a16="http://schemas.microsoft.com/office/drawing/2014/main" id="{7C5F2858-0350-4134-A78B-7F1A2822A9FC}"/>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71;p33">
                <a:extLst>
                  <a:ext uri="{FF2B5EF4-FFF2-40B4-BE49-F238E27FC236}">
                    <a16:creationId xmlns:a16="http://schemas.microsoft.com/office/drawing/2014/main" id="{83C9632F-88BE-45E8-91CA-02D59468E3BC}"/>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72;p33">
                <a:extLst>
                  <a:ext uri="{FF2B5EF4-FFF2-40B4-BE49-F238E27FC236}">
                    <a16:creationId xmlns:a16="http://schemas.microsoft.com/office/drawing/2014/main" id="{BC1EB9B9-4E69-4A99-89BD-414DC45424D0}"/>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73;p33">
                <a:extLst>
                  <a:ext uri="{FF2B5EF4-FFF2-40B4-BE49-F238E27FC236}">
                    <a16:creationId xmlns:a16="http://schemas.microsoft.com/office/drawing/2014/main" id="{4F443288-67DF-48A0-B4B0-C74319700351}"/>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 name="Google Shape;954;p33">
            <a:extLst>
              <a:ext uri="{FF2B5EF4-FFF2-40B4-BE49-F238E27FC236}">
                <a16:creationId xmlns:a16="http://schemas.microsoft.com/office/drawing/2014/main" id="{19FFDEDE-5CAA-4D9A-B8EB-49C2AB06E835}"/>
              </a:ext>
            </a:extLst>
          </p:cNvPr>
          <p:cNvGrpSpPr/>
          <p:nvPr/>
        </p:nvGrpSpPr>
        <p:grpSpPr>
          <a:xfrm rot="1813784">
            <a:off x="8863105" y="4710815"/>
            <a:ext cx="166678" cy="166678"/>
            <a:chOff x="2810757" y="1723146"/>
            <a:chExt cx="719700" cy="719700"/>
          </a:xfrm>
        </p:grpSpPr>
        <p:sp>
          <p:nvSpPr>
            <p:cNvPr id="78" name="Google Shape;955;p33">
              <a:extLst>
                <a:ext uri="{FF2B5EF4-FFF2-40B4-BE49-F238E27FC236}">
                  <a16:creationId xmlns:a16="http://schemas.microsoft.com/office/drawing/2014/main" id="{F2FA6437-C5EB-4D7E-93E9-82DC381BB0C8}"/>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956;p33">
              <a:extLst>
                <a:ext uri="{FF2B5EF4-FFF2-40B4-BE49-F238E27FC236}">
                  <a16:creationId xmlns:a16="http://schemas.microsoft.com/office/drawing/2014/main" id="{0B9E1C0B-5A1B-4088-BF91-4CDA3A7A2BBE}"/>
                </a:ext>
              </a:extLst>
            </p:cNvPr>
            <p:cNvGrpSpPr/>
            <p:nvPr/>
          </p:nvGrpSpPr>
          <p:grpSpPr>
            <a:xfrm>
              <a:off x="2938725" y="1995263"/>
              <a:ext cx="463750" cy="159925"/>
              <a:chOff x="5593400" y="2441250"/>
              <a:chExt cx="463750" cy="159925"/>
            </a:xfrm>
          </p:grpSpPr>
          <p:sp>
            <p:nvSpPr>
              <p:cNvPr id="80" name="Google Shape;957;p33">
                <a:extLst>
                  <a:ext uri="{FF2B5EF4-FFF2-40B4-BE49-F238E27FC236}">
                    <a16:creationId xmlns:a16="http://schemas.microsoft.com/office/drawing/2014/main" id="{560A1C42-2462-4754-A9C0-1EC28F381996}"/>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8;p33">
                <a:extLst>
                  <a:ext uri="{FF2B5EF4-FFF2-40B4-BE49-F238E27FC236}">
                    <a16:creationId xmlns:a16="http://schemas.microsoft.com/office/drawing/2014/main" id="{2A004591-B12E-486C-8D8A-EC6E08041BFD}"/>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9;p33">
                <a:extLst>
                  <a:ext uri="{FF2B5EF4-FFF2-40B4-BE49-F238E27FC236}">
                    <a16:creationId xmlns:a16="http://schemas.microsoft.com/office/drawing/2014/main" id="{D7C9EA6A-BDE8-4C08-B021-F8149A7A0636}"/>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60;p33">
                <a:extLst>
                  <a:ext uri="{FF2B5EF4-FFF2-40B4-BE49-F238E27FC236}">
                    <a16:creationId xmlns:a16="http://schemas.microsoft.com/office/drawing/2014/main" id="{6F0DD5D5-43EA-4C7C-BC92-6EE944EB62E1}"/>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61;p33">
                <a:extLst>
                  <a:ext uri="{FF2B5EF4-FFF2-40B4-BE49-F238E27FC236}">
                    <a16:creationId xmlns:a16="http://schemas.microsoft.com/office/drawing/2014/main" id="{D1E2694E-F29E-4E47-85ED-29D1304E0E36}"/>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62;p33">
                <a:extLst>
                  <a:ext uri="{FF2B5EF4-FFF2-40B4-BE49-F238E27FC236}">
                    <a16:creationId xmlns:a16="http://schemas.microsoft.com/office/drawing/2014/main" id="{3A600FB3-384A-4A60-BD61-F60201145B47}"/>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63;p33">
                <a:extLst>
                  <a:ext uri="{FF2B5EF4-FFF2-40B4-BE49-F238E27FC236}">
                    <a16:creationId xmlns:a16="http://schemas.microsoft.com/office/drawing/2014/main" id="{34A9F859-492E-4FA9-875B-54F65CFF4B75}"/>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64;p33">
                <a:extLst>
                  <a:ext uri="{FF2B5EF4-FFF2-40B4-BE49-F238E27FC236}">
                    <a16:creationId xmlns:a16="http://schemas.microsoft.com/office/drawing/2014/main" id="{B790412A-A1CC-45FD-9AD5-28911A29A77F}"/>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65;p33">
                <a:extLst>
                  <a:ext uri="{FF2B5EF4-FFF2-40B4-BE49-F238E27FC236}">
                    <a16:creationId xmlns:a16="http://schemas.microsoft.com/office/drawing/2014/main" id="{9A7A3E0A-953A-492E-8BD3-005E40A973B6}"/>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66;p33">
                <a:extLst>
                  <a:ext uri="{FF2B5EF4-FFF2-40B4-BE49-F238E27FC236}">
                    <a16:creationId xmlns:a16="http://schemas.microsoft.com/office/drawing/2014/main" id="{DE435EA3-5114-4CB0-8E6E-B8DBB49EB4EC}"/>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7;p33">
                <a:extLst>
                  <a:ext uri="{FF2B5EF4-FFF2-40B4-BE49-F238E27FC236}">
                    <a16:creationId xmlns:a16="http://schemas.microsoft.com/office/drawing/2014/main" id="{C1D3EA76-D441-4D1E-B440-874D52BC5C46}"/>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68;p33">
                <a:extLst>
                  <a:ext uri="{FF2B5EF4-FFF2-40B4-BE49-F238E27FC236}">
                    <a16:creationId xmlns:a16="http://schemas.microsoft.com/office/drawing/2014/main" id="{EE5341DB-3D2E-4DC3-9EF3-6B5BCA92ED9B}"/>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69;p33">
                <a:extLst>
                  <a:ext uri="{FF2B5EF4-FFF2-40B4-BE49-F238E27FC236}">
                    <a16:creationId xmlns:a16="http://schemas.microsoft.com/office/drawing/2014/main" id="{547DA606-7FED-4481-8259-9D0E4F10DC8B}"/>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 name="Google Shape;970;p33">
            <a:extLst>
              <a:ext uri="{FF2B5EF4-FFF2-40B4-BE49-F238E27FC236}">
                <a16:creationId xmlns:a16="http://schemas.microsoft.com/office/drawing/2014/main" id="{5E384CCB-F7E1-42F0-8BF1-4CABC8990B9C}"/>
              </a:ext>
            </a:extLst>
          </p:cNvPr>
          <p:cNvGrpSpPr/>
          <p:nvPr/>
        </p:nvGrpSpPr>
        <p:grpSpPr>
          <a:xfrm rot="-1159155">
            <a:off x="677642" y="340989"/>
            <a:ext cx="166638" cy="166638"/>
            <a:chOff x="2810757" y="1723146"/>
            <a:chExt cx="719700" cy="719700"/>
          </a:xfrm>
        </p:grpSpPr>
        <p:sp>
          <p:nvSpPr>
            <p:cNvPr id="94" name="Google Shape;971;p33">
              <a:extLst>
                <a:ext uri="{FF2B5EF4-FFF2-40B4-BE49-F238E27FC236}">
                  <a16:creationId xmlns:a16="http://schemas.microsoft.com/office/drawing/2014/main" id="{7F5604C3-CE68-4F8A-992A-0F38EE81E3E0}"/>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72;p33">
              <a:extLst>
                <a:ext uri="{FF2B5EF4-FFF2-40B4-BE49-F238E27FC236}">
                  <a16:creationId xmlns:a16="http://schemas.microsoft.com/office/drawing/2014/main" id="{5156049C-3EAE-4A49-94E9-E467AB95C3E9}"/>
                </a:ext>
              </a:extLst>
            </p:cNvPr>
            <p:cNvGrpSpPr/>
            <p:nvPr/>
          </p:nvGrpSpPr>
          <p:grpSpPr>
            <a:xfrm>
              <a:off x="2938725" y="1995263"/>
              <a:ext cx="463750" cy="159925"/>
              <a:chOff x="5593400" y="2441250"/>
              <a:chExt cx="463750" cy="159925"/>
            </a:xfrm>
          </p:grpSpPr>
          <p:sp>
            <p:nvSpPr>
              <p:cNvPr id="96" name="Google Shape;973;p33">
                <a:extLst>
                  <a:ext uri="{FF2B5EF4-FFF2-40B4-BE49-F238E27FC236}">
                    <a16:creationId xmlns:a16="http://schemas.microsoft.com/office/drawing/2014/main" id="{DF7CC963-DF12-4379-A827-6134321D73A4}"/>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4;p33">
                <a:extLst>
                  <a:ext uri="{FF2B5EF4-FFF2-40B4-BE49-F238E27FC236}">
                    <a16:creationId xmlns:a16="http://schemas.microsoft.com/office/drawing/2014/main" id="{C8819DF1-57D4-4B78-AAD5-9E1AA560851A}"/>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75;p33">
                <a:extLst>
                  <a:ext uri="{FF2B5EF4-FFF2-40B4-BE49-F238E27FC236}">
                    <a16:creationId xmlns:a16="http://schemas.microsoft.com/office/drawing/2014/main" id="{0635C5C3-2D47-4976-9709-E9FBC1F7207A}"/>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76;p33">
                <a:extLst>
                  <a:ext uri="{FF2B5EF4-FFF2-40B4-BE49-F238E27FC236}">
                    <a16:creationId xmlns:a16="http://schemas.microsoft.com/office/drawing/2014/main" id="{E9F351BD-F845-427F-8A2C-C9FDC30E5C9B}"/>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77;p33">
                <a:extLst>
                  <a:ext uri="{FF2B5EF4-FFF2-40B4-BE49-F238E27FC236}">
                    <a16:creationId xmlns:a16="http://schemas.microsoft.com/office/drawing/2014/main" id="{3919EFE9-EB54-4F17-873B-5E4C881F9FC3}"/>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78;p33">
                <a:extLst>
                  <a:ext uri="{FF2B5EF4-FFF2-40B4-BE49-F238E27FC236}">
                    <a16:creationId xmlns:a16="http://schemas.microsoft.com/office/drawing/2014/main" id="{D6E9560A-3A3F-4755-AE5A-4264DB4AFCE8}"/>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79;p33">
                <a:extLst>
                  <a:ext uri="{FF2B5EF4-FFF2-40B4-BE49-F238E27FC236}">
                    <a16:creationId xmlns:a16="http://schemas.microsoft.com/office/drawing/2014/main" id="{CB1D90A7-E285-4F1F-A1E1-7DF123999A56}"/>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80;p33">
                <a:extLst>
                  <a:ext uri="{FF2B5EF4-FFF2-40B4-BE49-F238E27FC236}">
                    <a16:creationId xmlns:a16="http://schemas.microsoft.com/office/drawing/2014/main" id="{B5EC9AF3-2B8F-40BC-BAAA-E4F77C288514}"/>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81;p33">
                <a:extLst>
                  <a:ext uri="{FF2B5EF4-FFF2-40B4-BE49-F238E27FC236}">
                    <a16:creationId xmlns:a16="http://schemas.microsoft.com/office/drawing/2014/main" id="{138E66E8-FDCF-43A9-81BA-6B8B784E1280}"/>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82;p33">
                <a:extLst>
                  <a:ext uri="{FF2B5EF4-FFF2-40B4-BE49-F238E27FC236}">
                    <a16:creationId xmlns:a16="http://schemas.microsoft.com/office/drawing/2014/main" id="{8AB08374-E8F4-49FE-AD9E-0496292E0926}"/>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83;p33">
                <a:extLst>
                  <a:ext uri="{FF2B5EF4-FFF2-40B4-BE49-F238E27FC236}">
                    <a16:creationId xmlns:a16="http://schemas.microsoft.com/office/drawing/2014/main" id="{85237E3B-D800-4729-B5AD-7A595182F9EC}"/>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84;p33">
                <a:extLst>
                  <a:ext uri="{FF2B5EF4-FFF2-40B4-BE49-F238E27FC236}">
                    <a16:creationId xmlns:a16="http://schemas.microsoft.com/office/drawing/2014/main" id="{789EE4E2-F4A0-4F3D-91C7-220869482C46}"/>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85;p33">
                <a:extLst>
                  <a:ext uri="{FF2B5EF4-FFF2-40B4-BE49-F238E27FC236}">
                    <a16:creationId xmlns:a16="http://schemas.microsoft.com/office/drawing/2014/main" id="{BD16CFBC-3DF7-44A2-B8B2-3620AD7ACC45}"/>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oogle Shape;1018;p33">
            <a:extLst>
              <a:ext uri="{FF2B5EF4-FFF2-40B4-BE49-F238E27FC236}">
                <a16:creationId xmlns:a16="http://schemas.microsoft.com/office/drawing/2014/main" id="{22CF4F93-4BE0-4E3B-914F-522EAAA65FF4}"/>
              </a:ext>
            </a:extLst>
          </p:cNvPr>
          <p:cNvGrpSpPr/>
          <p:nvPr/>
        </p:nvGrpSpPr>
        <p:grpSpPr>
          <a:xfrm rot="-774445">
            <a:off x="8430624" y="4961186"/>
            <a:ext cx="166573" cy="166573"/>
            <a:chOff x="2810757" y="1723146"/>
            <a:chExt cx="719700" cy="719700"/>
          </a:xfrm>
        </p:grpSpPr>
        <p:sp>
          <p:nvSpPr>
            <p:cNvPr id="110" name="Google Shape;1019;p33">
              <a:extLst>
                <a:ext uri="{FF2B5EF4-FFF2-40B4-BE49-F238E27FC236}">
                  <a16:creationId xmlns:a16="http://schemas.microsoft.com/office/drawing/2014/main" id="{95B923E3-7F60-47E1-B3F3-C214227FBDB2}"/>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020;p33">
              <a:extLst>
                <a:ext uri="{FF2B5EF4-FFF2-40B4-BE49-F238E27FC236}">
                  <a16:creationId xmlns:a16="http://schemas.microsoft.com/office/drawing/2014/main" id="{38DBBB19-2035-4228-941C-B356386AE71D}"/>
                </a:ext>
              </a:extLst>
            </p:cNvPr>
            <p:cNvGrpSpPr/>
            <p:nvPr/>
          </p:nvGrpSpPr>
          <p:grpSpPr>
            <a:xfrm>
              <a:off x="2938725" y="1995263"/>
              <a:ext cx="463750" cy="159925"/>
              <a:chOff x="5593400" y="2441250"/>
              <a:chExt cx="463750" cy="159925"/>
            </a:xfrm>
          </p:grpSpPr>
          <p:sp>
            <p:nvSpPr>
              <p:cNvPr id="112" name="Google Shape;1021;p33">
                <a:extLst>
                  <a:ext uri="{FF2B5EF4-FFF2-40B4-BE49-F238E27FC236}">
                    <a16:creationId xmlns:a16="http://schemas.microsoft.com/office/drawing/2014/main" id="{D0D90847-26C2-4A58-A481-E34BEF81A123}"/>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22;p33">
                <a:extLst>
                  <a:ext uri="{FF2B5EF4-FFF2-40B4-BE49-F238E27FC236}">
                    <a16:creationId xmlns:a16="http://schemas.microsoft.com/office/drawing/2014/main" id="{A4DF7CD8-105D-4110-9069-229DFC83058F}"/>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23;p33">
                <a:extLst>
                  <a:ext uri="{FF2B5EF4-FFF2-40B4-BE49-F238E27FC236}">
                    <a16:creationId xmlns:a16="http://schemas.microsoft.com/office/drawing/2014/main" id="{B9570470-E93E-462F-88CC-7CB2541DB7EB}"/>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24;p33">
                <a:extLst>
                  <a:ext uri="{FF2B5EF4-FFF2-40B4-BE49-F238E27FC236}">
                    <a16:creationId xmlns:a16="http://schemas.microsoft.com/office/drawing/2014/main" id="{E77AE8B8-F61C-40EF-9FA8-2C1C7D0D71CC}"/>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25;p33">
                <a:extLst>
                  <a:ext uri="{FF2B5EF4-FFF2-40B4-BE49-F238E27FC236}">
                    <a16:creationId xmlns:a16="http://schemas.microsoft.com/office/drawing/2014/main" id="{44A20ECF-2844-4900-AFC9-49EA6EAEBFF5}"/>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26;p33">
                <a:extLst>
                  <a:ext uri="{FF2B5EF4-FFF2-40B4-BE49-F238E27FC236}">
                    <a16:creationId xmlns:a16="http://schemas.microsoft.com/office/drawing/2014/main" id="{EBB0ACCF-3588-49F8-B0EB-0142F539C90F}"/>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27;p33">
                <a:extLst>
                  <a:ext uri="{FF2B5EF4-FFF2-40B4-BE49-F238E27FC236}">
                    <a16:creationId xmlns:a16="http://schemas.microsoft.com/office/drawing/2014/main" id="{306A7C2D-B0F0-4E68-A351-3ABBC71CF222}"/>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28;p33">
                <a:extLst>
                  <a:ext uri="{FF2B5EF4-FFF2-40B4-BE49-F238E27FC236}">
                    <a16:creationId xmlns:a16="http://schemas.microsoft.com/office/drawing/2014/main" id="{08438404-B169-4703-9BA6-E16BA3F0D6B4}"/>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29;p33">
                <a:extLst>
                  <a:ext uri="{FF2B5EF4-FFF2-40B4-BE49-F238E27FC236}">
                    <a16:creationId xmlns:a16="http://schemas.microsoft.com/office/drawing/2014/main" id="{72D96578-EA65-4753-A54E-A0688F535239}"/>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30;p33">
                <a:extLst>
                  <a:ext uri="{FF2B5EF4-FFF2-40B4-BE49-F238E27FC236}">
                    <a16:creationId xmlns:a16="http://schemas.microsoft.com/office/drawing/2014/main" id="{A71DB589-3D0D-4372-9FEF-53FCF8C2908C}"/>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31;p33">
                <a:extLst>
                  <a:ext uri="{FF2B5EF4-FFF2-40B4-BE49-F238E27FC236}">
                    <a16:creationId xmlns:a16="http://schemas.microsoft.com/office/drawing/2014/main" id="{40BAB557-2EA1-4B2C-8A6F-36EB9BA7518B}"/>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32;p33">
                <a:extLst>
                  <a:ext uri="{FF2B5EF4-FFF2-40B4-BE49-F238E27FC236}">
                    <a16:creationId xmlns:a16="http://schemas.microsoft.com/office/drawing/2014/main" id="{11633874-DDBF-457F-9A72-83350E60672A}"/>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33;p33">
                <a:extLst>
                  <a:ext uri="{FF2B5EF4-FFF2-40B4-BE49-F238E27FC236}">
                    <a16:creationId xmlns:a16="http://schemas.microsoft.com/office/drawing/2014/main" id="{A2DF8EFD-F5BE-4E6F-8117-BEF0D210BC2E}"/>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 name="Google Shape;1018;p33">
            <a:extLst>
              <a:ext uri="{FF2B5EF4-FFF2-40B4-BE49-F238E27FC236}">
                <a16:creationId xmlns:a16="http://schemas.microsoft.com/office/drawing/2014/main" id="{504079B4-4337-47F7-930A-9578E736D0E0}"/>
              </a:ext>
            </a:extLst>
          </p:cNvPr>
          <p:cNvGrpSpPr/>
          <p:nvPr/>
        </p:nvGrpSpPr>
        <p:grpSpPr>
          <a:xfrm rot="-774445">
            <a:off x="131202" y="4758563"/>
            <a:ext cx="166573" cy="166573"/>
            <a:chOff x="2810757" y="1723146"/>
            <a:chExt cx="719700" cy="719700"/>
          </a:xfrm>
        </p:grpSpPr>
        <p:sp>
          <p:nvSpPr>
            <p:cNvPr id="126" name="Google Shape;1019;p33">
              <a:extLst>
                <a:ext uri="{FF2B5EF4-FFF2-40B4-BE49-F238E27FC236}">
                  <a16:creationId xmlns:a16="http://schemas.microsoft.com/office/drawing/2014/main" id="{A2942BC6-FC81-485F-A521-62DEEB331D15}"/>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020;p33">
              <a:extLst>
                <a:ext uri="{FF2B5EF4-FFF2-40B4-BE49-F238E27FC236}">
                  <a16:creationId xmlns:a16="http://schemas.microsoft.com/office/drawing/2014/main" id="{0F7CCA2C-BC40-48EE-8695-DECB19911CAD}"/>
                </a:ext>
              </a:extLst>
            </p:cNvPr>
            <p:cNvGrpSpPr/>
            <p:nvPr/>
          </p:nvGrpSpPr>
          <p:grpSpPr>
            <a:xfrm>
              <a:off x="2938725" y="1995263"/>
              <a:ext cx="463750" cy="159925"/>
              <a:chOff x="5593400" y="2441250"/>
              <a:chExt cx="463750" cy="159925"/>
            </a:xfrm>
          </p:grpSpPr>
          <p:sp>
            <p:nvSpPr>
              <p:cNvPr id="128" name="Google Shape;1021;p33">
                <a:extLst>
                  <a:ext uri="{FF2B5EF4-FFF2-40B4-BE49-F238E27FC236}">
                    <a16:creationId xmlns:a16="http://schemas.microsoft.com/office/drawing/2014/main" id="{14DC1C54-7B13-4A4A-B56D-9D1C362870DD}"/>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22;p33">
                <a:extLst>
                  <a:ext uri="{FF2B5EF4-FFF2-40B4-BE49-F238E27FC236}">
                    <a16:creationId xmlns:a16="http://schemas.microsoft.com/office/drawing/2014/main" id="{B522AD30-1A31-4E73-BA83-750AD6F8112C}"/>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23;p33">
                <a:extLst>
                  <a:ext uri="{FF2B5EF4-FFF2-40B4-BE49-F238E27FC236}">
                    <a16:creationId xmlns:a16="http://schemas.microsoft.com/office/drawing/2014/main" id="{8CB3BE23-E5E7-4F0C-8AD6-407E9E8A4284}"/>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24;p33">
                <a:extLst>
                  <a:ext uri="{FF2B5EF4-FFF2-40B4-BE49-F238E27FC236}">
                    <a16:creationId xmlns:a16="http://schemas.microsoft.com/office/drawing/2014/main" id="{59DFF4A9-9538-4A13-A8D1-59FBB531F0C0}"/>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25;p33">
                <a:extLst>
                  <a:ext uri="{FF2B5EF4-FFF2-40B4-BE49-F238E27FC236}">
                    <a16:creationId xmlns:a16="http://schemas.microsoft.com/office/drawing/2014/main" id="{87B2AFD6-BB59-4465-B355-0C1FCDA51D15}"/>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26;p33">
                <a:extLst>
                  <a:ext uri="{FF2B5EF4-FFF2-40B4-BE49-F238E27FC236}">
                    <a16:creationId xmlns:a16="http://schemas.microsoft.com/office/drawing/2014/main" id="{582C8331-AB67-49B9-8E5E-27FFE6280913}"/>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27;p33">
                <a:extLst>
                  <a:ext uri="{FF2B5EF4-FFF2-40B4-BE49-F238E27FC236}">
                    <a16:creationId xmlns:a16="http://schemas.microsoft.com/office/drawing/2014/main" id="{DE7E582C-01F2-442C-84F5-ED152A3323DB}"/>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28;p33">
                <a:extLst>
                  <a:ext uri="{FF2B5EF4-FFF2-40B4-BE49-F238E27FC236}">
                    <a16:creationId xmlns:a16="http://schemas.microsoft.com/office/drawing/2014/main" id="{59187787-80AF-4E78-B6AC-9402E527C16C}"/>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29;p33">
                <a:extLst>
                  <a:ext uri="{FF2B5EF4-FFF2-40B4-BE49-F238E27FC236}">
                    <a16:creationId xmlns:a16="http://schemas.microsoft.com/office/drawing/2014/main" id="{E5BBD3D9-52D2-4885-91DC-9D861804740F}"/>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30;p33">
                <a:extLst>
                  <a:ext uri="{FF2B5EF4-FFF2-40B4-BE49-F238E27FC236}">
                    <a16:creationId xmlns:a16="http://schemas.microsoft.com/office/drawing/2014/main" id="{C446C496-8884-4A76-90B0-8B5EBE280A28}"/>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31;p33">
                <a:extLst>
                  <a:ext uri="{FF2B5EF4-FFF2-40B4-BE49-F238E27FC236}">
                    <a16:creationId xmlns:a16="http://schemas.microsoft.com/office/drawing/2014/main" id="{5DD834F9-565C-4743-9677-6E05D4E4D774}"/>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32;p33">
                <a:extLst>
                  <a:ext uri="{FF2B5EF4-FFF2-40B4-BE49-F238E27FC236}">
                    <a16:creationId xmlns:a16="http://schemas.microsoft.com/office/drawing/2014/main" id="{523FA164-7B42-4051-919B-993F51AE383F}"/>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33;p33">
                <a:extLst>
                  <a:ext uri="{FF2B5EF4-FFF2-40B4-BE49-F238E27FC236}">
                    <a16:creationId xmlns:a16="http://schemas.microsoft.com/office/drawing/2014/main" id="{6A4282CE-A171-422F-9A0C-5AB9D6657580}"/>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a:extLst>
              <a:ext uri="{FF2B5EF4-FFF2-40B4-BE49-F238E27FC236}">
                <a16:creationId xmlns:a16="http://schemas.microsoft.com/office/drawing/2014/main" id="{C1204717-163A-4002-AB28-64FC9CDB8EC9}"/>
              </a:ext>
            </a:extLst>
          </p:cNvPr>
          <p:cNvSpPr txBox="1"/>
          <p:nvPr/>
        </p:nvSpPr>
        <p:spPr>
          <a:xfrm>
            <a:off x="148680" y="1600371"/>
            <a:ext cx="9031111" cy="1569660"/>
          </a:xfrm>
          <a:prstGeom prst="rect">
            <a:avLst/>
          </a:prstGeom>
          <a:noFill/>
        </p:spPr>
        <p:txBody>
          <a:bodyPr wrap="square" rtlCol="0">
            <a:spAutoFit/>
          </a:bodyPr>
          <a:lstStyle/>
          <a:p>
            <a:pPr algn="l"/>
            <a:r>
              <a:rPr lang="en-US" sz="3200" dirty="0">
                <a:solidFill>
                  <a:srgbClr val="263E68"/>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srgbClr val="263E68"/>
                </a:solidFill>
                <a:latin typeface="Times New Roman" panose="02020603050405020304" pitchFamily="18" charset="0"/>
                <a:cs typeface="Times New Roman" panose="02020603050405020304" pitchFamily="18" charset="0"/>
                <a:sym typeface="Wingdings" panose="05000000000000000000" pitchFamily="2" charset="2"/>
              </a:rPr>
              <a:t>Nguyên tử là hạt vô cùng nhỏ gồm hạt nhân mang điện tích dương và vỏ mang điện tích âm. Nguyên tử trung hòa về điện nên tổng số p</a:t>
            </a:r>
            <a:r>
              <a:rPr lang="en-US" sz="3200" dirty="0">
                <a:solidFill>
                  <a:srgbClr val="263E68"/>
                </a:solidFill>
                <a:latin typeface="Times New Roman" panose="02020603050405020304" pitchFamily="18" charset="0"/>
                <a:cs typeface="Times New Roman" panose="02020603050405020304" pitchFamily="18" charset="0"/>
                <a:sym typeface="Wingdings" panose="05000000000000000000" pitchFamily="2" charset="2"/>
              </a:rPr>
              <a:t> </a:t>
            </a:r>
            <a:r>
              <a:rPr lang="vi-VN" sz="3200" dirty="0">
                <a:solidFill>
                  <a:srgbClr val="263E68"/>
                </a:solidFill>
                <a:latin typeface="Times New Roman" panose="02020603050405020304" pitchFamily="18" charset="0"/>
                <a:cs typeface="Times New Roman" panose="02020603050405020304" pitchFamily="18" charset="0"/>
                <a:sym typeface="Wingdings" panose="05000000000000000000" pitchFamily="2" charset="2"/>
              </a:rPr>
              <a:t>= tổng số e</a:t>
            </a:r>
            <a:endParaRPr lang="en-US" sz="3200" dirty="0" err="1">
              <a:solidFill>
                <a:srgbClr val="263E6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31503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0"/>
        <p:cNvGrpSpPr/>
        <p:nvPr/>
      </p:nvGrpSpPr>
      <p:grpSpPr>
        <a:xfrm>
          <a:off x="0" y="0"/>
          <a:ext cx="0" cy="0"/>
          <a:chOff x="0" y="0"/>
          <a:chExt cx="0" cy="0"/>
        </a:xfrm>
      </p:grpSpPr>
      <p:sp>
        <p:nvSpPr>
          <p:cNvPr id="1871" name="Google Shape;1871;p68"/>
          <p:cNvSpPr txBox="1">
            <a:spLocks noGrp="1"/>
          </p:cNvSpPr>
          <p:nvPr>
            <p:ph type="title"/>
          </p:nvPr>
        </p:nvSpPr>
        <p:spPr>
          <a:xfrm>
            <a:off x="720000" y="2762800"/>
            <a:ext cx="4168089"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K</a:t>
            </a:r>
            <a:r>
              <a:rPr lang="en" b="1" dirty="0"/>
              <a:t>hối lượng nguyên tử</a:t>
            </a:r>
            <a:endParaRPr b="1" dirty="0"/>
          </a:p>
        </p:txBody>
      </p:sp>
      <p:sp>
        <p:nvSpPr>
          <p:cNvPr id="1872" name="Google Shape;1872;p68"/>
          <p:cNvSpPr txBox="1">
            <a:spLocks noGrp="1"/>
          </p:cNvSpPr>
          <p:nvPr>
            <p:ph type="title" idx="2"/>
          </p:nvPr>
        </p:nvSpPr>
        <p:spPr>
          <a:xfrm>
            <a:off x="720000" y="1015000"/>
            <a:ext cx="1460700" cy="83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04</a:t>
            </a:r>
            <a:endParaRPr b="1" dirty="0"/>
          </a:p>
        </p:txBody>
      </p:sp>
      <p:grpSp>
        <p:nvGrpSpPr>
          <p:cNvPr id="1874" name="Google Shape;1874;p68"/>
          <p:cNvGrpSpPr/>
          <p:nvPr/>
        </p:nvGrpSpPr>
        <p:grpSpPr>
          <a:xfrm rot="-1193897">
            <a:off x="5028600" y="1038694"/>
            <a:ext cx="1277216" cy="816988"/>
            <a:chOff x="4620213" y="358500"/>
            <a:chExt cx="974888" cy="623600"/>
          </a:xfrm>
        </p:grpSpPr>
        <p:sp>
          <p:nvSpPr>
            <p:cNvPr id="1875" name="Google Shape;1875;p68"/>
            <p:cNvSpPr/>
            <p:nvPr/>
          </p:nvSpPr>
          <p:spPr>
            <a:xfrm>
              <a:off x="4636250" y="358788"/>
              <a:ext cx="958850" cy="623025"/>
            </a:xfrm>
            <a:custGeom>
              <a:avLst/>
              <a:gdLst/>
              <a:ahLst/>
              <a:cxnLst/>
              <a:rect l="l" t="t" r="r" b="b"/>
              <a:pathLst>
                <a:path w="38354" h="24921" extrusionOk="0">
                  <a:moveTo>
                    <a:pt x="19661" y="6339"/>
                  </a:moveTo>
                  <a:cubicBezTo>
                    <a:pt x="22372" y="6339"/>
                    <a:pt x="24413" y="7756"/>
                    <a:pt x="25904" y="10053"/>
                  </a:cubicBezTo>
                  <a:cubicBezTo>
                    <a:pt x="26962" y="11680"/>
                    <a:pt x="27613" y="13498"/>
                    <a:pt x="28074" y="15369"/>
                  </a:cubicBezTo>
                  <a:cubicBezTo>
                    <a:pt x="28209" y="15966"/>
                    <a:pt x="28236" y="16590"/>
                    <a:pt x="28209" y="17295"/>
                  </a:cubicBezTo>
                  <a:cubicBezTo>
                    <a:pt x="27992" y="17295"/>
                    <a:pt x="27802" y="17322"/>
                    <a:pt x="27613" y="17322"/>
                  </a:cubicBezTo>
                  <a:cubicBezTo>
                    <a:pt x="26609" y="17268"/>
                    <a:pt x="25632" y="17241"/>
                    <a:pt x="24629" y="17186"/>
                  </a:cubicBezTo>
                  <a:cubicBezTo>
                    <a:pt x="23652" y="17143"/>
                    <a:pt x="22676" y="17126"/>
                    <a:pt x="21700" y="17126"/>
                  </a:cubicBezTo>
                  <a:cubicBezTo>
                    <a:pt x="20235" y="17126"/>
                    <a:pt x="18770" y="17165"/>
                    <a:pt x="17305" y="17214"/>
                  </a:cubicBezTo>
                  <a:cubicBezTo>
                    <a:pt x="15542" y="17295"/>
                    <a:pt x="13779" y="17322"/>
                    <a:pt x="11989" y="17376"/>
                  </a:cubicBezTo>
                  <a:cubicBezTo>
                    <a:pt x="11854" y="17376"/>
                    <a:pt x="11718" y="17349"/>
                    <a:pt x="11555" y="17322"/>
                  </a:cubicBezTo>
                  <a:cubicBezTo>
                    <a:pt x="11501" y="17186"/>
                    <a:pt x="11420" y="17051"/>
                    <a:pt x="11392" y="16915"/>
                  </a:cubicBezTo>
                  <a:cubicBezTo>
                    <a:pt x="11175" y="15423"/>
                    <a:pt x="11175" y="13905"/>
                    <a:pt x="11420" y="12413"/>
                  </a:cubicBezTo>
                  <a:cubicBezTo>
                    <a:pt x="11691" y="10731"/>
                    <a:pt x="12613" y="9429"/>
                    <a:pt x="13888" y="8371"/>
                  </a:cubicBezTo>
                  <a:cubicBezTo>
                    <a:pt x="15298" y="7178"/>
                    <a:pt x="16953" y="6581"/>
                    <a:pt x="18743" y="6391"/>
                  </a:cubicBezTo>
                  <a:cubicBezTo>
                    <a:pt x="19057" y="6356"/>
                    <a:pt x="19363" y="6339"/>
                    <a:pt x="19661" y="6339"/>
                  </a:cubicBezTo>
                  <a:close/>
                  <a:moveTo>
                    <a:pt x="18824" y="994"/>
                  </a:moveTo>
                  <a:cubicBezTo>
                    <a:pt x="18879" y="994"/>
                    <a:pt x="18906" y="1021"/>
                    <a:pt x="18987" y="1048"/>
                  </a:cubicBezTo>
                  <a:cubicBezTo>
                    <a:pt x="19014" y="1183"/>
                    <a:pt x="19069" y="1346"/>
                    <a:pt x="19123" y="1509"/>
                  </a:cubicBezTo>
                  <a:cubicBezTo>
                    <a:pt x="19150" y="1645"/>
                    <a:pt x="19204" y="1807"/>
                    <a:pt x="19285" y="1970"/>
                  </a:cubicBezTo>
                  <a:cubicBezTo>
                    <a:pt x="19361" y="2121"/>
                    <a:pt x="19459" y="2271"/>
                    <a:pt x="19667" y="2271"/>
                  </a:cubicBezTo>
                  <a:cubicBezTo>
                    <a:pt x="19684" y="2271"/>
                    <a:pt x="19701" y="2270"/>
                    <a:pt x="19719" y="2268"/>
                  </a:cubicBezTo>
                  <a:cubicBezTo>
                    <a:pt x="19936" y="2214"/>
                    <a:pt x="19991" y="2024"/>
                    <a:pt x="19991" y="1834"/>
                  </a:cubicBezTo>
                  <a:cubicBezTo>
                    <a:pt x="20018" y="1563"/>
                    <a:pt x="20018" y="1319"/>
                    <a:pt x="20045" y="1075"/>
                  </a:cubicBezTo>
                  <a:cubicBezTo>
                    <a:pt x="20224" y="1029"/>
                    <a:pt x="20443" y="1007"/>
                    <a:pt x="20687" y="1007"/>
                  </a:cubicBezTo>
                  <a:cubicBezTo>
                    <a:pt x="21591" y="1007"/>
                    <a:pt x="22841" y="1304"/>
                    <a:pt x="23652" y="1753"/>
                  </a:cubicBezTo>
                  <a:cubicBezTo>
                    <a:pt x="23625" y="1889"/>
                    <a:pt x="23598" y="2051"/>
                    <a:pt x="23544" y="2187"/>
                  </a:cubicBezTo>
                  <a:cubicBezTo>
                    <a:pt x="23517" y="2350"/>
                    <a:pt x="23435" y="2485"/>
                    <a:pt x="23381" y="2648"/>
                  </a:cubicBezTo>
                  <a:cubicBezTo>
                    <a:pt x="23300" y="2946"/>
                    <a:pt x="23381" y="3136"/>
                    <a:pt x="23544" y="3218"/>
                  </a:cubicBezTo>
                  <a:cubicBezTo>
                    <a:pt x="23581" y="3228"/>
                    <a:pt x="23618" y="3234"/>
                    <a:pt x="23655" y="3234"/>
                  </a:cubicBezTo>
                  <a:cubicBezTo>
                    <a:pt x="23807" y="3234"/>
                    <a:pt x="23956" y="3143"/>
                    <a:pt x="24086" y="2946"/>
                  </a:cubicBezTo>
                  <a:cubicBezTo>
                    <a:pt x="24168" y="2811"/>
                    <a:pt x="24249" y="2675"/>
                    <a:pt x="24331" y="2540"/>
                  </a:cubicBezTo>
                  <a:cubicBezTo>
                    <a:pt x="24412" y="2404"/>
                    <a:pt x="24520" y="2268"/>
                    <a:pt x="24602" y="2133"/>
                  </a:cubicBezTo>
                  <a:cubicBezTo>
                    <a:pt x="25470" y="2485"/>
                    <a:pt x="26609" y="3245"/>
                    <a:pt x="27260" y="3896"/>
                  </a:cubicBezTo>
                  <a:cubicBezTo>
                    <a:pt x="27179" y="4004"/>
                    <a:pt x="27124" y="4140"/>
                    <a:pt x="27043" y="4276"/>
                  </a:cubicBezTo>
                  <a:cubicBezTo>
                    <a:pt x="26962" y="4411"/>
                    <a:pt x="26880" y="4520"/>
                    <a:pt x="26826" y="4655"/>
                  </a:cubicBezTo>
                  <a:cubicBezTo>
                    <a:pt x="26745" y="4845"/>
                    <a:pt x="26799" y="5035"/>
                    <a:pt x="26962" y="5171"/>
                  </a:cubicBezTo>
                  <a:cubicBezTo>
                    <a:pt x="27035" y="5219"/>
                    <a:pt x="27113" y="5246"/>
                    <a:pt x="27193" y="5246"/>
                  </a:cubicBezTo>
                  <a:cubicBezTo>
                    <a:pt x="27290" y="5246"/>
                    <a:pt x="27387" y="5206"/>
                    <a:pt x="27477" y="5116"/>
                  </a:cubicBezTo>
                  <a:cubicBezTo>
                    <a:pt x="27667" y="4954"/>
                    <a:pt x="27830" y="4737"/>
                    <a:pt x="28019" y="4547"/>
                  </a:cubicBezTo>
                  <a:cubicBezTo>
                    <a:pt x="28535" y="4899"/>
                    <a:pt x="29104" y="5496"/>
                    <a:pt x="29565" y="6201"/>
                  </a:cubicBezTo>
                  <a:cubicBezTo>
                    <a:pt x="29348" y="6418"/>
                    <a:pt x="29104" y="6662"/>
                    <a:pt x="28887" y="6907"/>
                  </a:cubicBezTo>
                  <a:cubicBezTo>
                    <a:pt x="28643" y="7178"/>
                    <a:pt x="28589" y="7422"/>
                    <a:pt x="28752" y="7585"/>
                  </a:cubicBezTo>
                  <a:cubicBezTo>
                    <a:pt x="28826" y="7671"/>
                    <a:pt x="28923" y="7718"/>
                    <a:pt x="29034" y="7718"/>
                  </a:cubicBezTo>
                  <a:cubicBezTo>
                    <a:pt x="29167" y="7718"/>
                    <a:pt x="29322" y="7651"/>
                    <a:pt x="29484" y="7503"/>
                  </a:cubicBezTo>
                  <a:cubicBezTo>
                    <a:pt x="29701" y="7341"/>
                    <a:pt x="29918" y="7151"/>
                    <a:pt x="30162" y="6934"/>
                  </a:cubicBezTo>
                  <a:cubicBezTo>
                    <a:pt x="30867" y="7883"/>
                    <a:pt x="31383" y="8887"/>
                    <a:pt x="31735" y="9944"/>
                  </a:cubicBezTo>
                  <a:cubicBezTo>
                    <a:pt x="31518" y="10161"/>
                    <a:pt x="31274" y="10324"/>
                    <a:pt x="31084" y="10514"/>
                  </a:cubicBezTo>
                  <a:cubicBezTo>
                    <a:pt x="31003" y="10595"/>
                    <a:pt x="30949" y="10785"/>
                    <a:pt x="31003" y="10894"/>
                  </a:cubicBezTo>
                  <a:cubicBezTo>
                    <a:pt x="31057" y="11002"/>
                    <a:pt x="31220" y="11084"/>
                    <a:pt x="31356" y="11084"/>
                  </a:cubicBezTo>
                  <a:cubicBezTo>
                    <a:pt x="31573" y="11084"/>
                    <a:pt x="31817" y="11029"/>
                    <a:pt x="32034" y="10975"/>
                  </a:cubicBezTo>
                  <a:cubicBezTo>
                    <a:pt x="32386" y="11545"/>
                    <a:pt x="32712" y="12820"/>
                    <a:pt x="32766" y="13633"/>
                  </a:cubicBezTo>
                  <a:cubicBezTo>
                    <a:pt x="32522" y="13796"/>
                    <a:pt x="32251" y="13959"/>
                    <a:pt x="32007" y="14149"/>
                  </a:cubicBezTo>
                  <a:cubicBezTo>
                    <a:pt x="31952" y="14203"/>
                    <a:pt x="31898" y="14338"/>
                    <a:pt x="31925" y="14393"/>
                  </a:cubicBezTo>
                  <a:cubicBezTo>
                    <a:pt x="31952" y="14474"/>
                    <a:pt x="32061" y="14583"/>
                    <a:pt x="32169" y="14610"/>
                  </a:cubicBezTo>
                  <a:cubicBezTo>
                    <a:pt x="32413" y="14637"/>
                    <a:pt x="32685" y="14637"/>
                    <a:pt x="32929" y="14664"/>
                  </a:cubicBezTo>
                  <a:cubicBezTo>
                    <a:pt x="33200" y="15342"/>
                    <a:pt x="33336" y="16644"/>
                    <a:pt x="33173" y="17376"/>
                  </a:cubicBezTo>
                  <a:cubicBezTo>
                    <a:pt x="32930" y="17429"/>
                    <a:pt x="32370" y="17453"/>
                    <a:pt x="31738" y="17453"/>
                  </a:cubicBezTo>
                  <a:cubicBezTo>
                    <a:pt x="30748" y="17453"/>
                    <a:pt x="29583" y="17394"/>
                    <a:pt x="29186" y="17295"/>
                  </a:cubicBezTo>
                  <a:cubicBezTo>
                    <a:pt x="29186" y="17132"/>
                    <a:pt x="29131" y="16942"/>
                    <a:pt x="29159" y="16753"/>
                  </a:cubicBezTo>
                  <a:cubicBezTo>
                    <a:pt x="29213" y="15695"/>
                    <a:pt x="28942" y="14691"/>
                    <a:pt x="28616" y="13688"/>
                  </a:cubicBezTo>
                  <a:cubicBezTo>
                    <a:pt x="28155" y="12304"/>
                    <a:pt x="27613" y="10975"/>
                    <a:pt x="26880" y="9727"/>
                  </a:cubicBezTo>
                  <a:cubicBezTo>
                    <a:pt x="26012" y="8209"/>
                    <a:pt x="24765" y="7069"/>
                    <a:pt x="23218" y="6256"/>
                  </a:cubicBezTo>
                  <a:cubicBezTo>
                    <a:pt x="22703" y="6011"/>
                    <a:pt x="22161" y="5822"/>
                    <a:pt x="21591" y="5740"/>
                  </a:cubicBezTo>
                  <a:cubicBezTo>
                    <a:pt x="20806" y="5628"/>
                    <a:pt x="20003" y="5442"/>
                    <a:pt x="19197" y="5442"/>
                  </a:cubicBezTo>
                  <a:cubicBezTo>
                    <a:pt x="19028" y="5442"/>
                    <a:pt x="18858" y="5450"/>
                    <a:pt x="18689" y="5469"/>
                  </a:cubicBezTo>
                  <a:cubicBezTo>
                    <a:pt x="15678" y="5822"/>
                    <a:pt x="13183" y="7069"/>
                    <a:pt x="11474" y="9700"/>
                  </a:cubicBezTo>
                  <a:cubicBezTo>
                    <a:pt x="10714" y="10867"/>
                    <a:pt x="10389" y="12169"/>
                    <a:pt x="10307" y="13525"/>
                  </a:cubicBezTo>
                  <a:cubicBezTo>
                    <a:pt x="10253" y="14718"/>
                    <a:pt x="10253" y="15912"/>
                    <a:pt x="10497" y="17078"/>
                  </a:cubicBezTo>
                  <a:cubicBezTo>
                    <a:pt x="10497" y="17159"/>
                    <a:pt x="10497" y="17268"/>
                    <a:pt x="10497" y="17349"/>
                  </a:cubicBezTo>
                  <a:cubicBezTo>
                    <a:pt x="10178" y="17410"/>
                    <a:pt x="9182" y="17445"/>
                    <a:pt x="8236" y="17445"/>
                  </a:cubicBezTo>
                  <a:cubicBezTo>
                    <a:pt x="7497" y="17445"/>
                    <a:pt x="6789" y="17424"/>
                    <a:pt x="6456" y="17376"/>
                  </a:cubicBezTo>
                  <a:cubicBezTo>
                    <a:pt x="6320" y="16942"/>
                    <a:pt x="6293" y="15722"/>
                    <a:pt x="6429" y="14745"/>
                  </a:cubicBezTo>
                  <a:cubicBezTo>
                    <a:pt x="6507" y="14718"/>
                    <a:pt x="6590" y="14708"/>
                    <a:pt x="6676" y="14708"/>
                  </a:cubicBezTo>
                  <a:cubicBezTo>
                    <a:pt x="6873" y="14708"/>
                    <a:pt x="7084" y="14759"/>
                    <a:pt x="7285" y="14759"/>
                  </a:cubicBezTo>
                  <a:cubicBezTo>
                    <a:pt x="7512" y="14759"/>
                    <a:pt x="7726" y="14694"/>
                    <a:pt x="7893" y="14420"/>
                  </a:cubicBezTo>
                  <a:cubicBezTo>
                    <a:pt x="7595" y="13877"/>
                    <a:pt x="7026" y="14013"/>
                    <a:pt x="6592" y="13850"/>
                  </a:cubicBezTo>
                  <a:cubicBezTo>
                    <a:pt x="6456" y="13254"/>
                    <a:pt x="6537" y="12386"/>
                    <a:pt x="6809" y="11463"/>
                  </a:cubicBezTo>
                  <a:cubicBezTo>
                    <a:pt x="6903" y="11382"/>
                    <a:pt x="7005" y="11362"/>
                    <a:pt x="7107" y="11362"/>
                  </a:cubicBezTo>
                  <a:cubicBezTo>
                    <a:pt x="7209" y="11362"/>
                    <a:pt x="7310" y="11382"/>
                    <a:pt x="7405" y="11382"/>
                  </a:cubicBezTo>
                  <a:cubicBezTo>
                    <a:pt x="7568" y="11382"/>
                    <a:pt x="7704" y="11409"/>
                    <a:pt x="7839" y="11409"/>
                  </a:cubicBezTo>
                  <a:cubicBezTo>
                    <a:pt x="8029" y="11382"/>
                    <a:pt x="8138" y="11274"/>
                    <a:pt x="8192" y="11084"/>
                  </a:cubicBezTo>
                  <a:cubicBezTo>
                    <a:pt x="8219" y="10894"/>
                    <a:pt x="8138" y="10758"/>
                    <a:pt x="7975" y="10677"/>
                  </a:cubicBezTo>
                  <a:cubicBezTo>
                    <a:pt x="7812" y="10595"/>
                    <a:pt x="7622" y="10568"/>
                    <a:pt x="7432" y="10514"/>
                  </a:cubicBezTo>
                  <a:cubicBezTo>
                    <a:pt x="7324" y="10487"/>
                    <a:pt x="7215" y="10460"/>
                    <a:pt x="7107" y="10433"/>
                  </a:cubicBezTo>
                  <a:cubicBezTo>
                    <a:pt x="7134" y="9809"/>
                    <a:pt x="7324" y="9212"/>
                    <a:pt x="7704" y="8588"/>
                  </a:cubicBezTo>
                  <a:cubicBezTo>
                    <a:pt x="7921" y="8642"/>
                    <a:pt x="8110" y="8697"/>
                    <a:pt x="8327" y="8724"/>
                  </a:cubicBezTo>
                  <a:cubicBezTo>
                    <a:pt x="8436" y="8751"/>
                    <a:pt x="8544" y="8778"/>
                    <a:pt x="8653" y="8805"/>
                  </a:cubicBezTo>
                  <a:cubicBezTo>
                    <a:pt x="8870" y="8805"/>
                    <a:pt x="9033" y="8724"/>
                    <a:pt x="9141" y="8534"/>
                  </a:cubicBezTo>
                  <a:cubicBezTo>
                    <a:pt x="9195" y="8398"/>
                    <a:pt x="9141" y="8181"/>
                    <a:pt x="8951" y="8046"/>
                  </a:cubicBezTo>
                  <a:cubicBezTo>
                    <a:pt x="8707" y="7910"/>
                    <a:pt x="8436" y="7802"/>
                    <a:pt x="8192" y="7693"/>
                  </a:cubicBezTo>
                  <a:cubicBezTo>
                    <a:pt x="8355" y="7042"/>
                    <a:pt x="9087" y="5930"/>
                    <a:pt x="9928" y="5116"/>
                  </a:cubicBezTo>
                  <a:cubicBezTo>
                    <a:pt x="10063" y="5198"/>
                    <a:pt x="10226" y="5306"/>
                    <a:pt x="10389" y="5388"/>
                  </a:cubicBezTo>
                  <a:cubicBezTo>
                    <a:pt x="10579" y="5469"/>
                    <a:pt x="10769" y="5550"/>
                    <a:pt x="10986" y="5578"/>
                  </a:cubicBezTo>
                  <a:cubicBezTo>
                    <a:pt x="10996" y="5579"/>
                    <a:pt x="11007" y="5580"/>
                    <a:pt x="11018" y="5580"/>
                  </a:cubicBezTo>
                  <a:cubicBezTo>
                    <a:pt x="11193" y="5580"/>
                    <a:pt x="11334" y="5377"/>
                    <a:pt x="11257" y="5198"/>
                  </a:cubicBezTo>
                  <a:cubicBezTo>
                    <a:pt x="11203" y="5062"/>
                    <a:pt x="11121" y="4927"/>
                    <a:pt x="11040" y="4818"/>
                  </a:cubicBezTo>
                  <a:cubicBezTo>
                    <a:pt x="10931" y="4682"/>
                    <a:pt x="10796" y="4547"/>
                    <a:pt x="10660" y="4411"/>
                  </a:cubicBezTo>
                  <a:cubicBezTo>
                    <a:pt x="11230" y="3760"/>
                    <a:pt x="12559" y="2838"/>
                    <a:pt x="13535" y="2458"/>
                  </a:cubicBezTo>
                  <a:cubicBezTo>
                    <a:pt x="13671" y="2648"/>
                    <a:pt x="13779" y="2865"/>
                    <a:pt x="13915" y="3055"/>
                  </a:cubicBezTo>
                  <a:cubicBezTo>
                    <a:pt x="13996" y="3163"/>
                    <a:pt x="14105" y="3272"/>
                    <a:pt x="14213" y="3353"/>
                  </a:cubicBezTo>
                  <a:cubicBezTo>
                    <a:pt x="14263" y="3394"/>
                    <a:pt x="14320" y="3413"/>
                    <a:pt x="14376" y="3413"/>
                  </a:cubicBezTo>
                  <a:cubicBezTo>
                    <a:pt x="14504" y="3413"/>
                    <a:pt x="14628" y="3315"/>
                    <a:pt x="14647" y="3163"/>
                  </a:cubicBezTo>
                  <a:cubicBezTo>
                    <a:pt x="14647" y="2919"/>
                    <a:pt x="14593" y="2702"/>
                    <a:pt x="14566" y="2458"/>
                  </a:cubicBezTo>
                  <a:cubicBezTo>
                    <a:pt x="14539" y="2350"/>
                    <a:pt x="14485" y="2241"/>
                    <a:pt x="14457" y="2106"/>
                  </a:cubicBezTo>
                  <a:cubicBezTo>
                    <a:pt x="14539" y="2051"/>
                    <a:pt x="14593" y="1970"/>
                    <a:pt x="14674" y="1943"/>
                  </a:cubicBezTo>
                  <a:cubicBezTo>
                    <a:pt x="15895" y="1455"/>
                    <a:pt x="17170" y="1183"/>
                    <a:pt x="18472" y="994"/>
                  </a:cubicBezTo>
                  <a:close/>
                  <a:moveTo>
                    <a:pt x="20627" y="18098"/>
                  </a:moveTo>
                  <a:cubicBezTo>
                    <a:pt x="21771" y="18098"/>
                    <a:pt x="22908" y="18123"/>
                    <a:pt x="24059" y="18163"/>
                  </a:cubicBezTo>
                  <a:cubicBezTo>
                    <a:pt x="26365" y="18217"/>
                    <a:pt x="28670" y="18326"/>
                    <a:pt x="30949" y="18380"/>
                  </a:cubicBezTo>
                  <a:cubicBezTo>
                    <a:pt x="32929" y="18434"/>
                    <a:pt x="34882" y="18461"/>
                    <a:pt x="36862" y="18488"/>
                  </a:cubicBezTo>
                  <a:cubicBezTo>
                    <a:pt x="36970" y="18488"/>
                    <a:pt x="37106" y="18516"/>
                    <a:pt x="37242" y="18516"/>
                  </a:cubicBezTo>
                  <a:cubicBezTo>
                    <a:pt x="37269" y="18651"/>
                    <a:pt x="37323" y="18787"/>
                    <a:pt x="37323" y="18922"/>
                  </a:cubicBezTo>
                  <a:cubicBezTo>
                    <a:pt x="37350" y="20333"/>
                    <a:pt x="37350" y="21770"/>
                    <a:pt x="37350" y="23181"/>
                  </a:cubicBezTo>
                  <a:cubicBezTo>
                    <a:pt x="37350" y="23289"/>
                    <a:pt x="37323" y="23371"/>
                    <a:pt x="37323" y="23452"/>
                  </a:cubicBezTo>
                  <a:cubicBezTo>
                    <a:pt x="36957" y="23581"/>
                    <a:pt x="35941" y="23693"/>
                    <a:pt x="35049" y="23693"/>
                  </a:cubicBezTo>
                  <a:cubicBezTo>
                    <a:pt x="34818" y="23693"/>
                    <a:pt x="34595" y="23686"/>
                    <a:pt x="34393" y="23669"/>
                  </a:cubicBezTo>
                  <a:cubicBezTo>
                    <a:pt x="34312" y="23344"/>
                    <a:pt x="34421" y="22991"/>
                    <a:pt x="34448" y="22638"/>
                  </a:cubicBezTo>
                  <a:cubicBezTo>
                    <a:pt x="34502" y="22421"/>
                    <a:pt x="34556" y="22177"/>
                    <a:pt x="34556" y="21960"/>
                  </a:cubicBezTo>
                  <a:cubicBezTo>
                    <a:pt x="34556" y="21743"/>
                    <a:pt x="34448" y="21581"/>
                    <a:pt x="34231" y="21553"/>
                  </a:cubicBezTo>
                  <a:cubicBezTo>
                    <a:pt x="34186" y="21542"/>
                    <a:pt x="34143" y="21537"/>
                    <a:pt x="34102" y="21537"/>
                  </a:cubicBezTo>
                  <a:cubicBezTo>
                    <a:pt x="33941" y="21537"/>
                    <a:pt x="33807" y="21619"/>
                    <a:pt x="33743" y="21770"/>
                  </a:cubicBezTo>
                  <a:cubicBezTo>
                    <a:pt x="33661" y="21987"/>
                    <a:pt x="33580" y="22259"/>
                    <a:pt x="33526" y="22503"/>
                  </a:cubicBezTo>
                  <a:cubicBezTo>
                    <a:pt x="33444" y="22882"/>
                    <a:pt x="33390" y="23235"/>
                    <a:pt x="33336" y="23615"/>
                  </a:cubicBezTo>
                  <a:cubicBezTo>
                    <a:pt x="32978" y="23747"/>
                    <a:pt x="32097" y="23826"/>
                    <a:pt x="31293" y="23826"/>
                  </a:cubicBezTo>
                  <a:cubicBezTo>
                    <a:pt x="30938" y="23826"/>
                    <a:pt x="30599" y="23811"/>
                    <a:pt x="30325" y="23778"/>
                  </a:cubicBezTo>
                  <a:cubicBezTo>
                    <a:pt x="30271" y="23425"/>
                    <a:pt x="30298" y="23099"/>
                    <a:pt x="30352" y="22747"/>
                  </a:cubicBezTo>
                  <a:cubicBezTo>
                    <a:pt x="30379" y="22503"/>
                    <a:pt x="30406" y="22259"/>
                    <a:pt x="30379" y="22042"/>
                  </a:cubicBezTo>
                  <a:cubicBezTo>
                    <a:pt x="30354" y="21891"/>
                    <a:pt x="30236" y="21740"/>
                    <a:pt x="30068" y="21740"/>
                  </a:cubicBezTo>
                  <a:cubicBezTo>
                    <a:pt x="30054" y="21740"/>
                    <a:pt x="30041" y="21741"/>
                    <a:pt x="30027" y="21743"/>
                  </a:cubicBezTo>
                  <a:cubicBezTo>
                    <a:pt x="29891" y="21770"/>
                    <a:pt x="29728" y="21852"/>
                    <a:pt x="29674" y="21933"/>
                  </a:cubicBezTo>
                  <a:cubicBezTo>
                    <a:pt x="29593" y="22096"/>
                    <a:pt x="29538" y="22286"/>
                    <a:pt x="29511" y="22476"/>
                  </a:cubicBezTo>
                  <a:cubicBezTo>
                    <a:pt x="29457" y="22910"/>
                    <a:pt x="29403" y="23371"/>
                    <a:pt x="29186" y="23805"/>
                  </a:cubicBezTo>
                  <a:lnTo>
                    <a:pt x="26880" y="23805"/>
                  </a:lnTo>
                  <a:cubicBezTo>
                    <a:pt x="26690" y="23479"/>
                    <a:pt x="26745" y="23127"/>
                    <a:pt x="26663" y="22801"/>
                  </a:cubicBezTo>
                  <a:cubicBezTo>
                    <a:pt x="26636" y="22611"/>
                    <a:pt x="26609" y="22394"/>
                    <a:pt x="26555" y="22177"/>
                  </a:cubicBezTo>
                  <a:cubicBezTo>
                    <a:pt x="26500" y="22015"/>
                    <a:pt x="26338" y="21933"/>
                    <a:pt x="26175" y="21933"/>
                  </a:cubicBezTo>
                  <a:cubicBezTo>
                    <a:pt x="25985" y="21960"/>
                    <a:pt x="25849" y="22069"/>
                    <a:pt x="25822" y="22232"/>
                  </a:cubicBezTo>
                  <a:cubicBezTo>
                    <a:pt x="25795" y="22394"/>
                    <a:pt x="25795" y="22557"/>
                    <a:pt x="25795" y="22747"/>
                  </a:cubicBezTo>
                  <a:cubicBezTo>
                    <a:pt x="25795" y="23072"/>
                    <a:pt x="25795" y="23398"/>
                    <a:pt x="25795" y="23750"/>
                  </a:cubicBezTo>
                  <a:cubicBezTo>
                    <a:pt x="25420" y="23809"/>
                    <a:pt x="24944" y="23837"/>
                    <a:pt x="24477" y="23837"/>
                  </a:cubicBezTo>
                  <a:cubicBezTo>
                    <a:pt x="23865" y="23837"/>
                    <a:pt x="23271" y="23789"/>
                    <a:pt x="22947" y="23696"/>
                  </a:cubicBezTo>
                  <a:cubicBezTo>
                    <a:pt x="22947" y="23452"/>
                    <a:pt x="23001" y="23208"/>
                    <a:pt x="23001" y="22937"/>
                  </a:cubicBezTo>
                  <a:cubicBezTo>
                    <a:pt x="23029" y="22665"/>
                    <a:pt x="23029" y="22367"/>
                    <a:pt x="23001" y="22096"/>
                  </a:cubicBezTo>
                  <a:cubicBezTo>
                    <a:pt x="22977" y="21947"/>
                    <a:pt x="22839" y="21821"/>
                    <a:pt x="22670" y="21821"/>
                  </a:cubicBezTo>
                  <a:cubicBezTo>
                    <a:pt x="22654" y="21821"/>
                    <a:pt x="22638" y="21822"/>
                    <a:pt x="22622" y="21825"/>
                  </a:cubicBezTo>
                  <a:cubicBezTo>
                    <a:pt x="22513" y="21825"/>
                    <a:pt x="22323" y="21906"/>
                    <a:pt x="22296" y="22015"/>
                  </a:cubicBezTo>
                  <a:cubicBezTo>
                    <a:pt x="22161" y="22286"/>
                    <a:pt x="22052" y="22584"/>
                    <a:pt x="21971" y="22882"/>
                  </a:cubicBezTo>
                  <a:cubicBezTo>
                    <a:pt x="21917" y="23154"/>
                    <a:pt x="21862" y="23425"/>
                    <a:pt x="21808" y="23696"/>
                  </a:cubicBezTo>
                  <a:cubicBezTo>
                    <a:pt x="21476" y="23807"/>
                    <a:pt x="20968" y="23862"/>
                    <a:pt x="20495" y="23862"/>
                  </a:cubicBezTo>
                  <a:cubicBezTo>
                    <a:pt x="20157" y="23862"/>
                    <a:pt x="19837" y="23834"/>
                    <a:pt x="19611" y="23778"/>
                  </a:cubicBezTo>
                  <a:cubicBezTo>
                    <a:pt x="19557" y="23425"/>
                    <a:pt x="19638" y="23099"/>
                    <a:pt x="19638" y="22747"/>
                  </a:cubicBezTo>
                  <a:cubicBezTo>
                    <a:pt x="19665" y="22503"/>
                    <a:pt x="19665" y="22259"/>
                    <a:pt x="19611" y="22042"/>
                  </a:cubicBezTo>
                  <a:cubicBezTo>
                    <a:pt x="19584" y="21933"/>
                    <a:pt x="19475" y="21798"/>
                    <a:pt x="19394" y="21798"/>
                  </a:cubicBezTo>
                  <a:cubicBezTo>
                    <a:pt x="19285" y="21798"/>
                    <a:pt x="19123" y="21852"/>
                    <a:pt x="19041" y="21933"/>
                  </a:cubicBezTo>
                  <a:cubicBezTo>
                    <a:pt x="18933" y="22069"/>
                    <a:pt x="18879" y="22232"/>
                    <a:pt x="18824" y="22394"/>
                  </a:cubicBezTo>
                  <a:cubicBezTo>
                    <a:pt x="18743" y="22611"/>
                    <a:pt x="18689" y="22828"/>
                    <a:pt x="18635" y="23072"/>
                  </a:cubicBezTo>
                  <a:cubicBezTo>
                    <a:pt x="18580" y="23289"/>
                    <a:pt x="18553" y="23533"/>
                    <a:pt x="18526" y="23750"/>
                  </a:cubicBezTo>
                  <a:cubicBezTo>
                    <a:pt x="18239" y="23856"/>
                    <a:pt x="17766" y="23912"/>
                    <a:pt x="17239" y="23912"/>
                  </a:cubicBezTo>
                  <a:cubicBezTo>
                    <a:pt x="16821" y="23912"/>
                    <a:pt x="16369" y="23877"/>
                    <a:pt x="15949" y="23805"/>
                  </a:cubicBezTo>
                  <a:cubicBezTo>
                    <a:pt x="15949" y="23642"/>
                    <a:pt x="15922" y="23479"/>
                    <a:pt x="15895" y="23344"/>
                  </a:cubicBezTo>
                  <a:cubicBezTo>
                    <a:pt x="15868" y="23018"/>
                    <a:pt x="15814" y="22720"/>
                    <a:pt x="15787" y="22421"/>
                  </a:cubicBezTo>
                  <a:cubicBezTo>
                    <a:pt x="15759" y="22232"/>
                    <a:pt x="15678" y="22042"/>
                    <a:pt x="15434" y="22015"/>
                  </a:cubicBezTo>
                  <a:cubicBezTo>
                    <a:pt x="15420" y="22012"/>
                    <a:pt x="15407" y="22011"/>
                    <a:pt x="15393" y="22011"/>
                  </a:cubicBezTo>
                  <a:cubicBezTo>
                    <a:pt x="15245" y="22011"/>
                    <a:pt x="15102" y="22148"/>
                    <a:pt x="15027" y="22421"/>
                  </a:cubicBezTo>
                  <a:cubicBezTo>
                    <a:pt x="14973" y="22693"/>
                    <a:pt x="14946" y="22991"/>
                    <a:pt x="14891" y="23262"/>
                  </a:cubicBezTo>
                  <a:cubicBezTo>
                    <a:pt x="14864" y="23425"/>
                    <a:pt x="14864" y="23588"/>
                    <a:pt x="14864" y="23750"/>
                  </a:cubicBezTo>
                  <a:cubicBezTo>
                    <a:pt x="14627" y="23796"/>
                    <a:pt x="14290" y="23817"/>
                    <a:pt x="13932" y="23817"/>
                  </a:cubicBezTo>
                  <a:cubicBezTo>
                    <a:pt x="13433" y="23817"/>
                    <a:pt x="12895" y="23775"/>
                    <a:pt x="12532" y="23696"/>
                  </a:cubicBezTo>
                  <a:cubicBezTo>
                    <a:pt x="12505" y="23506"/>
                    <a:pt x="12505" y="23316"/>
                    <a:pt x="12477" y="23099"/>
                  </a:cubicBezTo>
                  <a:cubicBezTo>
                    <a:pt x="12450" y="22882"/>
                    <a:pt x="12423" y="22638"/>
                    <a:pt x="12369" y="22394"/>
                  </a:cubicBezTo>
                  <a:cubicBezTo>
                    <a:pt x="12342" y="22204"/>
                    <a:pt x="12179" y="22096"/>
                    <a:pt x="11962" y="22096"/>
                  </a:cubicBezTo>
                  <a:cubicBezTo>
                    <a:pt x="11745" y="22096"/>
                    <a:pt x="11609" y="22232"/>
                    <a:pt x="11582" y="22421"/>
                  </a:cubicBezTo>
                  <a:cubicBezTo>
                    <a:pt x="11528" y="22720"/>
                    <a:pt x="11528" y="22991"/>
                    <a:pt x="11501" y="23289"/>
                  </a:cubicBezTo>
                  <a:cubicBezTo>
                    <a:pt x="11501" y="23398"/>
                    <a:pt x="11501" y="23506"/>
                    <a:pt x="11501" y="23669"/>
                  </a:cubicBezTo>
                  <a:cubicBezTo>
                    <a:pt x="11325" y="23724"/>
                    <a:pt x="11153" y="23739"/>
                    <a:pt x="10982" y="23739"/>
                  </a:cubicBezTo>
                  <a:cubicBezTo>
                    <a:pt x="10783" y="23739"/>
                    <a:pt x="10584" y="23719"/>
                    <a:pt x="10382" y="23719"/>
                  </a:cubicBezTo>
                  <a:cubicBezTo>
                    <a:pt x="10330" y="23719"/>
                    <a:pt x="10278" y="23720"/>
                    <a:pt x="10226" y="23723"/>
                  </a:cubicBezTo>
                  <a:lnTo>
                    <a:pt x="9006" y="23723"/>
                  </a:lnTo>
                  <a:cubicBezTo>
                    <a:pt x="8761" y="23506"/>
                    <a:pt x="8843" y="23289"/>
                    <a:pt x="8843" y="23072"/>
                  </a:cubicBezTo>
                  <a:cubicBezTo>
                    <a:pt x="8816" y="22828"/>
                    <a:pt x="8816" y="22611"/>
                    <a:pt x="8789" y="22367"/>
                  </a:cubicBezTo>
                  <a:cubicBezTo>
                    <a:pt x="8739" y="22144"/>
                    <a:pt x="8576" y="22011"/>
                    <a:pt x="8382" y="22011"/>
                  </a:cubicBezTo>
                  <a:cubicBezTo>
                    <a:pt x="8364" y="22011"/>
                    <a:pt x="8346" y="22012"/>
                    <a:pt x="8327" y="22015"/>
                  </a:cubicBezTo>
                  <a:cubicBezTo>
                    <a:pt x="8110" y="22015"/>
                    <a:pt x="7975" y="22150"/>
                    <a:pt x="7921" y="22340"/>
                  </a:cubicBezTo>
                  <a:cubicBezTo>
                    <a:pt x="7893" y="22530"/>
                    <a:pt x="7893" y="22720"/>
                    <a:pt x="7866" y="22910"/>
                  </a:cubicBezTo>
                  <a:cubicBezTo>
                    <a:pt x="7866" y="23154"/>
                    <a:pt x="7866" y="23371"/>
                    <a:pt x="7866" y="23642"/>
                  </a:cubicBezTo>
                  <a:cubicBezTo>
                    <a:pt x="7676" y="23706"/>
                    <a:pt x="7489" y="23724"/>
                    <a:pt x="7305" y="23724"/>
                  </a:cubicBezTo>
                  <a:cubicBezTo>
                    <a:pt x="7063" y="23724"/>
                    <a:pt x="6826" y="23692"/>
                    <a:pt x="6589" y="23692"/>
                  </a:cubicBezTo>
                  <a:cubicBezTo>
                    <a:pt x="6545" y="23692"/>
                    <a:pt x="6500" y="23694"/>
                    <a:pt x="6456" y="23696"/>
                  </a:cubicBezTo>
                  <a:cubicBezTo>
                    <a:pt x="6293" y="23705"/>
                    <a:pt x="6133" y="23708"/>
                    <a:pt x="5974" y="23708"/>
                  </a:cubicBezTo>
                  <a:cubicBezTo>
                    <a:pt x="5654" y="23708"/>
                    <a:pt x="5335" y="23696"/>
                    <a:pt x="4991" y="23696"/>
                  </a:cubicBezTo>
                  <a:cubicBezTo>
                    <a:pt x="4828" y="23425"/>
                    <a:pt x="4856" y="23127"/>
                    <a:pt x="4801" y="22828"/>
                  </a:cubicBezTo>
                  <a:cubicBezTo>
                    <a:pt x="4774" y="22557"/>
                    <a:pt x="4720" y="22313"/>
                    <a:pt x="4639" y="22069"/>
                  </a:cubicBezTo>
                  <a:cubicBezTo>
                    <a:pt x="4590" y="21923"/>
                    <a:pt x="4476" y="21821"/>
                    <a:pt x="4316" y="21821"/>
                  </a:cubicBezTo>
                  <a:cubicBezTo>
                    <a:pt x="4297" y="21821"/>
                    <a:pt x="4278" y="21822"/>
                    <a:pt x="4259" y="21825"/>
                  </a:cubicBezTo>
                  <a:cubicBezTo>
                    <a:pt x="4069" y="21825"/>
                    <a:pt x="3933" y="21960"/>
                    <a:pt x="3906" y="22123"/>
                  </a:cubicBezTo>
                  <a:cubicBezTo>
                    <a:pt x="3852" y="22394"/>
                    <a:pt x="3825" y="22693"/>
                    <a:pt x="3825" y="22964"/>
                  </a:cubicBezTo>
                  <a:cubicBezTo>
                    <a:pt x="3825" y="23208"/>
                    <a:pt x="3852" y="23479"/>
                    <a:pt x="3879" y="23723"/>
                  </a:cubicBezTo>
                  <a:cubicBezTo>
                    <a:pt x="3531" y="23798"/>
                    <a:pt x="3040" y="23833"/>
                    <a:pt x="2548" y="23833"/>
                  </a:cubicBezTo>
                  <a:cubicBezTo>
                    <a:pt x="1967" y="23833"/>
                    <a:pt x="1384" y="23784"/>
                    <a:pt x="1031" y="23696"/>
                  </a:cubicBezTo>
                  <a:cubicBezTo>
                    <a:pt x="896" y="23099"/>
                    <a:pt x="896" y="19275"/>
                    <a:pt x="1058" y="18434"/>
                  </a:cubicBezTo>
                  <a:cubicBezTo>
                    <a:pt x="1179" y="18359"/>
                    <a:pt x="1316" y="18342"/>
                    <a:pt x="1456" y="18342"/>
                  </a:cubicBezTo>
                  <a:cubicBezTo>
                    <a:pt x="1568" y="18342"/>
                    <a:pt x="1682" y="18353"/>
                    <a:pt x="1791" y="18353"/>
                  </a:cubicBezTo>
                  <a:cubicBezTo>
                    <a:pt x="3187" y="18353"/>
                    <a:pt x="4578" y="18360"/>
                    <a:pt x="5964" y="18360"/>
                  </a:cubicBezTo>
                  <a:cubicBezTo>
                    <a:pt x="7351" y="18360"/>
                    <a:pt x="8734" y="18353"/>
                    <a:pt x="10118" y="18326"/>
                  </a:cubicBezTo>
                  <a:cubicBezTo>
                    <a:pt x="13210" y="18299"/>
                    <a:pt x="16275" y="18163"/>
                    <a:pt x="19367" y="18109"/>
                  </a:cubicBezTo>
                  <a:cubicBezTo>
                    <a:pt x="19788" y="18101"/>
                    <a:pt x="20208" y="18098"/>
                    <a:pt x="20627" y="18098"/>
                  </a:cubicBezTo>
                  <a:close/>
                  <a:moveTo>
                    <a:pt x="20105" y="0"/>
                  </a:moveTo>
                  <a:cubicBezTo>
                    <a:pt x="19790" y="0"/>
                    <a:pt x="19472" y="15"/>
                    <a:pt x="19150" y="44"/>
                  </a:cubicBezTo>
                  <a:cubicBezTo>
                    <a:pt x="17143" y="234"/>
                    <a:pt x="15217" y="641"/>
                    <a:pt x="13400" y="1482"/>
                  </a:cubicBezTo>
                  <a:cubicBezTo>
                    <a:pt x="10741" y="2730"/>
                    <a:pt x="8707" y="4628"/>
                    <a:pt x="7297" y="7232"/>
                  </a:cubicBezTo>
                  <a:cubicBezTo>
                    <a:pt x="6293" y="9131"/>
                    <a:pt x="5805" y="11165"/>
                    <a:pt x="5615" y="13281"/>
                  </a:cubicBezTo>
                  <a:cubicBezTo>
                    <a:pt x="5507" y="14501"/>
                    <a:pt x="5452" y="15695"/>
                    <a:pt x="5371" y="16915"/>
                  </a:cubicBezTo>
                  <a:cubicBezTo>
                    <a:pt x="5371" y="17051"/>
                    <a:pt x="5317" y="17214"/>
                    <a:pt x="5290" y="17431"/>
                  </a:cubicBezTo>
                  <a:lnTo>
                    <a:pt x="706" y="17431"/>
                  </a:lnTo>
                  <a:cubicBezTo>
                    <a:pt x="217" y="17431"/>
                    <a:pt x="109" y="17539"/>
                    <a:pt x="82" y="18000"/>
                  </a:cubicBezTo>
                  <a:cubicBezTo>
                    <a:pt x="55" y="18380"/>
                    <a:pt x="55" y="18760"/>
                    <a:pt x="28" y="19139"/>
                  </a:cubicBezTo>
                  <a:cubicBezTo>
                    <a:pt x="28" y="20604"/>
                    <a:pt x="0" y="22096"/>
                    <a:pt x="0" y="23561"/>
                  </a:cubicBezTo>
                  <a:cubicBezTo>
                    <a:pt x="0" y="23750"/>
                    <a:pt x="0" y="23940"/>
                    <a:pt x="28" y="24130"/>
                  </a:cubicBezTo>
                  <a:cubicBezTo>
                    <a:pt x="82" y="24429"/>
                    <a:pt x="217" y="24591"/>
                    <a:pt x="543" y="24618"/>
                  </a:cubicBezTo>
                  <a:cubicBezTo>
                    <a:pt x="651" y="24627"/>
                    <a:pt x="763" y="24630"/>
                    <a:pt x="875" y="24630"/>
                  </a:cubicBezTo>
                  <a:cubicBezTo>
                    <a:pt x="1100" y="24630"/>
                    <a:pt x="1329" y="24618"/>
                    <a:pt x="1546" y="24618"/>
                  </a:cubicBezTo>
                  <a:cubicBezTo>
                    <a:pt x="3158" y="24618"/>
                    <a:pt x="4779" y="24589"/>
                    <a:pt x="6403" y="24589"/>
                  </a:cubicBezTo>
                  <a:cubicBezTo>
                    <a:pt x="7487" y="24589"/>
                    <a:pt x="8572" y="24602"/>
                    <a:pt x="9657" y="24646"/>
                  </a:cubicBezTo>
                  <a:cubicBezTo>
                    <a:pt x="12342" y="24727"/>
                    <a:pt x="15054" y="24835"/>
                    <a:pt x="17739" y="24863"/>
                  </a:cubicBezTo>
                  <a:cubicBezTo>
                    <a:pt x="22161" y="24917"/>
                    <a:pt x="26582" y="24890"/>
                    <a:pt x="30976" y="24917"/>
                  </a:cubicBezTo>
                  <a:cubicBezTo>
                    <a:pt x="31173" y="24919"/>
                    <a:pt x="31370" y="24920"/>
                    <a:pt x="31566" y="24920"/>
                  </a:cubicBezTo>
                  <a:cubicBezTo>
                    <a:pt x="33589" y="24920"/>
                    <a:pt x="35592" y="24801"/>
                    <a:pt x="37594" y="24727"/>
                  </a:cubicBezTo>
                  <a:cubicBezTo>
                    <a:pt x="37811" y="24727"/>
                    <a:pt x="38055" y="24727"/>
                    <a:pt x="38299" y="24483"/>
                  </a:cubicBezTo>
                  <a:cubicBezTo>
                    <a:pt x="38326" y="24184"/>
                    <a:pt x="38354" y="23832"/>
                    <a:pt x="38354" y="23479"/>
                  </a:cubicBezTo>
                  <a:cubicBezTo>
                    <a:pt x="38354" y="21960"/>
                    <a:pt x="38326" y="20441"/>
                    <a:pt x="38326" y="18950"/>
                  </a:cubicBezTo>
                  <a:cubicBezTo>
                    <a:pt x="38326" y="18733"/>
                    <a:pt x="38299" y="18516"/>
                    <a:pt x="38272" y="18299"/>
                  </a:cubicBezTo>
                  <a:cubicBezTo>
                    <a:pt x="38170" y="17713"/>
                    <a:pt x="37973" y="17509"/>
                    <a:pt x="37432" y="17509"/>
                  </a:cubicBezTo>
                  <a:cubicBezTo>
                    <a:pt x="37397" y="17509"/>
                    <a:pt x="37361" y="17510"/>
                    <a:pt x="37323" y="17512"/>
                  </a:cubicBezTo>
                  <a:lnTo>
                    <a:pt x="35044" y="17512"/>
                  </a:lnTo>
                  <a:cubicBezTo>
                    <a:pt x="34773" y="17512"/>
                    <a:pt x="34529" y="17485"/>
                    <a:pt x="34149" y="17485"/>
                  </a:cubicBezTo>
                  <a:cubicBezTo>
                    <a:pt x="34149" y="17024"/>
                    <a:pt x="34177" y="16671"/>
                    <a:pt x="34149" y="16319"/>
                  </a:cubicBezTo>
                  <a:cubicBezTo>
                    <a:pt x="34122" y="15179"/>
                    <a:pt x="33905" y="14067"/>
                    <a:pt x="33661" y="12955"/>
                  </a:cubicBezTo>
                  <a:cubicBezTo>
                    <a:pt x="33281" y="11165"/>
                    <a:pt x="32739" y="9402"/>
                    <a:pt x="31871" y="7802"/>
                  </a:cubicBezTo>
                  <a:cubicBezTo>
                    <a:pt x="30433" y="5116"/>
                    <a:pt x="28318" y="3055"/>
                    <a:pt x="25687" y="1563"/>
                  </a:cubicBezTo>
                  <a:cubicBezTo>
                    <a:pt x="23953" y="579"/>
                    <a:pt x="22099" y="0"/>
                    <a:pt x="2010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6" name="Google Shape;1876;p68"/>
            <p:cNvGrpSpPr/>
            <p:nvPr/>
          </p:nvGrpSpPr>
          <p:grpSpPr>
            <a:xfrm>
              <a:off x="4620213" y="358500"/>
              <a:ext cx="959550" cy="623600"/>
              <a:chOff x="406275" y="547500"/>
              <a:chExt cx="959550" cy="623600"/>
            </a:xfrm>
          </p:grpSpPr>
          <p:sp>
            <p:nvSpPr>
              <p:cNvPr id="1877" name="Google Shape;1877;p68"/>
              <p:cNvSpPr/>
              <p:nvPr/>
            </p:nvSpPr>
            <p:spPr>
              <a:xfrm>
                <a:off x="406275" y="547500"/>
                <a:ext cx="959550" cy="623600"/>
              </a:xfrm>
              <a:custGeom>
                <a:avLst/>
                <a:gdLst/>
                <a:ahLst/>
                <a:cxnLst/>
                <a:rect l="l" t="t" r="r" b="b"/>
                <a:pathLst>
                  <a:path w="38382" h="24944" extrusionOk="0">
                    <a:moveTo>
                      <a:pt x="19700" y="6365"/>
                    </a:moveTo>
                    <a:cubicBezTo>
                      <a:pt x="22400" y="6365"/>
                      <a:pt x="24418" y="7761"/>
                      <a:pt x="25931" y="10079"/>
                    </a:cubicBezTo>
                    <a:cubicBezTo>
                      <a:pt x="26962" y="11707"/>
                      <a:pt x="27613" y="13524"/>
                      <a:pt x="28074" y="15396"/>
                    </a:cubicBezTo>
                    <a:cubicBezTo>
                      <a:pt x="28237" y="15992"/>
                      <a:pt x="28264" y="16589"/>
                      <a:pt x="28237" y="17294"/>
                    </a:cubicBezTo>
                    <a:cubicBezTo>
                      <a:pt x="27993" y="17321"/>
                      <a:pt x="27803" y="17348"/>
                      <a:pt x="27613" y="17348"/>
                    </a:cubicBezTo>
                    <a:cubicBezTo>
                      <a:pt x="26636" y="17294"/>
                      <a:pt x="25633" y="17267"/>
                      <a:pt x="24629" y="17213"/>
                    </a:cubicBezTo>
                    <a:cubicBezTo>
                      <a:pt x="23664" y="17169"/>
                      <a:pt x="22689" y="17152"/>
                      <a:pt x="21713" y="17152"/>
                    </a:cubicBezTo>
                    <a:cubicBezTo>
                      <a:pt x="20249" y="17152"/>
                      <a:pt x="18781" y="17191"/>
                      <a:pt x="17333" y="17240"/>
                    </a:cubicBezTo>
                    <a:cubicBezTo>
                      <a:pt x="15543" y="17321"/>
                      <a:pt x="13780" y="17348"/>
                      <a:pt x="11989" y="17376"/>
                    </a:cubicBezTo>
                    <a:cubicBezTo>
                      <a:pt x="11962" y="17381"/>
                      <a:pt x="11935" y="17383"/>
                      <a:pt x="11908" y="17383"/>
                    </a:cubicBezTo>
                    <a:cubicBezTo>
                      <a:pt x="11799" y="17383"/>
                      <a:pt x="11686" y="17348"/>
                      <a:pt x="11555" y="17348"/>
                    </a:cubicBezTo>
                    <a:cubicBezTo>
                      <a:pt x="11501" y="17213"/>
                      <a:pt x="11420" y="17077"/>
                      <a:pt x="11420" y="16942"/>
                    </a:cubicBezTo>
                    <a:cubicBezTo>
                      <a:pt x="11176" y="15450"/>
                      <a:pt x="11176" y="13931"/>
                      <a:pt x="11420" y="12412"/>
                    </a:cubicBezTo>
                    <a:cubicBezTo>
                      <a:pt x="11691" y="10730"/>
                      <a:pt x="12640" y="9455"/>
                      <a:pt x="13888" y="8398"/>
                    </a:cubicBezTo>
                    <a:cubicBezTo>
                      <a:pt x="15299" y="7204"/>
                      <a:pt x="16953" y="6607"/>
                      <a:pt x="18770" y="6418"/>
                    </a:cubicBezTo>
                    <a:cubicBezTo>
                      <a:pt x="19089" y="6382"/>
                      <a:pt x="19398" y="6365"/>
                      <a:pt x="19700" y="6365"/>
                    </a:cubicBezTo>
                    <a:close/>
                    <a:moveTo>
                      <a:pt x="18588" y="1008"/>
                    </a:moveTo>
                    <a:cubicBezTo>
                      <a:pt x="18668" y="1008"/>
                      <a:pt x="18752" y="1020"/>
                      <a:pt x="18825" y="1020"/>
                    </a:cubicBezTo>
                    <a:cubicBezTo>
                      <a:pt x="18879" y="1020"/>
                      <a:pt x="18906" y="1047"/>
                      <a:pt x="18987" y="1074"/>
                    </a:cubicBezTo>
                    <a:cubicBezTo>
                      <a:pt x="19015" y="1210"/>
                      <a:pt x="19069" y="1373"/>
                      <a:pt x="19123" y="1508"/>
                    </a:cubicBezTo>
                    <a:cubicBezTo>
                      <a:pt x="19177" y="1671"/>
                      <a:pt x="19204" y="1834"/>
                      <a:pt x="19286" y="1996"/>
                    </a:cubicBezTo>
                    <a:cubicBezTo>
                      <a:pt x="19356" y="2137"/>
                      <a:pt x="19467" y="2278"/>
                      <a:pt x="19637" y="2278"/>
                    </a:cubicBezTo>
                    <a:cubicBezTo>
                      <a:pt x="19663" y="2278"/>
                      <a:pt x="19691" y="2275"/>
                      <a:pt x="19720" y="2268"/>
                    </a:cubicBezTo>
                    <a:cubicBezTo>
                      <a:pt x="19937" y="2241"/>
                      <a:pt x="19991" y="2024"/>
                      <a:pt x="20018" y="1834"/>
                    </a:cubicBezTo>
                    <a:cubicBezTo>
                      <a:pt x="20018" y="1590"/>
                      <a:pt x="20045" y="1318"/>
                      <a:pt x="20045" y="1074"/>
                    </a:cubicBezTo>
                    <a:cubicBezTo>
                      <a:pt x="20222" y="1036"/>
                      <a:pt x="20434" y="1017"/>
                      <a:pt x="20667" y="1017"/>
                    </a:cubicBezTo>
                    <a:cubicBezTo>
                      <a:pt x="21581" y="1017"/>
                      <a:pt x="22832" y="1299"/>
                      <a:pt x="23653" y="1752"/>
                    </a:cubicBezTo>
                    <a:cubicBezTo>
                      <a:pt x="23626" y="1915"/>
                      <a:pt x="23598" y="2051"/>
                      <a:pt x="23571" y="2213"/>
                    </a:cubicBezTo>
                    <a:cubicBezTo>
                      <a:pt x="23517" y="2376"/>
                      <a:pt x="23436" y="2512"/>
                      <a:pt x="23382" y="2674"/>
                    </a:cubicBezTo>
                    <a:cubicBezTo>
                      <a:pt x="23300" y="2973"/>
                      <a:pt x="23382" y="3163"/>
                      <a:pt x="23544" y="3244"/>
                    </a:cubicBezTo>
                    <a:cubicBezTo>
                      <a:pt x="23581" y="3255"/>
                      <a:pt x="23619" y="3260"/>
                      <a:pt x="23656" y="3260"/>
                    </a:cubicBezTo>
                    <a:cubicBezTo>
                      <a:pt x="23808" y="3260"/>
                      <a:pt x="23956" y="3169"/>
                      <a:pt x="24087" y="2973"/>
                    </a:cubicBezTo>
                    <a:cubicBezTo>
                      <a:pt x="24195" y="2837"/>
                      <a:pt x="24249" y="2674"/>
                      <a:pt x="24331" y="2539"/>
                    </a:cubicBezTo>
                    <a:cubicBezTo>
                      <a:pt x="24412" y="2403"/>
                      <a:pt x="24521" y="2295"/>
                      <a:pt x="24629" y="2159"/>
                    </a:cubicBezTo>
                    <a:cubicBezTo>
                      <a:pt x="25497" y="2512"/>
                      <a:pt x="26636" y="3244"/>
                      <a:pt x="27260" y="3895"/>
                    </a:cubicBezTo>
                    <a:cubicBezTo>
                      <a:pt x="27206" y="4031"/>
                      <a:pt x="27125" y="4166"/>
                      <a:pt x="27043" y="4302"/>
                    </a:cubicBezTo>
                    <a:cubicBezTo>
                      <a:pt x="26962" y="4438"/>
                      <a:pt x="26880" y="4546"/>
                      <a:pt x="26826" y="4682"/>
                    </a:cubicBezTo>
                    <a:cubicBezTo>
                      <a:pt x="26772" y="4872"/>
                      <a:pt x="26799" y="5061"/>
                      <a:pt x="26962" y="5197"/>
                    </a:cubicBezTo>
                    <a:cubicBezTo>
                      <a:pt x="27035" y="5246"/>
                      <a:pt x="27114" y="5273"/>
                      <a:pt x="27193" y="5273"/>
                    </a:cubicBezTo>
                    <a:cubicBezTo>
                      <a:pt x="27290" y="5273"/>
                      <a:pt x="27388" y="5232"/>
                      <a:pt x="27477" y="5143"/>
                    </a:cubicBezTo>
                    <a:cubicBezTo>
                      <a:pt x="27667" y="4953"/>
                      <a:pt x="27830" y="4763"/>
                      <a:pt x="28020" y="4573"/>
                    </a:cubicBezTo>
                    <a:cubicBezTo>
                      <a:pt x="28562" y="4899"/>
                      <a:pt x="29132" y="5522"/>
                      <a:pt x="29593" y="6228"/>
                    </a:cubicBezTo>
                    <a:cubicBezTo>
                      <a:pt x="29349" y="6445"/>
                      <a:pt x="29132" y="6662"/>
                      <a:pt x="28888" y="6906"/>
                    </a:cubicBezTo>
                    <a:cubicBezTo>
                      <a:pt x="28644" y="7204"/>
                      <a:pt x="28616" y="7421"/>
                      <a:pt x="28752" y="7611"/>
                    </a:cubicBezTo>
                    <a:cubicBezTo>
                      <a:pt x="28823" y="7694"/>
                      <a:pt x="28915" y="7736"/>
                      <a:pt x="29023" y="7736"/>
                    </a:cubicBezTo>
                    <a:cubicBezTo>
                      <a:pt x="29162" y="7736"/>
                      <a:pt x="29328" y="7667"/>
                      <a:pt x="29511" y="7530"/>
                    </a:cubicBezTo>
                    <a:cubicBezTo>
                      <a:pt x="29728" y="7367"/>
                      <a:pt x="29918" y="7177"/>
                      <a:pt x="30190" y="6960"/>
                    </a:cubicBezTo>
                    <a:cubicBezTo>
                      <a:pt x="30868" y="7909"/>
                      <a:pt x="31410" y="8886"/>
                      <a:pt x="31763" y="9971"/>
                    </a:cubicBezTo>
                    <a:cubicBezTo>
                      <a:pt x="31519" y="10161"/>
                      <a:pt x="31275" y="10323"/>
                      <a:pt x="31085" y="10540"/>
                    </a:cubicBezTo>
                    <a:cubicBezTo>
                      <a:pt x="31003" y="10622"/>
                      <a:pt x="30976" y="10812"/>
                      <a:pt x="31030" y="10920"/>
                    </a:cubicBezTo>
                    <a:cubicBezTo>
                      <a:pt x="31058" y="11001"/>
                      <a:pt x="31247" y="11110"/>
                      <a:pt x="31356" y="11110"/>
                    </a:cubicBezTo>
                    <a:cubicBezTo>
                      <a:pt x="31600" y="11110"/>
                      <a:pt x="31817" y="11029"/>
                      <a:pt x="32034" y="11001"/>
                    </a:cubicBezTo>
                    <a:cubicBezTo>
                      <a:pt x="32387" y="11544"/>
                      <a:pt x="32739" y="12846"/>
                      <a:pt x="32766" y="13660"/>
                    </a:cubicBezTo>
                    <a:cubicBezTo>
                      <a:pt x="32522" y="13822"/>
                      <a:pt x="32278" y="13985"/>
                      <a:pt x="32034" y="14175"/>
                    </a:cubicBezTo>
                    <a:cubicBezTo>
                      <a:pt x="31953" y="14229"/>
                      <a:pt x="31898" y="14365"/>
                      <a:pt x="31926" y="14419"/>
                    </a:cubicBezTo>
                    <a:cubicBezTo>
                      <a:pt x="31980" y="14500"/>
                      <a:pt x="32088" y="14609"/>
                      <a:pt x="32170" y="14636"/>
                    </a:cubicBezTo>
                    <a:cubicBezTo>
                      <a:pt x="32414" y="14663"/>
                      <a:pt x="32685" y="14663"/>
                      <a:pt x="32929" y="14663"/>
                    </a:cubicBezTo>
                    <a:cubicBezTo>
                      <a:pt x="33227" y="15368"/>
                      <a:pt x="33336" y="16670"/>
                      <a:pt x="33173" y="17376"/>
                    </a:cubicBezTo>
                    <a:cubicBezTo>
                      <a:pt x="32915" y="17434"/>
                      <a:pt x="32257" y="17462"/>
                      <a:pt x="31542" y="17462"/>
                    </a:cubicBezTo>
                    <a:cubicBezTo>
                      <a:pt x="30604" y="17462"/>
                      <a:pt x="29567" y="17414"/>
                      <a:pt x="29213" y="17321"/>
                    </a:cubicBezTo>
                    <a:cubicBezTo>
                      <a:pt x="29186" y="17131"/>
                      <a:pt x="29159" y="16969"/>
                      <a:pt x="29159" y="16779"/>
                    </a:cubicBezTo>
                    <a:cubicBezTo>
                      <a:pt x="29213" y="15721"/>
                      <a:pt x="28942" y="14717"/>
                      <a:pt x="28616" y="13714"/>
                    </a:cubicBezTo>
                    <a:cubicBezTo>
                      <a:pt x="28182" y="12331"/>
                      <a:pt x="27613" y="11001"/>
                      <a:pt x="26880" y="9754"/>
                    </a:cubicBezTo>
                    <a:cubicBezTo>
                      <a:pt x="26013" y="8208"/>
                      <a:pt x="24765" y="7096"/>
                      <a:pt x="23219" y="6282"/>
                    </a:cubicBezTo>
                    <a:cubicBezTo>
                      <a:pt x="22703" y="6011"/>
                      <a:pt x="22161" y="5848"/>
                      <a:pt x="21591" y="5767"/>
                    </a:cubicBezTo>
                    <a:cubicBezTo>
                      <a:pt x="20807" y="5655"/>
                      <a:pt x="20022" y="5468"/>
                      <a:pt x="19222" y="5468"/>
                    </a:cubicBezTo>
                    <a:cubicBezTo>
                      <a:pt x="19054" y="5468"/>
                      <a:pt x="18886" y="5477"/>
                      <a:pt x="18716" y="5495"/>
                    </a:cubicBezTo>
                    <a:cubicBezTo>
                      <a:pt x="15678" y="5848"/>
                      <a:pt x="13183" y="7096"/>
                      <a:pt x="11474" y="9727"/>
                    </a:cubicBezTo>
                    <a:cubicBezTo>
                      <a:pt x="10715" y="10893"/>
                      <a:pt x="10389" y="12195"/>
                      <a:pt x="10308" y="13551"/>
                    </a:cubicBezTo>
                    <a:cubicBezTo>
                      <a:pt x="10254" y="14745"/>
                      <a:pt x="10254" y="15911"/>
                      <a:pt x="10498" y="17104"/>
                    </a:cubicBezTo>
                    <a:cubicBezTo>
                      <a:pt x="10525" y="17186"/>
                      <a:pt x="10498" y="17267"/>
                      <a:pt x="10498" y="17376"/>
                    </a:cubicBezTo>
                    <a:cubicBezTo>
                      <a:pt x="10192" y="17434"/>
                      <a:pt x="9272" y="17461"/>
                      <a:pt x="8366" y="17461"/>
                    </a:cubicBezTo>
                    <a:cubicBezTo>
                      <a:pt x="7582" y="17461"/>
                      <a:pt x="6809" y="17440"/>
                      <a:pt x="6456" y="17403"/>
                    </a:cubicBezTo>
                    <a:cubicBezTo>
                      <a:pt x="6321" y="16969"/>
                      <a:pt x="6293" y="15748"/>
                      <a:pt x="6429" y="14772"/>
                    </a:cubicBezTo>
                    <a:cubicBezTo>
                      <a:pt x="6507" y="14744"/>
                      <a:pt x="6591" y="14734"/>
                      <a:pt x="6678" y="14734"/>
                    </a:cubicBezTo>
                    <a:cubicBezTo>
                      <a:pt x="6878" y="14734"/>
                      <a:pt x="7094" y="14785"/>
                      <a:pt x="7297" y="14785"/>
                    </a:cubicBezTo>
                    <a:cubicBezTo>
                      <a:pt x="7526" y="14785"/>
                      <a:pt x="7739" y="14721"/>
                      <a:pt x="7894" y="14446"/>
                    </a:cubicBezTo>
                    <a:cubicBezTo>
                      <a:pt x="7595" y="13904"/>
                      <a:pt x="7026" y="14039"/>
                      <a:pt x="6592" y="13849"/>
                    </a:cubicBezTo>
                    <a:cubicBezTo>
                      <a:pt x="6456" y="13280"/>
                      <a:pt x="6538" y="12412"/>
                      <a:pt x="6809" y="11490"/>
                    </a:cubicBezTo>
                    <a:cubicBezTo>
                      <a:pt x="6904" y="11408"/>
                      <a:pt x="7005" y="11388"/>
                      <a:pt x="7111" y="11388"/>
                    </a:cubicBezTo>
                    <a:cubicBezTo>
                      <a:pt x="7216" y="11388"/>
                      <a:pt x="7324" y="11408"/>
                      <a:pt x="7433" y="11408"/>
                    </a:cubicBezTo>
                    <a:cubicBezTo>
                      <a:pt x="7568" y="11408"/>
                      <a:pt x="7704" y="11435"/>
                      <a:pt x="7840" y="11435"/>
                    </a:cubicBezTo>
                    <a:cubicBezTo>
                      <a:pt x="8029" y="11408"/>
                      <a:pt x="8138" y="11273"/>
                      <a:pt x="8192" y="11110"/>
                    </a:cubicBezTo>
                    <a:cubicBezTo>
                      <a:pt x="8219" y="10920"/>
                      <a:pt x="8138" y="10785"/>
                      <a:pt x="7975" y="10703"/>
                    </a:cubicBezTo>
                    <a:cubicBezTo>
                      <a:pt x="7812" y="10622"/>
                      <a:pt x="7623" y="10595"/>
                      <a:pt x="7433" y="10540"/>
                    </a:cubicBezTo>
                    <a:cubicBezTo>
                      <a:pt x="7324" y="10486"/>
                      <a:pt x="7216" y="10486"/>
                      <a:pt x="7107" y="10459"/>
                    </a:cubicBezTo>
                    <a:cubicBezTo>
                      <a:pt x="7134" y="9808"/>
                      <a:pt x="7324" y="9238"/>
                      <a:pt x="7731" y="8615"/>
                    </a:cubicBezTo>
                    <a:cubicBezTo>
                      <a:pt x="7921" y="8669"/>
                      <a:pt x="8111" y="8696"/>
                      <a:pt x="8328" y="8750"/>
                    </a:cubicBezTo>
                    <a:cubicBezTo>
                      <a:pt x="8436" y="8777"/>
                      <a:pt x="8545" y="8804"/>
                      <a:pt x="8680" y="8804"/>
                    </a:cubicBezTo>
                    <a:cubicBezTo>
                      <a:pt x="8704" y="8808"/>
                      <a:pt x="8727" y="8810"/>
                      <a:pt x="8750" y="8810"/>
                    </a:cubicBezTo>
                    <a:cubicBezTo>
                      <a:pt x="8910" y="8810"/>
                      <a:pt x="9047" y="8726"/>
                      <a:pt x="9141" y="8560"/>
                    </a:cubicBezTo>
                    <a:cubicBezTo>
                      <a:pt x="9223" y="8425"/>
                      <a:pt x="9141" y="8181"/>
                      <a:pt x="8952" y="8072"/>
                    </a:cubicBezTo>
                    <a:cubicBezTo>
                      <a:pt x="8707" y="7937"/>
                      <a:pt x="8436" y="7828"/>
                      <a:pt x="8192" y="7720"/>
                    </a:cubicBezTo>
                    <a:cubicBezTo>
                      <a:pt x="8355" y="7069"/>
                      <a:pt x="9087" y="5956"/>
                      <a:pt x="9928" y="5143"/>
                    </a:cubicBezTo>
                    <a:cubicBezTo>
                      <a:pt x="10064" y="5224"/>
                      <a:pt x="10226" y="5333"/>
                      <a:pt x="10389" y="5387"/>
                    </a:cubicBezTo>
                    <a:cubicBezTo>
                      <a:pt x="10579" y="5495"/>
                      <a:pt x="10769" y="5550"/>
                      <a:pt x="10986" y="5604"/>
                    </a:cubicBezTo>
                    <a:cubicBezTo>
                      <a:pt x="10998" y="5605"/>
                      <a:pt x="11011" y="5606"/>
                      <a:pt x="11022" y="5606"/>
                    </a:cubicBezTo>
                    <a:cubicBezTo>
                      <a:pt x="11218" y="5606"/>
                      <a:pt x="11334" y="5403"/>
                      <a:pt x="11257" y="5224"/>
                    </a:cubicBezTo>
                    <a:cubicBezTo>
                      <a:pt x="11203" y="5089"/>
                      <a:pt x="11122" y="4953"/>
                      <a:pt x="11040" y="4844"/>
                    </a:cubicBezTo>
                    <a:cubicBezTo>
                      <a:pt x="10932" y="4709"/>
                      <a:pt x="10796" y="4573"/>
                      <a:pt x="10660" y="4438"/>
                    </a:cubicBezTo>
                    <a:cubicBezTo>
                      <a:pt x="11230" y="3759"/>
                      <a:pt x="12559" y="2864"/>
                      <a:pt x="13563" y="2485"/>
                    </a:cubicBezTo>
                    <a:cubicBezTo>
                      <a:pt x="13671" y="2674"/>
                      <a:pt x="13780" y="2891"/>
                      <a:pt x="13915" y="3081"/>
                    </a:cubicBezTo>
                    <a:cubicBezTo>
                      <a:pt x="13997" y="3190"/>
                      <a:pt x="14105" y="3298"/>
                      <a:pt x="14214" y="3380"/>
                    </a:cubicBezTo>
                    <a:cubicBezTo>
                      <a:pt x="14263" y="3421"/>
                      <a:pt x="14322" y="3440"/>
                      <a:pt x="14381" y="3440"/>
                    </a:cubicBezTo>
                    <a:cubicBezTo>
                      <a:pt x="14516" y="3440"/>
                      <a:pt x="14648" y="3341"/>
                      <a:pt x="14648" y="3190"/>
                    </a:cubicBezTo>
                    <a:cubicBezTo>
                      <a:pt x="14648" y="2946"/>
                      <a:pt x="14593" y="2729"/>
                      <a:pt x="14566" y="2485"/>
                    </a:cubicBezTo>
                    <a:cubicBezTo>
                      <a:pt x="14539" y="2376"/>
                      <a:pt x="14485" y="2268"/>
                      <a:pt x="14458" y="2132"/>
                    </a:cubicBezTo>
                    <a:cubicBezTo>
                      <a:pt x="14539" y="2051"/>
                      <a:pt x="14593" y="1996"/>
                      <a:pt x="14702" y="1942"/>
                    </a:cubicBezTo>
                    <a:cubicBezTo>
                      <a:pt x="15895" y="1481"/>
                      <a:pt x="17170" y="1210"/>
                      <a:pt x="18472" y="1020"/>
                    </a:cubicBezTo>
                    <a:cubicBezTo>
                      <a:pt x="18508" y="1011"/>
                      <a:pt x="18547" y="1008"/>
                      <a:pt x="18588" y="1008"/>
                    </a:cubicBezTo>
                    <a:close/>
                    <a:moveTo>
                      <a:pt x="20631" y="18124"/>
                    </a:moveTo>
                    <a:cubicBezTo>
                      <a:pt x="21781" y="18124"/>
                      <a:pt x="22928" y="18150"/>
                      <a:pt x="24060" y="18189"/>
                    </a:cubicBezTo>
                    <a:cubicBezTo>
                      <a:pt x="26365" y="18244"/>
                      <a:pt x="28671" y="18325"/>
                      <a:pt x="30976" y="18406"/>
                    </a:cubicBezTo>
                    <a:cubicBezTo>
                      <a:pt x="32929" y="18461"/>
                      <a:pt x="34909" y="18461"/>
                      <a:pt x="36862" y="18515"/>
                    </a:cubicBezTo>
                    <a:cubicBezTo>
                      <a:pt x="36998" y="18515"/>
                      <a:pt x="37106" y="18515"/>
                      <a:pt x="37242" y="18542"/>
                    </a:cubicBezTo>
                    <a:cubicBezTo>
                      <a:pt x="37296" y="18678"/>
                      <a:pt x="37350" y="18813"/>
                      <a:pt x="37350" y="18949"/>
                    </a:cubicBezTo>
                    <a:cubicBezTo>
                      <a:pt x="37350" y="20359"/>
                      <a:pt x="37350" y="21770"/>
                      <a:pt x="37350" y="23207"/>
                    </a:cubicBezTo>
                    <a:cubicBezTo>
                      <a:pt x="37350" y="23289"/>
                      <a:pt x="37350" y="23397"/>
                      <a:pt x="37323" y="23478"/>
                    </a:cubicBezTo>
                    <a:cubicBezTo>
                      <a:pt x="36944" y="23612"/>
                      <a:pt x="35866" y="23710"/>
                      <a:pt x="34953" y="23710"/>
                    </a:cubicBezTo>
                    <a:cubicBezTo>
                      <a:pt x="34756" y="23710"/>
                      <a:pt x="34567" y="23705"/>
                      <a:pt x="34394" y="23695"/>
                    </a:cubicBezTo>
                    <a:cubicBezTo>
                      <a:pt x="34312" y="23343"/>
                      <a:pt x="34421" y="23017"/>
                      <a:pt x="34475" y="22665"/>
                    </a:cubicBezTo>
                    <a:cubicBezTo>
                      <a:pt x="34502" y="22421"/>
                      <a:pt x="34557" y="22204"/>
                      <a:pt x="34557" y="21960"/>
                    </a:cubicBezTo>
                    <a:cubicBezTo>
                      <a:pt x="34557" y="21743"/>
                      <a:pt x="34448" y="21607"/>
                      <a:pt x="34231" y="21553"/>
                    </a:cubicBezTo>
                    <a:cubicBezTo>
                      <a:pt x="34187" y="21542"/>
                      <a:pt x="34145" y="21536"/>
                      <a:pt x="34105" y="21536"/>
                    </a:cubicBezTo>
                    <a:cubicBezTo>
                      <a:pt x="33951" y="21536"/>
                      <a:pt x="33835" y="21619"/>
                      <a:pt x="33770" y="21770"/>
                    </a:cubicBezTo>
                    <a:cubicBezTo>
                      <a:pt x="33661" y="22014"/>
                      <a:pt x="33580" y="22258"/>
                      <a:pt x="33526" y="22529"/>
                    </a:cubicBezTo>
                    <a:cubicBezTo>
                      <a:pt x="33444" y="22882"/>
                      <a:pt x="33390" y="23261"/>
                      <a:pt x="33336" y="23641"/>
                    </a:cubicBezTo>
                    <a:cubicBezTo>
                      <a:pt x="32997" y="23766"/>
                      <a:pt x="32199" y="23844"/>
                      <a:pt x="31430" y="23844"/>
                    </a:cubicBezTo>
                    <a:cubicBezTo>
                      <a:pt x="31031" y="23844"/>
                      <a:pt x="30640" y="23823"/>
                      <a:pt x="30325" y="23777"/>
                    </a:cubicBezTo>
                    <a:cubicBezTo>
                      <a:pt x="30271" y="23451"/>
                      <a:pt x="30298" y="23099"/>
                      <a:pt x="30352" y="22746"/>
                    </a:cubicBezTo>
                    <a:cubicBezTo>
                      <a:pt x="30379" y="22529"/>
                      <a:pt x="30407" y="22285"/>
                      <a:pt x="30379" y="22068"/>
                    </a:cubicBezTo>
                    <a:cubicBezTo>
                      <a:pt x="30355" y="21894"/>
                      <a:pt x="30239" y="21766"/>
                      <a:pt x="30074" y="21766"/>
                    </a:cubicBezTo>
                    <a:cubicBezTo>
                      <a:pt x="30059" y="21766"/>
                      <a:pt x="30043" y="21767"/>
                      <a:pt x="30027" y="21770"/>
                    </a:cubicBezTo>
                    <a:cubicBezTo>
                      <a:pt x="29918" y="21770"/>
                      <a:pt x="29756" y="21851"/>
                      <a:pt x="29674" y="21960"/>
                    </a:cubicBezTo>
                    <a:cubicBezTo>
                      <a:pt x="29593" y="22122"/>
                      <a:pt x="29566" y="22312"/>
                      <a:pt x="29539" y="22502"/>
                    </a:cubicBezTo>
                    <a:cubicBezTo>
                      <a:pt x="29457" y="22936"/>
                      <a:pt x="29403" y="23397"/>
                      <a:pt x="29213" y="23831"/>
                    </a:cubicBezTo>
                    <a:lnTo>
                      <a:pt x="26880" y="23831"/>
                    </a:lnTo>
                    <a:cubicBezTo>
                      <a:pt x="26691" y="23506"/>
                      <a:pt x="26745" y="23153"/>
                      <a:pt x="26691" y="22827"/>
                    </a:cubicBezTo>
                    <a:cubicBezTo>
                      <a:pt x="26636" y="22638"/>
                      <a:pt x="26636" y="22421"/>
                      <a:pt x="26555" y="22204"/>
                    </a:cubicBezTo>
                    <a:cubicBezTo>
                      <a:pt x="26528" y="22041"/>
                      <a:pt x="26365" y="21960"/>
                      <a:pt x="26175" y="21960"/>
                    </a:cubicBezTo>
                    <a:cubicBezTo>
                      <a:pt x="25985" y="21960"/>
                      <a:pt x="25850" y="22068"/>
                      <a:pt x="25823" y="22258"/>
                    </a:cubicBezTo>
                    <a:cubicBezTo>
                      <a:pt x="25796" y="22421"/>
                      <a:pt x="25796" y="22583"/>
                      <a:pt x="25796" y="22746"/>
                    </a:cubicBezTo>
                    <a:cubicBezTo>
                      <a:pt x="25796" y="23099"/>
                      <a:pt x="25796" y="23424"/>
                      <a:pt x="25796" y="23777"/>
                    </a:cubicBezTo>
                    <a:cubicBezTo>
                      <a:pt x="25420" y="23835"/>
                      <a:pt x="24944" y="23864"/>
                      <a:pt x="24478" y="23864"/>
                    </a:cubicBezTo>
                    <a:cubicBezTo>
                      <a:pt x="23865" y="23864"/>
                      <a:pt x="23271" y="23815"/>
                      <a:pt x="22948" y="23723"/>
                    </a:cubicBezTo>
                    <a:cubicBezTo>
                      <a:pt x="22975" y="23478"/>
                      <a:pt x="23002" y="23234"/>
                      <a:pt x="23029" y="22963"/>
                    </a:cubicBezTo>
                    <a:cubicBezTo>
                      <a:pt x="23029" y="22692"/>
                      <a:pt x="23029" y="22393"/>
                      <a:pt x="23002" y="22122"/>
                    </a:cubicBezTo>
                    <a:cubicBezTo>
                      <a:pt x="22977" y="21952"/>
                      <a:pt x="22844" y="21847"/>
                      <a:pt x="22699" y="21847"/>
                    </a:cubicBezTo>
                    <a:cubicBezTo>
                      <a:pt x="22682" y="21847"/>
                      <a:pt x="22666" y="21848"/>
                      <a:pt x="22649" y="21851"/>
                    </a:cubicBezTo>
                    <a:cubicBezTo>
                      <a:pt x="22514" y="21851"/>
                      <a:pt x="22351" y="21932"/>
                      <a:pt x="22297" y="22041"/>
                    </a:cubicBezTo>
                    <a:cubicBezTo>
                      <a:pt x="22161" y="22312"/>
                      <a:pt x="22080" y="22610"/>
                      <a:pt x="21998" y="22909"/>
                    </a:cubicBezTo>
                    <a:cubicBezTo>
                      <a:pt x="21917" y="23180"/>
                      <a:pt x="21863" y="23451"/>
                      <a:pt x="21808" y="23723"/>
                    </a:cubicBezTo>
                    <a:cubicBezTo>
                      <a:pt x="21476" y="23833"/>
                      <a:pt x="20978" y="23889"/>
                      <a:pt x="20507" y="23889"/>
                    </a:cubicBezTo>
                    <a:cubicBezTo>
                      <a:pt x="20171" y="23889"/>
                      <a:pt x="19849" y="23860"/>
                      <a:pt x="19611" y="23804"/>
                    </a:cubicBezTo>
                    <a:cubicBezTo>
                      <a:pt x="19557" y="23451"/>
                      <a:pt x="19638" y="23099"/>
                      <a:pt x="19666" y="22746"/>
                    </a:cubicBezTo>
                    <a:cubicBezTo>
                      <a:pt x="19666" y="22529"/>
                      <a:pt x="19666" y="22285"/>
                      <a:pt x="19611" y="22068"/>
                    </a:cubicBezTo>
                    <a:cubicBezTo>
                      <a:pt x="19611" y="21960"/>
                      <a:pt x="19476" y="21824"/>
                      <a:pt x="19394" y="21824"/>
                    </a:cubicBezTo>
                    <a:cubicBezTo>
                      <a:pt x="19286" y="21824"/>
                      <a:pt x="19123" y="21878"/>
                      <a:pt x="19042" y="21960"/>
                    </a:cubicBezTo>
                    <a:cubicBezTo>
                      <a:pt x="18933" y="22095"/>
                      <a:pt x="18879" y="22258"/>
                      <a:pt x="18825" y="22393"/>
                    </a:cubicBezTo>
                    <a:cubicBezTo>
                      <a:pt x="18743" y="22638"/>
                      <a:pt x="18689" y="22855"/>
                      <a:pt x="18635" y="23099"/>
                    </a:cubicBezTo>
                    <a:cubicBezTo>
                      <a:pt x="18608" y="23316"/>
                      <a:pt x="18553" y="23560"/>
                      <a:pt x="18526" y="23777"/>
                    </a:cubicBezTo>
                    <a:cubicBezTo>
                      <a:pt x="18265" y="23878"/>
                      <a:pt x="17817" y="23933"/>
                      <a:pt x="17311" y="23933"/>
                    </a:cubicBezTo>
                    <a:cubicBezTo>
                      <a:pt x="16872" y="23933"/>
                      <a:pt x="16390" y="23892"/>
                      <a:pt x="15950" y="23804"/>
                    </a:cubicBezTo>
                    <a:cubicBezTo>
                      <a:pt x="15950" y="23668"/>
                      <a:pt x="15922" y="23506"/>
                      <a:pt x="15895" y="23370"/>
                    </a:cubicBezTo>
                    <a:cubicBezTo>
                      <a:pt x="15868" y="23044"/>
                      <a:pt x="15841" y="22746"/>
                      <a:pt x="15787" y="22448"/>
                    </a:cubicBezTo>
                    <a:cubicBezTo>
                      <a:pt x="15760" y="22258"/>
                      <a:pt x="15678" y="22068"/>
                      <a:pt x="15461" y="22041"/>
                    </a:cubicBezTo>
                    <a:cubicBezTo>
                      <a:pt x="15446" y="22039"/>
                      <a:pt x="15430" y="22037"/>
                      <a:pt x="15414" y="22037"/>
                    </a:cubicBezTo>
                    <a:cubicBezTo>
                      <a:pt x="15245" y="22037"/>
                      <a:pt x="15104" y="22174"/>
                      <a:pt x="15054" y="22448"/>
                    </a:cubicBezTo>
                    <a:cubicBezTo>
                      <a:pt x="14973" y="22719"/>
                      <a:pt x="14946" y="23017"/>
                      <a:pt x="14892" y="23289"/>
                    </a:cubicBezTo>
                    <a:cubicBezTo>
                      <a:pt x="14892" y="23451"/>
                      <a:pt x="14865" y="23614"/>
                      <a:pt x="14865" y="23750"/>
                    </a:cubicBezTo>
                    <a:cubicBezTo>
                      <a:pt x="14620" y="23811"/>
                      <a:pt x="14249" y="23839"/>
                      <a:pt x="13858" y="23839"/>
                    </a:cubicBezTo>
                    <a:cubicBezTo>
                      <a:pt x="13381" y="23839"/>
                      <a:pt x="12875" y="23797"/>
                      <a:pt x="12532" y="23723"/>
                    </a:cubicBezTo>
                    <a:cubicBezTo>
                      <a:pt x="12532" y="23533"/>
                      <a:pt x="12505" y="23343"/>
                      <a:pt x="12478" y="23126"/>
                    </a:cubicBezTo>
                    <a:cubicBezTo>
                      <a:pt x="12451" y="22882"/>
                      <a:pt x="12451" y="22665"/>
                      <a:pt x="12396" y="22421"/>
                    </a:cubicBezTo>
                    <a:cubicBezTo>
                      <a:pt x="12347" y="22247"/>
                      <a:pt x="12206" y="22119"/>
                      <a:pt x="12017" y="22119"/>
                    </a:cubicBezTo>
                    <a:cubicBezTo>
                      <a:pt x="11999" y="22119"/>
                      <a:pt x="11981" y="22120"/>
                      <a:pt x="11962" y="22122"/>
                    </a:cubicBezTo>
                    <a:cubicBezTo>
                      <a:pt x="11745" y="22122"/>
                      <a:pt x="11610" y="22258"/>
                      <a:pt x="11583" y="22448"/>
                    </a:cubicBezTo>
                    <a:cubicBezTo>
                      <a:pt x="11528" y="22746"/>
                      <a:pt x="11528" y="23017"/>
                      <a:pt x="11528" y="23316"/>
                    </a:cubicBezTo>
                    <a:cubicBezTo>
                      <a:pt x="11501" y="23424"/>
                      <a:pt x="11528" y="23533"/>
                      <a:pt x="11528" y="23668"/>
                    </a:cubicBezTo>
                    <a:cubicBezTo>
                      <a:pt x="11342" y="23738"/>
                      <a:pt x="11156" y="23758"/>
                      <a:pt x="10973" y="23758"/>
                    </a:cubicBezTo>
                    <a:cubicBezTo>
                      <a:pt x="10727" y="23758"/>
                      <a:pt x="10486" y="23723"/>
                      <a:pt x="10254" y="23723"/>
                    </a:cubicBezTo>
                    <a:cubicBezTo>
                      <a:pt x="9820" y="23750"/>
                      <a:pt x="9386" y="23750"/>
                      <a:pt x="9006" y="23750"/>
                    </a:cubicBezTo>
                    <a:cubicBezTo>
                      <a:pt x="8789" y="23533"/>
                      <a:pt x="8870" y="23289"/>
                      <a:pt x="8843" y="23099"/>
                    </a:cubicBezTo>
                    <a:cubicBezTo>
                      <a:pt x="8816" y="22855"/>
                      <a:pt x="8816" y="22610"/>
                      <a:pt x="8789" y="22393"/>
                    </a:cubicBezTo>
                    <a:cubicBezTo>
                      <a:pt x="8735" y="22149"/>
                      <a:pt x="8545" y="22014"/>
                      <a:pt x="8328" y="22014"/>
                    </a:cubicBezTo>
                    <a:cubicBezTo>
                      <a:pt x="8111" y="22041"/>
                      <a:pt x="7975" y="22176"/>
                      <a:pt x="7921" y="22366"/>
                    </a:cubicBezTo>
                    <a:cubicBezTo>
                      <a:pt x="7894" y="22556"/>
                      <a:pt x="7894" y="22746"/>
                      <a:pt x="7894" y="22936"/>
                    </a:cubicBezTo>
                    <a:cubicBezTo>
                      <a:pt x="7867" y="23153"/>
                      <a:pt x="7894" y="23397"/>
                      <a:pt x="7894" y="23668"/>
                    </a:cubicBezTo>
                    <a:cubicBezTo>
                      <a:pt x="7696" y="23723"/>
                      <a:pt x="7497" y="23738"/>
                      <a:pt x="7301" y="23738"/>
                    </a:cubicBezTo>
                    <a:cubicBezTo>
                      <a:pt x="7072" y="23738"/>
                      <a:pt x="6845" y="23718"/>
                      <a:pt x="6624" y="23718"/>
                    </a:cubicBezTo>
                    <a:cubicBezTo>
                      <a:pt x="6567" y="23718"/>
                      <a:pt x="6512" y="23719"/>
                      <a:pt x="6456" y="23723"/>
                    </a:cubicBezTo>
                    <a:cubicBezTo>
                      <a:pt x="6303" y="23732"/>
                      <a:pt x="6146" y="23735"/>
                      <a:pt x="5987" y="23735"/>
                    </a:cubicBezTo>
                    <a:cubicBezTo>
                      <a:pt x="5670" y="23735"/>
                      <a:pt x="5344" y="23723"/>
                      <a:pt x="5019" y="23723"/>
                    </a:cubicBezTo>
                    <a:cubicBezTo>
                      <a:pt x="4829" y="23451"/>
                      <a:pt x="4856" y="23153"/>
                      <a:pt x="4829" y="22855"/>
                    </a:cubicBezTo>
                    <a:cubicBezTo>
                      <a:pt x="4775" y="22583"/>
                      <a:pt x="4720" y="22339"/>
                      <a:pt x="4639" y="22095"/>
                    </a:cubicBezTo>
                    <a:cubicBezTo>
                      <a:pt x="4585" y="21932"/>
                      <a:pt x="4449" y="21824"/>
                      <a:pt x="4259" y="21824"/>
                    </a:cubicBezTo>
                    <a:cubicBezTo>
                      <a:pt x="4069" y="21851"/>
                      <a:pt x="3934" y="21960"/>
                      <a:pt x="3907" y="22149"/>
                    </a:cubicBezTo>
                    <a:cubicBezTo>
                      <a:pt x="3879" y="22421"/>
                      <a:pt x="3825" y="22692"/>
                      <a:pt x="3825" y="22990"/>
                    </a:cubicBezTo>
                    <a:cubicBezTo>
                      <a:pt x="3825" y="23234"/>
                      <a:pt x="3879" y="23478"/>
                      <a:pt x="3907" y="23750"/>
                    </a:cubicBezTo>
                    <a:cubicBezTo>
                      <a:pt x="3570" y="23822"/>
                      <a:pt x="3102" y="23857"/>
                      <a:pt x="2624" y="23857"/>
                    </a:cubicBezTo>
                    <a:cubicBezTo>
                      <a:pt x="2023" y="23857"/>
                      <a:pt x="1409" y="23801"/>
                      <a:pt x="1031" y="23695"/>
                    </a:cubicBezTo>
                    <a:cubicBezTo>
                      <a:pt x="896" y="23099"/>
                      <a:pt x="923" y="19274"/>
                      <a:pt x="1059" y="18433"/>
                    </a:cubicBezTo>
                    <a:cubicBezTo>
                      <a:pt x="1221" y="18361"/>
                      <a:pt x="1384" y="18349"/>
                      <a:pt x="1555" y="18349"/>
                    </a:cubicBezTo>
                    <a:cubicBezTo>
                      <a:pt x="1640" y="18349"/>
                      <a:pt x="1728" y="18352"/>
                      <a:pt x="1818" y="18352"/>
                    </a:cubicBezTo>
                    <a:cubicBezTo>
                      <a:pt x="3662" y="18352"/>
                      <a:pt x="5507" y="18364"/>
                      <a:pt x="7351" y="18364"/>
                    </a:cubicBezTo>
                    <a:cubicBezTo>
                      <a:pt x="8274" y="18364"/>
                      <a:pt x="9196" y="18361"/>
                      <a:pt x="10118" y="18352"/>
                    </a:cubicBezTo>
                    <a:cubicBezTo>
                      <a:pt x="13210" y="18298"/>
                      <a:pt x="16302" y="18189"/>
                      <a:pt x="19367" y="18135"/>
                    </a:cubicBezTo>
                    <a:cubicBezTo>
                      <a:pt x="19789" y="18128"/>
                      <a:pt x="20210" y="18124"/>
                      <a:pt x="20631" y="18124"/>
                    </a:cubicBezTo>
                    <a:close/>
                    <a:moveTo>
                      <a:pt x="20086" y="1"/>
                    </a:moveTo>
                    <a:cubicBezTo>
                      <a:pt x="19778" y="1"/>
                      <a:pt x="19466" y="15"/>
                      <a:pt x="19150" y="43"/>
                    </a:cubicBezTo>
                    <a:cubicBezTo>
                      <a:pt x="17143" y="233"/>
                      <a:pt x="15244" y="667"/>
                      <a:pt x="13400" y="1508"/>
                    </a:cubicBezTo>
                    <a:cubicBezTo>
                      <a:pt x="10742" y="2756"/>
                      <a:pt x="8707" y="4655"/>
                      <a:pt x="7297" y="7258"/>
                    </a:cubicBezTo>
                    <a:cubicBezTo>
                      <a:pt x="6293" y="9157"/>
                      <a:pt x="5805" y="11191"/>
                      <a:pt x="5615" y="13307"/>
                    </a:cubicBezTo>
                    <a:cubicBezTo>
                      <a:pt x="5507" y="14500"/>
                      <a:pt x="5453" y="15721"/>
                      <a:pt x="5371" y="16914"/>
                    </a:cubicBezTo>
                    <a:cubicBezTo>
                      <a:pt x="5371" y="17077"/>
                      <a:pt x="5317" y="17240"/>
                      <a:pt x="5290" y="17430"/>
                    </a:cubicBezTo>
                    <a:lnTo>
                      <a:pt x="4476" y="17430"/>
                    </a:lnTo>
                    <a:cubicBezTo>
                      <a:pt x="3228" y="17430"/>
                      <a:pt x="1981" y="17430"/>
                      <a:pt x="706" y="17457"/>
                    </a:cubicBezTo>
                    <a:cubicBezTo>
                      <a:pt x="245" y="17457"/>
                      <a:pt x="136" y="17565"/>
                      <a:pt x="82" y="18027"/>
                    </a:cubicBezTo>
                    <a:cubicBezTo>
                      <a:pt x="55" y="18406"/>
                      <a:pt x="55" y="18786"/>
                      <a:pt x="55" y="19166"/>
                    </a:cubicBezTo>
                    <a:cubicBezTo>
                      <a:pt x="28" y="20630"/>
                      <a:pt x="1" y="22095"/>
                      <a:pt x="1" y="23560"/>
                    </a:cubicBezTo>
                    <a:cubicBezTo>
                      <a:pt x="1" y="23750"/>
                      <a:pt x="1" y="23940"/>
                      <a:pt x="28" y="24129"/>
                    </a:cubicBezTo>
                    <a:cubicBezTo>
                      <a:pt x="82" y="24455"/>
                      <a:pt x="245" y="24591"/>
                      <a:pt x="543" y="24618"/>
                    </a:cubicBezTo>
                    <a:cubicBezTo>
                      <a:pt x="896" y="24645"/>
                      <a:pt x="1221" y="24645"/>
                      <a:pt x="1547" y="24645"/>
                    </a:cubicBezTo>
                    <a:cubicBezTo>
                      <a:pt x="3355" y="24645"/>
                      <a:pt x="5151" y="24609"/>
                      <a:pt x="6951" y="24609"/>
                    </a:cubicBezTo>
                    <a:cubicBezTo>
                      <a:pt x="7852" y="24609"/>
                      <a:pt x="8753" y="24618"/>
                      <a:pt x="9657" y="24645"/>
                    </a:cubicBezTo>
                    <a:cubicBezTo>
                      <a:pt x="12369" y="24753"/>
                      <a:pt x="15054" y="24862"/>
                      <a:pt x="17767" y="24889"/>
                    </a:cubicBezTo>
                    <a:cubicBezTo>
                      <a:pt x="22161" y="24916"/>
                      <a:pt x="26582" y="24889"/>
                      <a:pt x="30976" y="24943"/>
                    </a:cubicBezTo>
                    <a:cubicBezTo>
                      <a:pt x="33200" y="24943"/>
                      <a:pt x="35397" y="24835"/>
                      <a:pt x="37594" y="24753"/>
                    </a:cubicBezTo>
                    <a:cubicBezTo>
                      <a:pt x="37839" y="24726"/>
                      <a:pt x="38083" y="24753"/>
                      <a:pt x="38327" y="24482"/>
                    </a:cubicBezTo>
                    <a:cubicBezTo>
                      <a:pt x="38327" y="24211"/>
                      <a:pt x="38381" y="23858"/>
                      <a:pt x="38381" y="23506"/>
                    </a:cubicBezTo>
                    <a:cubicBezTo>
                      <a:pt x="38354" y="21987"/>
                      <a:pt x="38354" y="20468"/>
                      <a:pt x="38327" y="18949"/>
                    </a:cubicBezTo>
                    <a:cubicBezTo>
                      <a:pt x="38327" y="18732"/>
                      <a:pt x="38300" y="18515"/>
                      <a:pt x="38273" y="18325"/>
                    </a:cubicBezTo>
                    <a:cubicBezTo>
                      <a:pt x="38164" y="17701"/>
                      <a:pt x="37947" y="17511"/>
                      <a:pt x="37323" y="17511"/>
                    </a:cubicBezTo>
                    <a:lnTo>
                      <a:pt x="35045" y="17511"/>
                    </a:lnTo>
                    <a:cubicBezTo>
                      <a:pt x="34774" y="17511"/>
                      <a:pt x="34529" y="17511"/>
                      <a:pt x="34177" y="17484"/>
                    </a:cubicBezTo>
                    <a:cubicBezTo>
                      <a:pt x="34177" y="17050"/>
                      <a:pt x="34177" y="16697"/>
                      <a:pt x="34177" y="16345"/>
                    </a:cubicBezTo>
                    <a:cubicBezTo>
                      <a:pt x="34123" y="15179"/>
                      <a:pt x="33906" y="14066"/>
                      <a:pt x="33689" y="12954"/>
                    </a:cubicBezTo>
                    <a:cubicBezTo>
                      <a:pt x="33282" y="11164"/>
                      <a:pt x="32739" y="9428"/>
                      <a:pt x="31871" y="7801"/>
                    </a:cubicBezTo>
                    <a:cubicBezTo>
                      <a:pt x="30434" y="5116"/>
                      <a:pt x="28318" y="3081"/>
                      <a:pt x="25687" y="1590"/>
                    </a:cubicBezTo>
                    <a:cubicBezTo>
                      <a:pt x="23946" y="601"/>
                      <a:pt x="22102" y="1"/>
                      <a:pt x="200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8"/>
              <p:cNvSpPr/>
              <p:nvPr/>
            </p:nvSpPr>
            <p:spPr>
              <a:xfrm>
                <a:off x="428650" y="1000600"/>
                <a:ext cx="911400" cy="145250"/>
              </a:xfrm>
              <a:custGeom>
                <a:avLst/>
                <a:gdLst/>
                <a:ahLst/>
                <a:cxnLst/>
                <a:rect l="l" t="t" r="r" b="b"/>
                <a:pathLst>
                  <a:path w="36456" h="5810" extrusionOk="0">
                    <a:moveTo>
                      <a:pt x="19736" y="0"/>
                    </a:moveTo>
                    <a:cubicBezTo>
                      <a:pt x="19315" y="0"/>
                      <a:pt x="18894" y="4"/>
                      <a:pt x="18472" y="11"/>
                    </a:cubicBezTo>
                    <a:cubicBezTo>
                      <a:pt x="15407" y="65"/>
                      <a:pt x="12315" y="174"/>
                      <a:pt x="9223" y="228"/>
                    </a:cubicBezTo>
                    <a:cubicBezTo>
                      <a:pt x="8301" y="237"/>
                      <a:pt x="7379" y="240"/>
                      <a:pt x="6456" y="240"/>
                    </a:cubicBezTo>
                    <a:cubicBezTo>
                      <a:pt x="4612" y="240"/>
                      <a:pt x="2767" y="228"/>
                      <a:pt x="923" y="228"/>
                    </a:cubicBezTo>
                    <a:cubicBezTo>
                      <a:pt x="833" y="228"/>
                      <a:pt x="745" y="225"/>
                      <a:pt x="660" y="225"/>
                    </a:cubicBezTo>
                    <a:cubicBezTo>
                      <a:pt x="489" y="225"/>
                      <a:pt x="326" y="237"/>
                      <a:pt x="164" y="309"/>
                    </a:cubicBezTo>
                    <a:cubicBezTo>
                      <a:pt x="28" y="1150"/>
                      <a:pt x="1" y="4975"/>
                      <a:pt x="136" y="5571"/>
                    </a:cubicBezTo>
                    <a:cubicBezTo>
                      <a:pt x="514" y="5677"/>
                      <a:pt x="1128" y="5733"/>
                      <a:pt x="1729" y="5733"/>
                    </a:cubicBezTo>
                    <a:cubicBezTo>
                      <a:pt x="2207" y="5733"/>
                      <a:pt x="2675" y="5698"/>
                      <a:pt x="3012" y="5626"/>
                    </a:cubicBezTo>
                    <a:cubicBezTo>
                      <a:pt x="2984" y="5354"/>
                      <a:pt x="2930" y="5110"/>
                      <a:pt x="2930" y="4866"/>
                    </a:cubicBezTo>
                    <a:cubicBezTo>
                      <a:pt x="2930" y="4568"/>
                      <a:pt x="2984" y="4297"/>
                      <a:pt x="3012" y="4025"/>
                    </a:cubicBezTo>
                    <a:cubicBezTo>
                      <a:pt x="3039" y="3836"/>
                      <a:pt x="3174" y="3727"/>
                      <a:pt x="3364" y="3700"/>
                    </a:cubicBezTo>
                    <a:cubicBezTo>
                      <a:pt x="3554" y="3700"/>
                      <a:pt x="3690" y="3808"/>
                      <a:pt x="3744" y="3971"/>
                    </a:cubicBezTo>
                    <a:cubicBezTo>
                      <a:pt x="3825" y="4215"/>
                      <a:pt x="3880" y="4459"/>
                      <a:pt x="3934" y="4731"/>
                    </a:cubicBezTo>
                    <a:cubicBezTo>
                      <a:pt x="3961" y="5029"/>
                      <a:pt x="3934" y="5327"/>
                      <a:pt x="4124" y="5599"/>
                    </a:cubicBezTo>
                    <a:cubicBezTo>
                      <a:pt x="4449" y="5599"/>
                      <a:pt x="4775" y="5611"/>
                      <a:pt x="5092" y="5611"/>
                    </a:cubicBezTo>
                    <a:cubicBezTo>
                      <a:pt x="5251" y="5611"/>
                      <a:pt x="5408" y="5608"/>
                      <a:pt x="5561" y="5599"/>
                    </a:cubicBezTo>
                    <a:cubicBezTo>
                      <a:pt x="5617" y="5595"/>
                      <a:pt x="5672" y="5594"/>
                      <a:pt x="5729" y="5594"/>
                    </a:cubicBezTo>
                    <a:cubicBezTo>
                      <a:pt x="5950" y="5594"/>
                      <a:pt x="6177" y="5614"/>
                      <a:pt x="6406" y="5614"/>
                    </a:cubicBezTo>
                    <a:cubicBezTo>
                      <a:pt x="6602" y="5614"/>
                      <a:pt x="6801" y="5599"/>
                      <a:pt x="6999" y="5544"/>
                    </a:cubicBezTo>
                    <a:cubicBezTo>
                      <a:pt x="6999" y="5273"/>
                      <a:pt x="6972" y="5029"/>
                      <a:pt x="6999" y="4812"/>
                    </a:cubicBezTo>
                    <a:cubicBezTo>
                      <a:pt x="6999" y="4622"/>
                      <a:pt x="6999" y="4432"/>
                      <a:pt x="7026" y="4242"/>
                    </a:cubicBezTo>
                    <a:cubicBezTo>
                      <a:pt x="7080" y="4052"/>
                      <a:pt x="7216" y="3917"/>
                      <a:pt x="7433" y="3890"/>
                    </a:cubicBezTo>
                    <a:cubicBezTo>
                      <a:pt x="7650" y="3890"/>
                      <a:pt x="7840" y="4025"/>
                      <a:pt x="7894" y="4269"/>
                    </a:cubicBezTo>
                    <a:cubicBezTo>
                      <a:pt x="7921" y="4486"/>
                      <a:pt x="7921" y="4731"/>
                      <a:pt x="7948" y="4975"/>
                    </a:cubicBezTo>
                    <a:cubicBezTo>
                      <a:pt x="7975" y="5165"/>
                      <a:pt x="7894" y="5409"/>
                      <a:pt x="8111" y="5626"/>
                    </a:cubicBezTo>
                    <a:cubicBezTo>
                      <a:pt x="8491" y="5626"/>
                      <a:pt x="8925" y="5626"/>
                      <a:pt x="9359" y="5599"/>
                    </a:cubicBezTo>
                    <a:cubicBezTo>
                      <a:pt x="9591" y="5599"/>
                      <a:pt x="9832" y="5634"/>
                      <a:pt x="10078" y="5634"/>
                    </a:cubicBezTo>
                    <a:cubicBezTo>
                      <a:pt x="10261" y="5634"/>
                      <a:pt x="10447" y="5614"/>
                      <a:pt x="10633" y="5544"/>
                    </a:cubicBezTo>
                    <a:cubicBezTo>
                      <a:pt x="10633" y="5409"/>
                      <a:pt x="10606" y="5300"/>
                      <a:pt x="10633" y="5192"/>
                    </a:cubicBezTo>
                    <a:cubicBezTo>
                      <a:pt x="10633" y="4893"/>
                      <a:pt x="10633" y="4622"/>
                      <a:pt x="10688" y="4324"/>
                    </a:cubicBezTo>
                    <a:cubicBezTo>
                      <a:pt x="10715" y="4134"/>
                      <a:pt x="10850" y="3998"/>
                      <a:pt x="11067" y="3998"/>
                    </a:cubicBezTo>
                    <a:cubicBezTo>
                      <a:pt x="11086" y="3996"/>
                      <a:pt x="11104" y="3995"/>
                      <a:pt x="11122" y="3995"/>
                    </a:cubicBezTo>
                    <a:cubicBezTo>
                      <a:pt x="11311" y="3995"/>
                      <a:pt x="11452" y="4123"/>
                      <a:pt x="11501" y="4297"/>
                    </a:cubicBezTo>
                    <a:cubicBezTo>
                      <a:pt x="11556" y="4541"/>
                      <a:pt x="11556" y="4758"/>
                      <a:pt x="11583" y="5002"/>
                    </a:cubicBezTo>
                    <a:cubicBezTo>
                      <a:pt x="11610" y="5219"/>
                      <a:pt x="11637" y="5409"/>
                      <a:pt x="11637" y="5599"/>
                    </a:cubicBezTo>
                    <a:cubicBezTo>
                      <a:pt x="11980" y="5673"/>
                      <a:pt x="12486" y="5715"/>
                      <a:pt x="12963" y="5715"/>
                    </a:cubicBezTo>
                    <a:cubicBezTo>
                      <a:pt x="13354" y="5715"/>
                      <a:pt x="13725" y="5687"/>
                      <a:pt x="13970" y="5626"/>
                    </a:cubicBezTo>
                    <a:cubicBezTo>
                      <a:pt x="13970" y="5490"/>
                      <a:pt x="13997" y="5327"/>
                      <a:pt x="13997" y="5165"/>
                    </a:cubicBezTo>
                    <a:cubicBezTo>
                      <a:pt x="14051" y="4893"/>
                      <a:pt x="14078" y="4595"/>
                      <a:pt x="14159" y="4324"/>
                    </a:cubicBezTo>
                    <a:cubicBezTo>
                      <a:pt x="14209" y="4050"/>
                      <a:pt x="14350" y="3913"/>
                      <a:pt x="14519" y="3913"/>
                    </a:cubicBezTo>
                    <a:cubicBezTo>
                      <a:pt x="14535" y="3913"/>
                      <a:pt x="14551" y="3915"/>
                      <a:pt x="14566" y="3917"/>
                    </a:cubicBezTo>
                    <a:cubicBezTo>
                      <a:pt x="14783" y="3944"/>
                      <a:pt x="14865" y="4134"/>
                      <a:pt x="14892" y="4324"/>
                    </a:cubicBezTo>
                    <a:cubicBezTo>
                      <a:pt x="14946" y="4622"/>
                      <a:pt x="14973" y="4920"/>
                      <a:pt x="15000" y="5246"/>
                    </a:cubicBezTo>
                    <a:cubicBezTo>
                      <a:pt x="15027" y="5382"/>
                      <a:pt x="15055" y="5544"/>
                      <a:pt x="15055" y="5680"/>
                    </a:cubicBezTo>
                    <a:cubicBezTo>
                      <a:pt x="15495" y="5768"/>
                      <a:pt x="15977" y="5809"/>
                      <a:pt x="16416" y="5809"/>
                    </a:cubicBezTo>
                    <a:cubicBezTo>
                      <a:pt x="16922" y="5809"/>
                      <a:pt x="17370" y="5754"/>
                      <a:pt x="17631" y="5653"/>
                    </a:cubicBezTo>
                    <a:cubicBezTo>
                      <a:pt x="17658" y="5436"/>
                      <a:pt x="17713" y="5192"/>
                      <a:pt x="17740" y="4975"/>
                    </a:cubicBezTo>
                    <a:cubicBezTo>
                      <a:pt x="17794" y="4731"/>
                      <a:pt x="17848" y="4514"/>
                      <a:pt x="17930" y="4269"/>
                    </a:cubicBezTo>
                    <a:cubicBezTo>
                      <a:pt x="17984" y="4134"/>
                      <a:pt x="18038" y="3971"/>
                      <a:pt x="18147" y="3836"/>
                    </a:cubicBezTo>
                    <a:cubicBezTo>
                      <a:pt x="18228" y="3754"/>
                      <a:pt x="18391" y="3700"/>
                      <a:pt x="18499" y="3700"/>
                    </a:cubicBezTo>
                    <a:cubicBezTo>
                      <a:pt x="18581" y="3700"/>
                      <a:pt x="18716" y="3836"/>
                      <a:pt x="18716" y="3944"/>
                    </a:cubicBezTo>
                    <a:cubicBezTo>
                      <a:pt x="18771" y="4161"/>
                      <a:pt x="18771" y="4405"/>
                      <a:pt x="18771" y="4622"/>
                    </a:cubicBezTo>
                    <a:cubicBezTo>
                      <a:pt x="18743" y="4975"/>
                      <a:pt x="18662" y="5327"/>
                      <a:pt x="18716" y="5680"/>
                    </a:cubicBezTo>
                    <a:cubicBezTo>
                      <a:pt x="18954" y="5736"/>
                      <a:pt x="19276" y="5765"/>
                      <a:pt x="19612" y="5765"/>
                    </a:cubicBezTo>
                    <a:cubicBezTo>
                      <a:pt x="20083" y="5765"/>
                      <a:pt x="20581" y="5709"/>
                      <a:pt x="20913" y="5599"/>
                    </a:cubicBezTo>
                    <a:cubicBezTo>
                      <a:pt x="20968" y="5327"/>
                      <a:pt x="21022" y="5056"/>
                      <a:pt x="21103" y="4785"/>
                    </a:cubicBezTo>
                    <a:cubicBezTo>
                      <a:pt x="21185" y="4486"/>
                      <a:pt x="21266" y="4188"/>
                      <a:pt x="21402" y="3917"/>
                    </a:cubicBezTo>
                    <a:cubicBezTo>
                      <a:pt x="21456" y="3808"/>
                      <a:pt x="21619" y="3727"/>
                      <a:pt x="21754" y="3727"/>
                    </a:cubicBezTo>
                    <a:cubicBezTo>
                      <a:pt x="21771" y="3724"/>
                      <a:pt x="21787" y="3723"/>
                      <a:pt x="21804" y="3723"/>
                    </a:cubicBezTo>
                    <a:cubicBezTo>
                      <a:pt x="21949" y="3723"/>
                      <a:pt x="22082" y="3828"/>
                      <a:pt x="22107" y="3998"/>
                    </a:cubicBezTo>
                    <a:cubicBezTo>
                      <a:pt x="22134" y="4269"/>
                      <a:pt x="22134" y="4568"/>
                      <a:pt x="22134" y="4839"/>
                    </a:cubicBezTo>
                    <a:cubicBezTo>
                      <a:pt x="22107" y="5110"/>
                      <a:pt x="22080" y="5354"/>
                      <a:pt x="22053" y="5599"/>
                    </a:cubicBezTo>
                    <a:cubicBezTo>
                      <a:pt x="22376" y="5691"/>
                      <a:pt x="22970" y="5740"/>
                      <a:pt x="23583" y="5740"/>
                    </a:cubicBezTo>
                    <a:cubicBezTo>
                      <a:pt x="24049" y="5740"/>
                      <a:pt x="24525" y="5711"/>
                      <a:pt x="24901" y="5653"/>
                    </a:cubicBezTo>
                    <a:cubicBezTo>
                      <a:pt x="24901" y="5300"/>
                      <a:pt x="24901" y="4975"/>
                      <a:pt x="24901" y="4622"/>
                    </a:cubicBezTo>
                    <a:cubicBezTo>
                      <a:pt x="24901" y="4459"/>
                      <a:pt x="24901" y="4297"/>
                      <a:pt x="24928" y="4134"/>
                    </a:cubicBezTo>
                    <a:cubicBezTo>
                      <a:pt x="24955" y="3944"/>
                      <a:pt x="25090" y="3836"/>
                      <a:pt x="25280" y="3836"/>
                    </a:cubicBezTo>
                    <a:cubicBezTo>
                      <a:pt x="25470" y="3836"/>
                      <a:pt x="25633" y="3917"/>
                      <a:pt x="25660" y="4080"/>
                    </a:cubicBezTo>
                    <a:cubicBezTo>
                      <a:pt x="25741" y="4297"/>
                      <a:pt x="25741" y="4514"/>
                      <a:pt x="25796" y="4703"/>
                    </a:cubicBezTo>
                    <a:cubicBezTo>
                      <a:pt x="25850" y="5029"/>
                      <a:pt x="25796" y="5382"/>
                      <a:pt x="25985" y="5707"/>
                    </a:cubicBezTo>
                    <a:lnTo>
                      <a:pt x="28318" y="5707"/>
                    </a:lnTo>
                    <a:cubicBezTo>
                      <a:pt x="28508" y="5273"/>
                      <a:pt x="28562" y="4812"/>
                      <a:pt x="28644" y="4378"/>
                    </a:cubicBezTo>
                    <a:cubicBezTo>
                      <a:pt x="28671" y="4188"/>
                      <a:pt x="28698" y="3998"/>
                      <a:pt x="28779" y="3836"/>
                    </a:cubicBezTo>
                    <a:cubicBezTo>
                      <a:pt x="28861" y="3727"/>
                      <a:pt x="29023" y="3646"/>
                      <a:pt x="29132" y="3646"/>
                    </a:cubicBezTo>
                    <a:cubicBezTo>
                      <a:pt x="29148" y="3643"/>
                      <a:pt x="29164" y="3642"/>
                      <a:pt x="29179" y="3642"/>
                    </a:cubicBezTo>
                    <a:cubicBezTo>
                      <a:pt x="29344" y="3642"/>
                      <a:pt x="29460" y="3770"/>
                      <a:pt x="29484" y="3944"/>
                    </a:cubicBezTo>
                    <a:cubicBezTo>
                      <a:pt x="29512" y="4161"/>
                      <a:pt x="29484" y="4405"/>
                      <a:pt x="29457" y="4622"/>
                    </a:cubicBezTo>
                    <a:cubicBezTo>
                      <a:pt x="29403" y="4975"/>
                      <a:pt x="29376" y="5327"/>
                      <a:pt x="29430" y="5653"/>
                    </a:cubicBezTo>
                    <a:cubicBezTo>
                      <a:pt x="29745" y="5699"/>
                      <a:pt x="30136" y="5720"/>
                      <a:pt x="30535" y="5720"/>
                    </a:cubicBezTo>
                    <a:cubicBezTo>
                      <a:pt x="31304" y="5720"/>
                      <a:pt x="32102" y="5642"/>
                      <a:pt x="32441" y="5517"/>
                    </a:cubicBezTo>
                    <a:cubicBezTo>
                      <a:pt x="32495" y="5137"/>
                      <a:pt x="32549" y="4758"/>
                      <a:pt x="32631" y="4405"/>
                    </a:cubicBezTo>
                    <a:cubicBezTo>
                      <a:pt x="32685" y="4134"/>
                      <a:pt x="32766" y="3890"/>
                      <a:pt x="32875" y="3646"/>
                    </a:cubicBezTo>
                    <a:cubicBezTo>
                      <a:pt x="32940" y="3495"/>
                      <a:pt x="33056" y="3412"/>
                      <a:pt x="33210" y="3412"/>
                    </a:cubicBezTo>
                    <a:cubicBezTo>
                      <a:pt x="33250" y="3412"/>
                      <a:pt x="33292" y="3418"/>
                      <a:pt x="33336" y="3429"/>
                    </a:cubicBezTo>
                    <a:cubicBezTo>
                      <a:pt x="33553" y="3483"/>
                      <a:pt x="33662" y="3619"/>
                      <a:pt x="33662" y="3836"/>
                    </a:cubicBezTo>
                    <a:cubicBezTo>
                      <a:pt x="33662" y="4080"/>
                      <a:pt x="33607" y="4297"/>
                      <a:pt x="33580" y="4541"/>
                    </a:cubicBezTo>
                    <a:cubicBezTo>
                      <a:pt x="33526" y="4893"/>
                      <a:pt x="33417" y="5219"/>
                      <a:pt x="33499" y="5571"/>
                    </a:cubicBezTo>
                    <a:cubicBezTo>
                      <a:pt x="33672" y="5581"/>
                      <a:pt x="33861" y="5586"/>
                      <a:pt x="34058" y="5586"/>
                    </a:cubicBezTo>
                    <a:cubicBezTo>
                      <a:pt x="34971" y="5586"/>
                      <a:pt x="36049" y="5488"/>
                      <a:pt x="36428" y="5354"/>
                    </a:cubicBezTo>
                    <a:cubicBezTo>
                      <a:pt x="36455" y="5273"/>
                      <a:pt x="36455" y="5165"/>
                      <a:pt x="36455" y="5083"/>
                    </a:cubicBezTo>
                    <a:cubicBezTo>
                      <a:pt x="36455" y="3646"/>
                      <a:pt x="36455" y="2235"/>
                      <a:pt x="36455" y="825"/>
                    </a:cubicBezTo>
                    <a:cubicBezTo>
                      <a:pt x="36455" y="689"/>
                      <a:pt x="36401" y="554"/>
                      <a:pt x="36347" y="418"/>
                    </a:cubicBezTo>
                    <a:cubicBezTo>
                      <a:pt x="36211" y="391"/>
                      <a:pt x="36103" y="391"/>
                      <a:pt x="35967" y="391"/>
                    </a:cubicBezTo>
                    <a:cubicBezTo>
                      <a:pt x="34014" y="337"/>
                      <a:pt x="32034" y="337"/>
                      <a:pt x="30081" y="282"/>
                    </a:cubicBezTo>
                    <a:cubicBezTo>
                      <a:pt x="27776" y="201"/>
                      <a:pt x="25470" y="120"/>
                      <a:pt x="23165" y="65"/>
                    </a:cubicBezTo>
                    <a:cubicBezTo>
                      <a:pt x="22033" y="26"/>
                      <a:pt x="20886" y="0"/>
                      <a:pt x="197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8"/>
              <p:cNvSpPr/>
              <p:nvPr/>
            </p:nvSpPr>
            <p:spPr>
              <a:xfrm>
                <a:off x="563600" y="572675"/>
                <a:ext cx="676075" cy="411400"/>
              </a:xfrm>
              <a:custGeom>
                <a:avLst/>
                <a:gdLst/>
                <a:ahLst/>
                <a:cxnLst/>
                <a:rect l="l" t="t" r="r" b="b"/>
                <a:pathLst>
                  <a:path w="27043" h="16456" extrusionOk="0">
                    <a:moveTo>
                      <a:pt x="12295" y="1"/>
                    </a:moveTo>
                    <a:cubicBezTo>
                      <a:pt x="12254" y="1"/>
                      <a:pt x="12215" y="4"/>
                      <a:pt x="12179" y="13"/>
                    </a:cubicBezTo>
                    <a:cubicBezTo>
                      <a:pt x="10877" y="203"/>
                      <a:pt x="9602" y="474"/>
                      <a:pt x="8409" y="935"/>
                    </a:cubicBezTo>
                    <a:cubicBezTo>
                      <a:pt x="8300" y="989"/>
                      <a:pt x="8246" y="1044"/>
                      <a:pt x="8165" y="1125"/>
                    </a:cubicBezTo>
                    <a:cubicBezTo>
                      <a:pt x="8192" y="1261"/>
                      <a:pt x="8246" y="1369"/>
                      <a:pt x="8273" y="1478"/>
                    </a:cubicBezTo>
                    <a:cubicBezTo>
                      <a:pt x="8300" y="1722"/>
                      <a:pt x="8355" y="1939"/>
                      <a:pt x="8355" y="2183"/>
                    </a:cubicBezTo>
                    <a:cubicBezTo>
                      <a:pt x="8355" y="2334"/>
                      <a:pt x="8223" y="2433"/>
                      <a:pt x="8088" y="2433"/>
                    </a:cubicBezTo>
                    <a:cubicBezTo>
                      <a:pt x="8029" y="2433"/>
                      <a:pt x="7970" y="2414"/>
                      <a:pt x="7921" y="2373"/>
                    </a:cubicBezTo>
                    <a:cubicBezTo>
                      <a:pt x="7812" y="2291"/>
                      <a:pt x="7704" y="2183"/>
                      <a:pt x="7622" y="2074"/>
                    </a:cubicBezTo>
                    <a:cubicBezTo>
                      <a:pt x="7487" y="1884"/>
                      <a:pt x="7378" y="1667"/>
                      <a:pt x="7270" y="1478"/>
                    </a:cubicBezTo>
                    <a:cubicBezTo>
                      <a:pt x="6266" y="1857"/>
                      <a:pt x="4937" y="2752"/>
                      <a:pt x="4367" y="3431"/>
                    </a:cubicBezTo>
                    <a:cubicBezTo>
                      <a:pt x="4503" y="3566"/>
                      <a:pt x="4639" y="3702"/>
                      <a:pt x="4747" y="3837"/>
                    </a:cubicBezTo>
                    <a:cubicBezTo>
                      <a:pt x="4829" y="3946"/>
                      <a:pt x="4910" y="4082"/>
                      <a:pt x="4964" y="4217"/>
                    </a:cubicBezTo>
                    <a:cubicBezTo>
                      <a:pt x="5041" y="4396"/>
                      <a:pt x="4925" y="4599"/>
                      <a:pt x="4729" y="4599"/>
                    </a:cubicBezTo>
                    <a:cubicBezTo>
                      <a:pt x="4718" y="4599"/>
                      <a:pt x="4705" y="4598"/>
                      <a:pt x="4693" y="4597"/>
                    </a:cubicBezTo>
                    <a:cubicBezTo>
                      <a:pt x="4476" y="4543"/>
                      <a:pt x="4286" y="4488"/>
                      <a:pt x="4096" y="4380"/>
                    </a:cubicBezTo>
                    <a:cubicBezTo>
                      <a:pt x="3933" y="4326"/>
                      <a:pt x="3771" y="4217"/>
                      <a:pt x="3635" y="4136"/>
                    </a:cubicBezTo>
                    <a:cubicBezTo>
                      <a:pt x="2794" y="4949"/>
                      <a:pt x="2062" y="6062"/>
                      <a:pt x="1899" y="6713"/>
                    </a:cubicBezTo>
                    <a:cubicBezTo>
                      <a:pt x="2143" y="6821"/>
                      <a:pt x="2414" y="6930"/>
                      <a:pt x="2659" y="7065"/>
                    </a:cubicBezTo>
                    <a:cubicBezTo>
                      <a:pt x="2848" y="7174"/>
                      <a:pt x="2930" y="7418"/>
                      <a:pt x="2848" y="7553"/>
                    </a:cubicBezTo>
                    <a:cubicBezTo>
                      <a:pt x="2754" y="7719"/>
                      <a:pt x="2617" y="7803"/>
                      <a:pt x="2457" y="7803"/>
                    </a:cubicBezTo>
                    <a:cubicBezTo>
                      <a:pt x="2434" y="7803"/>
                      <a:pt x="2411" y="7801"/>
                      <a:pt x="2387" y="7797"/>
                    </a:cubicBezTo>
                    <a:cubicBezTo>
                      <a:pt x="2252" y="7797"/>
                      <a:pt x="2143" y="7770"/>
                      <a:pt x="2035" y="7743"/>
                    </a:cubicBezTo>
                    <a:cubicBezTo>
                      <a:pt x="1818" y="7689"/>
                      <a:pt x="1628" y="7662"/>
                      <a:pt x="1438" y="7608"/>
                    </a:cubicBezTo>
                    <a:cubicBezTo>
                      <a:pt x="1031" y="8231"/>
                      <a:pt x="841" y="8801"/>
                      <a:pt x="814" y="9452"/>
                    </a:cubicBezTo>
                    <a:cubicBezTo>
                      <a:pt x="923" y="9479"/>
                      <a:pt x="1031" y="9479"/>
                      <a:pt x="1140" y="9533"/>
                    </a:cubicBezTo>
                    <a:cubicBezTo>
                      <a:pt x="1330" y="9588"/>
                      <a:pt x="1519" y="9615"/>
                      <a:pt x="1682" y="9696"/>
                    </a:cubicBezTo>
                    <a:cubicBezTo>
                      <a:pt x="1845" y="9778"/>
                      <a:pt x="1926" y="9913"/>
                      <a:pt x="1899" y="10103"/>
                    </a:cubicBezTo>
                    <a:cubicBezTo>
                      <a:pt x="1845" y="10266"/>
                      <a:pt x="1736" y="10401"/>
                      <a:pt x="1547" y="10428"/>
                    </a:cubicBezTo>
                    <a:cubicBezTo>
                      <a:pt x="1411" y="10428"/>
                      <a:pt x="1275" y="10401"/>
                      <a:pt x="1140" y="10401"/>
                    </a:cubicBezTo>
                    <a:cubicBezTo>
                      <a:pt x="1031" y="10401"/>
                      <a:pt x="923" y="10381"/>
                      <a:pt x="818" y="10381"/>
                    </a:cubicBezTo>
                    <a:cubicBezTo>
                      <a:pt x="712" y="10381"/>
                      <a:pt x="611" y="10401"/>
                      <a:pt x="516" y="10483"/>
                    </a:cubicBezTo>
                    <a:cubicBezTo>
                      <a:pt x="245" y="11405"/>
                      <a:pt x="163" y="12273"/>
                      <a:pt x="299" y="12842"/>
                    </a:cubicBezTo>
                    <a:cubicBezTo>
                      <a:pt x="733" y="13032"/>
                      <a:pt x="1302" y="12897"/>
                      <a:pt x="1601" y="13439"/>
                    </a:cubicBezTo>
                    <a:cubicBezTo>
                      <a:pt x="1446" y="13714"/>
                      <a:pt x="1233" y="13778"/>
                      <a:pt x="1004" y="13778"/>
                    </a:cubicBezTo>
                    <a:cubicBezTo>
                      <a:pt x="801" y="13778"/>
                      <a:pt x="585" y="13727"/>
                      <a:pt x="385" y="13727"/>
                    </a:cubicBezTo>
                    <a:cubicBezTo>
                      <a:pt x="298" y="13727"/>
                      <a:pt x="214" y="13737"/>
                      <a:pt x="136" y="13765"/>
                    </a:cubicBezTo>
                    <a:cubicBezTo>
                      <a:pt x="0" y="14741"/>
                      <a:pt x="28" y="15962"/>
                      <a:pt x="163" y="16396"/>
                    </a:cubicBezTo>
                    <a:cubicBezTo>
                      <a:pt x="516" y="16433"/>
                      <a:pt x="1289" y="16454"/>
                      <a:pt x="2073" y="16454"/>
                    </a:cubicBezTo>
                    <a:cubicBezTo>
                      <a:pt x="2979" y="16454"/>
                      <a:pt x="3899" y="16427"/>
                      <a:pt x="4205" y="16369"/>
                    </a:cubicBezTo>
                    <a:cubicBezTo>
                      <a:pt x="4205" y="16260"/>
                      <a:pt x="4232" y="16179"/>
                      <a:pt x="4205" y="16097"/>
                    </a:cubicBezTo>
                    <a:cubicBezTo>
                      <a:pt x="3961" y="14904"/>
                      <a:pt x="3961" y="13738"/>
                      <a:pt x="4015" y="12544"/>
                    </a:cubicBezTo>
                    <a:cubicBezTo>
                      <a:pt x="4096" y="11188"/>
                      <a:pt x="4422" y="9886"/>
                      <a:pt x="5181" y="8720"/>
                    </a:cubicBezTo>
                    <a:cubicBezTo>
                      <a:pt x="6890" y="6089"/>
                      <a:pt x="9385" y="4841"/>
                      <a:pt x="12423" y="4488"/>
                    </a:cubicBezTo>
                    <a:cubicBezTo>
                      <a:pt x="12593" y="4470"/>
                      <a:pt x="12761" y="4461"/>
                      <a:pt x="12929" y="4461"/>
                    </a:cubicBezTo>
                    <a:cubicBezTo>
                      <a:pt x="13729" y="4461"/>
                      <a:pt x="14514" y="4648"/>
                      <a:pt x="15298" y="4760"/>
                    </a:cubicBezTo>
                    <a:cubicBezTo>
                      <a:pt x="15868" y="4841"/>
                      <a:pt x="16410" y="5004"/>
                      <a:pt x="16926" y="5275"/>
                    </a:cubicBezTo>
                    <a:cubicBezTo>
                      <a:pt x="18472" y="6089"/>
                      <a:pt x="19720" y="7201"/>
                      <a:pt x="20587" y="8747"/>
                    </a:cubicBezTo>
                    <a:cubicBezTo>
                      <a:pt x="21320" y="9994"/>
                      <a:pt x="21889" y="11324"/>
                      <a:pt x="22323" y="12707"/>
                    </a:cubicBezTo>
                    <a:cubicBezTo>
                      <a:pt x="22649" y="13710"/>
                      <a:pt x="22920" y="14714"/>
                      <a:pt x="22866" y="15772"/>
                    </a:cubicBezTo>
                    <a:cubicBezTo>
                      <a:pt x="22866" y="15962"/>
                      <a:pt x="22893" y="16124"/>
                      <a:pt x="22920" y="16314"/>
                    </a:cubicBezTo>
                    <a:cubicBezTo>
                      <a:pt x="23274" y="16407"/>
                      <a:pt x="24311" y="16455"/>
                      <a:pt x="25249" y="16455"/>
                    </a:cubicBezTo>
                    <a:cubicBezTo>
                      <a:pt x="25964" y="16455"/>
                      <a:pt x="26622" y="16427"/>
                      <a:pt x="26880" y="16369"/>
                    </a:cubicBezTo>
                    <a:cubicBezTo>
                      <a:pt x="27043" y="15663"/>
                      <a:pt x="26934" y="14361"/>
                      <a:pt x="26636" y="13656"/>
                    </a:cubicBezTo>
                    <a:cubicBezTo>
                      <a:pt x="26392" y="13656"/>
                      <a:pt x="26121" y="13656"/>
                      <a:pt x="25877" y="13629"/>
                    </a:cubicBezTo>
                    <a:cubicBezTo>
                      <a:pt x="25795" y="13602"/>
                      <a:pt x="25687" y="13493"/>
                      <a:pt x="25633" y="13412"/>
                    </a:cubicBezTo>
                    <a:cubicBezTo>
                      <a:pt x="25605" y="13358"/>
                      <a:pt x="25660" y="13222"/>
                      <a:pt x="25741" y="13168"/>
                    </a:cubicBezTo>
                    <a:cubicBezTo>
                      <a:pt x="25985" y="12978"/>
                      <a:pt x="26229" y="12815"/>
                      <a:pt x="26473" y="12653"/>
                    </a:cubicBezTo>
                    <a:cubicBezTo>
                      <a:pt x="26446" y="11839"/>
                      <a:pt x="26094" y="10537"/>
                      <a:pt x="25741" y="9994"/>
                    </a:cubicBezTo>
                    <a:cubicBezTo>
                      <a:pt x="25524" y="10022"/>
                      <a:pt x="25307" y="10103"/>
                      <a:pt x="25063" y="10103"/>
                    </a:cubicBezTo>
                    <a:cubicBezTo>
                      <a:pt x="24954" y="10103"/>
                      <a:pt x="24765" y="9994"/>
                      <a:pt x="24737" y="9913"/>
                    </a:cubicBezTo>
                    <a:cubicBezTo>
                      <a:pt x="24683" y="9805"/>
                      <a:pt x="24710" y="9615"/>
                      <a:pt x="24792" y="9533"/>
                    </a:cubicBezTo>
                    <a:cubicBezTo>
                      <a:pt x="24982" y="9316"/>
                      <a:pt x="25226" y="9154"/>
                      <a:pt x="25470" y="8964"/>
                    </a:cubicBezTo>
                    <a:cubicBezTo>
                      <a:pt x="25117" y="7879"/>
                      <a:pt x="24575" y="6902"/>
                      <a:pt x="23897" y="5953"/>
                    </a:cubicBezTo>
                    <a:cubicBezTo>
                      <a:pt x="23625" y="6170"/>
                      <a:pt x="23435" y="6360"/>
                      <a:pt x="23218" y="6523"/>
                    </a:cubicBezTo>
                    <a:cubicBezTo>
                      <a:pt x="23035" y="6660"/>
                      <a:pt x="22869" y="6729"/>
                      <a:pt x="22730" y="6729"/>
                    </a:cubicBezTo>
                    <a:cubicBezTo>
                      <a:pt x="22622" y="6729"/>
                      <a:pt x="22530" y="6687"/>
                      <a:pt x="22459" y="6604"/>
                    </a:cubicBezTo>
                    <a:cubicBezTo>
                      <a:pt x="22323" y="6414"/>
                      <a:pt x="22351" y="6197"/>
                      <a:pt x="22595" y="5899"/>
                    </a:cubicBezTo>
                    <a:cubicBezTo>
                      <a:pt x="22839" y="5655"/>
                      <a:pt x="23056" y="5438"/>
                      <a:pt x="23300" y="5221"/>
                    </a:cubicBezTo>
                    <a:cubicBezTo>
                      <a:pt x="22839" y="4515"/>
                      <a:pt x="22269" y="3892"/>
                      <a:pt x="21727" y="3566"/>
                    </a:cubicBezTo>
                    <a:cubicBezTo>
                      <a:pt x="21537" y="3756"/>
                      <a:pt x="21374" y="3946"/>
                      <a:pt x="21184" y="4136"/>
                    </a:cubicBezTo>
                    <a:cubicBezTo>
                      <a:pt x="21095" y="4225"/>
                      <a:pt x="20997" y="4266"/>
                      <a:pt x="20900" y="4266"/>
                    </a:cubicBezTo>
                    <a:cubicBezTo>
                      <a:pt x="20821" y="4266"/>
                      <a:pt x="20742" y="4239"/>
                      <a:pt x="20669" y="4190"/>
                    </a:cubicBezTo>
                    <a:cubicBezTo>
                      <a:pt x="20506" y="4054"/>
                      <a:pt x="20479" y="3865"/>
                      <a:pt x="20533" y="3675"/>
                    </a:cubicBezTo>
                    <a:cubicBezTo>
                      <a:pt x="20587" y="3539"/>
                      <a:pt x="20669" y="3431"/>
                      <a:pt x="20750" y="3295"/>
                    </a:cubicBezTo>
                    <a:cubicBezTo>
                      <a:pt x="20832" y="3159"/>
                      <a:pt x="20913" y="3024"/>
                      <a:pt x="20967" y="2888"/>
                    </a:cubicBezTo>
                    <a:cubicBezTo>
                      <a:pt x="20343" y="2237"/>
                      <a:pt x="19204" y="1505"/>
                      <a:pt x="18336" y="1152"/>
                    </a:cubicBezTo>
                    <a:cubicBezTo>
                      <a:pt x="18228" y="1288"/>
                      <a:pt x="18119" y="1396"/>
                      <a:pt x="18038" y="1532"/>
                    </a:cubicBezTo>
                    <a:cubicBezTo>
                      <a:pt x="17956" y="1667"/>
                      <a:pt x="17902" y="1830"/>
                      <a:pt x="17794" y="1966"/>
                    </a:cubicBezTo>
                    <a:cubicBezTo>
                      <a:pt x="17663" y="2162"/>
                      <a:pt x="17515" y="2253"/>
                      <a:pt x="17363" y="2253"/>
                    </a:cubicBezTo>
                    <a:cubicBezTo>
                      <a:pt x="17326" y="2253"/>
                      <a:pt x="17288" y="2248"/>
                      <a:pt x="17251" y="2237"/>
                    </a:cubicBezTo>
                    <a:cubicBezTo>
                      <a:pt x="17089" y="2156"/>
                      <a:pt x="17007" y="1966"/>
                      <a:pt x="17089" y="1667"/>
                    </a:cubicBezTo>
                    <a:cubicBezTo>
                      <a:pt x="17143" y="1505"/>
                      <a:pt x="17224" y="1369"/>
                      <a:pt x="17278" y="1206"/>
                    </a:cubicBezTo>
                    <a:cubicBezTo>
                      <a:pt x="17305" y="1044"/>
                      <a:pt x="17333" y="908"/>
                      <a:pt x="17360" y="745"/>
                    </a:cubicBezTo>
                    <a:cubicBezTo>
                      <a:pt x="16539" y="292"/>
                      <a:pt x="15288" y="10"/>
                      <a:pt x="14374" y="10"/>
                    </a:cubicBezTo>
                    <a:cubicBezTo>
                      <a:pt x="14141" y="10"/>
                      <a:pt x="13929" y="29"/>
                      <a:pt x="13752" y="67"/>
                    </a:cubicBezTo>
                    <a:cubicBezTo>
                      <a:pt x="13752" y="311"/>
                      <a:pt x="13725" y="583"/>
                      <a:pt x="13725" y="827"/>
                    </a:cubicBezTo>
                    <a:cubicBezTo>
                      <a:pt x="13698" y="1017"/>
                      <a:pt x="13644" y="1234"/>
                      <a:pt x="13427" y="1261"/>
                    </a:cubicBezTo>
                    <a:cubicBezTo>
                      <a:pt x="13398" y="1268"/>
                      <a:pt x="13370" y="1271"/>
                      <a:pt x="13344" y="1271"/>
                    </a:cubicBezTo>
                    <a:cubicBezTo>
                      <a:pt x="13174" y="1271"/>
                      <a:pt x="13063" y="1130"/>
                      <a:pt x="12993" y="989"/>
                    </a:cubicBezTo>
                    <a:cubicBezTo>
                      <a:pt x="12911" y="827"/>
                      <a:pt x="12884" y="664"/>
                      <a:pt x="12830" y="501"/>
                    </a:cubicBezTo>
                    <a:cubicBezTo>
                      <a:pt x="12776" y="366"/>
                      <a:pt x="12722" y="203"/>
                      <a:pt x="12694" y="67"/>
                    </a:cubicBezTo>
                    <a:cubicBezTo>
                      <a:pt x="12613" y="40"/>
                      <a:pt x="12586" y="13"/>
                      <a:pt x="12532" y="13"/>
                    </a:cubicBezTo>
                    <a:cubicBezTo>
                      <a:pt x="12459" y="13"/>
                      <a:pt x="12375" y="1"/>
                      <a:pt x="1229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0" name="Google Shape;1880;p68"/>
          <p:cNvGrpSpPr/>
          <p:nvPr/>
        </p:nvGrpSpPr>
        <p:grpSpPr>
          <a:xfrm>
            <a:off x="7645450" y="1981300"/>
            <a:ext cx="847650" cy="781650"/>
            <a:chOff x="3465750" y="2047000"/>
            <a:chExt cx="847650" cy="781650"/>
          </a:xfrm>
        </p:grpSpPr>
        <p:sp>
          <p:nvSpPr>
            <p:cNvPr id="1881" name="Google Shape;1881;p68"/>
            <p:cNvSpPr/>
            <p:nvPr/>
          </p:nvSpPr>
          <p:spPr>
            <a:xfrm>
              <a:off x="3482050" y="2047175"/>
              <a:ext cx="831350" cy="781325"/>
            </a:xfrm>
            <a:custGeom>
              <a:avLst/>
              <a:gdLst/>
              <a:ahLst/>
              <a:cxnLst/>
              <a:rect l="l" t="t" r="r" b="b"/>
              <a:pathLst>
                <a:path w="33254" h="31253" extrusionOk="0">
                  <a:moveTo>
                    <a:pt x="12419" y="783"/>
                  </a:moveTo>
                  <a:cubicBezTo>
                    <a:pt x="12799" y="783"/>
                    <a:pt x="13106" y="1008"/>
                    <a:pt x="13209" y="1420"/>
                  </a:cubicBezTo>
                  <a:cubicBezTo>
                    <a:pt x="13291" y="1692"/>
                    <a:pt x="13291" y="1990"/>
                    <a:pt x="13291" y="2261"/>
                  </a:cubicBezTo>
                  <a:cubicBezTo>
                    <a:pt x="13291" y="2478"/>
                    <a:pt x="13264" y="2695"/>
                    <a:pt x="13237" y="2912"/>
                  </a:cubicBezTo>
                  <a:cubicBezTo>
                    <a:pt x="13209" y="3048"/>
                    <a:pt x="13182" y="3183"/>
                    <a:pt x="13155" y="3373"/>
                  </a:cubicBezTo>
                  <a:cubicBezTo>
                    <a:pt x="12667" y="3265"/>
                    <a:pt x="12260" y="3156"/>
                    <a:pt x="11853" y="3048"/>
                  </a:cubicBezTo>
                  <a:cubicBezTo>
                    <a:pt x="11473" y="2939"/>
                    <a:pt x="11067" y="3021"/>
                    <a:pt x="10633" y="2777"/>
                  </a:cubicBezTo>
                  <a:cubicBezTo>
                    <a:pt x="10850" y="2126"/>
                    <a:pt x="11121" y="1556"/>
                    <a:pt x="11636" y="1095"/>
                  </a:cubicBezTo>
                  <a:cubicBezTo>
                    <a:pt x="11745" y="986"/>
                    <a:pt x="11907" y="905"/>
                    <a:pt x="12043" y="851"/>
                  </a:cubicBezTo>
                  <a:cubicBezTo>
                    <a:pt x="12173" y="805"/>
                    <a:pt x="12299" y="783"/>
                    <a:pt x="12419" y="783"/>
                  </a:cubicBezTo>
                  <a:close/>
                  <a:moveTo>
                    <a:pt x="8211" y="1536"/>
                  </a:moveTo>
                  <a:cubicBezTo>
                    <a:pt x="8514" y="1536"/>
                    <a:pt x="8806" y="1663"/>
                    <a:pt x="9032" y="1909"/>
                  </a:cubicBezTo>
                  <a:cubicBezTo>
                    <a:pt x="9249" y="2207"/>
                    <a:pt x="9439" y="2532"/>
                    <a:pt x="9683" y="2912"/>
                  </a:cubicBezTo>
                  <a:cubicBezTo>
                    <a:pt x="9141" y="3048"/>
                    <a:pt x="8653" y="3156"/>
                    <a:pt x="8219" y="3319"/>
                  </a:cubicBezTo>
                  <a:cubicBezTo>
                    <a:pt x="7785" y="3455"/>
                    <a:pt x="7351" y="3672"/>
                    <a:pt x="6890" y="3889"/>
                  </a:cubicBezTo>
                  <a:cubicBezTo>
                    <a:pt x="6781" y="3265"/>
                    <a:pt x="6862" y="2722"/>
                    <a:pt x="7134" y="2234"/>
                  </a:cubicBezTo>
                  <a:cubicBezTo>
                    <a:pt x="7296" y="1963"/>
                    <a:pt x="7513" y="1746"/>
                    <a:pt x="7812" y="1610"/>
                  </a:cubicBezTo>
                  <a:cubicBezTo>
                    <a:pt x="7944" y="1561"/>
                    <a:pt x="8079" y="1536"/>
                    <a:pt x="8211" y="1536"/>
                  </a:cubicBezTo>
                  <a:close/>
                  <a:moveTo>
                    <a:pt x="5208" y="3509"/>
                  </a:moveTo>
                  <a:lnTo>
                    <a:pt x="5208" y="3509"/>
                  </a:lnTo>
                  <a:cubicBezTo>
                    <a:pt x="5669" y="3699"/>
                    <a:pt x="5750" y="3780"/>
                    <a:pt x="6184" y="4431"/>
                  </a:cubicBezTo>
                  <a:cubicBezTo>
                    <a:pt x="5967" y="4594"/>
                    <a:pt x="5777" y="4784"/>
                    <a:pt x="5506" y="5001"/>
                  </a:cubicBezTo>
                  <a:cubicBezTo>
                    <a:pt x="5262" y="4485"/>
                    <a:pt x="5018" y="4051"/>
                    <a:pt x="5208" y="3509"/>
                  </a:cubicBezTo>
                  <a:close/>
                  <a:moveTo>
                    <a:pt x="15795" y="2959"/>
                  </a:moveTo>
                  <a:cubicBezTo>
                    <a:pt x="16170" y="2959"/>
                    <a:pt x="16447" y="3199"/>
                    <a:pt x="16546" y="3617"/>
                  </a:cubicBezTo>
                  <a:cubicBezTo>
                    <a:pt x="16627" y="3889"/>
                    <a:pt x="16600" y="4160"/>
                    <a:pt x="16600" y="4458"/>
                  </a:cubicBezTo>
                  <a:cubicBezTo>
                    <a:pt x="16600" y="4621"/>
                    <a:pt x="16546" y="4784"/>
                    <a:pt x="16491" y="4919"/>
                  </a:cubicBezTo>
                  <a:cubicBezTo>
                    <a:pt x="16437" y="5109"/>
                    <a:pt x="16383" y="5299"/>
                    <a:pt x="16302" y="5516"/>
                  </a:cubicBezTo>
                  <a:cubicBezTo>
                    <a:pt x="15569" y="4919"/>
                    <a:pt x="14891" y="4377"/>
                    <a:pt x="14186" y="3807"/>
                  </a:cubicBezTo>
                  <a:cubicBezTo>
                    <a:pt x="14566" y="3346"/>
                    <a:pt x="15054" y="3021"/>
                    <a:pt x="15678" y="2966"/>
                  </a:cubicBezTo>
                  <a:cubicBezTo>
                    <a:pt x="15718" y="2961"/>
                    <a:pt x="15757" y="2959"/>
                    <a:pt x="15795" y="2959"/>
                  </a:cubicBezTo>
                  <a:close/>
                  <a:moveTo>
                    <a:pt x="3639" y="5118"/>
                  </a:moveTo>
                  <a:cubicBezTo>
                    <a:pt x="3697" y="5118"/>
                    <a:pt x="3759" y="5124"/>
                    <a:pt x="3825" y="5136"/>
                  </a:cubicBezTo>
                  <a:cubicBezTo>
                    <a:pt x="3933" y="5163"/>
                    <a:pt x="4042" y="5218"/>
                    <a:pt x="4150" y="5272"/>
                  </a:cubicBezTo>
                  <a:cubicBezTo>
                    <a:pt x="4367" y="5380"/>
                    <a:pt x="4557" y="5489"/>
                    <a:pt x="4855" y="5652"/>
                  </a:cubicBezTo>
                  <a:cubicBezTo>
                    <a:pt x="4476" y="6194"/>
                    <a:pt x="4150" y="6628"/>
                    <a:pt x="3770" y="7116"/>
                  </a:cubicBezTo>
                  <a:cubicBezTo>
                    <a:pt x="3336" y="6709"/>
                    <a:pt x="3092" y="6248"/>
                    <a:pt x="3119" y="5679"/>
                  </a:cubicBezTo>
                  <a:cubicBezTo>
                    <a:pt x="3119" y="5310"/>
                    <a:pt x="3315" y="5118"/>
                    <a:pt x="3639" y="5118"/>
                  </a:cubicBezTo>
                  <a:close/>
                  <a:moveTo>
                    <a:pt x="18553" y="5733"/>
                  </a:moveTo>
                  <a:cubicBezTo>
                    <a:pt x="19258" y="5760"/>
                    <a:pt x="19611" y="6221"/>
                    <a:pt x="19475" y="6926"/>
                  </a:cubicBezTo>
                  <a:cubicBezTo>
                    <a:pt x="19448" y="7089"/>
                    <a:pt x="19367" y="7252"/>
                    <a:pt x="19312" y="7388"/>
                  </a:cubicBezTo>
                  <a:cubicBezTo>
                    <a:pt x="19041" y="7903"/>
                    <a:pt x="18688" y="8337"/>
                    <a:pt x="18254" y="8852"/>
                  </a:cubicBezTo>
                  <a:cubicBezTo>
                    <a:pt x="17793" y="8011"/>
                    <a:pt x="17359" y="7252"/>
                    <a:pt x="16925" y="6465"/>
                  </a:cubicBezTo>
                  <a:cubicBezTo>
                    <a:pt x="17359" y="5977"/>
                    <a:pt x="17902" y="5733"/>
                    <a:pt x="18553" y="5733"/>
                  </a:cubicBezTo>
                  <a:close/>
                  <a:moveTo>
                    <a:pt x="2768" y="8162"/>
                  </a:moveTo>
                  <a:cubicBezTo>
                    <a:pt x="2893" y="8162"/>
                    <a:pt x="3020" y="8174"/>
                    <a:pt x="3146" y="8201"/>
                  </a:cubicBezTo>
                  <a:cubicBezTo>
                    <a:pt x="2902" y="8934"/>
                    <a:pt x="2685" y="9612"/>
                    <a:pt x="2468" y="10290"/>
                  </a:cubicBezTo>
                  <a:cubicBezTo>
                    <a:pt x="1926" y="9964"/>
                    <a:pt x="1600" y="9476"/>
                    <a:pt x="1573" y="8961"/>
                  </a:cubicBezTo>
                  <a:cubicBezTo>
                    <a:pt x="1546" y="8581"/>
                    <a:pt x="1655" y="8391"/>
                    <a:pt x="2034" y="8283"/>
                  </a:cubicBezTo>
                  <a:cubicBezTo>
                    <a:pt x="2269" y="8210"/>
                    <a:pt x="2517" y="8162"/>
                    <a:pt x="2768" y="8162"/>
                  </a:cubicBezTo>
                  <a:close/>
                  <a:moveTo>
                    <a:pt x="20174" y="9262"/>
                  </a:moveTo>
                  <a:cubicBezTo>
                    <a:pt x="20362" y="9262"/>
                    <a:pt x="20554" y="9288"/>
                    <a:pt x="20750" y="9340"/>
                  </a:cubicBezTo>
                  <a:cubicBezTo>
                    <a:pt x="21319" y="9476"/>
                    <a:pt x="21564" y="9856"/>
                    <a:pt x="21482" y="10453"/>
                  </a:cubicBezTo>
                  <a:cubicBezTo>
                    <a:pt x="21401" y="10968"/>
                    <a:pt x="21238" y="11456"/>
                    <a:pt x="20967" y="11917"/>
                  </a:cubicBezTo>
                  <a:cubicBezTo>
                    <a:pt x="20017" y="11429"/>
                    <a:pt x="19312" y="10697"/>
                    <a:pt x="18797" y="9747"/>
                  </a:cubicBezTo>
                  <a:cubicBezTo>
                    <a:pt x="19228" y="9434"/>
                    <a:pt x="19687" y="9262"/>
                    <a:pt x="20174" y="9262"/>
                  </a:cubicBezTo>
                  <a:close/>
                  <a:moveTo>
                    <a:pt x="2201" y="11589"/>
                  </a:moveTo>
                  <a:cubicBezTo>
                    <a:pt x="2226" y="11589"/>
                    <a:pt x="2252" y="11590"/>
                    <a:pt x="2278" y="11592"/>
                  </a:cubicBezTo>
                  <a:cubicBezTo>
                    <a:pt x="2306" y="11646"/>
                    <a:pt x="2333" y="11700"/>
                    <a:pt x="2333" y="11727"/>
                  </a:cubicBezTo>
                  <a:cubicBezTo>
                    <a:pt x="2306" y="12351"/>
                    <a:pt x="2278" y="12948"/>
                    <a:pt x="2251" y="13572"/>
                  </a:cubicBezTo>
                  <a:cubicBezTo>
                    <a:pt x="1682" y="13463"/>
                    <a:pt x="1112" y="12921"/>
                    <a:pt x="1031" y="12433"/>
                  </a:cubicBezTo>
                  <a:cubicBezTo>
                    <a:pt x="1031" y="12324"/>
                    <a:pt x="1058" y="12134"/>
                    <a:pt x="1166" y="12053"/>
                  </a:cubicBezTo>
                  <a:cubicBezTo>
                    <a:pt x="1448" y="11797"/>
                    <a:pt x="1777" y="11589"/>
                    <a:pt x="2201" y="11589"/>
                  </a:cubicBezTo>
                  <a:close/>
                  <a:moveTo>
                    <a:pt x="24047" y="11520"/>
                  </a:moveTo>
                  <a:cubicBezTo>
                    <a:pt x="24198" y="11520"/>
                    <a:pt x="24350" y="11533"/>
                    <a:pt x="24493" y="11565"/>
                  </a:cubicBezTo>
                  <a:cubicBezTo>
                    <a:pt x="25008" y="11646"/>
                    <a:pt x="25334" y="11917"/>
                    <a:pt x="25469" y="12460"/>
                  </a:cubicBezTo>
                  <a:cubicBezTo>
                    <a:pt x="25578" y="12948"/>
                    <a:pt x="25605" y="13409"/>
                    <a:pt x="25497" y="13897"/>
                  </a:cubicBezTo>
                  <a:cubicBezTo>
                    <a:pt x="24954" y="13789"/>
                    <a:pt x="22432" y="12731"/>
                    <a:pt x="21916" y="12378"/>
                  </a:cubicBezTo>
                  <a:cubicBezTo>
                    <a:pt x="22486" y="11917"/>
                    <a:pt x="23055" y="11592"/>
                    <a:pt x="23733" y="11537"/>
                  </a:cubicBezTo>
                  <a:cubicBezTo>
                    <a:pt x="23835" y="11526"/>
                    <a:pt x="23940" y="11520"/>
                    <a:pt x="24047" y="11520"/>
                  </a:cubicBezTo>
                  <a:close/>
                  <a:moveTo>
                    <a:pt x="27732" y="14097"/>
                  </a:moveTo>
                  <a:cubicBezTo>
                    <a:pt x="27844" y="14097"/>
                    <a:pt x="27957" y="14103"/>
                    <a:pt x="28073" y="14114"/>
                  </a:cubicBezTo>
                  <a:cubicBezTo>
                    <a:pt x="28616" y="14169"/>
                    <a:pt x="28914" y="14467"/>
                    <a:pt x="28968" y="15009"/>
                  </a:cubicBezTo>
                  <a:cubicBezTo>
                    <a:pt x="29023" y="15498"/>
                    <a:pt x="28887" y="15932"/>
                    <a:pt x="28697" y="16447"/>
                  </a:cubicBezTo>
                  <a:cubicBezTo>
                    <a:pt x="28317" y="16067"/>
                    <a:pt x="27965" y="15742"/>
                    <a:pt x="27585" y="15416"/>
                  </a:cubicBezTo>
                  <a:cubicBezTo>
                    <a:pt x="27232" y="15118"/>
                    <a:pt x="26853" y="14847"/>
                    <a:pt x="26446" y="14521"/>
                  </a:cubicBezTo>
                  <a:cubicBezTo>
                    <a:pt x="26878" y="14197"/>
                    <a:pt x="27293" y="14097"/>
                    <a:pt x="27732" y="14097"/>
                  </a:cubicBezTo>
                  <a:close/>
                  <a:moveTo>
                    <a:pt x="2360" y="15145"/>
                  </a:moveTo>
                  <a:cubicBezTo>
                    <a:pt x="2523" y="15796"/>
                    <a:pt x="2658" y="16393"/>
                    <a:pt x="2794" y="16989"/>
                  </a:cubicBezTo>
                  <a:cubicBezTo>
                    <a:pt x="2702" y="17007"/>
                    <a:pt x="2612" y="17015"/>
                    <a:pt x="2525" y="17015"/>
                  </a:cubicBezTo>
                  <a:cubicBezTo>
                    <a:pt x="2068" y="17015"/>
                    <a:pt x="1687" y="16788"/>
                    <a:pt x="1573" y="16447"/>
                  </a:cubicBezTo>
                  <a:cubicBezTo>
                    <a:pt x="1383" y="15959"/>
                    <a:pt x="1628" y="15579"/>
                    <a:pt x="2360" y="15145"/>
                  </a:cubicBezTo>
                  <a:close/>
                  <a:moveTo>
                    <a:pt x="3499" y="18563"/>
                  </a:moveTo>
                  <a:cubicBezTo>
                    <a:pt x="3852" y="19078"/>
                    <a:pt x="4150" y="19512"/>
                    <a:pt x="4503" y="20027"/>
                  </a:cubicBezTo>
                  <a:cubicBezTo>
                    <a:pt x="4394" y="20027"/>
                    <a:pt x="4310" y="20039"/>
                    <a:pt x="4241" y="20039"/>
                  </a:cubicBezTo>
                  <a:cubicBezTo>
                    <a:pt x="4207" y="20039"/>
                    <a:pt x="4177" y="20036"/>
                    <a:pt x="4150" y="20027"/>
                  </a:cubicBezTo>
                  <a:cubicBezTo>
                    <a:pt x="3933" y="19919"/>
                    <a:pt x="3689" y="19810"/>
                    <a:pt x="3499" y="19620"/>
                  </a:cubicBezTo>
                  <a:cubicBezTo>
                    <a:pt x="3174" y="19349"/>
                    <a:pt x="3255" y="18997"/>
                    <a:pt x="3499" y="18563"/>
                  </a:cubicBezTo>
                  <a:close/>
                  <a:moveTo>
                    <a:pt x="30129" y="17603"/>
                  </a:moveTo>
                  <a:cubicBezTo>
                    <a:pt x="30694" y="17603"/>
                    <a:pt x="31215" y="17932"/>
                    <a:pt x="31382" y="18454"/>
                  </a:cubicBezTo>
                  <a:cubicBezTo>
                    <a:pt x="31518" y="18834"/>
                    <a:pt x="31491" y="19214"/>
                    <a:pt x="31193" y="19512"/>
                  </a:cubicBezTo>
                  <a:cubicBezTo>
                    <a:pt x="31003" y="19729"/>
                    <a:pt x="30813" y="19973"/>
                    <a:pt x="30542" y="20136"/>
                  </a:cubicBezTo>
                  <a:cubicBezTo>
                    <a:pt x="30216" y="19322"/>
                    <a:pt x="29918" y="18508"/>
                    <a:pt x="29619" y="17695"/>
                  </a:cubicBezTo>
                  <a:cubicBezTo>
                    <a:pt x="29788" y="17632"/>
                    <a:pt x="29961" y="17603"/>
                    <a:pt x="30129" y="17603"/>
                  </a:cubicBezTo>
                  <a:close/>
                  <a:moveTo>
                    <a:pt x="5642" y="21085"/>
                  </a:moveTo>
                  <a:cubicBezTo>
                    <a:pt x="5777" y="21112"/>
                    <a:pt x="5832" y="21112"/>
                    <a:pt x="5859" y="21112"/>
                  </a:cubicBezTo>
                  <a:cubicBezTo>
                    <a:pt x="6510" y="21465"/>
                    <a:pt x="7161" y="21817"/>
                    <a:pt x="7866" y="22224"/>
                  </a:cubicBezTo>
                  <a:cubicBezTo>
                    <a:pt x="7416" y="22511"/>
                    <a:pt x="6950" y="22735"/>
                    <a:pt x="6446" y="22735"/>
                  </a:cubicBezTo>
                  <a:cubicBezTo>
                    <a:pt x="6282" y="22735"/>
                    <a:pt x="6113" y="22712"/>
                    <a:pt x="5940" y="22658"/>
                  </a:cubicBezTo>
                  <a:cubicBezTo>
                    <a:pt x="5506" y="22523"/>
                    <a:pt x="5398" y="22306"/>
                    <a:pt x="5425" y="21872"/>
                  </a:cubicBezTo>
                  <a:cubicBezTo>
                    <a:pt x="5452" y="21763"/>
                    <a:pt x="5452" y="21682"/>
                    <a:pt x="5479" y="21600"/>
                  </a:cubicBezTo>
                  <a:cubicBezTo>
                    <a:pt x="5533" y="21438"/>
                    <a:pt x="5588" y="21275"/>
                    <a:pt x="5642" y="21085"/>
                  </a:cubicBezTo>
                  <a:close/>
                  <a:moveTo>
                    <a:pt x="9283" y="22674"/>
                  </a:moveTo>
                  <a:cubicBezTo>
                    <a:pt x="9299" y="22674"/>
                    <a:pt x="9315" y="22677"/>
                    <a:pt x="9331" y="22685"/>
                  </a:cubicBezTo>
                  <a:cubicBezTo>
                    <a:pt x="10253" y="22929"/>
                    <a:pt x="11175" y="23174"/>
                    <a:pt x="12260" y="23472"/>
                  </a:cubicBezTo>
                  <a:cubicBezTo>
                    <a:pt x="11582" y="24042"/>
                    <a:pt x="10931" y="24421"/>
                    <a:pt x="10172" y="24503"/>
                  </a:cubicBezTo>
                  <a:cubicBezTo>
                    <a:pt x="10094" y="24514"/>
                    <a:pt x="10023" y="24519"/>
                    <a:pt x="9956" y="24519"/>
                  </a:cubicBezTo>
                  <a:cubicBezTo>
                    <a:pt x="9531" y="24519"/>
                    <a:pt x="9316" y="24294"/>
                    <a:pt x="9222" y="23825"/>
                  </a:cubicBezTo>
                  <a:cubicBezTo>
                    <a:pt x="9168" y="23445"/>
                    <a:pt x="9059" y="23065"/>
                    <a:pt x="9168" y="22712"/>
                  </a:cubicBezTo>
                  <a:cubicBezTo>
                    <a:pt x="9206" y="22693"/>
                    <a:pt x="9245" y="22674"/>
                    <a:pt x="9283" y="22674"/>
                  </a:cubicBezTo>
                  <a:close/>
                  <a:moveTo>
                    <a:pt x="30596" y="21736"/>
                  </a:moveTo>
                  <a:cubicBezTo>
                    <a:pt x="31057" y="21790"/>
                    <a:pt x="31328" y="22034"/>
                    <a:pt x="31572" y="22306"/>
                  </a:cubicBezTo>
                  <a:cubicBezTo>
                    <a:pt x="31843" y="22604"/>
                    <a:pt x="32088" y="22929"/>
                    <a:pt x="32169" y="23363"/>
                  </a:cubicBezTo>
                  <a:cubicBezTo>
                    <a:pt x="32196" y="23580"/>
                    <a:pt x="32142" y="23825"/>
                    <a:pt x="31979" y="24014"/>
                  </a:cubicBezTo>
                  <a:cubicBezTo>
                    <a:pt x="31871" y="24123"/>
                    <a:pt x="31762" y="24259"/>
                    <a:pt x="31627" y="24340"/>
                  </a:cubicBezTo>
                  <a:cubicBezTo>
                    <a:pt x="31237" y="24606"/>
                    <a:pt x="30816" y="24687"/>
                    <a:pt x="30341" y="24687"/>
                  </a:cubicBezTo>
                  <a:cubicBezTo>
                    <a:pt x="30188" y="24687"/>
                    <a:pt x="30029" y="24679"/>
                    <a:pt x="29863" y="24665"/>
                  </a:cubicBezTo>
                  <a:cubicBezTo>
                    <a:pt x="30379" y="23743"/>
                    <a:pt x="30487" y="22767"/>
                    <a:pt x="30596" y="21736"/>
                  </a:cubicBezTo>
                  <a:close/>
                  <a:moveTo>
                    <a:pt x="13671" y="24014"/>
                  </a:moveTo>
                  <a:cubicBezTo>
                    <a:pt x="14349" y="24123"/>
                    <a:pt x="15434" y="24665"/>
                    <a:pt x="16220" y="25344"/>
                  </a:cubicBezTo>
                  <a:cubicBezTo>
                    <a:pt x="15732" y="25649"/>
                    <a:pt x="15259" y="25755"/>
                    <a:pt x="14790" y="25755"/>
                  </a:cubicBezTo>
                  <a:cubicBezTo>
                    <a:pt x="14633" y="25755"/>
                    <a:pt x="14477" y="25744"/>
                    <a:pt x="14321" y="25723"/>
                  </a:cubicBezTo>
                  <a:cubicBezTo>
                    <a:pt x="13860" y="25669"/>
                    <a:pt x="13589" y="25371"/>
                    <a:pt x="13562" y="24910"/>
                  </a:cubicBezTo>
                  <a:cubicBezTo>
                    <a:pt x="13508" y="24611"/>
                    <a:pt x="13535" y="24313"/>
                    <a:pt x="13671" y="24014"/>
                  </a:cubicBezTo>
                  <a:close/>
                  <a:moveTo>
                    <a:pt x="10445" y="3764"/>
                  </a:moveTo>
                  <a:cubicBezTo>
                    <a:pt x="11222" y="3764"/>
                    <a:pt x="12018" y="3925"/>
                    <a:pt x="12830" y="4241"/>
                  </a:cubicBezTo>
                  <a:cubicBezTo>
                    <a:pt x="14294" y="4811"/>
                    <a:pt x="15434" y="5787"/>
                    <a:pt x="16247" y="7116"/>
                  </a:cubicBezTo>
                  <a:cubicBezTo>
                    <a:pt x="16546" y="7605"/>
                    <a:pt x="16817" y="8120"/>
                    <a:pt x="17115" y="8608"/>
                  </a:cubicBezTo>
                  <a:cubicBezTo>
                    <a:pt x="17305" y="8988"/>
                    <a:pt x="17522" y="9368"/>
                    <a:pt x="17712" y="9720"/>
                  </a:cubicBezTo>
                  <a:cubicBezTo>
                    <a:pt x="18607" y="11375"/>
                    <a:pt x="19936" y="12541"/>
                    <a:pt x="21645" y="13301"/>
                  </a:cubicBezTo>
                  <a:cubicBezTo>
                    <a:pt x="22323" y="13599"/>
                    <a:pt x="23001" y="13870"/>
                    <a:pt x="23679" y="14141"/>
                  </a:cubicBezTo>
                  <a:cubicBezTo>
                    <a:pt x="24846" y="14630"/>
                    <a:pt x="25958" y="15199"/>
                    <a:pt x="26934" y="16013"/>
                  </a:cubicBezTo>
                  <a:cubicBezTo>
                    <a:pt x="28128" y="16989"/>
                    <a:pt x="29023" y="18210"/>
                    <a:pt x="29457" y="19702"/>
                  </a:cubicBezTo>
                  <a:cubicBezTo>
                    <a:pt x="29619" y="20271"/>
                    <a:pt x="29728" y="20868"/>
                    <a:pt x="29701" y="21248"/>
                  </a:cubicBezTo>
                  <a:cubicBezTo>
                    <a:pt x="29674" y="22360"/>
                    <a:pt x="29592" y="23255"/>
                    <a:pt x="29158" y="24096"/>
                  </a:cubicBezTo>
                  <a:cubicBezTo>
                    <a:pt x="28968" y="24448"/>
                    <a:pt x="28778" y="24801"/>
                    <a:pt x="28534" y="25099"/>
                  </a:cubicBezTo>
                  <a:cubicBezTo>
                    <a:pt x="27802" y="26022"/>
                    <a:pt x="26934" y="26808"/>
                    <a:pt x="25903" y="27378"/>
                  </a:cubicBezTo>
                  <a:cubicBezTo>
                    <a:pt x="24938" y="27893"/>
                    <a:pt x="23978" y="28163"/>
                    <a:pt x="23031" y="28163"/>
                  </a:cubicBezTo>
                  <a:cubicBezTo>
                    <a:pt x="21982" y="28163"/>
                    <a:pt x="20948" y="27832"/>
                    <a:pt x="19936" y="27134"/>
                  </a:cubicBezTo>
                  <a:cubicBezTo>
                    <a:pt x="19285" y="26673"/>
                    <a:pt x="18688" y="26157"/>
                    <a:pt x="18119" y="25642"/>
                  </a:cubicBezTo>
                  <a:cubicBezTo>
                    <a:pt x="16464" y="24123"/>
                    <a:pt x="14566" y="23119"/>
                    <a:pt x="12396" y="22631"/>
                  </a:cubicBezTo>
                  <a:cubicBezTo>
                    <a:pt x="11094" y="22306"/>
                    <a:pt x="9819" y="21953"/>
                    <a:pt x="8598" y="21492"/>
                  </a:cubicBezTo>
                  <a:cubicBezTo>
                    <a:pt x="8029" y="21275"/>
                    <a:pt x="7486" y="21031"/>
                    <a:pt x="6971" y="20760"/>
                  </a:cubicBezTo>
                  <a:cubicBezTo>
                    <a:pt x="4828" y="19648"/>
                    <a:pt x="3716" y="17776"/>
                    <a:pt x="3309" y="15470"/>
                  </a:cubicBezTo>
                  <a:cubicBezTo>
                    <a:pt x="3038" y="13870"/>
                    <a:pt x="3011" y="12270"/>
                    <a:pt x="3255" y="10642"/>
                  </a:cubicBezTo>
                  <a:cubicBezTo>
                    <a:pt x="3309" y="10317"/>
                    <a:pt x="3363" y="9991"/>
                    <a:pt x="3472" y="9693"/>
                  </a:cubicBezTo>
                  <a:cubicBezTo>
                    <a:pt x="4231" y="7849"/>
                    <a:pt x="5262" y="6194"/>
                    <a:pt x="6917" y="4974"/>
                  </a:cubicBezTo>
                  <a:cubicBezTo>
                    <a:pt x="8044" y="4161"/>
                    <a:pt x="9222" y="3764"/>
                    <a:pt x="10445" y="3764"/>
                  </a:cubicBezTo>
                  <a:close/>
                  <a:moveTo>
                    <a:pt x="17414" y="26293"/>
                  </a:moveTo>
                  <a:cubicBezTo>
                    <a:pt x="18037" y="26808"/>
                    <a:pt x="18580" y="27269"/>
                    <a:pt x="19177" y="27785"/>
                  </a:cubicBezTo>
                  <a:cubicBezTo>
                    <a:pt x="18797" y="28164"/>
                    <a:pt x="18363" y="28381"/>
                    <a:pt x="17848" y="28436"/>
                  </a:cubicBezTo>
                  <a:cubicBezTo>
                    <a:pt x="17801" y="28442"/>
                    <a:pt x="17756" y="28445"/>
                    <a:pt x="17712" y="28445"/>
                  </a:cubicBezTo>
                  <a:cubicBezTo>
                    <a:pt x="17219" y="28445"/>
                    <a:pt x="16907" y="28037"/>
                    <a:pt x="17007" y="27513"/>
                  </a:cubicBezTo>
                  <a:cubicBezTo>
                    <a:pt x="17007" y="27405"/>
                    <a:pt x="17061" y="27269"/>
                    <a:pt x="17088" y="27161"/>
                  </a:cubicBezTo>
                  <a:cubicBezTo>
                    <a:pt x="17169" y="26890"/>
                    <a:pt x="17278" y="26645"/>
                    <a:pt x="17414" y="26293"/>
                  </a:cubicBezTo>
                  <a:close/>
                  <a:moveTo>
                    <a:pt x="29023" y="25967"/>
                  </a:moveTo>
                  <a:cubicBezTo>
                    <a:pt x="29538" y="26510"/>
                    <a:pt x="29646" y="27378"/>
                    <a:pt x="29267" y="27975"/>
                  </a:cubicBezTo>
                  <a:cubicBezTo>
                    <a:pt x="29058" y="28287"/>
                    <a:pt x="28802" y="28455"/>
                    <a:pt x="28473" y="28455"/>
                  </a:cubicBezTo>
                  <a:cubicBezTo>
                    <a:pt x="28374" y="28455"/>
                    <a:pt x="28268" y="28440"/>
                    <a:pt x="28155" y="28408"/>
                  </a:cubicBezTo>
                  <a:cubicBezTo>
                    <a:pt x="27748" y="28327"/>
                    <a:pt x="27368" y="28137"/>
                    <a:pt x="27015" y="27758"/>
                  </a:cubicBezTo>
                  <a:cubicBezTo>
                    <a:pt x="27721" y="27134"/>
                    <a:pt x="28372" y="26564"/>
                    <a:pt x="29023" y="25967"/>
                  </a:cubicBezTo>
                  <a:close/>
                  <a:moveTo>
                    <a:pt x="26147" y="28327"/>
                  </a:moveTo>
                  <a:cubicBezTo>
                    <a:pt x="26283" y="28951"/>
                    <a:pt x="26229" y="29548"/>
                    <a:pt x="25741" y="30036"/>
                  </a:cubicBezTo>
                  <a:cubicBezTo>
                    <a:pt x="25571" y="30220"/>
                    <a:pt x="25394" y="30308"/>
                    <a:pt x="25210" y="30308"/>
                  </a:cubicBezTo>
                  <a:cubicBezTo>
                    <a:pt x="25040" y="30308"/>
                    <a:pt x="24865" y="30233"/>
                    <a:pt x="24683" y="30090"/>
                  </a:cubicBezTo>
                  <a:cubicBezTo>
                    <a:pt x="24330" y="29792"/>
                    <a:pt x="24113" y="29412"/>
                    <a:pt x="23869" y="28978"/>
                  </a:cubicBezTo>
                  <a:cubicBezTo>
                    <a:pt x="24683" y="28734"/>
                    <a:pt x="25388" y="28544"/>
                    <a:pt x="26147" y="28327"/>
                  </a:cubicBezTo>
                  <a:close/>
                  <a:moveTo>
                    <a:pt x="20220" y="28401"/>
                  </a:moveTo>
                  <a:cubicBezTo>
                    <a:pt x="20619" y="28401"/>
                    <a:pt x="20920" y="28630"/>
                    <a:pt x="21265" y="28680"/>
                  </a:cubicBezTo>
                  <a:cubicBezTo>
                    <a:pt x="21645" y="28734"/>
                    <a:pt x="22025" y="28815"/>
                    <a:pt x="22486" y="28897"/>
                  </a:cubicBezTo>
                  <a:cubicBezTo>
                    <a:pt x="22350" y="29466"/>
                    <a:pt x="22133" y="29927"/>
                    <a:pt x="21699" y="30253"/>
                  </a:cubicBezTo>
                  <a:cubicBezTo>
                    <a:pt x="21476" y="30411"/>
                    <a:pt x="21250" y="30486"/>
                    <a:pt x="21040" y="30486"/>
                  </a:cubicBezTo>
                  <a:cubicBezTo>
                    <a:pt x="20638" y="30486"/>
                    <a:pt x="20296" y="30210"/>
                    <a:pt x="20153" y="29710"/>
                  </a:cubicBezTo>
                  <a:cubicBezTo>
                    <a:pt x="20017" y="29276"/>
                    <a:pt x="20072" y="28870"/>
                    <a:pt x="20099" y="28408"/>
                  </a:cubicBezTo>
                  <a:cubicBezTo>
                    <a:pt x="20140" y="28404"/>
                    <a:pt x="20181" y="28401"/>
                    <a:pt x="20220" y="28401"/>
                  </a:cubicBezTo>
                  <a:close/>
                  <a:moveTo>
                    <a:pt x="12387" y="0"/>
                  </a:moveTo>
                  <a:cubicBezTo>
                    <a:pt x="12177" y="0"/>
                    <a:pt x="11960" y="38"/>
                    <a:pt x="11745" y="118"/>
                  </a:cubicBezTo>
                  <a:cubicBezTo>
                    <a:pt x="11229" y="308"/>
                    <a:pt x="10877" y="661"/>
                    <a:pt x="10578" y="1095"/>
                  </a:cubicBezTo>
                  <a:cubicBezTo>
                    <a:pt x="10416" y="1339"/>
                    <a:pt x="10280" y="1556"/>
                    <a:pt x="10117" y="1827"/>
                  </a:cubicBezTo>
                  <a:cubicBezTo>
                    <a:pt x="9927" y="1637"/>
                    <a:pt x="9792" y="1475"/>
                    <a:pt x="9656" y="1312"/>
                  </a:cubicBezTo>
                  <a:cubicBezTo>
                    <a:pt x="9253" y="909"/>
                    <a:pt x="8761" y="703"/>
                    <a:pt x="8263" y="703"/>
                  </a:cubicBezTo>
                  <a:cubicBezTo>
                    <a:pt x="7856" y="703"/>
                    <a:pt x="7446" y="841"/>
                    <a:pt x="7079" y="1122"/>
                  </a:cubicBezTo>
                  <a:cubicBezTo>
                    <a:pt x="6673" y="1420"/>
                    <a:pt x="6428" y="1827"/>
                    <a:pt x="6266" y="2261"/>
                  </a:cubicBezTo>
                  <a:cubicBezTo>
                    <a:pt x="6184" y="2451"/>
                    <a:pt x="6130" y="2668"/>
                    <a:pt x="6049" y="2885"/>
                  </a:cubicBezTo>
                  <a:cubicBezTo>
                    <a:pt x="5859" y="2804"/>
                    <a:pt x="5723" y="2722"/>
                    <a:pt x="5560" y="2668"/>
                  </a:cubicBezTo>
                  <a:cubicBezTo>
                    <a:pt x="5442" y="2624"/>
                    <a:pt x="5324" y="2601"/>
                    <a:pt x="5210" y="2601"/>
                  </a:cubicBezTo>
                  <a:cubicBezTo>
                    <a:pt x="4906" y="2601"/>
                    <a:pt x="4633" y="2759"/>
                    <a:pt x="4476" y="3075"/>
                  </a:cubicBezTo>
                  <a:cubicBezTo>
                    <a:pt x="4367" y="3319"/>
                    <a:pt x="4313" y="3617"/>
                    <a:pt x="4259" y="3889"/>
                  </a:cubicBezTo>
                  <a:cubicBezTo>
                    <a:pt x="4231" y="4051"/>
                    <a:pt x="4259" y="4214"/>
                    <a:pt x="4259" y="4404"/>
                  </a:cubicBezTo>
                  <a:cubicBezTo>
                    <a:pt x="4096" y="4350"/>
                    <a:pt x="3987" y="4323"/>
                    <a:pt x="3879" y="4323"/>
                  </a:cubicBezTo>
                  <a:cubicBezTo>
                    <a:pt x="3795" y="4312"/>
                    <a:pt x="3713" y="4307"/>
                    <a:pt x="3634" y="4307"/>
                  </a:cubicBezTo>
                  <a:cubicBezTo>
                    <a:pt x="2895" y="4307"/>
                    <a:pt x="2374" y="4759"/>
                    <a:pt x="2251" y="5543"/>
                  </a:cubicBezTo>
                  <a:cubicBezTo>
                    <a:pt x="2197" y="5977"/>
                    <a:pt x="2306" y="6384"/>
                    <a:pt x="2495" y="6764"/>
                  </a:cubicBezTo>
                  <a:cubicBezTo>
                    <a:pt x="2577" y="6954"/>
                    <a:pt x="2658" y="7143"/>
                    <a:pt x="2767" y="7388"/>
                  </a:cubicBezTo>
                  <a:cubicBezTo>
                    <a:pt x="2550" y="7388"/>
                    <a:pt x="2381" y="7375"/>
                    <a:pt x="2220" y="7375"/>
                  </a:cubicBezTo>
                  <a:cubicBezTo>
                    <a:pt x="2140" y="7375"/>
                    <a:pt x="2061" y="7379"/>
                    <a:pt x="1980" y="7388"/>
                  </a:cubicBezTo>
                  <a:cubicBezTo>
                    <a:pt x="1221" y="7469"/>
                    <a:pt x="678" y="8039"/>
                    <a:pt x="651" y="8825"/>
                  </a:cubicBezTo>
                  <a:cubicBezTo>
                    <a:pt x="651" y="9340"/>
                    <a:pt x="814" y="9802"/>
                    <a:pt x="1112" y="10208"/>
                  </a:cubicBezTo>
                  <a:cubicBezTo>
                    <a:pt x="1221" y="10398"/>
                    <a:pt x="1356" y="10588"/>
                    <a:pt x="1519" y="10805"/>
                  </a:cubicBezTo>
                  <a:cubicBezTo>
                    <a:pt x="1248" y="10941"/>
                    <a:pt x="1031" y="11076"/>
                    <a:pt x="814" y="11212"/>
                  </a:cubicBezTo>
                  <a:cubicBezTo>
                    <a:pt x="190" y="11592"/>
                    <a:pt x="0" y="12161"/>
                    <a:pt x="217" y="12867"/>
                  </a:cubicBezTo>
                  <a:cubicBezTo>
                    <a:pt x="353" y="13328"/>
                    <a:pt x="678" y="13680"/>
                    <a:pt x="1031" y="13979"/>
                  </a:cubicBezTo>
                  <a:cubicBezTo>
                    <a:pt x="1221" y="14141"/>
                    <a:pt x="1411" y="14277"/>
                    <a:pt x="1600" y="14413"/>
                  </a:cubicBezTo>
                  <a:cubicBezTo>
                    <a:pt x="1329" y="14711"/>
                    <a:pt x="1058" y="14955"/>
                    <a:pt x="868" y="15226"/>
                  </a:cubicBezTo>
                  <a:cubicBezTo>
                    <a:pt x="380" y="16013"/>
                    <a:pt x="570" y="16962"/>
                    <a:pt x="1302" y="17505"/>
                  </a:cubicBezTo>
                  <a:cubicBezTo>
                    <a:pt x="1519" y="17640"/>
                    <a:pt x="1763" y="17749"/>
                    <a:pt x="2007" y="17830"/>
                  </a:cubicBezTo>
                  <a:cubicBezTo>
                    <a:pt x="2197" y="17912"/>
                    <a:pt x="2414" y="17966"/>
                    <a:pt x="2658" y="18020"/>
                  </a:cubicBezTo>
                  <a:cubicBezTo>
                    <a:pt x="2577" y="18264"/>
                    <a:pt x="2523" y="18454"/>
                    <a:pt x="2468" y="18644"/>
                  </a:cubicBezTo>
                  <a:cubicBezTo>
                    <a:pt x="2251" y="19322"/>
                    <a:pt x="2414" y="19864"/>
                    <a:pt x="2929" y="20326"/>
                  </a:cubicBezTo>
                  <a:cubicBezTo>
                    <a:pt x="3255" y="20651"/>
                    <a:pt x="3662" y="20841"/>
                    <a:pt x="4096" y="20949"/>
                  </a:cubicBezTo>
                  <a:cubicBezTo>
                    <a:pt x="4286" y="21004"/>
                    <a:pt x="4448" y="21058"/>
                    <a:pt x="4638" y="21112"/>
                  </a:cubicBezTo>
                  <a:cubicBezTo>
                    <a:pt x="4638" y="21248"/>
                    <a:pt x="4638" y="21329"/>
                    <a:pt x="4611" y="21411"/>
                  </a:cubicBezTo>
                  <a:cubicBezTo>
                    <a:pt x="4611" y="21546"/>
                    <a:pt x="4557" y="21655"/>
                    <a:pt x="4557" y="21763"/>
                  </a:cubicBezTo>
                  <a:cubicBezTo>
                    <a:pt x="4421" y="22577"/>
                    <a:pt x="4801" y="23228"/>
                    <a:pt x="5588" y="23499"/>
                  </a:cubicBezTo>
                  <a:cubicBezTo>
                    <a:pt x="5847" y="23586"/>
                    <a:pt x="6118" y="23650"/>
                    <a:pt x="6386" y="23650"/>
                  </a:cubicBezTo>
                  <a:cubicBezTo>
                    <a:pt x="6538" y="23650"/>
                    <a:pt x="6688" y="23629"/>
                    <a:pt x="6835" y="23580"/>
                  </a:cubicBezTo>
                  <a:cubicBezTo>
                    <a:pt x="7324" y="23472"/>
                    <a:pt x="7785" y="23309"/>
                    <a:pt x="8300" y="23146"/>
                  </a:cubicBezTo>
                  <a:cubicBezTo>
                    <a:pt x="8327" y="23309"/>
                    <a:pt x="8354" y="23472"/>
                    <a:pt x="8327" y="23635"/>
                  </a:cubicBezTo>
                  <a:cubicBezTo>
                    <a:pt x="8327" y="24597"/>
                    <a:pt x="9037" y="25376"/>
                    <a:pt x="10071" y="25376"/>
                  </a:cubicBezTo>
                  <a:cubicBezTo>
                    <a:pt x="10233" y="25376"/>
                    <a:pt x="10402" y="25357"/>
                    <a:pt x="10578" y="25316"/>
                  </a:cubicBezTo>
                  <a:cubicBezTo>
                    <a:pt x="11148" y="25181"/>
                    <a:pt x="11663" y="24964"/>
                    <a:pt x="12152" y="24638"/>
                  </a:cubicBezTo>
                  <a:cubicBezTo>
                    <a:pt x="12260" y="24584"/>
                    <a:pt x="12423" y="24530"/>
                    <a:pt x="12613" y="24421"/>
                  </a:cubicBezTo>
                  <a:cubicBezTo>
                    <a:pt x="12613" y="24638"/>
                    <a:pt x="12613" y="24774"/>
                    <a:pt x="12613" y="24910"/>
                  </a:cubicBezTo>
                  <a:cubicBezTo>
                    <a:pt x="12694" y="25805"/>
                    <a:pt x="13155" y="26347"/>
                    <a:pt x="14023" y="26564"/>
                  </a:cubicBezTo>
                  <a:cubicBezTo>
                    <a:pt x="14250" y="26621"/>
                    <a:pt x="14474" y="26645"/>
                    <a:pt x="14695" y="26645"/>
                  </a:cubicBezTo>
                  <a:cubicBezTo>
                    <a:pt x="15109" y="26645"/>
                    <a:pt x="15515" y="26562"/>
                    <a:pt x="15922" y="26456"/>
                  </a:cubicBezTo>
                  <a:cubicBezTo>
                    <a:pt x="16057" y="26428"/>
                    <a:pt x="16220" y="26374"/>
                    <a:pt x="16410" y="26347"/>
                  </a:cubicBezTo>
                  <a:lnTo>
                    <a:pt x="16410" y="26347"/>
                  </a:lnTo>
                  <a:cubicBezTo>
                    <a:pt x="16302" y="26645"/>
                    <a:pt x="16220" y="26890"/>
                    <a:pt x="16139" y="27134"/>
                  </a:cubicBezTo>
                  <a:cubicBezTo>
                    <a:pt x="15796" y="28210"/>
                    <a:pt x="16512" y="29374"/>
                    <a:pt x="17790" y="29374"/>
                  </a:cubicBezTo>
                  <a:cubicBezTo>
                    <a:pt x="17929" y="29374"/>
                    <a:pt x="18075" y="29360"/>
                    <a:pt x="18227" y="29331"/>
                  </a:cubicBezTo>
                  <a:cubicBezTo>
                    <a:pt x="18417" y="29304"/>
                    <a:pt x="18580" y="29222"/>
                    <a:pt x="18770" y="29168"/>
                  </a:cubicBezTo>
                  <a:cubicBezTo>
                    <a:pt x="18905" y="29114"/>
                    <a:pt x="19041" y="29087"/>
                    <a:pt x="19177" y="29059"/>
                  </a:cubicBezTo>
                  <a:cubicBezTo>
                    <a:pt x="19285" y="29466"/>
                    <a:pt x="19367" y="29873"/>
                    <a:pt x="19529" y="30226"/>
                  </a:cubicBezTo>
                  <a:cubicBezTo>
                    <a:pt x="19819" y="30895"/>
                    <a:pt x="20348" y="31253"/>
                    <a:pt x="20995" y="31253"/>
                  </a:cubicBezTo>
                  <a:cubicBezTo>
                    <a:pt x="21134" y="31253"/>
                    <a:pt x="21279" y="31236"/>
                    <a:pt x="21428" y="31202"/>
                  </a:cubicBezTo>
                  <a:cubicBezTo>
                    <a:pt x="22025" y="31094"/>
                    <a:pt x="22459" y="30741"/>
                    <a:pt x="22784" y="30253"/>
                  </a:cubicBezTo>
                  <a:cubicBezTo>
                    <a:pt x="22920" y="30063"/>
                    <a:pt x="23028" y="29873"/>
                    <a:pt x="23191" y="29629"/>
                  </a:cubicBezTo>
                  <a:cubicBezTo>
                    <a:pt x="23354" y="29846"/>
                    <a:pt x="23435" y="30036"/>
                    <a:pt x="23598" y="30199"/>
                  </a:cubicBezTo>
                  <a:cubicBezTo>
                    <a:pt x="23815" y="30443"/>
                    <a:pt x="24032" y="30687"/>
                    <a:pt x="24303" y="30877"/>
                  </a:cubicBezTo>
                  <a:cubicBezTo>
                    <a:pt x="24592" y="31087"/>
                    <a:pt x="24875" y="31189"/>
                    <a:pt x="25160" y="31189"/>
                  </a:cubicBezTo>
                  <a:cubicBezTo>
                    <a:pt x="25464" y="31189"/>
                    <a:pt x="25772" y="31073"/>
                    <a:pt x="26093" y="30850"/>
                  </a:cubicBezTo>
                  <a:cubicBezTo>
                    <a:pt x="26554" y="30524"/>
                    <a:pt x="26880" y="30063"/>
                    <a:pt x="27043" y="29493"/>
                  </a:cubicBezTo>
                  <a:cubicBezTo>
                    <a:pt x="27070" y="29304"/>
                    <a:pt x="27124" y="29141"/>
                    <a:pt x="27205" y="28924"/>
                  </a:cubicBezTo>
                  <a:cubicBezTo>
                    <a:pt x="27422" y="29005"/>
                    <a:pt x="27585" y="29087"/>
                    <a:pt x="27775" y="29141"/>
                  </a:cubicBezTo>
                  <a:cubicBezTo>
                    <a:pt x="27999" y="29209"/>
                    <a:pt x="28216" y="29243"/>
                    <a:pt x="28424" y="29243"/>
                  </a:cubicBezTo>
                  <a:cubicBezTo>
                    <a:pt x="29048" y="29243"/>
                    <a:pt x="29592" y="28937"/>
                    <a:pt x="29999" y="28327"/>
                  </a:cubicBezTo>
                  <a:cubicBezTo>
                    <a:pt x="30433" y="27649"/>
                    <a:pt x="30487" y="26944"/>
                    <a:pt x="30243" y="26157"/>
                  </a:cubicBezTo>
                  <a:cubicBezTo>
                    <a:pt x="30189" y="25967"/>
                    <a:pt x="29999" y="25805"/>
                    <a:pt x="30135" y="25533"/>
                  </a:cubicBezTo>
                  <a:lnTo>
                    <a:pt x="30894" y="25533"/>
                  </a:lnTo>
                  <a:cubicBezTo>
                    <a:pt x="31627" y="25479"/>
                    <a:pt x="32223" y="25154"/>
                    <a:pt x="32684" y="24584"/>
                  </a:cubicBezTo>
                  <a:cubicBezTo>
                    <a:pt x="33118" y="24069"/>
                    <a:pt x="33254" y="23472"/>
                    <a:pt x="32983" y="22794"/>
                  </a:cubicBezTo>
                  <a:cubicBezTo>
                    <a:pt x="32684" y="22089"/>
                    <a:pt x="32250" y="21492"/>
                    <a:pt x="31572" y="21085"/>
                  </a:cubicBezTo>
                  <a:cubicBezTo>
                    <a:pt x="31437" y="21004"/>
                    <a:pt x="31301" y="20922"/>
                    <a:pt x="31138" y="20814"/>
                  </a:cubicBezTo>
                  <a:cubicBezTo>
                    <a:pt x="31410" y="20515"/>
                    <a:pt x="31627" y="20298"/>
                    <a:pt x="31871" y="20054"/>
                  </a:cubicBezTo>
                  <a:cubicBezTo>
                    <a:pt x="32332" y="19539"/>
                    <a:pt x="32440" y="18915"/>
                    <a:pt x="32223" y="18264"/>
                  </a:cubicBezTo>
                  <a:cubicBezTo>
                    <a:pt x="31925" y="17342"/>
                    <a:pt x="31274" y="16827"/>
                    <a:pt x="30325" y="16664"/>
                  </a:cubicBezTo>
                  <a:cubicBezTo>
                    <a:pt x="30108" y="16637"/>
                    <a:pt x="29863" y="16637"/>
                    <a:pt x="29592" y="16610"/>
                  </a:cubicBezTo>
                  <a:cubicBezTo>
                    <a:pt x="29619" y="16447"/>
                    <a:pt x="29646" y="16338"/>
                    <a:pt x="29674" y="16230"/>
                  </a:cubicBezTo>
                  <a:cubicBezTo>
                    <a:pt x="29728" y="16013"/>
                    <a:pt x="29809" y="15769"/>
                    <a:pt x="29863" y="15552"/>
                  </a:cubicBezTo>
                  <a:cubicBezTo>
                    <a:pt x="30053" y="14250"/>
                    <a:pt x="29294" y="13301"/>
                    <a:pt x="27992" y="13219"/>
                  </a:cubicBezTo>
                  <a:cubicBezTo>
                    <a:pt x="27919" y="13214"/>
                    <a:pt x="27847" y="13212"/>
                    <a:pt x="27774" y="13212"/>
                  </a:cubicBezTo>
                  <a:cubicBezTo>
                    <a:pt x="27467" y="13212"/>
                    <a:pt x="27160" y="13251"/>
                    <a:pt x="26853" y="13273"/>
                  </a:cubicBezTo>
                  <a:cubicBezTo>
                    <a:pt x="26717" y="13301"/>
                    <a:pt x="26581" y="13328"/>
                    <a:pt x="26419" y="13355"/>
                  </a:cubicBezTo>
                  <a:cubicBezTo>
                    <a:pt x="26392" y="13056"/>
                    <a:pt x="26364" y="12812"/>
                    <a:pt x="26337" y="12541"/>
                  </a:cubicBezTo>
                  <a:cubicBezTo>
                    <a:pt x="26175" y="11483"/>
                    <a:pt x="25524" y="10832"/>
                    <a:pt x="24493" y="10670"/>
                  </a:cubicBezTo>
                  <a:cubicBezTo>
                    <a:pt x="24314" y="10649"/>
                    <a:pt x="24132" y="10636"/>
                    <a:pt x="23948" y="10636"/>
                  </a:cubicBezTo>
                  <a:cubicBezTo>
                    <a:pt x="23658" y="10636"/>
                    <a:pt x="23365" y="10668"/>
                    <a:pt x="23082" y="10751"/>
                  </a:cubicBezTo>
                  <a:cubicBezTo>
                    <a:pt x="22865" y="10832"/>
                    <a:pt x="22649" y="10887"/>
                    <a:pt x="22350" y="10968"/>
                  </a:cubicBezTo>
                  <a:cubicBezTo>
                    <a:pt x="22350" y="10724"/>
                    <a:pt x="22350" y="10507"/>
                    <a:pt x="22350" y="10290"/>
                  </a:cubicBezTo>
                  <a:cubicBezTo>
                    <a:pt x="22377" y="9503"/>
                    <a:pt x="21998" y="9015"/>
                    <a:pt x="21292" y="8689"/>
                  </a:cubicBezTo>
                  <a:cubicBezTo>
                    <a:pt x="20940" y="8500"/>
                    <a:pt x="20533" y="8445"/>
                    <a:pt x="20126" y="8445"/>
                  </a:cubicBezTo>
                  <a:cubicBezTo>
                    <a:pt x="19990" y="8445"/>
                    <a:pt x="19855" y="8473"/>
                    <a:pt x="19638" y="8473"/>
                  </a:cubicBezTo>
                  <a:cubicBezTo>
                    <a:pt x="19773" y="8256"/>
                    <a:pt x="19882" y="8093"/>
                    <a:pt x="19963" y="7930"/>
                  </a:cubicBezTo>
                  <a:cubicBezTo>
                    <a:pt x="20072" y="7659"/>
                    <a:pt x="20234" y="7360"/>
                    <a:pt x="20289" y="7062"/>
                  </a:cubicBezTo>
                  <a:cubicBezTo>
                    <a:pt x="20560" y="6004"/>
                    <a:pt x="19855" y="5028"/>
                    <a:pt x="18770" y="4974"/>
                  </a:cubicBezTo>
                  <a:cubicBezTo>
                    <a:pt x="18722" y="4970"/>
                    <a:pt x="18673" y="4968"/>
                    <a:pt x="18625" y="4968"/>
                  </a:cubicBezTo>
                  <a:cubicBezTo>
                    <a:pt x="18321" y="4968"/>
                    <a:pt x="18016" y="5035"/>
                    <a:pt x="17712" y="5082"/>
                  </a:cubicBezTo>
                  <a:cubicBezTo>
                    <a:pt x="17576" y="5082"/>
                    <a:pt x="17468" y="5136"/>
                    <a:pt x="17305" y="5163"/>
                  </a:cubicBezTo>
                  <a:cubicBezTo>
                    <a:pt x="17332" y="4702"/>
                    <a:pt x="17386" y="4268"/>
                    <a:pt x="17359" y="3861"/>
                  </a:cubicBezTo>
                  <a:cubicBezTo>
                    <a:pt x="17291" y="2829"/>
                    <a:pt x="16582" y="2166"/>
                    <a:pt x="15659" y="2166"/>
                  </a:cubicBezTo>
                  <a:cubicBezTo>
                    <a:pt x="15491" y="2166"/>
                    <a:pt x="15315" y="2188"/>
                    <a:pt x="15135" y="2234"/>
                  </a:cubicBezTo>
                  <a:cubicBezTo>
                    <a:pt x="14918" y="2288"/>
                    <a:pt x="14701" y="2397"/>
                    <a:pt x="14484" y="2505"/>
                  </a:cubicBezTo>
                  <a:cubicBezTo>
                    <a:pt x="14376" y="2532"/>
                    <a:pt x="14267" y="2587"/>
                    <a:pt x="14104" y="2641"/>
                  </a:cubicBezTo>
                  <a:cubicBezTo>
                    <a:pt x="14104" y="2343"/>
                    <a:pt x="14132" y="2098"/>
                    <a:pt x="14104" y="1881"/>
                  </a:cubicBezTo>
                  <a:cubicBezTo>
                    <a:pt x="14077" y="1637"/>
                    <a:pt x="14050" y="1393"/>
                    <a:pt x="13969" y="1176"/>
                  </a:cubicBezTo>
                  <a:cubicBezTo>
                    <a:pt x="13738" y="442"/>
                    <a:pt x="13102" y="0"/>
                    <a:pt x="1238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8"/>
            <p:cNvSpPr/>
            <p:nvPr/>
          </p:nvSpPr>
          <p:spPr>
            <a:xfrm>
              <a:off x="3465750" y="2047000"/>
              <a:ext cx="831375" cy="781650"/>
            </a:xfrm>
            <a:custGeom>
              <a:avLst/>
              <a:gdLst/>
              <a:ahLst/>
              <a:cxnLst/>
              <a:rect l="l" t="t" r="r" b="b"/>
              <a:pathLst>
                <a:path w="33255" h="31266" extrusionOk="0">
                  <a:moveTo>
                    <a:pt x="12441" y="785"/>
                  </a:moveTo>
                  <a:cubicBezTo>
                    <a:pt x="12806" y="785"/>
                    <a:pt x="13114" y="1025"/>
                    <a:pt x="13237" y="1434"/>
                  </a:cubicBezTo>
                  <a:cubicBezTo>
                    <a:pt x="13291" y="1705"/>
                    <a:pt x="13291" y="2003"/>
                    <a:pt x="13291" y="2275"/>
                  </a:cubicBezTo>
                  <a:cubicBezTo>
                    <a:pt x="13318" y="2492"/>
                    <a:pt x="13264" y="2708"/>
                    <a:pt x="13237" y="2898"/>
                  </a:cubicBezTo>
                  <a:cubicBezTo>
                    <a:pt x="13237" y="3061"/>
                    <a:pt x="13210" y="3170"/>
                    <a:pt x="13183" y="3387"/>
                  </a:cubicBezTo>
                  <a:cubicBezTo>
                    <a:pt x="12694" y="3251"/>
                    <a:pt x="12287" y="3170"/>
                    <a:pt x="11853" y="3034"/>
                  </a:cubicBezTo>
                  <a:cubicBezTo>
                    <a:pt x="11474" y="2953"/>
                    <a:pt x="11067" y="3034"/>
                    <a:pt x="10660" y="2790"/>
                  </a:cubicBezTo>
                  <a:cubicBezTo>
                    <a:pt x="10850" y="2139"/>
                    <a:pt x="11121" y="1542"/>
                    <a:pt x="11637" y="1108"/>
                  </a:cubicBezTo>
                  <a:cubicBezTo>
                    <a:pt x="11745" y="1000"/>
                    <a:pt x="11908" y="918"/>
                    <a:pt x="12070" y="864"/>
                  </a:cubicBezTo>
                  <a:cubicBezTo>
                    <a:pt x="12197" y="811"/>
                    <a:pt x="12322" y="785"/>
                    <a:pt x="12441" y="785"/>
                  </a:cubicBezTo>
                  <a:close/>
                  <a:moveTo>
                    <a:pt x="8240" y="1544"/>
                  </a:moveTo>
                  <a:cubicBezTo>
                    <a:pt x="8541" y="1544"/>
                    <a:pt x="8830" y="1664"/>
                    <a:pt x="9033" y="1922"/>
                  </a:cubicBezTo>
                  <a:cubicBezTo>
                    <a:pt x="9277" y="2193"/>
                    <a:pt x="9439" y="2519"/>
                    <a:pt x="9684" y="2898"/>
                  </a:cubicBezTo>
                  <a:cubicBezTo>
                    <a:pt x="9141" y="3061"/>
                    <a:pt x="8680" y="3170"/>
                    <a:pt x="8219" y="3305"/>
                  </a:cubicBezTo>
                  <a:cubicBezTo>
                    <a:pt x="7785" y="3468"/>
                    <a:pt x="7378" y="3685"/>
                    <a:pt x="6917" y="3875"/>
                  </a:cubicBezTo>
                  <a:cubicBezTo>
                    <a:pt x="6781" y="3278"/>
                    <a:pt x="6863" y="2736"/>
                    <a:pt x="7161" y="2220"/>
                  </a:cubicBezTo>
                  <a:cubicBezTo>
                    <a:pt x="7297" y="1949"/>
                    <a:pt x="7514" y="1732"/>
                    <a:pt x="7812" y="1624"/>
                  </a:cubicBezTo>
                  <a:cubicBezTo>
                    <a:pt x="7952" y="1571"/>
                    <a:pt x="8097" y="1544"/>
                    <a:pt x="8240" y="1544"/>
                  </a:cubicBezTo>
                  <a:close/>
                  <a:moveTo>
                    <a:pt x="5208" y="3522"/>
                  </a:moveTo>
                  <a:lnTo>
                    <a:pt x="5208" y="3522"/>
                  </a:lnTo>
                  <a:cubicBezTo>
                    <a:pt x="5669" y="3712"/>
                    <a:pt x="5751" y="3793"/>
                    <a:pt x="6185" y="4444"/>
                  </a:cubicBezTo>
                  <a:cubicBezTo>
                    <a:pt x="5995" y="4607"/>
                    <a:pt x="5778" y="4797"/>
                    <a:pt x="5507" y="5014"/>
                  </a:cubicBezTo>
                  <a:cubicBezTo>
                    <a:pt x="5262" y="4499"/>
                    <a:pt x="5018" y="4065"/>
                    <a:pt x="5208" y="3522"/>
                  </a:cubicBezTo>
                  <a:close/>
                  <a:moveTo>
                    <a:pt x="15743" y="2951"/>
                  </a:moveTo>
                  <a:cubicBezTo>
                    <a:pt x="16147" y="2951"/>
                    <a:pt x="16470" y="3193"/>
                    <a:pt x="16573" y="3631"/>
                  </a:cubicBezTo>
                  <a:cubicBezTo>
                    <a:pt x="16627" y="3902"/>
                    <a:pt x="16600" y="4173"/>
                    <a:pt x="16600" y="4472"/>
                  </a:cubicBezTo>
                  <a:cubicBezTo>
                    <a:pt x="16600" y="4607"/>
                    <a:pt x="16546" y="4770"/>
                    <a:pt x="16492" y="4933"/>
                  </a:cubicBezTo>
                  <a:cubicBezTo>
                    <a:pt x="16465" y="5123"/>
                    <a:pt x="16383" y="5285"/>
                    <a:pt x="16329" y="5529"/>
                  </a:cubicBezTo>
                  <a:cubicBezTo>
                    <a:pt x="15569" y="4933"/>
                    <a:pt x="14891" y="4390"/>
                    <a:pt x="14186" y="3821"/>
                  </a:cubicBezTo>
                  <a:cubicBezTo>
                    <a:pt x="14566" y="3332"/>
                    <a:pt x="15054" y="3034"/>
                    <a:pt x="15678" y="2953"/>
                  </a:cubicBezTo>
                  <a:cubicBezTo>
                    <a:pt x="15700" y="2951"/>
                    <a:pt x="15721" y="2951"/>
                    <a:pt x="15743" y="2951"/>
                  </a:cubicBezTo>
                  <a:close/>
                  <a:moveTo>
                    <a:pt x="3627" y="5130"/>
                  </a:moveTo>
                  <a:cubicBezTo>
                    <a:pt x="3688" y="5130"/>
                    <a:pt x="3754" y="5136"/>
                    <a:pt x="3825" y="5150"/>
                  </a:cubicBezTo>
                  <a:cubicBezTo>
                    <a:pt x="3960" y="5177"/>
                    <a:pt x="4069" y="5231"/>
                    <a:pt x="4177" y="5285"/>
                  </a:cubicBezTo>
                  <a:cubicBezTo>
                    <a:pt x="4367" y="5367"/>
                    <a:pt x="4584" y="5502"/>
                    <a:pt x="4856" y="5665"/>
                  </a:cubicBezTo>
                  <a:cubicBezTo>
                    <a:pt x="4476" y="6180"/>
                    <a:pt x="4150" y="6641"/>
                    <a:pt x="3798" y="7130"/>
                  </a:cubicBezTo>
                  <a:cubicBezTo>
                    <a:pt x="3337" y="6723"/>
                    <a:pt x="3092" y="6262"/>
                    <a:pt x="3120" y="5692"/>
                  </a:cubicBezTo>
                  <a:cubicBezTo>
                    <a:pt x="3142" y="5306"/>
                    <a:pt x="3317" y="5130"/>
                    <a:pt x="3627" y="5130"/>
                  </a:cubicBezTo>
                  <a:close/>
                  <a:moveTo>
                    <a:pt x="18553" y="5746"/>
                  </a:moveTo>
                  <a:cubicBezTo>
                    <a:pt x="19285" y="5773"/>
                    <a:pt x="19638" y="6235"/>
                    <a:pt x="19475" y="6940"/>
                  </a:cubicBezTo>
                  <a:cubicBezTo>
                    <a:pt x="19448" y="7103"/>
                    <a:pt x="19394" y="7238"/>
                    <a:pt x="19313" y="7401"/>
                  </a:cubicBezTo>
                  <a:cubicBezTo>
                    <a:pt x="19041" y="7916"/>
                    <a:pt x="18689" y="8350"/>
                    <a:pt x="18255" y="8866"/>
                  </a:cubicBezTo>
                  <a:cubicBezTo>
                    <a:pt x="17794" y="8025"/>
                    <a:pt x="17387" y="7265"/>
                    <a:pt x="16926" y="6479"/>
                  </a:cubicBezTo>
                  <a:cubicBezTo>
                    <a:pt x="17387" y="5990"/>
                    <a:pt x="17929" y="5746"/>
                    <a:pt x="18553" y="5746"/>
                  </a:cubicBezTo>
                  <a:close/>
                  <a:moveTo>
                    <a:pt x="2842" y="8166"/>
                  </a:moveTo>
                  <a:cubicBezTo>
                    <a:pt x="2943" y="8166"/>
                    <a:pt x="3045" y="8173"/>
                    <a:pt x="3147" y="8187"/>
                  </a:cubicBezTo>
                  <a:cubicBezTo>
                    <a:pt x="2930" y="8920"/>
                    <a:pt x="2686" y="9625"/>
                    <a:pt x="2469" y="10303"/>
                  </a:cubicBezTo>
                  <a:cubicBezTo>
                    <a:pt x="1926" y="9978"/>
                    <a:pt x="1601" y="9462"/>
                    <a:pt x="1574" y="8974"/>
                  </a:cubicBezTo>
                  <a:cubicBezTo>
                    <a:pt x="1546" y="8594"/>
                    <a:pt x="1682" y="8377"/>
                    <a:pt x="2035" y="8296"/>
                  </a:cubicBezTo>
                  <a:cubicBezTo>
                    <a:pt x="2293" y="8217"/>
                    <a:pt x="2565" y="8166"/>
                    <a:pt x="2842" y="8166"/>
                  </a:cubicBezTo>
                  <a:close/>
                  <a:moveTo>
                    <a:pt x="20174" y="9275"/>
                  </a:moveTo>
                  <a:cubicBezTo>
                    <a:pt x="20362" y="9275"/>
                    <a:pt x="20554" y="9301"/>
                    <a:pt x="20750" y="9354"/>
                  </a:cubicBezTo>
                  <a:cubicBezTo>
                    <a:pt x="21320" y="9489"/>
                    <a:pt x="21564" y="9842"/>
                    <a:pt x="21482" y="10466"/>
                  </a:cubicBezTo>
                  <a:cubicBezTo>
                    <a:pt x="21401" y="10954"/>
                    <a:pt x="21238" y="11442"/>
                    <a:pt x="20967" y="11931"/>
                  </a:cubicBezTo>
                  <a:cubicBezTo>
                    <a:pt x="20018" y="11415"/>
                    <a:pt x="19340" y="10710"/>
                    <a:pt x="18797" y="9761"/>
                  </a:cubicBezTo>
                  <a:cubicBezTo>
                    <a:pt x="19228" y="9447"/>
                    <a:pt x="19687" y="9275"/>
                    <a:pt x="20174" y="9275"/>
                  </a:cubicBezTo>
                  <a:close/>
                  <a:moveTo>
                    <a:pt x="2279" y="11578"/>
                  </a:moveTo>
                  <a:cubicBezTo>
                    <a:pt x="2306" y="11659"/>
                    <a:pt x="2333" y="11686"/>
                    <a:pt x="2333" y="11741"/>
                  </a:cubicBezTo>
                  <a:cubicBezTo>
                    <a:pt x="2306" y="12365"/>
                    <a:pt x="2279" y="12961"/>
                    <a:pt x="2252" y="13585"/>
                  </a:cubicBezTo>
                  <a:cubicBezTo>
                    <a:pt x="1682" y="13477"/>
                    <a:pt x="1112" y="12934"/>
                    <a:pt x="1058" y="12446"/>
                  </a:cubicBezTo>
                  <a:cubicBezTo>
                    <a:pt x="1031" y="12310"/>
                    <a:pt x="1085" y="12148"/>
                    <a:pt x="1167" y="12066"/>
                  </a:cubicBezTo>
                  <a:cubicBezTo>
                    <a:pt x="1492" y="11795"/>
                    <a:pt x="1845" y="11578"/>
                    <a:pt x="2279" y="11578"/>
                  </a:cubicBezTo>
                  <a:close/>
                  <a:moveTo>
                    <a:pt x="23954" y="11512"/>
                  </a:moveTo>
                  <a:cubicBezTo>
                    <a:pt x="24134" y="11512"/>
                    <a:pt x="24321" y="11532"/>
                    <a:pt x="24493" y="11551"/>
                  </a:cubicBezTo>
                  <a:cubicBezTo>
                    <a:pt x="25009" y="11632"/>
                    <a:pt x="25361" y="11931"/>
                    <a:pt x="25470" y="12446"/>
                  </a:cubicBezTo>
                  <a:cubicBezTo>
                    <a:pt x="25578" y="12934"/>
                    <a:pt x="25605" y="13422"/>
                    <a:pt x="25497" y="13911"/>
                  </a:cubicBezTo>
                  <a:cubicBezTo>
                    <a:pt x="24954" y="13802"/>
                    <a:pt x="22432" y="12744"/>
                    <a:pt x="21916" y="12392"/>
                  </a:cubicBezTo>
                  <a:cubicBezTo>
                    <a:pt x="22486" y="11903"/>
                    <a:pt x="23056" y="11605"/>
                    <a:pt x="23734" y="11524"/>
                  </a:cubicBezTo>
                  <a:cubicBezTo>
                    <a:pt x="23805" y="11516"/>
                    <a:pt x="23879" y="11512"/>
                    <a:pt x="23954" y="11512"/>
                  </a:cubicBezTo>
                  <a:close/>
                  <a:moveTo>
                    <a:pt x="27742" y="14110"/>
                  </a:moveTo>
                  <a:cubicBezTo>
                    <a:pt x="27853" y="14110"/>
                    <a:pt x="27963" y="14117"/>
                    <a:pt x="28074" y="14128"/>
                  </a:cubicBezTo>
                  <a:cubicBezTo>
                    <a:pt x="28616" y="14182"/>
                    <a:pt x="28914" y="14480"/>
                    <a:pt x="28969" y="15023"/>
                  </a:cubicBezTo>
                  <a:cubicBezTo>
                    <a:pt x="29023" y="15511"/>
                    <a:pt x="28914" y="15945"/>
                    <a:pt x="28725" y="16433"/>
                  </a:cubicBezTo>
                  <a:cubicBezTo>
                    <a:pt x="28318" y="16081"/>
                    <a:pt x="27965" y="15728"/>
                    <a:pt x="27612" y="15430"/>
                  </a:cubicBezTo>
                  <a:cubicBezTo>
                    <a:pt x="27260" y="15131"/>
                    <a:pt x="26880" y="14860"/>
                    <a:pt x="26446" y="14534"/>
                  </a:cubicBezTo>
                  <a:cubicBezTo>
                    <a:pt x="26878" y="14210"/>
                    <a:pt x="27310" y="14110"/>
                    <a:pt x="27742" y="14110"/>
                  </a:cubicBezTo>
                  <a:close/>
                  <a:moveTo>
                    <a:pt x="2387" y="15158"/>
                  </a:moveTo>
                  <a:cubicBezTo>
                    <a:pt x="2523" y="15809"/>
                    <a:pt x="2659" y="16406"/>
                    <a:pt x="2794" y="16976"/>
                  </a:cubicBezTo>
                  <a:cubicBezTo>
                    <a:pt x="2696" y="16994"/>
                    <a:pt x="2601" y="17003"/>
                    <a:pt x="2509" y="17003"/>
                  </a:cubicBezTo>
                  <a:cubicBezTo>
                    <a:pt x="2067" y="17003"/>
                    <a:pt x="1708" y="16793"/>
                    <a:pt x="1574" y="16433"/>
                  </a:cubicBezTo>
                  <a:cubicBezTo>
                    <a:pt x="1411" y="15972"/>
                    <a:pt x="1628" y="15565"/>
                    <a:pt x="2387" y="15158"/>
                  </a:cubicBezTo>
                  <a:close/>
                  <a:moveTo>
                    <a:pt x="3499" y="18576"/>
                  </a:moveTo>
                  <a:cubicBezTo>
                    <a:pt x="3852" y="19091"/>
                    <a:pt x="4150" y="19525"/>
                    <a:pt x="4503" y="20013"/>
                  </a:cubicBezTo>
                  <a:cubicBezTo>
                    <a:pt x="4388" y="20033"/>
                    <a:pt x="4300" y="20052"/>
                    <a:pt x="4229" y="20052"/>
                  </a:cubicBezTo>
                  <a:cubicBezTo>
                    <a:pt x="4200" y="20052"/>
                    <a:pt x="4174" y="20049"/>
                    <a:pt x="4150" y="20041"/>
                  </a:cubicBezTo>
                  <a:cubicBezTo>
                    <a:pt x="3933" y="19932"/>
                    <a:pt x="3689" y="19796"/>
                    <a:pt x="3499" y="19634"/>
                  </a:cubicBezTo>
                  <a:cubicBezTo>
                    <a:pt x="3174" y="19335"/>
                    <a:pt x="3282" y="19010"/>
                    <a:pt x="3499" y="18576"/>
                  </a:cubicBezTo>
                  <a:close/>
                  <a:moveTo>
                    <a:pt x="30169" y="17601"/>
                  </a:moveTo>
                  <a:cubicBezTo>
                    <a:pt x="30729" y="17601"/>
                    <a:pt x="31225" y="17933"/>
                    <a:pt x="31410" y="18467"/>
                  </a:cubicBezTo>
                  <a:cubicBezTo>
                    <a:pt x="31518" y="18847"/>
                    <a:pt x="31518" y="19227"/>
                    <a:pt x="31220" y="19525"/>
                  </a:cubicBezTo>
                  <a:cubicBezTo>
                    <a:pt x="31003" y="19742"/>
                    <a:pt x="30813" y="19986"/>
                    <a:pt x="30542" y="20149"/>
                  </a:cubicBezTo>
                  <a:cubicBezTo>
                    <a:pt x="30216" y="19308"/>
                    <a:pt x="29918" y="18495"/>
                    <a:pt x="29620" y="17708"/>
                  </a:cubicBezTo>
                  <a:cubicBezTo>
                    <a:pt x="29804" y="17636"/>
                    <a:pt x="29990" y="17601"/>
                    <a:pt x="30169" y="17601"/>
                  </a:cubicBezTo>
                  <a:close/>
                  <a:moveTo>
                    <a:pt x="5642" y="21098"/>
                  </a:moveTo>
                  <a:cubicBezTo>
                    <a:pt x="5710" y="21112"/>
                    <a:pt x="5757" y="21112"/>
                    <a:pt x="5791" y="21112"/>
                  </a:cubicBezTo>
                  <a:cubicBezTo>
                    <a:pt x="5825" y="21112"/>
                    <a:pt x="5846" y="21112"/>
                    <a:pt x="5859" y="21126"/>
                  </a:cubicBezTo>
                  <a:cubicBezTo>
                    <a:pt x="6510" y="21478"/>
                    <a:pt x="7161" y="21831"/>
                    <a:pt x="7866" y="22238"/>
                  </a:cubicBezTo>
                  <a:cubicBezTo>
                    <a:pt x="7416" y="22524"/>
                    <a:pt x="6951" y="22749"/>
                    <a:pt x="6446" y="22749"/>
                  </a:cubicBezTo>
                  <a:cubicBezTo>
                    <a:pt x="6282" y="22749"/>
                    <a:pt x="6114" y="22725"/>
                    <a:pt x="5940" y="22672"/>
                  </a:cubicBezTo>
                  <a:cubicBezTo>
                    <a:pt x="5507" y="22536"/>
                    <a:pt x="5398" y="22319"/>
                    <a:pt x="5452" y="21858"/>
                  </a:cubicBezTo>
                  <a:cubicBezTo>
                    <a:pt x="5452" y="21777"/>
                    <a:pt x="5479" y="21695"/>
                    <a:pt x="5507" y="21587"/>
                  </a:cubicBezTo>
                  <a:cubicBezTo>
                    <a:pt x="5534" y="21451"/>
                    <a:pt x="5588" y="21288"/>
                    <a:pt x="5642" y="21098"/>
                  </a:cubicBezTo>
                  <a:close/>
                  <a:moveTo>
                    <a:pt x="9331" y="22672"/>
                  </a:moveTo>
                  <a:cubicBezTo>
                    <a:pt x="10253" y="22943"/>
                    <a:pt x="11175" y="23187"/>
                    <a:pt x="12260" y="23485"/>
                  </a:cubicBezTo>
                  <a:cubicBezTo>
                    <a:pt x="11582" y="24055"/>
                    <a:pt x="10958" y="24408"/>
                    <a:pt x="10172" y="24516"/>
                  </a:cubicBezTo>
                  <a:cubicBezTo>
                    <a:pt x="10095" y="24527"/>
                    <a:pt x="10024" y="24533"/>
                    <a:pt x="9958" y="24533"/>
                  </a:cubicBezTo>
                  <a:cubicBezTo>
                    <a:pt x="9532" y="24533"/>
                    <a:pt x="9316" y="24304"/>
                    <a:pt x="9222" y="23811"/>
                  </a:cubicBezTo>
                  <a:cubicBezTo>
                    <a:pt x="9168" y="23458"/>
                    <a:pt x="9060" y="23078"/>
                    <a:pt x="9168" y="22726"/>
                  </a:cubicBezTo>
                  <a:cubicBezTo>
                    <a:pt x="9250" y="22699"/>
                    <a:pt x="9277" y="22672"/>
                    <a:pt x="9331" y="22672"/>
                  </a:cubicBezTo>
                  <a:close/>
                  <a:moveTo>
                    <a:pt x="30596" y="21749"/>
                  </a:moveTo>
                  <a:cubicBezTo>
                    <a:pt x="31057" y="21804"/>
                    <a:pt x="31328" y="22048"/>
                    <a:pt x="31600" y="22319"/>
                  </a:cubicBezTo>
                  <a:cubicBezTo>
                    <a:pt x="31871" y="22617"/>
                    <a:pt x="32088" y="22943"/>
                    <a:pt x="32169" y="23350"/>
                  </a:cubicBezTo>
                  <a:cubicBezTo>
                    <a:pt x="32224" y="23594"/>
                    <a:pt x="32169" y="23838"/>
                    <a:pt x="31979" y="24028"/>
                  </a:cubicBezTo>
                  <a:cubicBezTo>
                    <a:pt x="31871" y="24136"/>
                    <a:pt x="31762" y="24272"/>
                    <a:pt x="31627" y="24353"/>
                  </a:cubicBezTo>
                  <a:cubicBezTo>
                    <a:pt x="31222" y="24609"/>
                    <a:pt x="30801" y="24697"/>
                    <a:pt x="30311" y="24697"/>
                  </a:cubicBezTo>
                  <a:cubicBezTo>
                    <a:pt x="30177" y="24697"/>
                    <a:pt x="30037" y="24690"/>
                    <a:pt x="29891" y="24679"/>
                  </a:cubicBezTo>
                  <a:cubicBezTo>
                    <a:pt x="30379" y="23729"/>
                    <a:pt x="30515" y="22753"/>
                    <a:pt x="30596" y="21749"/>
                  </a:cubicBezTo>
                  <a:close/>
                  <a:moveTo>
                    <a:pt x="13671" y="24028"/>
                  </a:moveTo>
                  <a:cubicBezTo>
                    <a:pt x="14349" y="24136"/>
                    <a:pt x="15434" y="24679"/>
                    <a:pt x="16220" y="25357"/>
                  </a:cubicBezTo>
                  <a:cubicBezTo>
                    <a:pt x="15718" y="25650"/>
                    <a:pt x="15248" y="25765"/>
                    <a:pt x="14760" y="25765"/>
                  </a:cubicBezTo>
                  <a:cubicBezTo>
                    <a:pt x="14616" y="25765"/>
                    <a:pt x="14470" y="25755"/>
                    <a:pt x="14322" y="25737"/>
                  </a:cubicBezTo>
                  <a:cubicBezTo>
                    <a:pt x="13861" y="25682"/>
                    <a:pt x="13589" y="25384"/>
                    <a:pt x="13562" y="24923"/>
                  </a:cubicBezTo>
                  <a:cubicBezTo>
                    <a:pt x="13535" y="24625"/>
                    <a:pt x="13535" y="24299"/>
                    <a:pt x="13671" y="24028"/>
                  </a:cubicBezTo>
                  <a:close/>
                  <a:moveTo>
                    <a:pt x="10451" y="3778"/>
                  </a:moveTo>
                  <a:cubicBezTo>
                    <a:pt x="11233" y="3778"/>
                    <a:pt x="12035" y="3938"/>
                    <a:pt x="12857" y="4255"/>
                  </a:cubicBezTo>
                  <a:cubicBezTo>
                    <a:pt x="14322" y="4824"/>
                    <a:pt x="15461" y="5773"/>
                    <a:pt x="16275" y="7130"/>
                  </a:cubicBezTo>
                  <a:cubicBezTo>
                    <a:pt x="16546" y="7618"/>
                    <a:pt x="16844" y="8106"/>
                    <a:pt x="17116" y="8621"/>
                  </a:cubicBezTo>
                  <a:cubicBezTo>
                    <a:pt x="17333" y="8974"/>
                    <a:pt x="17522" y="9354"/>
                    <a:pt x="17712" y="9734"/>
                  </a:cubicBezTo>
                  <a:cubicBezTo>
                    <a:pt x="18634" y="11388"/>
                    <a:pt x="19936" y="12554"/>
                    <a:pt x="21645" y="13314"/>
                  </a:cubicBezTo>
                  <a:cubicBezTo>
                    <a:pt x="22323" y="13612"/>
                    <a:pt x="23001" y="13883"/>
                    <a:pt x="23680" y="14155"/>
                  </a:cubicBezTo>
                  <a:cubicBezTo>
                    <a:pt x="24846" y="14643"/>
                    <a:pt x="25958" y="15213"/>
                    <a:pt x="26934" y="15999"/>
                  </a:cubicBezTo>
                  <a:cubicBezTo>
                    <a:pt x="28155" y="17003"/>
                    <a:pt x="29023" y="18196"/>
                    <a:pt x="29457" y="19715"/>
                  </a:cubicBezTo>
                  <a:cubicBezTo>
                    <a:pt x="29620" y="20285"/>
                    <a:pt x="29728" y="20854"/>
                    <a:pt x="29728" y="21261"/>
                  </a:cubicBezTo>
                  <a:cubicBezTo>
                    <a:pt x="29674" y="22373"/>
                    <a:pt x="29593" y="23268"/>
                    <a:pt x="29159" y="24082"/>
                  </a:cubicBezTo>
                  <a:cubicBezTo>
                    <a:pt x="28969" y="24435"/>
                    <a:pt x="28779" y="24814"/>
                    <a:pt x="28535" y="25113"/>
                  </a:cubicBezTo>
                  <a:cubicBezTo>
                    <a:pt x="27802" y="26035"/>
                    <a:pt x="26934" y="26822"/>
                    <a:pt x="25904" y="27364"/>
                  </a:cubicBezTo>
                  <a:cubicBezTo>
                    <a:pt x="24927" y="27885"/>
                    <a:pt x="23956" y="28162"/>
                    <a:pt x="22997" y="28162"/>
                  </a:cubicBezTo>
                  <a:cubicBezTo>
                    <a:pt x="21960" y="28162"/>
                    <a:pt x="20937" y="27838"/>
                    <a:pt x="19936" y="27147"/>
                  </a:cubicBezTo>
                  <a:cubicBezTo>
                    <a:pt x="19285" y="26686"/>
                    <a:pt x="18716" y="26171"/>
                    <a:pt x="18119" y="25628"/>
                  </a:cubicBezTo>
                  <a:cubicBezTo>
                    <a:pt x="16492" y="24136"/>
                    <a:pt x="14566" y="23133"/>
                    <a:pt x="12396" y="22617"/>
                  </a:cubicBezTo>
                  <a:cubicBezTo>
                    <a:pt x="11121" y="22319"/>
                    <a:pt x="9819" y="21966"/>
                    <a:pt x="8599" y="21478"/>
                  </a:cubicBezTo>
                  <a:cubicBezTo>
                    <a:pt x="8056" y="21288"/>
                    <a:pt x="7487" y="21044"/>
                    <a:pt x="6971" y="20773"/>
                  </a:cubicBezTo>
                  <a:cubicBezTo>
                    <a:pt x="4828" y="19634"/>
                    <a:pt x="3716" y="17789"/>
                    <a:pt x="3309" y="15484"/>
                  </a:cubicBezTo>
                  <a:cubicBezTo>
                    <a:pt x="3038" y="13883"/>
                    <a:pt x="3011" y="12256"/>
                    <a:pt x="3255" y="10656"/>
                  </a:cubicBezTo>
                  <a:cubicBezTo>
                    <a:pt x="3309" y="10330"/>
                    <a:pt x="3364" y="10005"/>
                    <a:pt x="3472" y="9706"/>
                  </a:cubicBezTo>
                  <a:cubicBezTo>
                    <a:pt x="4232" y="7835"/>
                    <a:pt x="5262" y="6180"/>
                    <a:pt x="6917" y="4987"/>
                  </a:cubicBezTo>
                  <a:cubicBezTo>
                    <a:pt x="8044" y="4175"/>
                    <a:pt x="9222" y="3778"/>
                    <a:pt x="10451" y="3778"/>
                  </a:cubicBezTo>
                  <a:close/>
                  <a:moveTo>
                    <a:pt x="17414" y="26279"/>
                  </a:moveTo>
                  <a:cubicBezTo>
                    <a:pt x="18038" y="26822"/>
                    <a:pt x="18607" y="27283"/>
                    <a:pt x="19204" y="27771"/>
                  </a:cubicBezTo>
                  <a:cubicBezTo>
                    <a:pt x="18797" y="28178"/>
                    <a:pt x="18363" y="28395"/>
                    <a:pt x="17848" y="28449"/>
                  </a:cubicBezTo>
                  <a:cubicBezTo>
                    <a:pt x="17814" y="28452"/>
                    <a:pt x="17780" y="28454"/>
                    <a:pt x="17748" y="28454"/>
                  </a:cubicBezTo>
                  <a:cubicBezTo>
                    <a:pt x="17238" y="28454"/>
                    <a:pt x="16931" y="28061"/>
                    <a:pt x="17007" y="27500"/>
                  </a:cubicBezTo>
                  <a:cubicBezTo>
                    <a:pt x="17034" y="27391"/>
                    <a:pt x="17061" y="27283"/>
                    <a:pt x="17088" y="27174"/>
                  </a:cubicBezTo>
                  <a:cubicBezTo>
                    <a:pt x="17197" y="26903"/>
                    <a:pt x="17278" y="26632"/>
                    <a:pt x="17414" y="26279"/>
                  </a:cubicBezTo>
                  <a:close/>
                  <a:moveTo>
                    <a:pt x="29023" y="25981"/>
                  </a:moveTo>
                  <a:cubicBezTo>
                    <a:pt x="29538" y="26523"/>
                    <a:pt x="29647" y="27391"/>
                    <a:pt x="29267" y="27961"/>
                  </a:cubicBezTo>
                  <a:cubicBezTo>
                    <a:pt x="29058" y="28295"/>
                    <a:pt x="28801" y="28468"/>
                    <a:pt x="28483" y="28468"/>
                  </a:cubicBezTo>
                  <a:cubicBezTo>
                    <a:pt x="28388" y="28468"/>
                    <a:pt x="28288" y="28453"/>
                    <a:pt x="28182" y="28422"/>
                  </a:cubicBezTo>
                  <a:cubicBezTo>
                    <a:pt x="27748" y="28313"/>
                    <a:pt x="27368" y="28123"/>
                    <a:pt x="27043" y="27771"/>
                  </a:cubicBezTo>
                  <a:cubicBezTo>
                    <a:pt x="27721" y="27147"/>
                    <a:pt x="28372" y="26577"/>
                    <a:pt x="29023" y="25981"/>
                  </a:cubicBezTo>
                  <a:close/>
                  <a:moveTo>
                    <a:pt x="26148" y="28313"/>
                  </a:moveTo>
                  <a:lnTo>
                    <a:pt x="26148" y="28313"/>
                  </a:lnTo>
                  <a:cubicBezTo>
                    <a:pt x="26283" y="28964"/>
                    <a:pt x="26256" y="29561"/>
                    <a:pt x="25768" y="30049"/>
                  </a:cubicBezTo>
                  <a:cubicBezTo>
                    <a:pt x="25580" y="30223"/>
                    <a:pt x="25392" y="30311"/>
                    <a:pt x="25201" y="30311"/>
                  </a:cubicBezTo>
                  <a:cubicBezTo>
                    <a:pt x="25032" y="30311"/>
                    <a:pt x="24861" y="30243"/>
                    <a:pt x="24683" y="30104"/>
                  </a:cubicBezTo>
                  <a:cubicBezTo>
                    <a:pt x="24330" y="29805"/>
                    <a:pt x="24113" y="29425"/>
                    <a:pt x="23869" y="28964"/>
                  </a:cubicBezTo>
                  <a:cubicBezTo>
                    <a:pt x="24683" y="28747"/>
                    <a:pt x="25415" y="28530"/>
                    <a:pt x="26148" y="28313"/>
                  </a:cubicBezTo>
                  <a:close/>
                  <a:moveTo>
                    <a:pt x="20289" y="28407"/>
                  </a:moveTo>
                  <a:cubicBezTo>
                    <a:pt x="20651" y="28407"/>
                    <a:pt x="20961" y="28622"/>
                    <a:pt x="21293" y="28693"/>
                  </a:cubicBezTo>
                  <a:cubicBezTo>
                    <a:pt x="21645" y="28747"/>
                    <a:pt x="22025" y="28829"/>
                    <a:pt x="22513" y="28910"/>
                  </a:cubicBezTo>
                  <a:cubicBezTo>
                    <a:pt x="22378" y="29480"/>
                    <a:pt x="22133" y="29941"/>
                    <a:pt x="21699" y="30239"/>
                  </a:cubicBezTo>
                  <a:cubicBezTo>
                    <a:pt x="21482" y="30410"/>
                    <a:pt x="21257" y="30491"/>
                    <a:pt x="21047" y="30491"/>
                  </a:cubicBezTo>
                  <a:cubicBezTo>
                    <a:pt x="20655" y="30491"/>
                    <a:pt x="20312" y="30209"/>
                    <a:pt x="20153" y="29697"/>
                  </a:cubicBezTo>
                  <a:cubicBezTo>
                    <a:pt x="20045" y="29290"/>
                    <a:pt x="20099" y="28883"/>
                    <a:pt x="20126" y="28422"/>
                  </a:cubicBezTo>
                  <a:cubicBezTo>
                    <a:pt x="20182" y="28411"/>
                    <a:pt x="20236" y="28407"/>
                    <a:pt x="20289" y="28407"/>
                  </a:cubicBezTo>
                  <a:close/>
                  <a:moveTo>
                    <a:pt x="12369" y="1"/>
                  </a:moveTo>
                  <a:cubicBezTo>
                    <a:pt x="12173" y="1"/>
                    <a:pt x="11971" y="34"/>
                    <a:pt x="11772" y="105"/>
                  </a:cubicBezTo>
                  <a:cubicBezTo>
                    <a:pt x="11257" y="294"/>
                    <a:pt x="10877" y="647"/>
                    <a:pt x="10579" y="1108"/>
                  </a:cubicBezTo>
                  <a:cubicBezTo>
                    <a:pt x="10443" y="1325"/>
                    <a:pt x="10280" y="1569"/>
                    <a:pt x="10118" y="1841"/>
                  </a:cubicBezTo>
                  <a:cubicBezTo>
                    <a:pt x="9955" y="1624"/>
                    <a:pt x="9819" y="1461"/>
                    <a:pt x="9656" y="1325"/>
                  </a:cubicBezTo>
                  <a:cubicBezTo>
                    <a:pt x="9258" y="912"/>
                    <a:pt x="8779" y="707"/>
                    <a:pt x="8290" y="707"/>
                  </a:cubicBezTo>
                  <a:cubicBezTo>
                    <a:pt x="7880" y="707"/>
                    <a:pt x="7463" y="851"/>
                    <a:pt x="7080" y="1135"/>
                  </a:cubicBezTo>
                  <a:cubicBezTo>
                    <a:pt x="6700" y="1407"/>
                    <a:pt x="6429" y="1813"/>
                    <a:pt x="6266" y="2275"/>
                  </a:cubicBezTo>
                  <a:cubicBezTo>
                    <a:pt x="6185" y="2464"/>
                    <a:pt x="6130" y="2654"/>
                    <a:pt x="6049" y="2871"/>
                  </a:cubicBezTo>
                  <a:cubicBezTo>
                    <a:pt x="5886" y="2790"/>
                    <a:pt x="5724" y="2736"/>
                    <a:pt x="5588" y="2681"/>
                  </a:cubicBezTo>
                  <a:cubicBezTo>
                    <a:pt x="5461" y="2636"/>
                    <a:pt x="5337" y="2614"/>
                    <a:pt x="5221" y="2614"/>
                  </a:cubicBezTo>
                  <a:cubicBezTo>
                    <a:pt x="4917" y="2614"/>
                    <a:pt x="4660" y="2767"/>
                    <a:pt x="4503" y="3061"/>
                  </a:cubicBezTo>
                  <a:cubicBezTo>
                    <a:pt x="4367" y="3332"/>
                    <a:pt x="4340" y="3604"/>
                    <a:pt x="4286" y="3875"/>
                  </a:cubicBezTo>
                  <a:cubicBezTo>
                    <a:pt x="4259" y="4038"/>
                    <a:pt x="4259" y="4200"/>
                    <a:pt x="4259" y="4390"/>
                  </a:cubicBezTo>
                  <a:cubicBezTo>
                    <a:pt x="4096" y="4363"/>
                    <a:pt x="3988" y="4336"/>
                    <a:pt x="3879" y="4309"/>
                  </a:cubicBezTo>
                  <a:cubicBezTo>
                    <a:pt x="3799" y="4299"/>
                    <a:pt x="3720" y="4294"/>
                    <a:pt x="3644" y="4294"/>
                  </a:cubicBezTo>
                  <a:cubicBezTo>
                    <a:pt x="2900" y="4294"/>
                    <a:pt x="2377" y="4766"/>
                    <a:pt x="2279" y="5529"/>
                  </a:cubicBezTo>
                  <a:cubicBezTo>
                    <a:pt x="2197" y="5963"/>
                    <a:pt x="2306" y="6397"/>
                    <a:pt x="2496" y="6777"/>
                  </a:cubicBezTo>
                  <a:cubicBezTo>
                    <a:pt x="2577" y="6967"/>
                    <a:pt x="2659" y="7157"/>
                    <a:pt x="2767" y="7401"/>
                  </a:cubicBezTo>
                  <a:cubicBezTo>
                    <a:pt x="2568" y="7401"/>
                    <a:pt x="2393" y="7389"/>
                    <a:pt x="2227" y="7389"/>
                  </a:cubicBezTo>
                  <a:cubicBezTo>
                    <a:pt x="2143" y="7389"/>
                    <a:pt x="2062" y="7392"/>
                    <a:pt x="1980" y="7401"/>
                  </a:cubicBezTo>
                  <a:cubicBezTo>
                    <a:pt x="1221" y="7482"/>
                    <a:pt x="706" y="8052"/>
                    <a:pt x="678" y="8811"/>
                  </a:cubicBezTo>
                  <a:cubicBezTo>
                    <a:pt x="651" y="9327"/>
                    <a:pt x="841" y="9788"/>
                    <a:pt x="1112" y="10222"/>
                  </a:cubicBezTo>
                  <a:cubicBezTo>
                    <a:pt x="1221" y="10412"/>
                    <a:pt x="1384" y="10602"/>
                    <a:pt x="1519" y="10819"/>
                  </a:cubicBezTo>
                  <a:cubicBezTo>
                    <a:pt x="1275" y="10954"/>
                    <a:pt x="1031" y="11063"/>
                    <a:pt x="814" y="11198"/>
                  </a:cubicBezTo>
                  <a:cubicBezTo>
                    <a:pt x="190" y="11578"/>
                    <a:pt x="0" y="12175"/>
                    <a:pt x="217" y="12853"/>
                  </a:cubicBezTo>
                  <a:cubicBezTo>
                    <a:pt x="380" y="13341"/>
                    <a:pt x="678" y="13694"/>
                    <a:pt x="1058" y="13992"/>
                  </a:cubicBezTo>
                  <a:cubicBezTo>
                    <a:pt x="1221" y="14155"/>
                    <a:pt x="1411" y="14290"/>
                    <a:pt x="1601" y="14426"/>
                  </a:cubicBezTo>
                  <a:cubicBezTo>
                    <a:pt x="1329" y="14697"/>
                    <a:pt x="1058" y="14941"/>
                    <a:pt x="868" y="15240"/>
                  </a:cubicBezTo>
                  <a:cubicBezTo>
                    <a:pt x="380" y="16026"/>
                    <a:pt x="570" y="16976"/>
                    <a:pt x="1302" y="17518"/>
                  </a:cubicBezTo>
                  <a:cubicBezTo>
                    <a:pt x="1519" y="17654"/>
                    <a:pt x="1763" y="17762"/>
                    <a:pt x="2008" y="17844"/>
                  </a:cubicBezTo>
                  <a:cubicBezTo>
                    <a:pt x="2197" y="17925"/>
                    <a:pt x="2414" y="17952"/>
                    <a:pt x="2659" y="18033"/>
                  </a:cubicBezTo>
                  <a:cubicBezTo>
                    <a:pt x="2577" y="18250"/>
                    <a:pt x="2523" y="18440"/>
                    <a:pt x="2469" y="18657"/>
                  </a:cubicBezTo>
                  <a:cubicBezTo>
                    <a:pt x="2252" y="19308"/>
                    <a:pt x="2442" y="19878"/>
                    <a:pt x="2930" y="20339"/>
                  </a:cubicBezTo>
                  <a:cubicBezTo>
                    <a:pt x="3255" y="20637"/>
                    <a:pt x="3662" y="20854"/>
                    <a:pt x="4096" y="20963"/>
                  </a:cubicBezTo>
                  <a:cubicBezTo>
                    <a:pt x="4286" y="21017"/>
                    <a:pt x="4449" y="21044"/>
                    <a:pt x="4666" y="21098"/>
                  </a:cubicBezTo>
                  <a:cubicBezTo>
                    <a:pt x="4639" y="21234"/>
                    <a:pt x="4639" y="21343"/>
                    <a:pt x="4639" y="21424"/>
                  </a:cubicBezTo>
                  <a:cubicBezTo>
                    <a:pt x="4611" y="21532"/>
                    <a:pt x="4557" y="21641"/>
                    <a:pt x="4557" y="21777"/>
                  </a:cubicBezTo>
                  <a:cubicBezTo>
                    <a:pt x="4449" y="22590"/>
                    <a:pt x="4828" y="23214"/>
                    <a:pt x="5588" y="23485"/>
                  </a:cubicBezTo>
                  <a:cubicBezTo>
                    <a:pt x="5863" y="23577"/>
                    <a:pt x="6151" y="23644"/>
                    <a:pt x="6443" y="23644"/>
                  </a:cubicBezTo>
                  <a:cubicBezTo>
                    <a:pt x="6582" y="23644"/>
                    <a:pt x="6723" y="23629"/>
                    <a:pt x="6863" y="23594"/>
                  </a:cubicBezTo>
                  <a:cubicBezTo>
                    <a:pt x="7324" y="23458"/>
                    <a:pt x="7785" y="23323"/>
                    <a:pt x="8300" y="23160"/>
                  </a:cubicBezTo>
                  <a:cubicBezTo>
                    <a:pt x="8327" y="23323"/>
                    <a:pt x="8355" y="23485"/>
                    <a:pt x="8327" y="23621"/>
                  </a:cubicBezTo>
                  <a:cubicBezTo>
                    <a:pt x="8327" y="24606"/>
                    <a:pt x="9038" y="25389"/>
                    <a:pt x="10073" y="25389"/>
                  </a:cubicBezTo>
                  <a:cubicBezTo>
                    <a:pt x="10234" y="25389"/>
                    <a:pt x="10403" y="25370"/>
                    <a:pt x="10579" y="25330"/>
                  </a:cubicBezTo>
                  <a:cubicBezTo>
                    <a:pt x="11148" y="25194"/>
                    <a:pt x="11664" y="24950"/>
                    <a:pt x="12152" y="24652"/>
                  </a:cubicBezTo>
                  <a:cubicBezTo>
                    <a:pt x="12260" y="24570"/>
                    <a:pt x="12423" y="24516"/>
                    <a:pt x="12613" y="24435"/>
                  </a:cubicBezTo>
                  <a:cubicBezTo>
                    <a:pt x="12613" y="24652"/>
                    <a:pt x="12613" y="24787"/>
                    <a:pt x="12613" y="24923"/>
                  </a:cubicBezTo>
                  <a:cubicBezTo>
                    <a:pt x="12694" y="25818"/>
                    <a:pt x="13155" y="26360"/>
                    <a:pt x="14023" y="26577"/>
                  </a:cubicBezTo>
                  <a:cubicBezTo>
                    <a:pt x="14250" y="26634"/>
                    <a:pt x="14474" y="26658"/>
                    <a:pt x="14695" y="26658"/>
                  </a:cubicBezTo>
                  <a:cubicBezTo>
                    <a:pt x="15109" y="26658"/>
                    <a:pt x="15516" y="26575"/>
                    <a:pt x="15922" y="26469"/>
                  </a:cubicBezTo>
                  <a:cubicBezTo>
                    <a:pt x="16058" y="26415"/>
                    <a:pt x="16220" y="26388"/>
                    <a:pt x="16410" y="26333"/>
                  </a:cubicBezTo>
                  <a:lnTo>
                    <a:pt x="16410" y="26333"/>
                  </a:lnTo>
                  <a:cubicBezTo>
                    <a:pt x="16302" y="26659"/>
                    <a:pt x="16220" y="26903"/>
                    <a:pt x="16139" y="27147"/>
                  </a:cubicBezTo>
                  <a:cubicBezTo>
                    <a:pt x="15797" y="28223"/>
                    <a:pt x="16513" y="29387"/>
                    <a:pt x="17790" y="29387"/>
                  </a:cubicBezTo>
                  <a:cubicBezTo>
                    <a:pt x="17929" y="29387"/>
                    <a:pt x="18075" y="29373"/>
                    <a:pt x="18228" y="29344"/>
                  </a:cubicBezTo>
                  <a:cubicBezTo>
                    <a:pt x="18417" y="29290"/>
                    <a:pt x="18607" y="29208"/>
                    <a:pt x="18770" y="29154"/>
                  </a:cubicBezTo>
                  <a:cubicBezTo>
                    <a:pt x="18906" y="29127"/>
                    <a:pt x="19041" y="29100"/>
                    <a:pt x="19177" y="29046"/>
                  </a:cubicBezTo>
                  <a:cubicBezTo>
                    <a:pt x="19285" y="29480"/>
                    <a:pt x="19367" y="29887"/>
                    <a:pt x="19530" y="30239"/>
                  </a:cubicBezTo>
                  <a:cubicBezTo>
                    <a:pt x="19820" y="30909"/>
                    <a:pt x="20348" y="31266"/>
                    <a:pt x="21010" y="31266"/>
                  </a:cubicBezTo>
                  <a:cubicBezTo>
                    <a:pt x="21153" y="31266"/>
                    <a:pt x="21301" y="31249"/>
                    <a:pt x="21455" y="31216"/>
                  </a:cubicBezTo>
                  <a:cubicBezTo>
                    <a:pt x="22025" y="31107"/>
                    <a:pt x="22459" y="30754"/>
                    <a:pt x="22784" y="30239"/>
                  </a:cubicBezTo>
                  <a:cubicBezTo>
                    <a:pt x="22920" y="30049"/>
                    <a:pt x="23029" y="29859"/>
                    <a:pt x="23191" y="29642"/>
                  </a:cubicBezTo>
                  <a:cubicBezTo>
                    <a:pt x="23354" y="29859"/>
                    <a:pt x="23463" y="30049"/>
                    <a:pt x="23598" y="30212"/>
                  </a:cubicBezTo>
                  <a:cubicBezTo>
                    <a:pt x="23815" y="30456"/>
                    <a:pt x="24032" y="30700"/>
                    <a:pt x="24303" y="30890"/>
                  </a:cubicBezTo>
                  <a:cubicBezTo>
                    <a:pt x="24597" y="31090"/>
                    <a:pt x="24884" y="31192"/>
                    <a:pt x="25174" y="31192"/>
                  </a:cubicBezTo>
                  <a:cubicBezTo>
                    <a:pt x="25474" y="31192"/>
                    <a:pt x="25777" y="31083"/>
                    <a:pt x="26094" y="30863"/>
                  </a:cubicBezTo>
                  <a:cubicBezTo>
                    <a:pt x="26582" y="30538"/>
                    <a:pt x="26880" y="30076"/>
                    <a:pt x="27043" y="29480"/>
                  </a:cubicBezTo>
                  <a:cubicBezTo>
                    <a:pt x="27097" y="29317"/>
                    <a:pt x="27151" y="29127"/>
                    <a:pt x="27206" y="28937"/>
                  </a:cubicBezTo>
                  <a:cubicBezTo>
                    <a:pt x="27423" y="29019"/>
                    <a:pt x="27585" y="29073"/>
                    <a:pt x="27775" y="29127"/>
                  </a:cubicBezTo>
                  <a:cubicBezTo>
                    <a:pt x="28018" y="29206"/>
                    <a:pt x="28250" y="29245"/>
                    <a:pt x="28469" y="29245"/>
                  </a:cubicBezTo>
                  <a:cubicBezTo>
                    <a:pt x="29083" y="29245"/>
                    <a:pt x="29600" y="28940"/>
                    <a:pt x="29999" y="28340"/>
                  </a:cubicBezTo>
                  <a:cubicBezTo>
                    <a:pt x="30433" y="27662"/>
                    <a:pt x="30488" y="26930"/>
                    <a:pt x="30243" y="26171"/>
                  </a:cubicBezTo>
                  <a:cubicBezTo>
                    <a:pt x="30189" y="25981"/>
                    <a:pt x="30026" y="25818"/>
                    <a:pt x="30135" y="25520"/>
                  </a:cubicBezTo>
                  <a:cubicBezTo>
                    <a:pt x="30298" y="25520"/>
                    <a:pt x="30473" y="25532"/>
                    <a:pt x="30651" y="25532"/>
                  </a:cubicBezTo>
                  <a:cubicBezTo>
                    <a:pt x="30741" y="25532"/>
                    <a:pt x="30831" y="25529"/>
                    <a:pt x="30922" y="25520"/>
                  </a:cubicBezTo>
                  <a:cubicBezTo>
                    <a:pt x="31627" y="25465"/>
                    <a:pt x="32224" y="25140"/>
                    <a:pt x="32685" y="24597"/>
                  </a:cubicBezTo>
                  <a:cubicBezTo>
                    <a:pt x="33146" y="24055"/>
                    <a:pt x="33254" y="23458"/>
                    <a:pt x="32983" y="22807"/>
                  </a:cubicBezTo>
                  <a:cubicBezTo>
                    <a:pt x="32712" y="22075"/>
                    <a:pt x="32251" y="21478"/>
                    <a:pt x="31573" y="21071"/>
                  </a:cubicBezTo>
                  <a:cubicBezTo>
                    <a:pt x="31437" y="20990"/>
                    <a:pt x="31301" y="20909"/>
                    <a:pt x="31139" y="20800"/>
                  </a:cubicBezTo>
                  <a:cubicBezTo>
                    <a:pt x="31410" y="20529"/>
                    <a:pt x="31654" y="20312"/>
                    <a:pt x="31871" y="20068"/>
                  </a:cubicBezTo>
                  <a:cubicBezTo>
                    <a:pt x="32332" y="19525"/>
                    <a:pt x="32441" y="18929"/>
                    <a:pt x="32224" y="18278"/>
                  </a:cubicBezTo>
                  <a:cubicBezTo>
                    <a:pt x="31952" y="17328"/>
                    <a:pt x="31301" y="16813"/>
                    <a:pt x="30325" y="16677"/>
                  </a:cubicBezTo>
                  <a:cubicBezTo>
                    <a:pt x="30108" y="16650"/>
                    <a:pt x="29864" y="16623"/>
                    <a:pt x="29620" y="16623"/>
                  </a:cubicBezTo>
                  <a:cubicBezTo>
                    <a:pt x="29647" y="16460"/>
                    <a:pt x="29647" y="16352"/>
                    <a:pt x="29674" y="16243"/>
                  </a:cubicBezTo>
                  <a:cubicBezTo>
                    <a:pt x="29755" y="15999"/>
                    <a:pt x="29837" y="15782"/>
                    <a:pt x="29864" y="15538"/>
                  </a:cubicBezTo>
                  <a:cubicBezTo>
                    <a:pt x="30054" y="14263"/>
                    <a:pt x="29294" y="13314"/>
                    <a:pt x="27992" y="13205"/>
                  </a:cubicBezTo>
                  <a:cubicBezTo>
                    <a:pt x="27612" y="13205"/>
                    <a:pt x="27233" y="13260"/>
                    <a:pt x="26880" y="13287"/>
                  </a:cubicBezTo>
                  <a:cubicBezTo>
                    <a:pt x="26745" y="13287"/>
                    <a:pt x="26609" y="13341"/>
                    <a:pt x="26419" y="13368"/>
                  </a:cubicBezTo>
                  <a:cubicBezTo>
                    <a:pt x="26392" y="13070"/>
                    <a:pt x="26392" y="12799"/>
                    <a:pt x="26338" y="12554"/>
                  </a:cubicBezTo>
                  <a:cubicBezTo>
                    <a:pt x="26202" y="11497"/>
                    <a:pt x="25551" y="10819"/>
                    <a:pt x="24493" y="10683"/>
                  </a:cubicBezTo>
                  <a:cubicBezTo>
                    <a:pt x="24302" y="10649"/>
                    <a:pt x="24111" y="10629"/>
                    <a:pt x="23920" y="10629"/>
                  </a:cubicBezTo>
                  <a:cubicBezTo>
                    <a:pt x="23650" y="10629"/>
                    <a:pt x="23380" y="10669"/>
                    <a:pt x="23110" y="10764"/>
                  </a:cubicBezTo>
                  <a:cubicBezTo>
                    <a:pt x="22866" y="10819"/>
                    <a:pt x="22649" y="10900"/>
                    <a:pt x="22350" y="10981"/>
                  </a:cubicBezTo>
                  <a:cubicBezTo>
                    <a:pt x="22350" y="10710"/>
                    <a:pt x="22350" y="10520"/>
                    <a:pt x="22350" y="10303"/>
                  </a:cubicBezTo>
                  <a:cubicBezTo>
                    <a:pt x="22378" y="9517"/>
                    <a:pt x="21998" y="9001"/>
                    <a:pt x="21320" y="8676"/>
                  </a:cubicBezTo>
                  <a:cubicBezTo>
                    <a:pt x="20988" y="8534"/>
                    <a:pt x="20636" y="8454"/>
                    <a:pt x="20281" y="8454"/>
                  </a:cubicBezTo>
                  <a:cubicBezTo>
                    <a:pt x="20230" y="8454"/>
                    <a:pt x="20178" y="8455"/>
                    <a:pt x="20126" y="8459"/>
                  </a:cubicBezTo>
                  <a:cubicBezTo>
                    <a:pt x="19991" y="8459"/>
                    <a:pt x="19855" y="8486"/>
                    <a:pt x="19665" y="8486"/>
                  </a:cubicBezTo>
                  <a:cubicBezTo>
                    <a:pt x="19774" y="8269"/>
                    <a:pt x="19882" y="8106"/>
                    <a:pt x="19964" y="7943"/>
                  </a:cubicBezTo>
                  <a:cubicBezTo>
                    <a:pt x="20072" y="7645"/>
                    <a:pt x="20235" y="7374"/>
                    <a:pt x="20316" y="7075"/>
                  </a:cubicBezTo>
                  <a:cubicBezTo>
                    <a:pt x="20560" y="6018"/>
                    <a:pt x="19855" y="5041"/>
                    <a:pt x="18770" y="4960"/>
                  </a:cubicBezTo>
                  <a:cubicBezTo>
                    <a:pt x="18417" y="4960"/>
                    <a:pt x="18065" y="5041"/>
                    <a:pt x="17712" y="5095"/>
                  </a:cubicBezTo>
                  <a:cubicBezTo>
                    <a:pt x="17604" y="5095"/>
                    <a:pt x="17468" y="5150"/>
                    <a:pt x="17333" y="5177"/>
                  </a:cubicBezTo>
                  <a:cubicBezTo>
                    <a:pt x="17333" y="4716"/>
                    <a:pt x="17387" y="4282"/>
                    <a:pt x="17360" y="3875"/>
                  </a:cubicBezTo>
                  <a:cubicBezTo>
                    <a:pt x="17314" y="2843"/>
                    <a:pt x="16609" y="2179"/>
                    <a:pt x="15670" y="2179"/>
                  </a:cubicBezTo>
                  <a:cubicBezTo>
                    <a:pt x="15499" y="2179"/>
                    <a:pt x="15320" y="2201"/>
                    <a:pt x="15135" y="2247"/>
                  </a:cubicBezTo>
                  <a:cubicBezTo>
                    <a:pt x="14918" y="2302"/>
                    <a:pt x="14702" y="2410"/>
                    <a:pt x="14485" y="2492"/>
                  </a:cubicBezTo>
                  <a:cubicBezTo>
                    <a:pt x="14376" y="2546"/>
                    <a:pt x="14268" y="2573"/>
                    <a:pt x="14105" y="2627"/>
                  </a:cubicBezTo>
                  <a:cubicBezTo>
                    <a:pt x="14105" y="2356"/>
                    <a:pt x="14132" y="2112"/>
                    <a:pt x="14105" y="1868"/>
                  </a:cubicBezTo>
                  <a:cubicBezTo>
                    <a:pt x="14078" y="1651"/>
                    <a:pt x="14051" y="1407"/>
                    <a:pt x="13996" y="1190"/>
                  </a:cubicBezTo>
                  <a:cubicBezTo>
                    <a:pt x="13741" y="445"/>
                    <a:pt x="13085" y="1"/>
                    <a:pt x="1236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8"/>
            <p:cNvSpPr/>
            <p:nvPr/>
          </p:nvSpPr>
          <p:spPr>
            <a:xfrm>
              <a:off x="3541025" y="2141425"/>
              <a:ext cx="667950" cy="609650"/>
            </a:xfrm>
            <a:custGeom>
              <a:avLst/>
              <a:gdLst/>
              <a:ahLst/>
              <a:cxnLst/>
              <a:rect l="l" t="t" r="r" b="b"/>
              <a:pathLst>
                <a:path w="26718" h="24386" extrusionOk="0">
                  <a:moveTo>
                    <a:pt x="7440" y="1"/>
                  </a:moveTo>
                  <a:cubicBezTo>
                    <a:pt x="6211" y="1"/>
                    <a:pt x="5033" y="398"/>
                    <a:pt x="3906" y="1210"/>
                  </a:cubicBezTo>
                  <a:cubicBezTo>
                    <a:pt x="2251" y="2403"/>
                    <a:pt x="1221" y="4058"/>
                    <a:pt x="461" y="5929"/>
                  </a:cubicBezTo>
                  <a:cubicBezTo>
                    <a:pt x="353" y="6228"/>
                    <a:pt x="298" y="6553"/>
                    <a:pt x="244" y="6879"/>
                  </a:cubicBezTo>
                  <a:cubicBezTo>
                    <a:pt x="0" y="8479"/>
                    <a:pt x="27" y="10106"/>
                    <a:pt x="298" y="11707"/>
                  </a:cubicBezTo>
                  <a:cubicBezTo>
                    <a:pt x="705" y="14012"/>
                    <a:pt x="1817" y="15857"/>
                    <a:pt x="3960" y="16996"/>
                  </a:cubicBezTo>
                  <a:cubicBezTo>
                    <a:pt x="4476" y="17267"/>
                    <a:pt x="5045" y="17511"/>
                    <a:pt x="5588" y="17701"/>
                  </a:cubicBezTo>
                  <a:cubicBezTo>
                    <a:pt x="6808" y="18189"/>
                    <a:pt x="8110" y="18542"/>
                    <a:pt x="9385" y="18840"/>
                  </a:cubicBezTo>
                  <a:cubicBezTo>
                    <a:pt x="11555" y="19356"/>
                    <a:pt x="13481" y="20359"/>
                    <a:pt x="15108" y="21851"/>
                  </a:cubicBezTo>
                  <a:cubicBezTo>
                    <a:pt x="15705" y="22394"/>
                    <a:pt x="16274" y="22909"/>
                    <a:pt x="16925" y="23370"/>
                  </a:cubicBezTo>
                  <a:cubicBezTo>
                    <a:pt x="17926" y="24061"/>
                    <a:pt x="18949" y="24385"/>
                    <a:pt x="19986" y="24385"/>
                  </a:cubicBezTo>
                  <a:cubicBezTo>
                    <a:pt x="20945" y="24385"/>
                    <a:pt x="21916" y="24108"/>
                    <a:pt x="22893" y="23587"/>
                  </a:cubicBezTo>
                  <a:cubicBezTo>
                    <a:pt x="23923" y="23045"/>
                    <a:pt x="24791" y="22258"/>
                    <a:pt x="25524" y="21336"/>
                  </a:cubicBezTo>
                  <a:cubicBezTo>
                    <a:pt x="25768" y="21037"/>
                    <a:pt x="25958" y="20658"/>
                    <a:pt x="26148" y="20305"/>
                  </a:cubicBezTo>
                  <a:cubicBezTo>
                    <a:pt x="26582" y="19491"/>
                    <a:pt x="26663" y="18596"/>
                    <a:pt x="26717" y="17484"/>
                  </a:cubicBezTo>
                  <a:cubicBezTo>
                    <a:pt x="26717" y="17077"/>
                    <a:pt x="26609" y="16508"/>
                    <a:pt x="26446" y="15938"/>
                  </a:cubicBezTo>
                  <a:cubicBezTo>
                    <a:pt x="26012" y="14419"/>
                    <a:pt x="25144" y="13226"/>
                    <a:pt x="23923" y="12222"/>
                  </a:cubicBezTo>
                  <a:cubicBezTo>
                    <a:pt x="22947" y="11436"/>
                    <a:pt x="21835" y="10866"/>
                    <a:pt x="20669" y="10378"/>
                  </a:cubicBezTo>
                  <a:cubicBezTo>
                    <a:pt x="19990" y="10106"/>
                    <a:pt x="19312" y="9835"/>
                    <a:pt x="18634" y="9537"/>
                  </a:cubicBezTo>
                  <a:cubicBezTo>
                    <a:pt x="16925" y="8777"/>
                    <a:pt x="15623" y="7611"/>
                    <a:pt x="14701" y="5957"/>
                  </a:cubicBezTo>
                  <a:cubicBezTo>
                    <a:pt x="14511" y="5577"/>
                    <a:pt x="14322" y="5197"/>
                    <a:pt x="14105" y="4844"/>
                  </a:cubicBezTo>
                  <a:cubicBezTo>
                    <a:pt x="13833" y="4329"/>
                    <a:pt x="13535" y="3841"/>
                    <a:pt x="13264" y="3353"/>
                  </a:cubicBezTo>
                  <a:cubicBezTo>
                    <a:pt x="12450" y="1996"/>
                    <a:pt x="11311" y="1047"/>
                    <a:pt x="9846" y="478"/>
                  </a:cubicBezTo>
                  <a:cubicBezTo>
                    <a:pt x="9024" y="161"/>
                    <a:pt x="8222" y="1"/>
                    <a:pt x="7440"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8"/>
            <p:cNvSpPr/>
            <p:nvPr/>
          </p:nvSpPr>
          <p:spPr>
            <a:xfrm>
              <a:off x="4013650" y="2334800"/>
              <a:ext cx="92250" cy="59975"/>
            </a:xfrm>
            <a:custGeom>
              <a:avLst/>
              <a:gdLst/>
              <a:ahLst/>
              <a:cxnLst/>
              <a:rect l="l" t="t" r="r" b="b"/>
              <a:pathLst>
                <a:path w="3690" h="2399" extrusionOk="0">
                  <a:moveTo>
                    <a:pt x="2038" y="0"/>
                  </a:moveTo>
                  <a:cubicBezTo>
                    <a:pt x="1963" y="0"/>
                    <a:pt x="1889" y="4"/>
                    <a:pt x="1818" y="12"/>
                  </a:cubicBezTo>
                  <a:cubicBezTo>
                    <a:pt x="1140" y="93"/>
                    <a:pt x="570" y="391"/>
                    <a:pt x="0" y="880"/>
                  </a:cubicBezTo>
                  <a:cubicBezTo>
                    <a:pt x="516" y="1232"/>
                    <a:pt x="3038" y="2290"/>
                    <a:pt x="3581" y="2399"/>
                  </a:cubicBezTo>
                  <a:cubicBezTo>
                    <a:pt x="3689" y="1910"/>
                    <a:pt x="3662" y="1422"/>
                    <a:pt x="3554" y="934"/>
                  </a:cubicBezTo>
                  <a:cubicBezTo>
                    <a:pt x="3445" y="419"/>
                    <a:pt x="3093" y="120"/>
                    <a:pt x="2577" y="39"/>
                  </a:cubicBezTo>
                  <a:cubicBezTo>
                    <a:pt x="2405" y="20"/>
                    <a:pt x="2218" y="0"/>
                    <a:pt x="2038"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8"/>
            <p:cNvSpPr/>
            <p:nvPr/>
          </p:nvSpPr>
          <p:spPr>
            <a:xfrm>
              <a:off x="3888875" y="2190650"/>
              <a:ext cx="67850" cy="78000"/>
            </a:xfrm>
            <a:custGeom>
              <a:avLst/>
              <a:gdLst/>
              <a:ahLst/>
              <a:cxnLst/>
              <a:rect l="l" t="t" r="r" b="b"/>
              <a:pathLst>
                <a:path w="2714" h="3120" extrusionOk="0">
                  <a:moveTo>
                    <a:pt x="1628" y="0"/>
                  </a:moveTo>
                  <a:cubicBezTo>
                    <a:pt x="1004" y="0"/>
                    <a:pt x="462" y="244"/>
                    <a:pt x="1" y="733"/>
                  </a:cubicBezTo>
                  <a:cubicBezTo>
                    <a:pt x="462" y="1519"/>
                    <a:pt x="869" y="2279"/>
                    <a:pt x="1330" y="3120"/>
                  </a:cubicBezTo>
                  <a:cubicBezTo>
                    <a:pt x="1764" y="2604"/>
                    <a:pt x="2116" y="2170"/>
                    <a:pt x="2388" y="1655"/>
                  </a:cubicBezTo>
                  <a:cubicBezTo>
                    <a:pt x="2469" y="1492"/>
                    <a:pt x="2523" y="1357"/>
                    <a:pt x="2550" y="1194"/>
                  </a:cubicBezTo>
                  <a:cubicBezTo>
                    <a:pt x="2713" y="489"/>
                    <a:pt x="2360" y="27"/>
                    <a:pt x="1628"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8"/>
            <p:cNvSpPr/>
            <p:nvPr/>
          </p:nvSpPr>
          <p:spPr>
            <a:xfrm>
              <a:off x="3732250" y="2066625"/>
              <a:ext cx="66475" cy="65050"/>
            </a:xfrm>
            <a:custGeom>
              <a:avLst/>
              <a:gdLst/>
              <a:ahLst/>
              <a:cxnLst/>
              <a:rect l="l" t="t" r="r" b="b"/>
              <a:pathLst>
                <a:path w="2659" h="2602" extrusionOk="0">
                  <a:moveTo>
                    <a:pt x="1781" y="0"/>
                  </a:moveTo>
                  <a:cubicBezTo>
                    <a:pt x="1662" y="0"/>
                    <a:pt x="1537" y="26"/>
                    <a:pt x="1410" y="79"/>
                  </a:cubicBezTo>
                  <a:cubicBezTo>
                    <a:pt x="1248" y="133"/>
                    <a:pt x="1085" y="215"/>
                    <a:pt x="977" y="323"/>
                  </a:cubicBezTo>
                  <a:cubicBezTo>
                    <a:pt x="461" y="757"/>
                    <a:pt x="190" y="1354"/>
                    <a:pt x="0" y="2005"/>
                  </a:cubicBezTo>
                  <a:cubicBezTo>
                    <a:pt x="407" y="2249"/>
                    <a:pt x="814" y="2168"/>
                    <a:pt x="1193" y="2249"/>
                  </a:cubicBezTo>
                  <a:cubicBezTo>
                    <a:pt x="1627" y="2385"/>
                    <a:pt x="2034" y="2466"/>
                    <a:pt x="2523" y="2602"/>
                  </a:cubicBezTo>
                  <a:cubicBezTo>
                    <a:pt x="2550" y="2385"/>
                    <a:pt x="2577" y="2276"/>
                    <a:pt x="2577" y="2113"/>
                  </a:cubicBezTo>
                  <a:cubicBezTo>
                    <a:pt x="2604" y="1923"/>
                    <a:pt x="2658" y="1707"/>
                    <a:pt x="2631" y="1490"/>
                  </a:cubicBezTo>
                  <a:cubicBezTo>
                    <a:pt x="2631" y="1218"/>
                    <a:pt x="2631" y="920"/>
                    <a:pt x="2577" y="649"/>
                  </a:cubicBezTo>
                  <a:cubicBezTo>
                    <a:pt x="2454" y="240"/>
                    <a:pt x="2146" y="0"/>
                    <a:pt x="178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8"/>
            <p:cNvSpPr/>
            <p:nvPr/>
          </p:nvSpPr>
          <p:spPr>
            <a:xfrm>
              <a:off x="3935675" y="2278875"/>
              <a:ext cx="69175" cy="66400"/>
            </a:xfrm>
            <a:custGeom>
              <a:avLst/>
              <a:gdLst/>
              <a:ahLst/>
              <a:cxnLst/>
              <a:rect l="l" t="t" r="r" b="b"/>
              <a:pathLst>
                <a:path w="2767" h="2656" extrusionOk="0">
                  <a:moveTo>
                    <a:pt x="1377" y="0"/>
                  </a:moveTo>
                  <a:cubicBezTo>
                    <a:pt x="890" y="0"/>
                    <a:pt x="431" y="172"/>
                    <a:pt x="0" y="486"/>
                  </a:cubicBezTo>
                  <a:cubicBezTo>
                    <a:pt x="543" y="1435"/>
                    <a:pt x="1221" y="2140"/>
                    <a:pt x="2170" y="2656"/>
                  </a:cubicBezTo>
                  <a:cubicBezTo>
                    <a:pt x="2441" y="2167"/>
                    <a:pt x="2604" y="1679"/>
                    <a:pt x="2685" y="1191"/>
                  </a:cubicBezTo>
                  <a:cubicBezTo>
                    <a:pt x="2767" y="567"/>
                    <a:pt x="2523" y="214"/>
                    <a:pt x="1953" y="79"/>
                  </a:cubicBezTo>
                  <a:cubicBezTo>
                    <a:pt x="1757" y="26"/>
                    <a:pt x="1565" y="0"/>
                    <a:pt x="137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8"/>
            <p:cNvSpPr/>
            <p:nvPr/>
          </p:nvSpPr>
          <p:spPr>
            <a:xfrm>
              <a:off x="4213000" y="2590725"/>
              <a:ext cx="58350" cy="73725"/>
            </a:xfrm>
            <a:custGeom>
              <a:avLst/>
              <a:gdLst/>
              <a:ahLst/>
              <a:cxnLst/>
              <a:rect l="l" t="t" r="r" b="b"/>
              <a:pathLst>
                <a:path w="2334" h="2949" extrusionOk="0">
                  <a:moveTo>
                    <a:pt x="706" y="0"/>
                  </a:moveTo>
                  <a:cubicBezTo>
                    <a:pt x="625" y="1004"/>
                    <a:pt x="489" y="1980"/>
                    <a:pt x="1" y="2930"/>
                  </a:cubicBezTo>
                  <a:cubicBezTo>
                    <a:pt x="147" y="2941"/>
                    <a:pt x="287" y="2948"/>
                    <a:pt x="421" y="2948"/>
                  </a:cubicBezTo>
                  <a:cubicBezTo>
                    <a:pt x="911" y="2948"/>
                    <a:pt x="1332" y="2860"/>
                    <a:pt x="1737" y="2604"/>
                  </a:cubicBezTo>
                  <a:cubicBezTo>
                    <a:pt x="1872" y="2523"/>
                    <a:pt x="1981" y="2387"/>
                    <a:pt x="2089" y="2279"/>
                  </a:cubicBezTo>
                  <a:cubicBezTo>
                    <a:pt x="2279" y="2089"/>
                    <a:pt x="2334" y="1845"/>
                    <a:pt x="2279" y="1601"/>
                  </a:cubicBezTo>
                  <a:cubicBezTo>
                    <a:pt x="2198" y="1194"/>
                    <a:pt x="1981" y="868"/>
                    <a:pt x="1710" y="570"/>
                  </a:cubicBezTo>
                  <a:cubicBezTo>
                    <a:pt x="1438" y="299"/>
                    <a:pt x="1167" y="55"/>
                    <a:pt x="706"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8"/>
            <p:cNvSpPr/>
            <p:nvPr/>
          </p:nvSpPr>
          <p:spPr>
            <a:xfrm>
              <a:off x="3635275" y="2085600"/>
              <a:ext cx="72575" cy="58275"/>
            </a:xfrm>
            <a:custGeom>
              <a:avLst/>
              <a:gdLst/>
              <a:ahLst/>
              <a:cxnLst/>
              <a:rect l="l" t="t" r="r" b="b"/>
              <a:pathLst>
                <a:path w="2903" h="2331" extrusionOk="0">
                  <a:moveTo>
                    <a:pt x="1459" y="0"/>
                  </a:moveTo>
                  <a:cubicBezTo>
                    <a:pt x="1316" y="0"/>
                    <a:pt x="1171" y="27"/>
                    <a:pt x="1031" y="80"/>
                  </a:cubicBezTo>
                  <a:cubicBezTo>
                    <a:pt x="733" y="188"/>
                    <a:pt x="516" y="405"/>
                    <a:pt x="380" y="676"/>
                  </a:cubicBezTo>
                  <a:cubicBezTo>
                    <a:pt x="82" y="1192"/>
                    <a:pt x="0" y="1734"/>
                    <a:pt x="136" y="2331"/>
                  </a:cubicBezTo>
                  <a:cubicBezTo>
                    <a:pt x="597" y="2141"/>
                    <a:pt x="1004" y="1924"/>
                    <a:pt x="1438" y="1761"/>
                  </a:cubicBezTo>
                  <a:cubicBezTo>
                    <a:pt x="1899" y="1626"/>
                    <a:pt x="2360" y="1517"/>
                    <a:pt x="2903" y="1354"/>
                  </a:cubicBezTo>
                  <a:cubicBezTo>
                    <a:pt x="2658" y="975"/>
                    <a:pt x="2496" y="649"/>
                    <a:pt x="2252" y="378"/>
                  </a:cubicBezTo>
                  <a:cubicBezTo>
                    <a:pt x="2049" y="120"/>
                    <a:pt x="1760" y="0"/>
                    <a:pt x="145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8"/>
            <p:cNvSpPr/>
            <p:nvPr/>
          </p:nvSpPr>
          <p:spPr>
            <a:xfrm>
              <a:off x="3820400" y="2120750"/>
              <a:ext cx="61050" cy="64500"/>
            </a:xfrm>
            <a:custGeom>
              <a:avLst/>
              <a:gdLst/>
              <a:ahLst/>
              <a:cxnLst/>
              <a:rect l="l" t="t" r="r" b="b"/>
              <a:pathLst>
                <a:path w="2442" h="2580" extrusionOk="0">
                  <a:moveTo>
                    <a:pt x="1557" y="1"/>
                  </a:moveTo>
                  <a:cubicBezTo>
                    <a:pt x="1535" y="1"/>
                    <a:pt x="1514" y="1"/>
                    <a:pt x="1492" y="3"/>
                  </a:cubicBezTo>
                  <a:cubicBezTo>
                    <a:pt x="868" y="84"/>
                    <a:pt x="380" y="382"/>
                    <a:pt x="0" y="871"/>
                  </a:cubicBezTo>
                  <a:cubicBezTo>
                    <a:pt x="705" y="1440"/>
                    <a:pt x="1383" y="1983"/>
                    <a:pt x="2143" y="2579"/>
                  </a:cubicBezTo>
                  <a:cubicBezTo>
                    <a:pt x="2197" y="2335"/>
                    <a:pt x="2279" y="2173"/>
                    <a:pt x="2306" y="1983"/>
                  </a:cubicBezTo>
                  <a:cubicBezTo>
                    <a:pt x="2360" y="1820"/>
                    <a:pt x="2414" y="1657"/>
                    <a:pt x="2414" y="1522"/>
                  </a:cubicBezTo>
                  <a:cubicBezTo>
                    <a:pt x="2414" y="1223"/>
                    <a:pt x="2441" y="952"/>
                    <a:pt x="2387" y="681"/>
                  </a:cubicBezTo>
                  <a:cubicBezTo>
                    <a:pt x="2284" y="243"/>
                    <a:pt x="1961" y="1"/>
                    <a:pt x="1557"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8"/>
            <p:cNvSpPr/>
            <p:nvPr/>
          </p:nvSpPr>
          <p:spPr>
            <a:xfrm>
              <a:off x="3966850" y="2757150"/>
              <a:ext cx="61750" cy="52125"/>
            </a:xfrm>
            <a:custGeom>
              <a:avLst/>
              <a:gdLst/>
              <a:ahLst/>
              <a:cxnLst/>
              <a:rect l="l" t="t" r="r" b="b"/>
              <a:pathLst>
                <a:path w="2470" h="2085" extrusionOk="0">
                  <a:moveTo>
                    <a:pt x="245" y="1"/>
                  </a:moveTo>
                  <a:cubicBezTo>
                    <a:pt x="192" y="1"/>
                    <a:pt x="138" y="5"/>
                    <a:pt x="82" y="16"/>
                  </a:cubicBezTo>
                  <a:cubicBezTo>
                    <a:pt x="55" y="477"/>
                    <a:pt x="1" y="884"/>
                    <a:pt x="109" y="1291"/>
                  </a:cubicBezTo>
                  <a:cubicBezTo>
                    <a:pt x="268" y="1803"/>
                    <a:pt x="611" y="2085"/>
                    <a:pt x="1003" y="2085"/>
                  </a:cubicBezTo>
                  <a:cubicBezTo>
                    <a:pt x="1213" y="2085"/>
                    <a:pt x="1438" y="2004"/>
                    <a:pt x="1655" y="1833"/>
                  </a:cubicBezTo>
                  <a:cubicBezTo>
                    <a:pt x="2089" y="1535"/>
                    <a:pt x="2334" y="1074"/>
                    <a:pt x="2469" y="504"/>
                  </a:cubicBezTo>
                  <a:cubicBezTo>
                    <a:pt x="1981" y="423"/>
                    <a:pt x="1601" y="341"/>
                    <a:pt x="1249" y="287"/>
                  </a:cubicBezTo>
                  <a:cubicBezTo>
                    <a:pt x="917" y="216"/>
                    <a:pt x="607" y="1"/>
                    <a:pt x="245"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8"/>
            <p:cNvSpPr/>
            <p:nvPr/>
          </p:nvSpPr>
          <p:spPr>
            <a:xfrm>
              <a:off x="3692225" y="2613775"/>
              <a:ext cx="80050" cy="46550"/>
            </a:xfrm>
            <a:custGeom>
              <a:avLst/>
              <a:gdLst/>
              <a:ahLst/>
              <a:cxnLst/>
              <a:rect l="l" t="t" r="r" b="b"/>
              <a:pathLst>
                <a:path w="3202" h="1862" extrusionOk="0">
                  <a:moveTo>
                    <a:pt x="272" y="1"/>
                  </a:moveTo>
                  <a:cubicBezTo>
                    <a:pt x="218" y="1"/>
                    <a:pt x="191" y="28"/>
                    <a:pt x="109" y="55"/>
                  </a:cubicBezTo>
                  <a:cubicBezTo>
                    <a:pt x="1" y="407"/>
                    <a:pt x="109" y="787"/>
                    <a:pt x="163" y="1140"/>
                  </a:cubicBezTo>
                  <a:cubicBezTo>
                    <a:pt x="257" y="1633"/>
                    <a:pt x="473" y="1862"/>
                    <a:pt x="899" y="1862"/>
                  </a:cubicBezTo>
                  <a:cubicBezTo>
                    <a:pt x="965" y="1862"/>
                    <a:pt x="1036" y="1856"/>
                    <a:pt x="1113" y="1845"/>
                  </a:cubicBezTo>
                  <a:cubicBezTo>
                    <a:pt x="1899" y="1737"/>
                    <a:pt x="2523" y="1384"/>
                    <a:pt x="3201" y="814"/>
                  </a:cubicBezTo>
                  <a:cubicBezTo>
                    <a:pt x="2116" y="516"/>
                    <a:pt x="1194" y="272"/>
                    <a:pt x="272"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8"/>
            <p:cNvSpPr/>
            <p:nvPr/>
          </p:nvSpPr>
          <p:spPr>
            <a:xfrm>
              <a:off x="4141800" y="2696500"/>
              <a:ext cx="65125" cy="62225"/>
            </a:xfrm>
            <a:custGeom>
              <a:avLst/>
              <a:gdLst/>
              <a:ahLst/>
              <a:cxnLst/>
              <a:rect l="l" t="t" r="r" b="b"/>
              <a:pathLst>
                <a:path w="2605" h="2489" extrusionOk="0">
                  <a:moveTo>
                    <a:pt x="1981" y="1"/>
                  </a:moveTo>
                  <a:cubicBezTo>
                    <a:pt x="1330" y="597"/>
                    <a:pt x="679" y="1167"/>
                    <a:pt x="1" y="1791"/>
                  </a:cubicBezTo>
                  <a:cubicBezTo>
                    <a:pt x="326" y="2143"/>
                    <a:pt x="706" y="2333"/>
                    <a:pt x="1140" y="2442"/>
                  </a:cubicBezTo>
                  <a:cubicBezTo>
                    <a:pt x="1246" y="2473"/>
                    <a:pt x="1346" y="2488"/>
                    <a:pt x="1441" y="2488"/>
                  </a:cubicBezTo>
                  <a:cubicBezTo>
                    <a:pt x="1759" y="2488"/>
                    <a:pt x="2016" y="2315"/>
                    <a:pt x="2225" y="1981"/>
                  </a:cubicBezTo>
                  <a:cubicBezTo>
                    <a:pt x="2605" y="1411"/>
                    <a:pt x="2496" y="543"/>
                    <a:pt x="198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8"/>
            <p:cNvSpPr/>
            <p:nvPr/>
          </p:nvSpPr>
          <p:spPr>
            <a:xfrm>
              <a:off x="4126900" y="2399750"/>
              <a:ext cx="64425" cy="58100"/>
            </a:xfrm>
            <a:custGeom>
              <a:avLst/>
              <a:gdLst/>
              <a:ahLst/>
              <a:cxnLst/>
              <a:rect l="l" t="t" r="r" b="b"/>
              <a:pathLst>
                <a:path w="2577" h="2324" extrusionOk="0">
                  <a:moveTo>
                    <a:pt x="1296" y="0"/>
                  </a:moveTo>
                  <a:cubicBezTo>
                    <a:pt x="864" y="0"/>
                    <a:pt x="432" y="100"/>
                    <a:pt x="0" y="424"/>
                  </a:cubicBezTo>
                  <a:cubicBezTo>
                    <a:pt x="434" y="750"/>
                    <a:pt x="814" y="1021"/>
                    <a:pt x="1166" y="1320"/>
                  </a:cubicBezTo>
                  <a:cubicBezTo>
                    <a:pt x="1519" y="1618"/>
                    <a:pt x="1872" y="1971"/>
                    <a:pt x="2279" y="2323"/>
                  </a:cubicBezTo>
                  <a:cubicBezTo>
                    <a:pt x="2468" y="1835"/>
                    <a:pt x="2577" y="1401"/>
                    <a:pt x="2523" y="913"/>
                  </a:cubicBezTo>
                  <a:cubicBezTo>
                    <a:pt x="2468" y="370"/>
                    <a:pt x="2170" y="72"/>
                    <a:pt x="1628" y="18"/>
                  </a:cubicBezTo>
                  <a:cubicBezTo>
                    <a:pt x="1517" y="7"/>
                    <a:pt x="1407" y="0"/>
                    <a:pt x="1296"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8"/>
            <p:cNvSpPr/>
            <p:nvPr/>
          </p:nvSpPr>
          <p:spPr>
            <a:xfrm>
              <a:off x="3804125" y="2647675"/>
              <a:ext cx="67150" cy="43475"/>
            </a:xfrm>
            <a:custGeom>
              <a:avLst/>
              <a:gdLst/>
              <a:ahLst/>
              <a:cxnLst/>
              <a:rect l="l" t="t" r="r" b="b"/>
              <a:pathLst>
                <a:path w="2686" h="1739" extrusionOk="0">
                  <a:moveTo>
                    <a:pt x="136" y="1"/>
                  </a:moveTo>
                  <a:cubicBezTo>
                    <a:pt x="0" y="272"/>
                    <a:pt x="0" y="598"/>
                    <a:pt x="27" y="896"/>
                  </a:cubicBezTo>
                  <a:cubicBezTo>
                    <a:pt x="54" y="1357"/>
                    <a:pt x="326" y="1655"/>
                    <a:pt x="787" y="1710"/>
                  </a:cubicBezTo>
                  <a:cubicBezTo>
                    <a:pt x="935" y="1728"/>
                    <a:pt x="1081" y="1738"/>
                    <a:pt x="1225" y="1738"/>
                  </a:cubicBezTo>
                  <a:cubicBezTo>
                    <a:pt x="1713" y="1738"/>
                    <a:pt x="2183" y="1623"/>
                    <a:pt x="2685" y="1330"/>
                  </a:cubicBezTo>
                  <a:cubicBezTo>
                    <a:pt x="1899" y="652"/>
                    <a:pt x="814" y="109"/>
                    <a:pt x="13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8"/>
            <p:cNvSpPr/>
            <p:nvPr/>
          </p:nvSpPr>
          <p:spPr>
            <a:xfrm>
              <a:off x="4062475" y="2754825"/>
              <a:ext cx="60375" cy="49975"/>
            </a:xfrm>
            <a:custGeom>
              <a:avLst/>
              <a:gdLst/>
              <a:ahLst/>
              <a:cxnLst/>
              <a:rect l="l" t="t" r="r" b="b"/>
              <a:pathLst>
                <a:path w="2415" h="1999" extrusionOk="0">
                  <a:moveTo>
                    <a:pt x="2279" y="0"/>
                  </a:moveTo>
                  <a:cubicBezTo>
                    <a:pt x="1546" y="217"/>
                    <a:pt x="814" y="434"/>
                    <a:pt x="0" y="651"/>
                  </a:cubicBezTo>
                  <a:cubicBezTo>
                    <a:pt x="244" y="1112"/>
                    <a:pt x="461" y="1492"/>
                    <a:pt x="814" y="1791"/>
                  </a:cubicBezTo>
                  <a:cubicBezTo>
                    <a:pt x="992" y="1930"/>
                    <a:pt x="1163" y="1998"/>
                    <a:pt x="1332" y="1998"/>
                  </a:cubicBezTo>
                  <a:cubicBezTo>
                    <a:pt x="1523" y="1998"/>
                    <a:pt x="1711" y="1910"/>
                    <a:pt x="1899" y="1736"/>
                  </a:cubicBezTo>
                  <a:cubicBezTo>
                    <a:pt x="2387" y="1248"/>
                    <a:pt x="2414" y="651"/>
                    <a:pt x="227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8"/>
            <p:cNvSpPr/>
            <p:nvPr/>
          </p:nvSpPr>
          <p:spPr>
            <a:xfrm>
              <a:off x="4206225" y="2487025"/>
              <a:ext cx="47500" cy="63725"/>
            </a:xfrm>
            <a:custGeom>
              <a:avLst/>
              <a:gdLst/>
              <a:ahLst/>
              <a:cxnLst/>
              <a:rect l="l" t="t" r="r" b="b"/>
              <a:pathLst>
                <a:path w="1900" h="2549" extrusionOk="0">
                  <a:moveTo>
                    <a:pt x="550" y="0"/>
                  </a:moveTo>
                  <a:cubicBezTo>
                    <a:pt x="371" y="0"/>
                    <a:pt x="185" y="35"/>
                    <a:pt x="1" y="107"/>
                  </a:cubicBezTo>
                  <a:cubicBezTo>
                    <a:pt x="299" y="894"/>
                    <a:pt x="597" y="1707"/>
                    <a:pt x="923" y="2548"/>
                  </a:cubicBezTo>
                  <a:cubicBezTo>
                    <a:pt x="1194" y="2385"/>
                    <a:pt x="1384" y="2141"/>
                    <a:pt x="1601" y="1924"/>
                  </a:cubicBezTo>
                  <a:cubicBezTo>
                    <a:pt x="1899" y="1626"/>
                    <a:pt x="1899" y="1246"/>
                    <a:pt x="1791" y="866"/>
                  </a:cubicBezTo>
                  <a:cubicBezTo>
                    <a:pt x="1606" y="332"/>
                    <a:pt x="1110" y="0"/>
                    <a:pt x="550"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8"/>
            <p:cNvSpPr/>
            <p:nvPr/>
          </p:nvSpPr>
          <p:spPr>
            <a:xfrm>
              <a:off x="3889000" y="2703975"/>
              <a:ext cx="56875" cy="54375"/>
            </a:xfrm>
            <a:custGeom>
              <a:avLst/>
              <a:gdLst/>
              <a:ahLst/>
              <a:cxnLst/>
              <a:rect l="l" t="t" r="r" b="b"/>
              <a:pathLst>
                <a:path w="2275" h="2175" extrusionOk="0">
                  <a:moveTo>
                    <a:pt x="484" y="0"/>
                  </a:moveTo>
                  <a:cubicBezTo>
                    <a:pt x="348" y="353"/>
                    <a:pt x="267" y="624"/>
                    <a:pt x="158" y="895"/>
                  </a:cubicBezTo>
                  <a:cubicBezTo>
                    <a:pt x="131" y="1004"/>
                    <a:pt x="104" y="1112"/>
                    <a:pt x="77" y="1221"/>
                  </a:cubicBezTo>
                  <a:cubicBezTo>
                    <a:pt x="1" y="1782"/>
                    <a:pt x="308" y="2175"/>
                    <a:pt x="818" y="2175"/>
                  </a:cubicBezTo>
                  <a:cubicBezTo>
                    <a:pt x="850" y="2175"/>
                    <a:pt x="884" y="2173"/>
                    <a:pt x="918" y="2170"/>
                  </a:cubicBezTo>
                  <a:cubicBezTo>
                    <a:pt x="1433" y="2116"/>
                    <a:pt x="1867" y="1899"/>
                    <a:pt x="2274" y="1492"/>
                  </a:cubicBezTo>
                  <a:cubicBezTo>
                    <a:pt x="1677" y="1004"/>
                    <a:pt x="1108" y="543"/>
                    <a:pt x="48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8"/>
            <p:cNvSpPr/>
            <p:nvPr/>
          </p:nvSpPr>
          <p:spPr>
            <a:xfrm>
              <a:off x="3600700" y="2574450"/>
              <a:ext cx="61725" cy="41275"/>
            </a:xfrm>
            <a:custGeom>
              <a:avLst/>
              <a:gdLst/>
              <a:ahLst/>
              <a:cxnLst/>
              <a:rect l="l" t="t" r="r" b="b"/>
              <a:pathLst>
                <a:path w="2469" h="1651" extrusionOk="0">
                  <a:moveTo>
                    <a:pt x="244" y="0"/>
                  </a:moveTo>
                  <a:cubicBezTo>
                    <a:pt x="190" y="190"/>
                    <a:pt x="136" y="353"/>
                    <a:pt x="109" y="489"/>
                  </a:cubicBezTo>
                  <a:cubicBezTo>
                    <a:pt x="81" y="597"/>
                    <a:pt x="54" y="679"/>
                    <a:pt x="54" y="760"/>
                  </a:cubicBezTo>
                  <a:cubicBezTo>
                    <a:pt x="0" y="1221"/>
                    <a:pt x="109" y="1438"/>
                    <a:pt x="542" y="1574"/>
                  </a:cubicBezTo>
                  <a:cubicBezTo>
                    <a:pt x="716" y="1627"/>
                    <a:pt x="884" y="1651"/>
                    <a:pt x="1048" y="1651"/>
                  </a:cubicBezTo>
                  <a:cubicBezTo>
                    <a:pt x="1553" y="1651"/>
                    <a:pt x="2018" y="1426"/>
                    <a:pt x="2468" y="1140"/>
                  </a:cubicBezTo>
                  <a:cubicBezTo>
                    <a:pt x="1763" y="733"/>
                    <a:pt x="1112" y="380"/>
                    <a:pt x="461" y="28"/>
                  </a:cubicBezTo>
                  <a:cubicBezTo>
                    <a:pt x="448" y="14"/>
                    <a:pt x="427" y="14"/>
                    <a:pt x="393" y="14"/>
                  </a:cubicBezTo>
                  <a:cubicBezTo>
                    <a:pt x="359" y="14"/>
                    <a:pt x="312" y="14"/>
                    <a:pt x="24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8"/>
            <p:cNvSpPr/>
            <p:nvPr/>
          </p:nvSpPr>
          <p:spPr>
            <a:xfrm>
              <a:off x="3504400" y="2251150"/>
              <a:ext cx="40025" cy="53450"/>
            </a:xfrm>
            <a:custGeom>
              <a:avLst/>
              <a:gdLst/>
              <a:ahLst/>
              <a:cxnLst/>
              <a:rect l="l" t="t" r="r" b="b"/>
              <a:pathLst>
                <a:path w="1601" h="2138" extrusionOk="0">
                  <a:moveTo>
                    <a:pt x="1296" y="0"/>
                  </a:moveTo>
                  <a:cubicBezTo>
                    <a:pt x="1019" y="0"/>
                    <a:pt x="747" y="51"/>
                    <a:pt x="489" y="130"/>
                  </a:cubicBezTo>
                  <a:cubicBezTo>
                    <a:pt x="136" y="211"/>
                    <a:pt x="0" y="428"/>
                    <a:pt x="28" y="808"/>
                  </a:cubicBezTo>
                  <a:cubicBezTo>
                    <a:pt x="55" y="1296"/>
                    <a:pt x="380" y="1812"/>
                    <a:pt x="923" y="2137"/>
                  </a:cubicBezTo>
                  <a:cubicBezTo>
                    <a:pt x="1140" y="1459"/>
                    <a:pt x="1384" y="754"/>
                    <a:pt x="1601" y="21"/>
                  </a:cubicBezTo>
                  <a:cubicBezTo>
                    <a:pt x="1499" y="7"/>
                    <a:pt x="1397" y="0"/>
                    <a:pt x="1296"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8"/>
            <p:cNvSpPr/>
            <p:nvPr/>
          </p:nvSpPr>
          <p:spPr>
            <a:xfrm>
              <a:off x="3543050" y="2175225"/>
              <a:ext cx="44100" cy="50025"/>
            </a:xfrm>
            <a:custGeom>
              <a:avLst/>
              <a:gdLst/>
              <a:ahLst/>
              <a:cxnLst/>
              <a:rect l="l" t="t" r="r" b="b"/>
              <a:pathLst>
                <a:path w="1764" h="2001" extrusionOk="0">
                  <a:moveTo>
                    <a:pt x="535" y="1"/>
                  </a:moveTo>
                  <a:cubicBezTo>
                    <a:pt x="225" y="1"/>
                    <a:pt x="50" y="177"/>
                    <a:pt x="28" y="563"/>
                  </a:cubicBezTo>
                  <a:cubicBezTo>
                    <a:pt x="0" y="1133"/>
                    <a:pt x="245" y="1594"/>
                    <a:pt x="706" y="2001"/>
                  </a:cubicBezTo>
                  <a:cubicBezTo>
                    <a:pt x="1058" y="1512"/>
                    <a:pt x="1384" y="1051"/>
                    <a:pt x="1764" y="536"/>
                  </a:cubicBezTo>
                  <a:cubicBezTo>
                    <a:pt x="1492" y="373"/>
                    <a:pt x="1275" y="238"/>
                    <a:pt x="1085" y="156"/>
                  </a:cubicBezTo>
                  <a:cubicBezTo>
                    <a:pt x="977" y="102"/>
                    <a:pt x="868" y="48"/>
                    <a:pt x="733" y="21"/>
                  </a:cubicBezTo>
                  <a:cubicBezTo>
                    <a:pt x="662" y="7"/>
                    <a:pt x="596" y="1"/>
                    <a:pt x="535"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8"/>
            <p:cNvSpPr/>
            <p:nvPr/>
          </p:nvSpPr>
          <p:spPr>
            <a:xfrm>
              <a:off x="3491525" y="2336425"/>
              <a:ext cx="32575" cy="50225"/>
            </a:xfrm>
            <a:custGeom>
              <a:avLst/>
              <a:gdLst/>
              <a:ahLst/>
              <a:cxnLst/>
              <a:rect l="l" t="t" r="r" b="b"/>
              <a:pathLst>
                <a:path w="1303" h="2009" extrusionOk="0">
                  <a:moveTo>
                    <a:pt x="1248" y="1"/>
                  </a:moveTo>
                  <a:cubicBezTo>
                    <a:pt x="814" y="1"/>
                    <a:pt x="461" y="218"/>
                    <a:pt x="136" y="489"/>
                  </a:cubicBezTo>
                  <a:cubicBezTo>
                    <a:pt x="54" y="571"/>
                    <a:pt x="0" y="733"/>
                    <a:pt x="27" y="869"/>
                  </a:cubicBezTo>
                  <a:cubicBezTo>
                    <a:pt x="81" y="1357"/>
                    <a:pt x="651" y="1900"/>
                    <a:pt x="1221" y="2008"/>
                  </a:cubicBezTo>
                  <a:cubicBezTo>
                    <a:pt x="1248" y="1384"/>
                    <a:pt x="1275" y="788"/>
                    <a:pt x="1302" y="164"/>
                  </a:cubicBezTo>
                  <a:cubicBezTo>
                    <a:pt x="1302" y="109"/>
                    <a:pt x="1275" y="82"/>
                    <a:pt x="124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8"/>
            <p:cNvSpPr/>
            <p:nvPr/>
          </p:nvSpPr>
          <p:spPr>
            <a:xfrm>
              <a:off x="3501000" y="2425950"/>
              <a:ext cx="34625" cy="46150"/>
            </a:xfrm>
            <a:custGeom>
              <a:avLst/>
              <a:gdLst/>
              <a:ahLst/>
              <a:cxnLst/>
              <a:rect l="l" t="t" r="r" b="b"/>
              <a:pathLst>
                <a:path w="1385" h="1846" extrusionOk="0">
                  <a:moveTo>
                    <a:pt x="977" y="0"/>
                  </a:moveTo>
                  <a:cubicBezTo>
                    <a:pt x="218" y="407"/>
                    <a:pt x="1" y="814"/>
                    <a:pt x="164" y="1275"/>
                  </a:cubicBezTo>
                  <a:cubicBezTo>
                    <a:pt x="298" y="1635"/>
                    <a:pt x="657" y="1845"/>
                    <a:pt x="1099" y="1845"/>
                  </a:cubicBezTo>
                  <a:cubicBezTo>
                    <a:pt x="1191" y="1845"/>
                    <a:pt x="1286" y="1836"/>
                    <a:pt x="1384" y="1818"/>
                  </a:cubicBezTo>
                  <a:cubicBezTo>
                    <a:pt x="1249" y="1248"/>
                    <a:pt x="1113" y="651"/>
                    <a:pt x="97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8"/>
            <p:cNvSpPr/>
            <p:nvPr/>
          </p:nvSpPr>
          <p:spPr>
            <a:xfrm>
              <a:off x="3591200" y="2135050"/>
              <a:ext cx="29175" cy="37325"/>
            </a:xfrm>
            <a:custGeom>
              <a:avLst/>
              <a:gdLst/>
              <a:ahLst/>
              <a:cxnLst/>
              <a:rect l="l" t="t" r="r" b="b"/>
              <a:pathLst>
                <a:path w="1167" h="1493" extrusionOk="0">
                  <a:moveTo>
                    <a:pt x="190" y="0"/>
                  </a:moveTo>
                  <a:lnTo>
                    <a:pt x="190" y="0"/>
                  </a:lnTo>
                  <a:cubicBezTo>
                    <a:pt x="0" y="543"/>
                    <a:pt x="244" y="977"/>
                    <a:pt x="489" y="1492"/>
                  </a:cubicBezTo>
                  <a:cubicBezTo>
                    <a:pt x="760" y="1275"/>
                    <a:pt x="977" y="1085"/>
                    <a:pt x="1167" y="922"/>
                  </a:cubicBezTo>
                  <a:cubicBezTo>
                    <a:pt x="733" y="271"/>
                    <a:pt x="651" y="190"/>
                    <a:pt x="190"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8"/>
            <p:cNvSpPr/>
            <p:nvPr/>
          </p:nvSpPr>
          <p:spPr>
            <a:xfrm>
              <a:off x="3545075" y="2511375"/>
              <a:ext cx="33250" cy="36925"/>
            </a:xfrm>
            <a:custGeom>
              <a:avLst/>
              <a:gdLst/>
              <a:ahLst/>
              <a:cxnLst/>
              <a:rect l="l" t="t" r="r" b="b"/>
              <a:pathLst>
                <a:path w="1330" h="1477" extrusionOk="0">
                  <a:moveTo>
                    <a:pt x="326" y="1"/>
                  </a:moveTo>
                  <a:cubicBezTo>
                    <a:pt x="109" y="435"/>
                    <a:pt x="1" y="760"/>
                    <a:pt x="326" y="1059"/>
                  </a:cubicBezTo>
                  <a:cubicBezTo>
                    <a:pt x="516" y="1221"/>
                    <a:pt x="760" y="1357"/>
                    <a:pt x="977" y="1466"/>
                  </a:cubicBezTo>
                  <a:cubicBezTo>
                    <a:pt x="1001" y="1474"/>
                    <a:pt x="1027" y="1477"/>
                    <a:pt x="1056" y="1477"/>
                  </a:cubicBezTo>
                  <a:cubicBezTo>
                    <a:pt x="1127" y="1477"/>
                    <a:pt x="1215" y="1458"/>
                    <a:pt x="1330" y="1438"/>
                  </a:cubicBezTo>
                  <a:cubicBezTo>
                    <a:pt x="977" y="950"/>
                    <a:pt x="679" y="516"/>
                    <a:pt x="32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8"/>
            <p:cNvSpPr/>
            <p:nvPr/>
          </p:nvSpPr>
          <p:spPr>
            <a:xfrm>
              <a:off x="3840050" y="2564400"/>
              <a:ext cx="73275" cy="36525"/>
            </a:xfrm>
            <a:custGeom>
              <a:avLst/>
              <a:gdLst/>
              <a:ahLst/>
              <a:cxnLst/>
              <a:rect l="l" t="t" r="r" b="b"/>
              <a:pathLst>
                <a:path w="2931" h="1461" extrusionOk="0">
                  <a:moveTo>
                    <a:pt x="2579" y="0"/>
                  </a:moveTo>
                  <a:cubicBezTo>
                    <a:pt x="2487" y="0"/>
                    <a:pt x="2383" y="39"/>
                    <a:pt x="2306" y="77"/>
                  </a:cubicBezTo>
                  <a:cubicBezTo>
                    <a:pt x="2198" y="131"/>
                    <a:pt x="2144" y="240"/>
                    <a:pt x="2062" y="321"/>
                  </a:cubicBezTo>
                  <a:cubicBezTo>
                    <a:pt x="1819" y="548"/>
                    <a:pt x="1624" y="659"/>
                    <a:pt x="1408" y="659"/>
                  </a:cubicBezTo>
                  <a:cubicBezTo>
                    <a:pt x="1263" y="659"/>
                    <a:pt x="1108" y="609"/>
                    <a:pt x="923" y="511"/>
                  </a:cubicBezTo>
                  <a:cubicBezTo>
                    <a:pt x="760" y="430"/>
                    <a:pt x="597" y="294"/>
                    <a:pt x="435" y="240"/>
                  </a:cubicBezTo>
                  <a:cubicBezTo>
                    <a:pt x="396" y="223"/>
                    <a:pt x="355" y="216"/>
                    <a:pt x="315" y="216"/>
                  </a:cubicBezTo>
                  <a:cubicBezTo>
                    <a:pt x="156" y="216"/>
                    <a:pt x="1" y="332"/>
                    <a:pt x="1" y="484"/>
                  </a:cubicBezTo>
                  <a:cubicBezTo>
                    <a:pt x="1" y="592"/>
                    <a:pt x="28" y="728"/>
                    <a:pt x="109" y="809"/>
                  </a:cubicBezTo>
                  <a:cubicBezTo>
                    <a:pt x="435" y="1216"/>
                    <a:pt x="842" y="1460"/>
                    <a:pt x="1465" y="1460"/>
                  </a:cubicBezTo>
                  <a:cubicBezTo>
                    <a:pt x="1493" y="1460"/>
                    <a:pt x="1628" y="1460"/>
                    <a:pt x="1737" y="1433"/>
                  </a:cubicBezTo>
                  <a:cubicBezTo>
                    <a:pt x="2279" y="1270"/>
                    <a:pt x="2659" y="972"/>
                    <a:pt x="2849" y="430"/>
                  </a:cubicBezTo>
                  <a:cubicBezTo>
                    <a:pt x="2930" y="267"/>
                    <a:pt x="2876" y="77"/>
                    <a:pt x="2686" y="23"/>
                  </a:cubicBezTo>
                  <a:cubicBezTo>
                    <a:pt x="2654" y="7"/>
                    <a:pt x="2618" y="0"/>
                    <a:pt x="25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8"/>
            <p:cNvSpPr/>
            <p:nvPr/>
          </p:nvSpPr>
          <p:spPr>
            <a:xfrm>
              <a:off x="3909900" y="2526925"/>
              <a:ext cx="23075" cy="24550"/>
            </a:xfrm>
            <a:custGeom>
              <a:avLst/>
              <a:gdLst/>
              <a:ahLst/>
              <a:cxnLst/>
              <a:rect l="l" t="t" r="r" b="b"/>
              <a:pathLst>
                <a:path w="923" h="982" extrusionOk="0">
                  <a:moveTo>
                    <a:pt x="472" y="1"/>
                  </a:moveTo>
                  <a:cubicBezTo>
                    <a:pt x="460" y="1"/>
                    <a:pt x="447" y="2"/>
                    <a:pt x="434" y="3"/>
                  </a:cubicBezTo>
                  <a:cubicBezTo>
                    <a:pt x="190" y="3"/>
                    <a:pt x="1" y="220"/>
                    <a:pt x="1" y="464"/>
                  </a:cubicBezTo>
                  <a:cubicBezTo>
                    <a:pt x="26" y="722"/>
                    <a:pt x="249" y="981"/>
                    <a:pt x="505" y="981"/>
                  </a:cubicBezTo>
                  <a:cubicBezTo>
                    <a:pt x="518" y="981"/>
                    <a:pt x="530" y="980"/>
                    <a:pt x="543" y="979"/>
                  </a:cubicBezTo>
                  <a:cubicBezTo>
                    <a:pt x="733" y="979"/>
                    <a:pt x="896" y="789"/>
                    <a:pt x="923" y="572"/>
                  </a:cubicBezTo>
                  <a:cubicBezTo>
                    <a:pt x="923" y="262"/>
                    <a:pt x="725" y="1"/>
                    <a:pt x="47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8"/>
            <p:cNvSpPr/>
            <p:nvPr/>
          </p:nvSpPr>
          <p:spPr>
            <a:xfrm>
              <a:off x="3811575" y="2530375"/>
              <a:ext cx="23075" cy="25100"/>
            </a:xfrm>
            <a:custGeom>
              <a:avLst/>
              <a:gdLst/>
              <a:ahLst/>
              <a:cxnLst/>
              <a:rect l="l" t="t" r="r" b="b"/>
              <a:pathLst>
                <a:path w="923" h="1004" extrusionOk="0">
                  <a:moveTo>
                    <a:pt x="435" y="0"/>
                  </a:moveTo>
                  <a:cubicBezTo>
                    <a:pt x="218" y="0"/>
                    <a:pt x="1" y="217"/>
                    <a:pt x="28" y="461"/>
                  </a:cubicBezTo>
                  <a:cubicBezTo>
                    <a:pt x="28" y="760"/>
                    <a:pt x="299" y="1004"/>
                    <a:pt x="543" y="1004"/>
                  </a:cubicBezTo>
                  <a:cubicBezTo>
                    <a:pt x="760" y="977"/>
                    <a:pt x="923" y="787"/>
                    <a:pt x="923" y="570"/>
                  </a:cubicBezTo>
                  <a:cubicBezTo>
                    <a:pt x="923" y="244"/>
                    <a:pt x="706" y="0"/>
                    <a:pt x="4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8"/>
            <p:cNvSpPr/>
            <p:nvPr/>
          </p:nvSpPr>
          <p:spPr>
            <a:xfrm>
              <a:off x="3622375" y="2174750"/>
              <a:ext cx="219750" cy="222800"/>
            </a:xfrm>
            <a:custGeom>
              <a:avLst/>
              <a:gdLst/>
              <a:ahLst/>
              <a:cxnLst/>
              <a:rect l="l" t="t" r="r" b="b"/>
              <a:pathLst>
                <a:path w="8790" h="8912" extrusionOk="0">
                  <a:moveTo>
                    <a:pt x="4598" y="957"/>
                  </a:moveTo>
                  <a:cubicBezTo>
                    <a:pt x="5545" y="957"/>
                    <a:pt x="6404" y="1361"/>
                    <a:pt x="7135" y="2210"/>
                  </a:cubicBezTo>
                  <a:cubicBezTo>
                    <a:pt x="7840" y="3050"/>
                    <a:pt x="7975" y="4108"/>
                    <a:pt x="7731" y="5166"/>
                  </a:cubicBezTo>
                  <a:cubicBezTo>
                    <a:pt x="7352" y="6631"/>
                    <a:pt x="6484" y="7580"/>
                    <a:pt x="4938" y="7851"/>
                  </a:cubicBezTo>
                  <a:cubicBezTo>
                    <a:pt x="4666" y="7906"/>
                    <a:pt x="4395" y="7933"/>
                    <a:pt x="4097" y="7960"/>
                  </a:cubicBezTo>
                  <a:cubicBezTo>
                    <a:pt x="4070" y="7960"/>
                    <a:pt x="4043" y="7961"/>
                    <a:pt x="4016" y="7961"/>
                  </a:cubicBezTo>
                  <a:cubicBezTo>
                    <a:pt x="2755" y="7961"/>
                    <a:pt x="1835" y="7338"/>
                    <a:pt x="1357" y="6142"/>
                  </a:cubicBezTo>
                  <a:cubicBezTo>
                    <a:pt x="1140" y="5573"/>
                    <a:pt x="1032" y="5003"/>
                    <a:pt x="1059" y="4434"/>
                  </a:cubicBezTo>
                  <a:cubicBezTo>
                    <a:pt x="950" y="2915"/>
                    <a:pt x="2062" y="1531"/>
                    <a:pt x="3500" y="1125"/>
                  </a:cubicBezTo>
                  <a:cubicBezTo>
                    <a:pt x="3877" y="1014"/>
                    <a:pt x="4243" y="957"/>
                    <a:pt x="4598" y="957"/>
                  </a:cubicBezTo>
                  <a:close/>
                  <a:moveTo>
                    <a:pt x="4483" y="1"/>
                  </a:moveTo>
                  <a:cubicBezTo>
                    <a:pt x="4046" y="1"/>
                    <a:pt x="3592" y="67"/>
                    <a:pt x="3120" y="202"/>
                  </a:cubicBezTo>
                  <a:cubicBezTo>
                    <a:pt x="1466" y="691"/>
                    <a:pt x="191" y="2318"/>
                    <a:pt x="82" y="4027"/>
                  </a:cubicBezTo>
                  <a:cubicBezTo>
                    <a:pt x="1" y="5003"/>
                    <a:pt x="191" y="5980"/>
                    <a:pt x="652" y="6848"/>
                  </a:cubicBezTo>
                  <a:cubicBezTo>
                    <a:pt x="1335" y="8109"/>
                    <a:pt x="2323" y="8912"/>
                    <a:pt x="3814" y="8912"/>
                  </a:cubicBezTo>
                  <a:cubicBezTo>
                    <a:pt x="3863" y="8912"/>
                    <a:pt x="3912" y="8911"/>
                    <a:pt x="3961" y="8909"/>
                  </a:cubicBezTo>
                  <a:cubicBezTo>
                    <a:pt x="4232" y="8882"/>
                    <a:pt x="4476" y="8882"/>
                    <a:pt x="4748" y="8855"/>
                  </a:cubicBezTo>
                  <a:cubicBezTo>
                    <a:pt x="5561" y="8746"/>
                    <a:pt x="6348" y="8502"/>
                    <a:pt x="7026" y="7960"/>
                  </a:cubicBezTo>
                  <a:cubicBezTo>
                    <a:pt x="8220" y="6956"/>
                    <a:pt x="8789" y="5681"/>
                    <a:pt x="8735" y="4162"/>
                  </a:cubicBezTo>
                  <a:cubicBezTo>
                    <a:pt x="8708" y="3159"/>
                    <a:pt x="8464" y="2210"/>
                    <a:pt x="7731" y="1477"/>
                  </a:cubicBezTo>
                  <a:cubicBezTo>
                    <a:pt x="6792" y="518"/>
                    <a:pt x="5706" y="1"/>
                    <a:pt x="44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8"/>
            <p:cNvSpPr/>
            <p:nvPr/>
          </p:nvSpPr>
          <p:spPr>
            <a:xfrm>
              <a:off x="3646125" y="2198675"/>
              <a:ext cx="175650" cy="175100"/>
            </a:xfrm>
            <a:custGeom>
              <a:avLst/>
              <a:gdLst/>
              <a:ahLst/>
              <a:cxnLst/>
              <a:rect l="l" t="t" r="r" b="b"/>
              <a:pathLst>
                <a:path w="7026" h="7004" extrusionOk="0">
                  <a:moveTo>
                    <a:pt x="3648" y="0"/>
                  </a:moveTo>
                  <a:cubicBezTo>
                    <a:pt x="3293" y="0"/>
                    <a:pt x="2927" y="57"/>
                    <a:pt x="2550" y="168"/>
                  </a:cubicBezTo>
                  <a:cubicBezTo>
                    <a:pt x="1112" y="574"/>
                    <a:pt x="0" y="1958"/>
                    <a:pt x="109" y="3477"/>
                  </a:cubicBezTo>
                  <a:cubicBezTo>
                    <a:pt x="82" y="4046"/>
                    <a:pt x="190" y="4616"/>
                    <a:pt x="407" y="5185"/>
                  </a:cubicBezTo>
                  <a:cubicBezTo>
                    <a:pt x="885" y="6381"/>
                    <a:pt x="1805" y="7004"/>
                    <a:pt x="3066" y="7004"/>
                  </a:cubicBezTo>
                  <a:cubicBezTo>
                    <a:pt x="3093" y="7004"/>
                    <a:pt x="3120" y="7003"/>
                    <a:pt x="3147" y="7003"/>
                  </a:cubicBezTo>
                  <a:cubicBezTo>
                    <a:pt x="3445" y="6976"/>
                    <a:pt x="3716" y="6949"/>
                    <a:pt x="3988" y="6894"/>
                  </a:cubicBezTo>
                  <a:cubicBezTo>
                    <a:pt x="5534" y="6623"/>
                    <a:pt x="6402" y="5674"/>
                    <a:pt x="6781" y="4209"/>
                  </a:cubicBezTo>
                  <a:cubicBezTo>
                    <a:pt x="7025" y="3151"/>
                    <a:pt x="6890" y="2093"/>
                    <a:pt x="6185" y="1253"/>
                  </a:cubicBezTo>
                  <a:cubicBezTo>
                    <a:pt x="5454" y="404"/>
                    <a:pt x="4595" y="0"/>
                    <a:pt x="3648"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8"/>
            <p:cNvSpPr/>
            <p:nvPr/>
          </p:nvSpPr>
          <p:spPr>
            <a:xfrm>
              <a:off x="3948550" y="2426125"/>
              <a:ext cx="131575" cy="187800"/>
            </a:xfrm>
            <a:custGeom>
              <a:avLst/>
              <a:gdLst/>
              <a:ahLst/>
              <a:cxnLst/>
              <a:rect l="l" t="t" r="r" b="b"/>
              <a:pathLst>
                <a:path w="5263" h="7512" extrusionOk="0">
                  <a:moveTo>
                    <a:pt x="1988" y="924"/>
                  </a:moveTo>
                  <a:cubicBezTo>
                    <a:pt x="2076" y="924"/>
                    <a:pt x="2172" y="948"/>
                    <a:pt x="2279" y="997"/>
                  </a:cubicBezTo>
                  <a:cubicBezTo>
                    <a:pt x="2496" y="1078"/>
                    <a:pt x="2713" y="1187"/>
                    <a:pt x="2876" y="1350"/>
                  </a:cubicBezTo>
                  <a:cubicBezTo>
                    <a:pt x="3988" y="2489"/>
                    <a:pt x="4449" y="3845"/>
                    <a:pt x="4259" y="5418"/>
                  </a:cubicBezTo>
                  <a:cubicBezTo>
                    <a:pt x="4259" y="5527"/>
                    <a:pt x="4232" y="5662"/>
                    <a:pt x="4178" y="5771"/>
                  </a:cubicBezTo>
                  <a:cubicBezTo>
                    <a:pt x="4019" y="6264"/>
                    <a:pt x="3621" y="6551"/>
                    <a:pt x="3190" y="6551"/>
                  </a:cubicBezTo>
                  <a:cubicBezTo>
                    <a:pt x="2957" y="6551"/>
                    <a:pt x="2715" y="6467"/>
                    <a:pt x="2496" y="6286"/>
                  </a:cubicBezTo>
                  <a:cubicBezTo>
                    <a:pt x="2225" y="6069"/>
                    <a:pt x="2008" y="5744"/>
                    <a:pt x="1845" y="5445"/>
                  </a:cubicBezTo>
                  <a:cubicBezTo>
                    <a:pt x="1411" y="4713"/>
                    <a:pt x="1221" y="3764"/>
                    <a:pt x="1194" y="2624"/>
                  </a:cubicBezTo>
                  <a:cubicBezTo>
                    <a:pt x="1221" y="2516"/>
                    <a:pt x="1194" y="2217"/>
                    <a:pt x="1275" y="1946"/>
                  </a:cubicBezTo>
                  <a:cubicBezTo>
                    <a:pt x="1330" y="1675"/>
                    <a:pt x="1438" y="1404"/>
                    <a:pt x="1574" y="1160"/>
                  </a:cubicBezTo>
                  <a:cubicBezTo>
                    <a:pt x="1696" y="1003"/>
                    <a:pt x="1829" y="924"/>
                    <a:pt x="1988" y="924"/>
                  </a:cubicBezTo>
                  <a:close/>
                  <a:moveTo>
                    <a:pt x="2038" y="1"/>
                  </a:moveTo>
                  <a:cubicBezTo>
                    <a:pt x="1315" y="1"/>
                    <a:pt x="629" y="459"/>
                    <a:pt x="380" y="1594"/>
                  </a:cubicBezTo>
                  <a:cubicBezTo>
                    <a:pt x="1" y="3275"/>
                    <a:pt x="326" y="4848"/>
                    <a:pt x="1248" y="6286"/>
                  </a:cubicBezTo>
                  <a:cubicBezTo>
                    <a:pt x="1520" y="6747"/>
                    <a:pt x="1899" y="7073"/>
                    <a:pt x="2387" y="7317"/>
                  </a:cubicBezTo>
                  <a:cubicBezTo>
                    <a:pt x="2681" y="7448"/>
                    <a:pt x="2959" y="7512"/>
                    <a:pt x="3226" y="7512"/>
                  </a:cubicBezTo>
                  <a:cubicBezTo>
                    <a:pt x="3676" y="7512"/>
                    <a:pt x="4095" y="7332"/>
                    <a:pt x="4503" y="6991"/>
                  </a:cubicBezTo>
                  <a:cubicBezTo>
                    <a:pt x="4774" y="6720"/>
                    <a:pt x="4991" y="6395"/>
                    <a:pt x="5073" y="6015"/>
                  </a:cubicBezTo>
                  <a:cubicBezTo>
                    <a:pt x="5127" y="5744"/>
                    <a:pt x="5181" y="5445"/>
                    <a:pt x="5208" y="5174"/>
                  </a:cubicBezTo>
                  <a:cubicBezTo>
                    <a:pt x="5263" y="4903"/>
                    <a:pt x="5263" y="4631"/>
                    <a:pt x="5235" y="4360"/>
                  </a:cubicBezTo>
                  <a:cubicBezTo>
                    <a:pt x="5181" y="4089"/>
                    <a:pt x="5154" y="3791"/>
                    <a:pt x="5073" y="3492"/>
                  </a:cubicBezTo>
                  <a:cubicBezTo>
                    <a:pt x="4829" y="2407"/>
                    <a:pt x="4368" y="1458"/>
                    <a:pt x="3554" y="671"/>
                  </a:cubicBezTo>
                  <a:cubicBezTo>
                    <a:pt x="3137" y="255"/>
                    <a:pt x="2577" y="1"/>
                    <a:pt x="203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8"/>
            <p:cNvSpPr/>
            <p:nvPr/>
          </p:nvSpPr>
          <p:spPr>
            <a:xfrm>
              <a:off x="3978400" y="2449225"/>
              <a:ext cx="81375" cy="140675"/>
            </a:xfrm>
            <a:custGeom>
              <a:avLst/>
              <a:gdLst/>
              <a:ahLst/>
              <a:cxnLst/>
              <a:rect l="l" t="t" r="r" b="b"/>
              <a:pathLst>
                <a:path w="3255" h="5627" extrusionOk="0">
                  <a:moveTo>
                    <a:pt x="794" y="0"/>
                  </a:moveTo>
                  <a:cubicBezTo>
                    <a:pt x="635" y="0"/>
                    <a:pt x="502" y="79"/>
                    <a:pt x="380" y="236"/>
                  </a:cubicBezTo>
                  <a:cubicBezTo>
                    <a:pt x="244" y="480"/>
                    <a:pt x="136" y="751"/>
                    <a:pt x="81" y="1022"/>
                  </a:cubicBezTo>
                  <a:cubicBezTo>
                    <a:pt x="0" y="1293"/>
                    <a:pt x="27" y="1592"/>
                    <a:pt x="0" y="1700"/>
                  </a:cubicBezTo>
                  <a:cubicBezTo>
                    <a:pt x="27" y="2840"/>
                    <a:pt x="217" y="3789"/>
                    <a:pt x="651" y="4521"/>
                  </a:cubicBezTo>
                  <a:cubicBezTo>
                    <a:pt x="814" y="4820"/>
                    <a:pt x="1031" y="5145"/>
                    <a:pt x="1302" y="5362"/>
                  </a:cubicBezTo>
                  <a:cubicBezTo>
                    <a:pt x="1521" y="5543"/>
                    <a:pt x="1763" y="5627"/>
                    <a:pt x="1996" y="5627"/>
                  </a:cubicBezTo>
                  <a:cubicBezTo>
                    <a:pt x="2427" y="5627"/>
                    <a:pt x="2825" y="5340"/>
                    <a:pt x="2984" y="4847"/>
                  </a:cubicBezTo>
                  <a:cubicBezTo>
                    <a:pt x="3038" y="4738"/>
                    <a:pt x="3065" y="4603"/>
                    <a:pt x="3065" y="4494"/>
                  </a:cubicBezTo>
                  <a:cubicBezTo>
                    <a:pt x="3255" y="2921"/>
                    <a:pt x="2794" y="1565"/>
                    <a:pt x="1682" y="426"/>
                  </a:cubicBezTo>
                  <a:cubicBezTo>
                    <a:pt x="1519" y="263"/>
                    <a:pt x="1302" y="154"/>
                    <a:pt x="1085" y="73"/>
                  </a:cubicBezTo>
                  <a:cubicBezTo>
                    <a:pt x="978" y="24"/>
                    <a:pt x="882" y="0"/>
                    <a:pt x="794"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8"/>
            <p:cNvSpPr/>
            <p:nvPr/>
          </p:nvSpPr>
          <p:spPr>
            <a:xfrm>
              <a:off x="4106550" y="2528750"/>
              <a:ext cx="71900" cy="107950"/>
            </a:xfrm>
            <a:custGeom>
              <a:avLst/>
              <a:gdLst/>
              <a:ahLst/>
              <a:cxnLst/>
              <a:rect l="l" t="t" r="r" b="b"/>
              <a:pathLst>
                <a:path w="2876" h="4318" extrusionOk="0">
                  <a:moveTo>
                    <a:pt x="1574" y="1181"/>
                  </a:moveTo>
                  <a:cubicBezTo>
                    <a:pt x="1683" y="1181"/>
                    <a:pt x="1789" y="1242"/>
                    <a:pt x="1845" y="1367"/>
                  </a:cubicBezTo>
                  <a:cubicBezTo>
                    <a:pt x="1980" y="1611"/>
                    <a:pt x="2008" y="1883"/>
                    <a:pt x="1953" y="2181"/>
                  </a:cubicBezTo>
                  <a:cubicBezTo>
                    <a:pt x="1845" y="2642"/>
                    <a:pt x="1682" y="3076"/>
                    <a:pt x="1275" y="3374"/>
                  </a:cubicBezTo>
                  <a:cubicBezTo>
                    <a:pt x="1207" y="3435"/>
                    <a:pt x="1135" y="3462"/>
                    <a:pt x="1069" y="3462"/>
                  </a:cubicBezTo>
                  <a:cubicBezTo>
                    <a:pt x="925" y="3462"/>
                    <a:pt x="806" y="3334"/>
                    <a:pt x="787" y="3130"/>
                  </a:cubicBezTo>
                  <a:cubicBezTo>
                    <a:pt x="787" y="2995"/>
                    <a:pt x="760" y="2859"/>
                    <a:pt x="814" y="2724"/>
                  </a:cubicBezTo>
                  <a:cubicBezTo>
                    <a:pt x="896" y="2235"/>
                    <a:pt x="1058" y="1801"/>
                    <a:pt x="1302" y="1340"/>
                  </a:cubicBezTo>
                  <a:cubicBezTo>
                    <a:pt x="1368" y="1235"/>
                    <a:pt x="1472" y="1181"/>
                    <a:pt x="1574" y="1181"/>
                  </a:cubicBezTo>
                  <a:close/>
                  <a:moveTo>
                    <a:pt x="1626" y="1"/>
                  </a:moveTo>
                  <a:cubicBezTo>
                    <a:pt x="1385" y="1"/>
                    <a:pt x="1151" y="137"/>
                    <a:pt x="950" y="418"/>
                  </a:cubicBezTo>
                  <a:cubicBezTo>
                    <a:pt x="380" y="1150"/>
                    <a:pt x="55" y="2018"/>
                    <a:pt x="0" y="2913"/>
                  </a:cubicBezTo>
                  <a:cubicBezTo>
                    <a:pt x="0" y="3076"/>
                    <a:pt x="0" y="3212"/>
                    <a:pt x="28" y="3320"/>
                  </a:cubicBezTo>
                  <a:cubicBezTo>
                    <a:pt x="121" y="3953"/>
                    <a:pt x="533" y="4318"/>
                    <a:pt x="1037" y="4318"/>
                  </a:cubicBezTo>
                  <a:cubicBezTo>
                    <a:pt x="1267" y="4318"/>
                    <a:pt x="1517" y="4241"/>
                    <a:pt x="1763" y="4080"/>
                  </a:cubicBezTo>
                  <a:cubicBezTo>
                    <a:pt x="1845" y="4025"/>
                    <a:pt x="1953" y="3944"/>
                    <a:pt x="2035" y="3863"/>
                  </a:cubicBezTo>
                  <a:cubicBezTo>
                    <a:pt x="2523" y="3320"/>
                    <a:pt x="2821" y="2669"/>
                    <a:pt x="2848" y="1937"/>
                  </a:cubicBezTo>
                  <a:cubicBezTo>
                    <a:pt x="2876" y="1394"/>
                    <a:pt x="2713" y="852"/>
                    <a:pt x="2360" y="418"/>
                  </a:cubicBezTo>
                  <a:cubicBezTo>
                    <a:pt x="2127" y="143"/>
                    <a:pt x="1873" y="1"/>
                    <a:pt x="162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8"/>
            <p:cNvSpPr/>
            <p:nvPr/>
          </p:nvSpPr>
          <p:spPr>
            <a:xfrm>
              <a:off x="4125525" y="2558250"/>
              <a:ext cx="31225" cy="57075"/>
            </a:xfrm>
            <a:custGeom>
              <a:avLst/>
              <a:gdLst/>
              <a:ahLst/>
              <a:cxnLst/>
              <a:rect l="l" t="t" r="r" b="b"/>
              <a:pathLst>
                <a:path w="1249" h="2283" extrusionOk="0">
                  <a:moveTo>
                    <a:pt x="815" y="1"/>
                  </a:moveTo>
                  <a:cubicBezTo>
                    <a:pt x="713" y="1"/>
                    <a:pt x="609" y="55"/>
                    <a:pt x="543" y="160"/>
                  </a:cubicBezTo>
                  <a:cubicBezTo>
                    <a:pt x="299" y="621"/>
                    <a:pt x="137" y="1055"/>
                    <a:pt x="55" y="1544"/>
                  </a:cubicBezTo>
                  <a:cubicBezTo>
                    <a:pt x="1" y="1679"/>
                    <a:pt x="28" y="1815"/>
                    <a:pt x="28" y="1950"/>
                  </a:cubicBezTo>
                  <a:cubicBezTo>
                    <a:pt x="47" y="2154"/>
                    <a:pt x="166" y="2282"/>
                    <a:pt x="310" y="2282"/>
                  </a:cubicBezTo>
                  <a:cubicBezTo>
                    <a:pt x="376" y="2282"/>
                    <a:pt x="448" y="2255"/>
                    <a:pt x="516" y="2194"/>
                  </a:cubicBezTo>
                  <a:cubicBezTo>
                    <a:pt x="923" y="1896"/>
                    <a:pt x="1086" y="1462"/>
                    <a:pt x="1194" y="1001"/>
                  </a:cubicBezTo>
                  <a:cubicBezTo>
                    <a:pt x="1249" y="703"/>
                    <a:pt x="1221" y="431"/>
                    <a:pt x="1086" y="187"/>
                  </a:cubicBezTo>
                  <a:cubicBezTo>
                    <a:pt x="1030" y="62"/>
                    <a:pt x="924" y="1"/>
                    <a:pt x="815"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8"/>
            <p:cNvSpPr/>
            <p:nvPr/>
          </p:nvSpPr>
          <p:spPr>
            <a:xfrm>
              <a:off x="3983125" y="2650700"/>
              <a:ext cx="92925" cy="64400"/>
            </a:xfrm>
            <a:custGeom>
              <a:avLst/>
              <a:gdLst/>
              <a:ahLst/>
              <a:cxnLst/>
              <a:rect l="l" t="t" r="r" b="b"/>
              <a:pathLst>
                <a:path w="3717" h="2576" extrusionOk="0">
                  <a:moveTo>
                    <a:pt x="1458" y="864"/>
                  </a:moveTo>
                  <a:cubicBezTo>
                    <a:pt x="1859" y="864"/>
                    <a:pt x="2237" y="1023"/>
                    <a:pt x="2578" y="1182"/>
                  </a:cubicBezTo>
                  <a:cubicBezTo>
                    <a:pt x="2768" y="1263"/>
                    <a:pt x="2713" y="1589"/>
                    <a:pt x="2551" y="1670"/>
                  </a:cubicBezTo>
                  <a:lnTo>
                    <a:pt x="2469" y="1670"/>
                  </a:lnTo>
                  <a:cubicBezTo>
                    <a:pt x="2329" y="1723"/>
                    <a:pt x="2166" y="1752"/>
                    <a:pt x="2003" y="1752"/>
                  </a:cubicBezTo>
                  <a:cubicBezTo>
                    <a:pt x="1913" y="1752"/>
                    <a:pt x="1823" y="1743"/>
                    <a:pt x="1737" y="1724"/>
                  </a:cubicBezTo>
                  <a:cubicBezTo>
                    <a:pt x="1628" y="1697"/>
                    <a:pt x="1493" y="1670"/>
                    <a:pt x="1384" y="1616"/>
                  </a:cubicBezTo>
                  <a:cubicBezTo>
                    <a:pt x="1249" y="1589"/>
                    <a:pt x="1140" y="1480"/>
                    <a:pt x="1059" y="1372"/>
                  </a:cubicBezTo>
                  <a:cubicBezTo>
                    <a:pt x="896" y="1182"/>
                    <a:pt x="1004" y="910"/>
                    <a:pt x="1221" y="883"/>
                  </a:cubicBezTo>
                  <a:cubicBezTo>
                    <a:pt x="1301" y="870"/>
                    <a:pt x="1380" y="864"/>
                    <a:pt x="1458" y="864"/>
                  </a:cubicBezTo>
                  <a:close/>
                  <a:moveTo>
                    <a:pt x="1339" y="1"/>
                  </a:moveTo>
                  <a:cubicBezTo>
                    <a:pt x="809" y="1"/>
                    <a:pt x="370" y="309"/>
                    <a:pt x="191" y="802"/>
                  </a:cubicBezTo>
                  <a:cubicBezTo>
                    <a:pt x="1" y="1344"/>
                    <a:pt x="272" y="1968"/>
                    <a:pt x="896" y="2267"/>
                  </a:cubicBezTo>
                  <a:cubicBezTo>
                    <a:pt x="1140" y="2375"/>
                    <a:pt x="1438" y="2457"/>
                    <a:pt x="1710" y="2511"/>
                  </a:cubicBezTo>
                  <a:cubicBezTo>
                    <a:pt x="1829" y="2556"/>
                    <a:pt x="1957" y="2576"/>
                    <a:pt x="2088" y="2576"/>
                  </a:cubicBezTo>
                  <a:cubicBezTo>
                    <a:pt x="2195" y="2576"/>
                    <a:pt x="2305" y="2562"/>
                    <a:pt x="2415" y="2538"/>
                  </a:cubicBezTo>
                  <a:cubicBezTo>
                    <a:pt x="2578" y="2511"/>
                    <a:pt x="2740" y="2484"/>
                    <a:pt x="2876" y="2402"/>
                  </a:cubicBezTo>
                  <a:cubicBezTo>
                    <a:pt x="3581" y="2104"/>
                    <a:pt x="3717" y="1236"/>
                    <a:pt x="3147" y="721"/>
                  </a:cubicBezTo>
                  <a:cubicBezTo>
                    <a:pt x="2740" y="341"/>
                    <a:pt x="2225" y="151"/>
                    <a:pt x="1683" y="43"/>
                  </a:cubicBezTo>
                  <a:cubicBezTo>
                    <a:pt x="1565" y="14"/>
                    <a:pt x="1450" y="1"/>
                    <a:pt x="133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8"/>
            <p:cNvSpPr/>
            <p:nvPr/>
          </p:nvSpPr>
          <p:spPr>
            <a:xfrm>
              <a:off x="4005500" y="2672300"/>
              <a:ext cx="46825" cy="22225"/>
            </a:xfrm>
            <a:custGeom>
              <a:avLst/>
              <a:gdLst/>
              <a:ahLst/>
              <a:cxnLst/>
              <a:rect l="l" t="t" r="r" b="b"/>
              <a:pathLst>
                <a:path w="1873" h="889" extrusionOk="0">
                  <a:moveTo>
                    <a:pt x="563" y="0"/>
                  </a:moveTo>
                  <a:cubicBezTo>
                    <a:pt x="485" y="0"/>
                    <a:pt x="406" y="6"/>
                    <a:pt x="326" y="19"/>
                  </a:cubicBezTo>
                  <a:cubicBezTo>
                    <a:pt x="109" y="46"/>
                    <a:pt x="1" y="318"/>
                    <a:pt x="164" y="508"/>
                  </a:cubicBezTo>
                  <a:cubicBezTo>
                    <a:pt x="245" y="616"/>
                    <a:pt x="354" y="725"/>
                    <a:pt x="489" y="752"/>
                  </a:cubicBezTo>
                  <a:cubicBezTo>
                    <a:pt x="598" y="806"/>
                    <a:pt x="733" y="833"/>
                    <a:pt x="842" y="860"/>
                  </a:cubicBezTo>
                  <a:cubicBezTo>
                    <a:pt x="928" y="879"/>
                    <a:pt x="1018" y="888"/>
                    <a:pt x="1108" y="888"/>
                  </a:cubicBezTo>
                  <a:cubicBezTo>
                    <a:pt x="1271" y="888"/>
                    <a:pt x="1434" y="859"/>
                    <a:pt x="1574" y="806"/>
                  </a:cubicBezTo>
                  <a:lnTo>
                    <a:pt x="1656" y="806"/>
                  </a:lnTo>
                  <a:cubicBezTo>
                    <a:pt x="1818" y="725"/>
                    <a:pt x="1873" y="399"/>
                    <a:pt x="1683" y="318"/>
                  </a:cubicBezTo>
                  <a:cubicBezTo>
                    <a:pt x="1342" y="159"/>
                    <a:pt x="964" y="0"/>
                    <a:pt x="56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8"/>
            <p:cNvSpPr/>
            <p:nvPr/>
          </p:nvSpPr>
          <p:spPr>
            <a:xfrm>
              <a:off x="3863800" y="2366200"/>
              <a:ext cx="59000" cy="82225"/>
            </a:xfrm>
            <a:custGeom>
              <a:avLst/>
              <a:gdLst/>
              <a:ahLst/>
              <a:cxnLst/>
              <a:rect l="l" t="t" r="r" b="b"/>
              <a:pathLst>
                <a:path w="2360" h="3289" extrusionOk="0">
                  <a:moveTo>
                    <a:pt x="1214" y="1097"/>
                  </a:moveTo>
                  <a:cubicBezTo>
                    <a:pt x="1312" y="1097"/>
                    <a:pt x="1408" y="1159"/>
                    <a:pt x="1438" y="1278"/>
                  </a:cubicBezTo>
                  <a:cubicBezTo>
                    <a:pt x="1465" y="1414"/>
                    <a:pt x="1438" y="1522"/>
                    <a:pt x="1438" y="1658"/>
                  </a:cubicBezTo>
                  <a:cubicBezTo>
                    <a:pt x="1411" y="1956"/>
                    <a:pt x="1329" y="2255"/>
                    <a:pt x="1085" y="2417"/>
                  </a:cubicBezTo>
                  <a:cubicBezTo>
                    <a:pt x="841" y="2363"/>
                    <a:pt x="814" y="2200"/>
                    <a:pt x="814" y="2038"/>
                  </a:cubicBezTo>
                  <a:cubicBezTo>
                    <a:pt x="814" y="1739"/>
                    <a:pt x="868" y="1468"/>
                    <a:pt x="1004" y="1224"/>
                  </a:cubicBezTo>
                  <a:cubicBezTo>
                    <a:pt x="1053" y="1139"/>
                    <a:pt x="1134" y="1097"/>
                    <a:pt x="1214" y="1097"/>
                  </a:cubicBezTo>
                  <a:close/>
                  <a:moveTo>
                    <a:pt x="1308" y="0"/>
                  </a:moveTo>
                  <a:cubicBezTo>
                    <a:pt x="1279" y="0"/>
                    <a:pt x="1250" y="1"/>
                    <a:pt x="1221" y="3"/>
                  </a:cubicBezTo>
                  <a:cubicBezTo>
                    <a:pt x="868" y="3"/>
                    <a:pt x="597" y="166"/>
                    <a:pt x="461" y="519"/>
                  </a:cubicBezTo>
                  <a:cubicBezTo>
                    <a:pt x="326" y="871"/>
                    <a:pt x="217" y="1197"/>
                    <a:pt x="109" y="1522"/>
                  </a:cubicBezTo>
                  <a:cubicBezTo>
                    <a:pt x="0" y="1848"/>
                    <a:pt x="0" y="2173"/>
                    <a:pt x="109" y="2499"/>
                  </a:cubicBezTo>
                  <a:cubicBezTo>
                    <a:pt x="217" y="2879"/>
                    <a:pt x="407" y="3177"/>
                    <a:pt x="841" y="3258"/>
                  </a:cubicBezTo>
                  <a:cubicBezTo>
                    <a:pt x="924" y="3279"/>
                    <a:pt x="1004" y="3289"/>
                    <a:pt x="1082" y="3289"/>
                  </a:cubicBezTo>
                  <a:cubicBezTo>
                    <a:pt x="1407" y="3289"/>
                    <a:pt x="1680" y="3114"/>
                    <a:pt x="1899" y="2851"/>
                  </a:cubicBezTo>
                  <a:cubicBezTo>
                    <a:pt x="2061" y="2607"/>
                    <a:pt x="2170" y="2336"/>
                    <a:pt x="2251" y="2038"/>
                  </a:cubicBezTo>
                  <a:cubicBezTo>
                    <a:pt x="2360" y="1577"/>
                    <a:pt x="2306" y="1115"/>
                    <a:pt x="2143" y="654"/>
                  </a:cubicBezTo>
                  <a:cubicBezTo>
                    <a:pt x="2116" y="573"/>
                    <a:pt x="2089" y="519"/>
                    <a:pt x="2061" y="437"/>
                  </a:cubicBezTo>
                  <a:cubicBezTo>
                    <a:pt x="1912" y="139"/>
                    <a:pt x="1626" y="0"/>
                    <a:pt x="130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8"/>
            <p:cNvSpPr/>
            <p:nvPr/>
          </p:nvSpPr>
          <p:spPr>
            <a:xfrm>
              <a:off x="3884125" y="2393625"/>
              <a:ext cx="16300" cy="33025"/>
            </a:xfrm>
            <a:custGeom>
              <a:avLst/>
              <a:gdLst/>
              <a:ahLst/>
              <a:cxnLst/>
              <a:rect l="l" t="t" r="r" b="b"/>
              <a:pathLst>
                <a:path w="652" h="1321" extrusionOk="0">
                  <a:moveTo>
                    <a:pt x="401" y="0"/>
                  </a:moveTo>
                  <a:cubicBezTo>
                    <a:pt x="321" y="0"/>
                    <a:pt x="240" y="42"/>
                    <a:pt x="191" y="127"/>
                  </a:cubicBezTo>
                  <a:cubicBezTo>
                    <a:pt x="55" y="371"/>
                    <a:pt x="1" y="642"/>
                    <a:pt x="1" y="941"/>
                  </a:cubicBezTo>
                  <a:cubicBezTo>
                    <a:pt x="1" y="1103"/>
                    <a:pt x="28" y="1266"/>
                    <a:pt x="272" y="1320"/>
                  </a:cubicBezTo>
                  <a:cubicBezTo>
                    <a:pt x="516" y="1158"/>
                    <a:pt x="598" y="859"/>
                    <a:pt x="625" y="561"/>
                  </a:cubicBezTo>
                  <a:cubicBezTo>
                    <a:pt x="625" y="425"/>
                    <a:pt x="652" y="317"/>
                    <a:pt x="625" y="181"/>
                  </a:cubicBezTo>
                  <a:cubicBezTo>
                    <a:pt x="595" y="62"/>
                    <a:pt x="499" y="0"/>
                    <a:pt x="401"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8"/>
            <p:cNvSpPr/>
            <p:nvPr/>
          </p:nvSpPr>
          <p:spPr>
            <a:xfrm>
              <a:off x="3730875" y="2438025"/>
              <a:ext cx="96325" cy="66975"/>
            </a:xfrm>
            <a:custGeom>
              <a:avLst/>
              <a:gdLst/>
              <a:ahLst/>
              <a:cxnLst/>
              <a:rect l="l" t="t" r="r" b="b"/>
              <a:pathLst>
                <a:path w="3853" h="2679" extrusionOk="0">
                  <a:moveTo>
                    <a:pt x="1597" y="812"/>
                  </a:moveTo>
                  <a:cubicBezTo>
                    <a:pt x="1962" y="812"/>
                    <a:pt x="2293" y="996"/>
                    <a:pt x="2578" y="1362"/>
                  </a:cubicBezTo>
                  <a:cubicBezTo>
                    <a:pt x="2632" y="1470"/>
                    <a:pt x="2605" y="1633"/>
                    <a:pt x="2496" y="1687"/>
                  </a:cubicBezTo>
                  <a:cubicBezTo>
                    <a:pt x="2317" y="1792"/>
                    <a:pt x="2137" y="1831"/>
                    <a:pt x="1953" y="1831"/>
                  </a:cubicBezTo>
                  <a:cubicBezTo>
                    <a:pt x="1803" y="1831"/>
                    <a:pt x="1651" y="1805"/>
                    <a:pt x="1493" y="1769"/>
                  </a:cubicBezTo>
                  <a:cubicBezTo>
                    <a:pt x="1357" y="1741"/>
                    <a:pt x="1194" y="1633"/>
                    <a:pt x="1086" y="1552"/>
                  </a:cubicBezTo>
                  <a:cubicBezTo>
                    <a:pt x="815" y="1307"/>
                    <a:pt x="896" y="982"/>
                    <a:pt x="1221" y="874"/>
                  </a:cubicBezTo>
                  <a:cubicBezTo>
                    <a:pt x="1350" y="833"/>
                    <a:pt x="1476" y="812"/>
                    <a:pt x="1597" y="812"/>
                  </a:cubicBezTo>
                  <a:close/>
                  <a:moveTo>
                    <a:pt x="1404" y="1"/>
                  </a:moveTo>
                  <a:cubicBezTo>
                    <a:pt x="802" y="1"/>
                    <a:pt x="289" y="392"/>
                    <a:pt x="136" y="928"/>
                  </a:cubicBezTo>
                  <a:cubicBezTo>
                    <a:pt x="1" y="1470"/>
                    <a:pt x="272" y="2094"/>
                    <a:pt x="842" y="2420"/>
                  </a:cubicBezTo>
                  <a:cubicBezTo>
                    <a:pt x="1004" y="2474"/>
                    <a:pt x="1140" y="2555"/>
                    <a:pt x="1303" y="2609"/>
                  </a:cubicBezTo>
                  <a:cubicBezTo>
                    <a:pt x="1481" y="2657"/>
                    <a:pt x="1665" y="2678"/>
                    <a:pt x="1847" y="2678"/>
                  </a:cubicBezTo>
                  <a:cubicBezTo>
                    <a:pt x="2080" y="2678"/>
                    <a:pt x="2310" y="2643"/>
                    <a:pt x="2523" y="2582"/>
                  </a:cubicBezTo>
                  <a:cubicBezTo>
                    <a:pt x="2659" y="2555"/>
                    <a:pt x="2822" y="2501"/>
                    <a:pt x="2957" y="2420"/>
                  </a:cubicBezTo>
                  <a:cubicBezTo>
                    <a:pt x="3717" y="2094"/>
                    <a:pt x="3852" y="1226"/>
                    <a:pt x="3201" y="684"/>
                  </a:cubicBezTo>
                  <a:cubicBezTo>
                    <a:pt x="2740" y="304"/>
                    <a:pt x="2144" y="60"/>
                    <a:pt x="1520" y="6"/>
                  </a:cubicBezTo>
                  <a:cubicBezTo>
                    <a:pt x="1481" y="2"/>
                    <a:pt x="1442" y="1"/>
                    <a:pt x="140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8"/>
            <p:cNvSpPr/>
            <p:nvPr/>
          </p:nvSpPr>
          <p:spPr>
            <a:xfrm>
              <a:off x="3751225" y="2458325"/>
              <a:ext cx="45450" cy="25475"/>
            </a:xfrm>
            <a:custGeom>
              <a:avLst/>
              <a:gdLst/>
              <a:ahLst/>
              <a:cxnLst/>
              <a:rect l="l" t="t" r="r" b="b"/>
              <a:pathLst>
                <a:path w="1818" h="1019" extrusionOk="0">
                  <a:moveTo>
                    <a:pt x="783" y="0"/>
                  </a:moveTo>
                  <a:cubicBezTo>
                    <a:pt x="662" y="0"/>
                    <a:pt x="536" y="21"/>
                    <a:pt x="407" y="62"/>
                  </a:cubicBezTo>
                  <a:cubicBezTo>
                    <a:pt x="82" y="170"/>
                    <a:pt x="1" y="495"/>
                    <a:pt x="272" y="740"/>
                  </a:cubicBezTo>
                  <a:cubicBezTo>
                    <a:pt x="380" y="821"/>
                    <a:pt x="543" y="929"/>
                    <a:pt x="679" y="957"/>
                  </a:cubicBezTo>
                  <a:cubicBezTo>
                    <a:pt x="837" y="993"/>
                    <a:pt x="989" y="1019"/>
                    <a:pt x="1139" y="1019"/>
                  </a:cubicBezTo>
                  <a:cubicBezTo>
                    <a:pt x="1323" y="1019"/>
                    <a:pt x="1503" y="980"/>
                    <a:pt x="1682" y="875"/>
                  </a:cubicBezTo>
                  <a:cubicBezTo>
                    <a:pt x="1791" y="821"/>
                    <a:pt x="1818" y="658"/>
                    <a:pt x="1764" y="550"/>
                  </a:cubicBezTo>
                  <a:cubicBezTo>
                    <a:pt x="1479" y="184"/>
                    <a:pt x="1148" y="0"/>
                    <a:pt x="78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8"/>
            <p:cNvSpPr/>
            <p:nvPr/>
          </p:nvSpPr>
          <p:spPr>
            <a:xfrm>
              <a:off x="3590225" y="2406975"/>
              <a:ext cx="77475" cy="90775"/>
            </a:xfrm>
            <a:custGeom>
              <a:avLst/>
              <a:gdLst/>
              <a:ahLst/>
              <a:cxnLst/>
              <a:rect l="l" t="t" r="r" b="b"/>
              <a:pathLst>
                <a:path w="3099" h="3631" extrusionOk="0">
                  <a:moveTo>
                    <a:pt x="1117" y="1045"/>
                  </a:moveTo>
                  <a:cubicBezTo>
                    <a:pt x="1147" y="1045"/>
                    <a:pt x="1178" y="1057"/>
                    <a:pt x="1206" y="1085"/>
                  </a:cubicBezTo>
                  <a:cubicBezTo>
                    <a:pt x="1721" y="1492"/>
                    <a:pt x="2019" y="1953"/>
                    <a:pt x="2101" y="2414"/>
                  </a:cubicBezTo>
                  <a:cubicBezTo>
                    <a:pt x="2121" y="2496"/>
                    <a:pt x="2049" y="2578"/>
                    <a:pt x="1965" y="2578"/>
                  </a:cubicBezTo>
                  <a:cubicBezTo>
                    <a:pt x="1938" y="2578"/>
                    <a:pt x="1910" y="2569"/>
                    <a:pt x="1884" y="2549"/>
                  </a:cubicBezTo>
                  <a:cubicBezTo>
                    <a:pt x="1504" y="2278"/>
                    <a:pt x="1233" y="1926"/>
                    <a:pt x="989" y="1248"/>
                  </a:cubicBezTo>
                  <a:cubicBezTo>
                    <a:pt x="948" y="1146"/>
                    <a:pt x="1028" y="1045"/>
                    <a:pt x="1117" y="1045"/>
                  </a:cubicBezTo>
                  <a:close/>
                  <a:moveTo>
                    <a:pt x="706" y="1"/>
                  </a:moveTo>
                  <a:cubicBezTo>
                    <a:pt x="238" y="1"/>
                    <a:pt x="0" y="323"/>
                    <a:pt x="66" y="895"/>
                  </a:cubicBezTo>
                  <a:cubicBezTo>
                    <a:pt x="94" y="976"/>
                    <a:pt x="94" y="1031"/>
                    <a:pt x="121" y="1112"/>
                  </a:cubicBezTo>
                  <a:cubicBezTo>
                    <a:pt x="283" y="1817"/>
                    <a:pt x="609" y="2441"/>
                    <a:pt x="1097" y="2956"/>
                  </a:cubicBezTo>
                  <a:cubicBezTo>
                    <a:pt x="1314" y="3228"/>
                    <a:pt x="1612" y="3445"/>
                    <a:pt x="1965" y="3553"/>
                  </a:cubicBezTo>
                  <a:cubicBezTo>
                    <a:pt x="2105" y="3606"/>
                    <a:pt x="2238" y="3630"/>
                    <a:pt x="2359" y="3630"/>
                  </a:cubicBezTo>
                  <a:cubicBezTo>
                    <a:pt x="2802" y="3630"/>
                    <a:pt x="3098" y="3299"/>
                    <a:pt x="3077" y="2766"/>
                  </a:cubicBezTo>
                  <a:cubicBezTo>
                    <a:pt x="3077" y="1763"/>
                    <a:pt x="2128" y="434"/>
                    <a:pt x="1206" y="108"/>
                  </a:cubicBezTo>
                  <a:cubicBezTo>
                    <a:pt x="1151" y="81"/>
                    <a:pt x="1124" y="81"/>
                    <a:pt x="1070" y="54"/>
                  </a:cubicBezTo>
                  <a:cubicBezTo>
                    <a:pt x="937" y="18"/>
                    <a:pt x="815" y="1"/>
                    <a:pt x="70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8"/>
            <p:cNvSpPr/>
            <p:nvPr/>
          </p:nvSpPr>
          <p:spPr>
            <a:xfrm>
              <a:off x="3613925" y="2433100"/>
              <a:ext cx="29350" cy="38325"/>
            </a:xfrm>
            <a:custGeom>
              <a:avLst/>
              <a:gdLst/>
              <a:ahLst/>
              <a:cxnLst/>
              <a:rect l="l" t="t" r="r" b="b"/>
              <a:pathLst>
                <a:path w="1174" h="1533" extrusionOk="0">
                  <a:moveTo>
                    <a:pt x="169" y="0"/>
                  </a:moveTo>
                  <a:cubicBezTo>
                    <a:pt x="80" y="0"/>
                    <a:pt x="0" y="101"/>
                    <a:pt x="41" y="203"/>
                  </a:cubicBezTo>
                  <a:cubicBezTo>
                    <a:pt x="285" y="881"/>
                    <a:pt x="556" y="1233"/>
                    <a:pt x="936" y="1504"/>
                  </a:cubicBezTo>
                  <a:cubicBezTo>
                    <a:pt x="962" y="1524"/>
                    <a:pt x="990" y="1533"/>
                    <a:pt x="1017" y="1533"/>
                  </a:cubicBezTo>
                  <a:cubicBezTo>
                    <a:pt x="1101" y="1533"/>
                    <a:pt x="1173" y="1451"/>
                    <a:pt x="1153" y="1369"/>
                  </a:cubicBezTo>
                  <a:cubicBezTo>
                    <a:pt x="1071" y="908"/>
                    <a:pt x="773" y="447"/>
                    <a:pt x="258" y="40"/>
                  </a:cubicBezTo>
                  <a:cubicBezTo>
                    <a:pt x="230" y="12"/>
                    <a:pt x="199" y="0"/>
                    <a:pt x="169"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3" name="Google Shape;1923;p68"/>
          <p:cNvGrpSpPr/>
          <p:nvPr/>
        </p:nvGrpSpPr>
        <p:grpSpPr>
          <a:xfrm rot="964185">
            <a:off x="6490549" y="3553547"/>
            <a:ext cx="827316" cy="1063934"/>
            <a:chOff x="1851363" y="2231288"/>
            <a:chExt cx="827338" cy="1063963"/>
          </a:xfrm>
        </p:grpSpPr>
        <p:grpSp>
          <p:nvGrpSpPr>
            <p:cNvPr id="1924" name="Google Shape;1924;p68"/>
            <p:cNvGrpSpPr/>
            <p:nvPr/>
          </p:nvGrpSpPr>
          <p:grpSpPr>
            <a:xfrm>
              <a:off x="1851363" y="2231288"/>
              <a:ext cx="827338" cy="1063963"/>
              <a:chOff x="6268388" y="3972938"/>
              <a:chExt cx="827338" cy="1063963"/>
            </a:xfrm>
          </p:grpSpPr>
          <p:sp>
            <p:nvSpPr>
              <p:cNvPr id="1925" name="Google Shape;1925;p68"/>
              <p:cNvSpPr/>
              <p:nvPr/>
            </p:nvSpPr>
            <p:spPr>
              <a:xfrm>
                <a:off x="6273850" y="3972950"/>
                <a:ext cx="821875" cy="1063950"/>
              </a:xfrm>
              <a:custGeom>
                <a:avLst/>
                <a:gdLst/>
                <a:ahLst/>
                <a:cxnLst/>
                <a:rect l="l" t="t" r="r" b="b"/>
                <a:pathLst>
                  <a:path w="32875" h="42558" extrusionOk="0">
                    <a:moveTo>
                      <a:pt x="20208" y="977"/>
                    </a:moveTo>
                    <a:cubicBezTo>
                      <a:pt x="21211" y="977"/>
                      <a:pt x="21266" y="1086"/>
                      <a:pt x="21320" y="2089"/>
                    </a:cubicBezTo>
                    <a:cubicBezTo>
                      <a:pt x="21320" y="2415"/>
                      <a:pt x="21320" y="2740"/>
                      <a:pt x="21320" y="3093"/>
                    </a:cubicBezTo>
                    <a:cubicBezTo>
                      <a:pt x="21320" y="3147"/>
                      <a:pt x="21266" y="3201"/>
                      <a:pt x="21211" y="3337"/>
                    </a:cubicBezTo>
                    <a:cubicBezTo>
                      <a:pt x="19348" y="3353"/>
                      <a:pt x="17502" y="3368"/>
                      <a:pt x="15654" y="3368"/>
                    </a:cubicBezTo>
                    <a:cubicBezTo>
                      <a:pt x="14301" y="3368"/>
                      <a:pt x="12947" y="3360"/>
                      <a:pt x="11583" y="3337"/>
                    </a:cubicBezTo>
                    <a:cubicBezTo>
                      <a:pt x="11501" y="2659"/>
                      <a:pt x="11555" y="2008"/>
                      <a:pt x="11664" y="1384"/>
                    </a:cubicBezTo>
                    <a:cubicBezTo>
                      <a:pt x="11718" y="1167"/>
                      <a:pt x="11827" y="1058"/>
                      <a:pt x="12044" y="1031"/>
                    </a:cubicBezTo>
                    <a:cubicBezTo>
                      <a:pt x="12261" y="1004"/>
                      <a:pt x="12478" y="977"/>
                      <a:pt x="12695" y="977"/>
                    </a:cubicBezTo>
                    <a:close/>
                    <a:moveTo>
                      <a:pt x="16397" y="4266"/>
                    </a:moveTo>
                    <a:cubicBezTo>
                      <a:pt x="16729" y="4266"/>
                      <a:pt x="17062" y="4273"/>
                      <a:pt x="17387" y="4286"/>
                    </a:cubicBezTo>
                    <a:cubicBezTo>
                      <a:pt x="18065" y="4286"/>
                      <a:pt x="18716" y="4340"/>
                      <a:pt x="19394" y="4368"/>
                    </a:cubicBezTo>
                    <a:cubicBezTo>
                      <a:pt x="19448" y="4557"/>
                      <a:pt x="19503" y="4720"/>
                      <a:pt x="19503" y="4856"/>
                    </a:cubicBezTo>
                    <a:cubicBezTo>
                      <a:pt x="19801" y="7758"/>
                      <a:pt x="20289" y="10633"/>
                      <a:pt x="20696" y="13535"/>
                    </a:cubicBezTo>
                    <a:cubicBezTo>
                      <a:pt x="20805" y="14268"/>
                      <a:pt x="20913" y="14973"/>
                      <a:pt x="20994" y="15705"/>
                    </a:cubicBezTo>
                    <a:cubicBezTo>
                      <a:pt x="21022" y="16112"/>
                      <a:pt x="21211" y="16411"/>
                      <a:pt x="21483" y="16709"/>
                    </a:cubicBezTo>
                    <a:cubicBezTo>
                      <a:pt x="22758" y="18065"/>
                      <a:pt x="24032" y="19448"/>
                      <a:pt x="25253" y="20859"/>
                    </a:cubicBezTo>
                    <a:cubicBezTo>
                      <a:pt x="28671" y="24873"/>
                      <a:pt x="30651" y="29538"/>
                      <a:pt x="31519" y="34692"/>
                    </a:cubicBezTo>
                    <a:cubicBezTo>
                      <a:pt x="31817" y="36564"/>
                      <a:pt x="32007" y="38435"/>
                      <a:pt x="31953" y="40361"/>
                    </a:cubicBezTo>
                    <a:cubicBezTo>
                      <a:pt x="31953" y="40469"/>
                      <a:pt x="31953" y="40578"/>
                      <a:pt x="31953" y="40713"/>
                    </a:cubicBezTo>
                    <a:cubicBezTo>
                      <a:pt x="31925" y="40985"/>
                      <a:pt x="31817" y="41147"/>
                      <a:pt x="31546" y="41202"/>
                    </a:cubicBezTo>
                    <a:cubicBezTo>
                      <a:pt x="31356" y="41229"/>
                      <a:pt x="31166" y="41310"/>
                      <a:pt x="30976" y="41310"/>
                    </a:cubicBezTo>
                    <a:cubicBezTo>
                      <a:pt x="29023" y="41392"/>
                      <a:pt x="27043" y="41446"/>
                      <a:pt x="25090" y="41527"/>
                    </a:cubicBezTo>
                    <a:cubicBezTo>
                      <a:pt x="22405" y="41609"/>
                      <a:pt x="19720" y="41663"/>
                      <a:pt x="17034" y="41744"/>
                    </a:cubicBezTo>
                    <a:cubicBezTo>
                      <a:pt x="16546" y="41744"/>
                      <a:pt x="16058" y="41744"/>
                      <a:pt x="15543" y="41717"/>
                    </a:cubicBezTo>
                    <a:cubicBezTo>
                      <a:pt x="12667" y="41663"/>
                      <a:pt x="9765" y="41581"/>
                      <a:pt x="6863" y="41500"/>
                    </a:cubicBezTo>
                    <a:cubicBezTo>
                      <a:pt x="5154" y="41446"/>
                      <a:pt x="3418" y="41337"/>
                      <a:pt x="1682" y="41256"/>
                    </a:cubicBezTo>
                    <a:cubicBezTo>
                      <a:pt x="1492" y="41256"/>
                      <a:pt x="1330" y="41202"/>
                      <a:pt x="1058" y="41175"/>
                    </a:cubicBezTo>
                    <a:cubicBezTo>
                      <a:pt x="1031" y="40930"/>
                      <a:pt x="1004" y="40768"/>
                      <a:pt x="1004" y="40605"/>
                    </a:cubicBezTo>
                    <a:cubicBezTo>
                      <a:pt x="896" y="37404"/>
                      <a:pt x="1303" y="34258"/>
                      <a:pt x="2198" y="31193"/>
                    </a:cubicBezTo>
                    <a:cubicBezTo>
                      <a:pt x="2306" y="30868"/>
                      <a:pt x="2659" y="29783"/>
                      <a:pt x="2713" y="29593"/>
                    </a:cubicBezTo>
                    <a:cubicBezTo>
                      <a:pt x="3337" y="27694"/>
                      <a:pt x="4178" y="25850"/>
                      <a:pt x="5263" y="24141"/>
                    </a:cubicBezTo>
                    <a:cubicBezTo>
                      <a:pt x="6348" y="22432"/>
                      <a:pt x="7568" y="20859"/>
                      <a:pt x="8951" y="19367"/>
                    </a:cubicBezTo>
                    <a:cubicBezTo>
                      <a:pt x="9819" y="18418"/>
                      <a:pt x="10687" y="17468"/>
                      <a:pt x="11555" y="16546"/>
                    </a:cubicBezTo>
                    <a:cubicBezTo>
                      <a:pt x="11799" y="16302"/>
                      <a:pt x="11881" y="16031"/>
                      <a:pt x="11935" y="15732"/>
                    </a:cubicBezTo>
                    <a:cubicBezTo>
                      <a:pt x="12125" y="14295"/>
                      <a:pt x="12315" y="12857"/>
                      <a:pt x="12532" y="11420"/>
                    </a:cubicBezTo>
                    <a:cubicBezTo>
                      <a:pt x="12667" y="10335"/>
                      <a:pt x="12857" y="9223"/>
                      <a:pt x="12993" y="8111"/>
                    </a:cubicBezTo>
                    <a:cubicBezTo>
                      <a:pt x="13156" y="6971"/>
                      <a:pt x="13264" y="5805"/>
                      <a:pt x="13400" y="4666"/>
                    </a:cubicBezTo>
                    <a:cubicBezTo>
                      <a:pt x="13400" y="4585"/>
                      <a:pt x="13427" y="4530"/>
                      <a:pt x="13454" y="4422"/>
                    </a:cubicBezTo>
                    <a:cubicBezTo>
                      <a:pt x="14105" y="4259"/>
                      <a:pt x="14756" y="4313"/>
                      <a:pt x="15407" y="4286"/>
                    </a:cubicBezTo>
                    <a:cubicBezTo>
                      <a:pt x="15732" y="4273"/>
                      <a:pt x="16065" y="4266"/>
                      <a:pt x="16397" y="4266"/>
                    </a:cubicBezTo>
                    <a:close/>
                    <a:moveTo>
                      <a:pt x="13969" y="1"/>
                    </a:moveTo>
                    <a:cubicBezTo>
                      <a:pt x="13318" y="1"/>
                      <a:pt x="12695" y="55"/>
                      <a:pt x="12044" y="109"/>
                    </a:cubicBezTo>
                    <a:cubicBezTo>
                      <a:pt x="11257" y="191"/>
                      <a:pt x="11040" y="408"/>
                      <a:pt x="10877" y="1194"/>
                    </a:cubicBezTo>
                    <a:cubicBezTo>
                      <a:pt x="10687" y="2035"/>
                      <a:pt x="10769" y="2849"/>
                      <a:pt x="10769" y="3689"/>
                    </a:cubicBezTo>
                    <a:cubicBezTo>
                      <a:pt x="10769" y="3771"/>
                      <a:pt x="10796" y="3879"/>
                      <a:pt x="10823" y="3961"/>
                    </a:cubicBezTo>
                    <a:cubicBezTo>
                      <a:pt x="10904" y="4151"/>
                      <a:pt x="11040" y="4286"/>
                      <a:pt x="11257" y="4286"/>
                    </a:cubicBezTo>
                    <a:cubicBezTo>
                      <a:pt x="11352" y="4300"/>
                      <a:pt x="11447" y="4300"/>
                      <a:pt x="11542" y="4300"/>
                    </a:cubicBezTo>
                    <a:cubicBezTo>
                      <a:pt x="11637" y="4300"/>
                      <a:pt x="11732" y="4300"/>
                      <a:pt x="11827" y="4313"/>
                    </a:cubicBezTo>
                    <a:cubicBezTo>
                      <a:pt x="12016" y="4313"/>
                      <a:pt x="12233" y="4313"/>
                      <a:pt x="12505" y="4340"/>
                    </a:cubicBezTo>
                    <a:cubicBezTo>
                      <a:pt x="12478" y="4666"/>
                      <a:pt x="12478" y="4937"/>
                      <a:pt x="12450" y="5208"/>
                    </a:cubicBezTo>
                    <a:cubicBezTo>
                      <a:pt x="12342" y="5995"/>
                      <a:pt x="12261" y="6782"/>
                      <a:pt x="12152" y="7541"/>
                    </a:cubicBezTo>
                    <a:cubicBezTo>
                      <a:pt x="11772" y="10145"/>
                      <a:pt x="11393" y="12749"/>
                      <a:pt x="11040" y="15353"/>
                    </a:cubicBezTo>
                    <a:cubicBezTo>
                      <a:pt x="11013" y="15624"/>
                      <a:pt x="10904" y="15841"/>
                      <a:pt x="10715" y="16058"/>
                    </a:cubicBezTo>
                    <a:cubicBezTo>
                      <a:pt x="9982" y="16817"/>
                      <a:pt x="9250" y="17604"/>
                      <a:pt x="8545" y="18391"/>
                    </a:cubicBezTo>
                    <a:cubicBezTo>
                      <a:pt x="7812" y="19231"/>
                      <a:pt x="7080" y="20072"/>
                      <a:pt x="6375" y="20940"/>
                    </a:cubicBezTo>
                    <a:cubicBezTo>
                      <a:pt x="4395" y="23436"/>
                      <a:pt x="2876" y="26175"/>
                      <a:pt x="1872" y="29186"/>
                    </a:cubicBezTo>
                    <a:cubicBezTo>
                      <a:pt x="1113" y="31437"/>
                      <a:pt x="570" y="33743"/>
                      <a:pt x="272" y="36102"/>
                    </a:cubicBezTo>
                    <a:cubicBezTo>
                      <a:pt x="82" y="37540"/>
                      <a:pt x="1" y="38978"/>
                      <a:pt x="82" y="40442"/>
                    </a:cubicBezTo>
                    <a:cubicBezTo>
                      <a:pt x="109" y="40768"/>
                      <a:pt x="136" y="41093"/>
                      <a:pt x="218" y="41419"/>
                    </a:cubicBezTo>
                    <a:cubicBezTo>
                      <a:pt x="326" y="41961"/>
                      <a:pt x="597" y="42205"/>
                      <a:pt x="1140" y="42232"/>
                    </a:cubicBezTo>
                    <a:lnTo>
                      <a:pt x="2008" y="42232"/>
                    </a:lnTo>
                    <a:cubicBezTo>
                      <a:pt x="4205" y="42314"/>
                      <a:pt x="6402" y="42422"/>
                      <a:pt x="8599" y="42477"/>
                    </a:cubicBezTo>
                    <a:cubicBezTo>
                      <a:pt x="11257" y="42531"/>
                      <a:pt x="13915" y="42558"/>
                      <a:pt x="16573" y="42558"/>
                    </a:cubicBezTo>
                    <a:cubicBezTo>
                      <a:pt x="18987" y="42558"/>
                      <a:pt x="21401" y="42558"/>
                      <a:pt x="23815" y="42504"/>
                    </a:cubicBezTo>
                    <a:cubicBezTo>
                      <a:pt x="26419" y="42449"/>
                      <a:pt x="29023" y="42314"/>
                      <a:pt x="31627" y="42232"/>
                    </a:cubicBezTo>
                    <a:cubicBezTo>
                      <a:pt x="32332" y="42205"/>
                      <a:pt x="32658" y="41961"/>
                      <a:pt x="32739" y="41283"/>
                    </a:cubicBezTo>
                    <a:cubicBezTo>
                      <a:pt x="32793" y="40659"/>
                      <a:pt x="32848" y="40035"/>
                      <a:pt x="32875" y="39439"/>
                    </a:cubicBezTo>
                    <a:cubicBezTo>
                      <a:pt x="32875" y="37648"/>
                      <a:pt x="32631" y="35885"/>
                      <a:pt x="32332" y="34122"/>
                    </a:cubicBezTo>
                    <a:cubicBezTo>
                      <a:pt x="31410" y="28996"/>
                      <a:pt x="29403" y="24331"/>
                      <a:pt x="26012" y="20316"/>
                    </a:cubicBezTo>
                    <a:cubicBezTo>
                      <a:pt x="24819" y="18906"/>
                      <a:pt x="23544" y="17523"/>
                      <a:pt x="22269" y="16139"/>
                    </a:cubicBezTo>
                    <a:cubicBezTo>
                      <a:pt x="22052" y="15895"/>
                      <a:pt x="21890" y="15678"/>
                      <a:pt x="21890" y="15353"/>
                    </a:cubicBezTo>
                    <a:cubicBezTo>
                      <a:pt x="21862" y="14973"/>
                      <a:pt x="21808" y="14593"/>
                      <a:pt x="21754" y="14214"/>
                    </a:cubicBezTo>
                    <a:cubicBezTo>
                      <a:pt x="21347" y="11447"/>
                      <a:pt x="20940" y="8680"/>
                      <a:pt x="20561" y="5914"/>
                    </a:cubicBezTo>
                    <a:cubicBezTo>
                      <a:pt x="20479" y="5398"/>
                      <a:pt x="20371" y="4910"/>
                      <a:pt x="20425" y="4368"/>
                    </a:cubicBezTo>
                    <a:cubicBezTo>
                      <a:pt x="20561" y="4306"/>
                      <a:pt x="20696" y="4289"/>
                      <a:pt x="20829" y="4289"/>
                    </a:cubicBezTo>
                    <a:cubicBezTo>
                      <a:pt x="20989" y="4289"/>
                      <a:pt x="21145" y="4313"/>
                      <a:pt x="21293" y="4313"/>
                    </a:cubicBezTo>
                    <a:cubicBezTo>
                      <a:pt x="21890" y="4286"/>
                      <a:pt x="22161" y="4069"/>
                      <a:pt x="22161" y="3445"/>
                    </a:cubicBezTo>
                    <a:cubicBezTo>
                      <a:pt x="22188" y="2822"/>
                      <a:pt x="22134" y="2171"/>
                      <a:pt x="22107" y="1547"/>
                    </a:cubicBezTo>
                    <a:cubicBezTo>
                      <a:pt x="22079" y="1303"/>
                      <a:pt x="22025" y="1086"/>
                      <a:pt x="21944" y="841"/>
                    </a:cubicBezTo>
                    <a:cubicBezTo>
                      <a:pt x="21862" y="489"/>
                      <a:pt x="21645" y="272"/>
                      <a:pt x="21266" y="191"/>
                    </a:cubicBezTo>
                    <a:cubicBezTo>
                      <a:pt x="20967" y="136"/>
                      <a:pt x="20669" y="82"/>
                      <a:pt x="20371" y="82"/>
                    </a:cubicBezTo>
                    <a:cubicBezTo>
                      <a:pt x="18228" y="55"/>
                      <a:pt x="16085" y="1"/>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8"/>
              <p:cNvSpPr/>
              <p:nvPr/>
            </p:nvSpPr>
            <p:spPr>
              <a:xfrm>
                <a:off x="6268388" y="3972938"/>
                <a:ext cx="821200" cy="1063950"/>
              </a:xfrm>
              <a:custGeom>
                <a:avLst/>
                <a:gdLst/>
                <a:ahLst/>
                <a:cxnLst/>
                <a:rect l="l" t="t" r="r" b="b"/>
                <a:pathLst>
                  <a:path w="32848" h="42558" extrusionOk="0">
                    <a:moveTo>
                      <a:pt x="17678" y="964"/>
                    </a:moveTo>
                    <a:cubicBezTo>
                      <a:pt x="18514" y="964"/>
                      <a:pt x="19348" y="967"/>
                      <a:pt x="20180" y="976"/>
                    </a:cubicBezTo>
                    <a:cubicBezTo>
                      <a:pt x="21184" y="976"/>
                      <a:pt x="21265" y="1058"/>
                      <a:pt x="21292" y="2089"/>
                    </a:cubicBezTo>
                    <a:cubicBezTo>
                      <a:pt x="21319" y="2414"/>
                      <a:pt x="21292" y="2740"/>
                      <a:pt x="21292" y="3065"/>
                    </a:cubicBezTo>
                    <a:cubicBezTo>
                      <a:pt x="21292" y="3146"/>
                      <a:pt x="21238" y="3201"/>
                      <a:pt x="21184" y="3336"/>
                    </a:cubicBezTo>
                    <a:cubicBezTo>
                      <a:pt x="19583" y="3350"/>
                      <a:pt x="17983" y="3357"/>
                      <a:pt x="16383" y="3357"/>
                    </a:cubicBezTo>
                    <a:cubicBezTo>
                      <a:pt x="14783" y="3357"/>
                      <a:pt x="13182" y="3350"/>
                      <a:pt x="11582" y="3336"/>
                    </a:cubicBezTo>
                    <a:cubicBezTo>
                      <a:pt x="11501" y="2631"/>
                      <a:pt x="11528" y="2007"/>
                      <a:pt x="11663" y="1383"/>
                    </a:cubicBezTo>
                    <a:cubicBezTo>
                      <a:pt x="11690" y="1166"/>
                      <a:pt x="11826" y="1058"/>
                      <a:pt x="12016" y="1031"/>
                    </a:cubicBezTo>
                    <a:cubicBezTo>
                      <a:pt x="12233" y="1004"/>
                      <a:pt x="12450" y="976"/>
                      <a:pt x="12667" y="976"/>
                    </a:cubicBezTo>
                    <a:cubicBezTo>
                      <a:pt x="14330" y="976"/>
                      <a:pt x="16006" y="964"/>
                      <a:pt x="17678" y="964"/>
                    </a:cubicBezTo>
                    <a:close/>
                    <a:moveTo>
                      <a:pt x="16383" y="4265"/>
                    </a:moveTo>
                    <a:cubicBezTo>
                      <a:pt x="16715" y="4265"/>
                      <a:pt x="17047" y="4272"/>
                      <a:pt x="17386" y="4286"/>
                    </a:cubicBezTo>
                    <a:cubicBezTo>
                      <a:pt x="18037" y="4286"/>
                      <a:pt x="18688" y="4313"/>
                      <a:pt x="19394" y="4340"/>
                    </a:cubicBezTo>
                    <a:cubicBezTo>
                      <a:pt x="19421" y="4557"/>
                      <a:pt x="19475" y="4692"/>
                      <a:pt x="19502" y="4855"/>
                    </a:cubicBezTo>
                    <a:cubicBezTo>
                      <a:pt x="19773" y="7757"/>
                      <a:pt x="20262" y="10633"/>
                      <a:pt x="20668" y="13508"/>
                    </a:cubicBezTo>
                    <a:cubicBezTo>
                      <a:pt x="20777" y="14240"/>
                      <a:pt x="20885" y="14972"/>
                      <a:pt x="20967" y="15705"/>
                    </a:cubicBezTo>
                    <a:cubicBezTo>
                      <a:pt x="21021" y="16112"/>
                      <a:pt x="21211" y="16383"/>
                      <a:pt x="21455" y="16681"/>
                    </a:cubicBezTo>
                    <a:cubicBezTo>
                      <a:pt x="22730" y="18064"/>
                      <a:pt x="24032" y="19421"/>
                      <a:pt x="25225" y="20858"/>
                    </a:cubicBezTo>
                    <a:cubicBezTo>
                      <a:pt x="28643" y="24845"/>
                      <a:pt x="30623" y="29511"/>
                      <a:pt x="31491" y="34664"/>
                    </a:cubicBezTo>
                    <a:cubicBezTo>
                      <a:pt x="31789" y="36536"/>
                      <a:pt x="31979" y="38434"/>
                      <a:pt x="31925" y="40333"/>
                    </a:cubicBezTo>
                    <a:cubicBezTo>
                      <a:pt x="31925" y="40469"/>
                      <a:pt x="31925" y="40577"/>
                      <a:pt x="31925" y="40686"/>
                    </a:cubicBezTo>
                    <a:cubicBezTo>
                      <a:pt x="31898" y="40957"/>
                      <a:pt x="31789" y="41147"/>
                      <a:pt x="31518" y="41201"/>
                    </a:cubicBezTo>
                    <a:cubicBezTo>
                      <a:pt x="31328" y="41228"/>
                      <a:pt x="31138" y="41282"/>
                      <a:pt x="30948" y="41310"/>
                    </a:cubicBezTo>
                    <a:cubicBezTo>
                      <a:pt x="28995" y="41364"/>
                      <a:pt x="27015" y="41445"/>
                      <a:pt x="25062" y="41499"/>
                    </a:cubicBezTo>
                    <a:cubicBezTo>
                      <a:pt x="22377" y="41581"/>
                      <a:pt x="19692" y="41662"/>
                      <a:pt x="17034" y="41716"/>
                    </a:cubicBezTo>
                    <a:cubicBezTo>
                      <a:pt x="16862" y="41725"/>
                      <a:pt x="16693" y="41728"/>
                      <a:pt x="16526" y="41728"/>
                    </a:cubicBezTo>
                    <a:cubicBezTo>
                      <a:pt x="16193" y="41728"/>
                      <a:pt x="15867" y="41716"/>
                      <a:pt x="15542" y="41716"/>
                    </a:cubicBezTo>
                    <a:cubicBezTo>
                      <a:pt x="12640" y="41635"/>
                      <a:pt x="9737" y="41581"/>
                      <a:pt x="6862" y="41499"/>
                    </a:cubicBezTo>
                    <a:cubicBezTo>
                      <a:pt x="5126" y="41445"/>
                      <a:pt x="3391" y="41337"/>
                      <a:pt x="1655" y="41255"/>
                    </a:cubicBezTo>
                    <a:cubicBezTo>
                      <a:pt x="1492" y="41255"/>
                      <a:pt x="1302" y="41201"/>
                      <a:pt x="1058" y="41174"/>
                    </a:cubicBezTo>
                    <a:cubicBezTo>
                      <a:pt x="1004" y="40930"/>
                      <a:pt x="976" y="40767"/>
                      <a:pt x="976" y="40604"/>
                    </a:cubicBezTo>
                    <a:cubicBezTo>
                      <a:pt x="868" y="37404"/>
                      <a:pt x="1275" y="34257"/>
                      <a:pt x="2170" y="31192"/>
                    </a:cubicBezTo>
                    <a:cubicBezTo>
                      <a:pt x="2278" y="30840"/>
                      <a:pt x="2631" y="29755"/>
                      <a:pt x="2685" y="29592"/>
                    </a:cubicBezTo>
                    <a:cubicBezTo>
                      <a:pt x="3309" y="27666"/>
                      <a:pt x="4150" y="25849"/>
                      <a:pt x="5235" y="24140"/>
                    </a:cubicBezTo>
                    <a:cubicBezTo>
                      <a:pt x="6320" y="22431"/>
                      <a:pt x="7540" y="20831"/>
                      <a:pt x="8924" y="19339"/>
                    </a:cubicBezTo>
                    <a:cubicBezTo>
                      <a:pt x="9792" y="18417"/>
                      <a:pt x="10660" y="17468"/>
                      <a:pt x="11528" y="16546"/>
                    </a:cubicBezTo>
                    <a:cubicBezTo>
                      <a:pt x="11772" y="16301"/>
                      <a:pt x="11853" y="16030"/>
                      <a:pt x="11907" y="15705"/>
                    </a:cubicBezTo>
                    <a:cubicBezTo>
                      <a:pt x="12097" y="14294"/>
                      <a:pt x="12287" y="12857"/>
                      <a:pt x="12504" y="11419"/>
                    </a:cubicBezTo>
                    <a:cubicBezTo>
                      <a:pt x="12667" y="10307"/>
                      <a:pt x="12830" y="9222"/>
                      <a:pt x="12965" y="8110"/>
                    </a:cubicBezTo>
                    <a:cubicBezTo>
                      <a:pt x="13128" y="6971"/>
                      <a:pt x="13236" y="5804"/>
                      <a:pt x="13372" y="4665"/>
                    </a:cubicBezTo>
                    <a:cubicBezTo>
                      <a:pt x="13372" y="4584"/>
                      <a:pt x="13399" y="4530"/>
                      <a:pt x="13426" y="4394"/>
                    </a:cubicBezTo>
                    <a:cubicBezTo>
                      <a:pt x="13790" y="4303"/>
                      <a:pt x="14154" y="4288"/>
                      <a:pt x="14518" y="4288"/>
                    </a:cubicBezTo>
                    <a:cubicBezTo>
                      <a:pt x="14692" y="4288"/>
                      <a:pt x="14865" y="4292"/>
                      <a:pt x="15039" y="4292"/>
                    </a:cubicBezTo>
                    <a:cubicBezTo>
                      <a:pt x="15152" y="4292"/>
                      <a:pt x="15266" y="4290"/>
                      <a:pt x="15379" y="4286"/>
                    </a:cubicBezTo>
                    <a:cubicBezTo>
                      <a:pt x="15718" y="4272"/>
                      <a:pt x="16051" y="4265"/>
                      <a:pt x="16383" y="4265"/>
                    </a:cubicBezTo>
                    <a:close/>
                    <a:moveTo>
                      <a:pt x="13942" y="0"/>
                    </a:moveTo>
                    <a:cubicBezTo>
                      <a:pt x="13318" y="0"/>
                      <a:pt x="12667" y="27"/>
                      <a:pt x="12016" y="108"/>
                    </a:cubicBezTo>
                    <a:cubicBezTo>
                      <a:pt x="11229" y="190"/>
                      <a:pt x="11012" y="407"/>
                      <a:pt x="10850" y="1193"/>
                    </a:cubicBezTo>
                    <a:cubicBezTo>
                      <a:pt x="10660" y="2007"/>
                      <a:pt x="10741" y="2848"/>
                      <a:pt x="10741" y="3689"/>
                    </a:cubicBezTo>
                    <a:cubicBezTo>
                      <a:pt x="10741" y="3770"/>
                      <a:pt x="10768" y="3852"/>
                      <a:pt x="10822" y="3960"/>
                    </a:cubicBezTo>
                    <a:cubicBezTo>
                      <a:pt x="10877" y="4150"/>
                      <a:pt x="11012" y="4286"/>
                      <a:pt x="11229" y="4286"/>
                    </a:cubicBezTo>
                    <a:lnTo>
                      <a:pt x="11799" y="4286"/>
                    </a:lnTo>
                    <a:cubicBezTo>
                      <a:pt x="12016" y="4313"/>
                      <a:pt x="12206" y="4313"/>
                      <a:pt x="12477" y="4313"/>
                    </a:cubicBezTo>
                    <a:cubicBezTo>
                      <a:pt x="12450" y="4665"/>
                      <a:pt x="12450" y="4937"/>
                      <a:pt x="12423" y="5208"/>
                    </a:cubicBezTo>
                    <a:cubicBezTo>
                      <a:pt x="12341" y="5994"/>
                      <a:pt x="12233" y="6754"/>
                      <a:pt x="12124" y="7540"/>
                    </a:cubicBezTo>
                    <a:cubicBezTo>
                      <a:pt x="11745" y="10144"/>
                      <a:pt x="11392" y="12748"/>
                      <a:pt x="11012" y="15352"/>
                    </a:cubicBezTo>
                    <a:cubicBezTo>
                      <a:pt x="10985" y="15623"/>
                      <a:pt x="10877" y="15840"/>
                      <a:pt x="10687" y="16030"/>
                    </a:cubicBezTo>
                    <a:cubicBezTo>
                      <a:pt x="9954" y="16817"/>
                      <a:pt x="9222" y="17603"/>
                      <a:pt x="8517" y="18390"/>
                    </a:cubicBezTo>
                    <a:cubicBezTo>
                      <a:pt x="7785" y="19231"/>
                      <a:pt x="7052" y="20072"/>
                      <a:pt x="6347" y="20940"/>
                    </a:cubicBezTo>
                    <a:cubicBezTo>
                      <a:pt x="4394" y="23435"/>
                      <a:pt x="2848" y="26174"/>
                      <a:pt x="1844" y="29185"/>
                    </a:cubicBezTo>
                    <a:cubicBezTo>
                      <a:pt x="1085" y="31436"/>
                      <a:pt x="542" y="33742"/>
                      <a:pt x="244" y="36102"/>
                    </a:cubicBezTo>
                    <a:cubicBezTo>
                      <a:pt x="81" y="37539"/>
                      <a:pt x="0" y="38977"/>
                      <a:pt x="81" y="40442"/>
                    </a:cubicBezTo>
                    <a:cubicBezTo>
                      <a:pt x="81" y="40767"/>
                      <a:pt x="136" y="41093"/>
                      <a:pt x="190" y="41418"/>
                    </a:cubicBezTo>
                    <a:cubicBezTo>
                      <a:pt x="298" y="41961"/>
                      <a:pt x="597" y="42178"/>
                      <a:pt x="1112" y="42205"/>
                    </a:cubicBezTo>
                    <a:cubicBezTo>
                      <a:pt x="1410" y="42232"/>
                      <a:pt x="1682" y="42232"/>
                      <a:pt x="1980" y="42232"/>
                    </a:cubicBezTo>
                    <a:cubicBezTo>
                      <a:pt x="4177" y="42313"/>
                      <a:pt x="6374" y="42422"/>
                      <a:pt x="8571" y="42476"/>
                    </a:cubicBezTo>
                    <a:cubicBezTo>
                      <a:pt x="11229" y="42530"/>
                      <a:pt x="13887" y="42557"/>
                      <a:pt x="16546" y="42557"/>
                    </a:cubicBezTo>
                    <a:cubicBezTo>
                      <a:pt x="18960" y="42557"/>
                      <a:pt x="21374" y="42557"/>
                      <a:pt x="23815" y="42503"/>
                    </a:cubicBezTo>
                    <a:cubicBezTo>
                      <a:pt x="26419" y="42449"/>
                      <a:pt x="29023" y="42313"/>
                      <a:pt x="31626" y="42232"/>
                    </a:cubicBezTo>
                    <a:cubicBezTo>
                      <a:pt x="32332" y="42205"/>
                      <a:pt x="32630" y="41961"/>
                      <a:pt x="32711" y="41255"/>
                    </a:cubicBezTo>
                    <a:cubicBezTo>
                      <a:pt x="32766" y="40659"/>
                      <a:pt x="32847" y="40035"/>
                      <a:pt x="32847" y="39411"/>
                    </a:cubicBezTo>
                    <a:cubicBezTo>
                      <a:pt x="32847" y="37648"/>
                      <a:pt x="32630" y="35885"/>
                      <a:pt x="32305" y="34122"/>
                    </a:cubicBezTo>
                    <a:cubicBezTo>
                      <a:pt x="31382" y="28995"/>
                      <a:pt x="29402" y="24330"/>
                      <a:pt x="26012" y="20316"/>
                    </a:cubicBezTo>
                    <a:cubicBezTo>
                      <a:pt x="24791" y="18878"/>
                      <a:pt x="23516" y="17522"/>
                      <a:pt x="22269" y="16139"/>
                    </a:cubicBezTo>
                    <a:cubicBezTo>
                      <a:pt x="22052" y="15895"/>
                      <a:pt x="21889" y="15678"/>
                      <a:pt x="21862" y="15352"/>
                    </a:cubicBezTo>
                    <a:cubicBezTo>
                      <a:pt x="21835" y="14972"/>
                      <a:pt x="21780" y="14593"/>
                      <a:pt x="21726" y="14213"/>
                    </a:cubicBezTo>
                    <a:cubicBezTo>
                      <a:pt x="21319" y="11446"/>
                      <a:pt x="20913" y="8680"/>
                      <a:pt x="20533" y="5913"/>
                    </a:cubicBezTo>
                    <a:cubicBezTo>
                      <a:pt x="20451" y="5398"/>
                      <a:pt x="20370" y="4882"/>
                      <a:pt x="20397" y="4367"/>
                    </a:cubicBezTo>
                    <a:cubicBezTo>
                      <a:pt x="20533" y="4305"/>
                      <a:pt x="20668" y="4288"/>
                      <a:pt x="20801" y="4288"/>
                    </a:cubicBezTo>
                    <a:cubicBezTo>
                      <a:pt x="20961" y="4288"/>
                      <a:pt x="21117" y="4313"/>
                      <a:pt x="21265" y="4313"/>
                    </a:cubicBezTo>
                    <a:cubicBezTo>
                      <a:pt x="21889" y="4286"/>
                      <a:pt x="22133" y="4069"/>
                      <a:pt x="22160" y="3445"/>
                    </a:cubicBezTo>
                    <a:cubicBezTo>
                      <a:pt x="22160" y="2821"/>
                      <a:pt x="22106" y="2170"/>
                      <a:pt x="22079" y="1546"/>
                    </a:cubicBezTo>
                    <a:cubicBezTo>
                      <a:pt x="22052" y="1302"/>
                      <a:pt x="21997" y="1058"/>
                      <a:pt x="21943" y="841"/>
                    </a:cubicBezTo>
                    <a:cubicBezTo>
                      <a:pt x="21835" y="488"/>
                      <a:pt x="21618" y="271"/>
                      <a:pt x="21265" y="190"/>
                    </a:cubicBezTo>
                    <a:cubicBezTo>
                      <a:pt x="20940" y="136"/>
                      <a:pt x="20641" y="81"/>
                      <a:pt x="20343" y="81"/>
                    </a:cubicBezTo>
                    <a:cubicBezTo>
                      <a:pt x="18200" y="27"/>
                      <a:pt x="16084" y="0"/>
                      <a:pt x="139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8"/>
              <p:cNvSpPr/>
              <p:nvPr/>
            </p:nvSpPr>
            <p:spPr>
              <a:xfrm>
                <a:off x="6290063" y="4079563"/>
                <a:ext cx="777825" cy="936600"/>
              </a:xfrm>
              <a:custGeom>
                <a:avLst/>
                <a:gdLst/>
                <a:ahLst/>
                <a:cxnLst/>
                <a:rect l="l" t="t" r="r" b="b"/>
                <a:pathLst>
                  <a:path w="31113" h="37464" extrusionOk="0">
                    <a:moveTo>
                      <a:pt x="15516" y="0"/>
                    </a:moveTo>
                    <a:cubicBezTo>
                      <a:pt x="15184" y="0"/>
                      <a:pt x="14851" y="7"/>
                      <a:pt x="14512" y="21"/>
                    </a:cubicBezTo>
                    <a:cubicBezTo>
                      <a:pt x="14399" y="25"/>
                      <a:pt x="14285" y="27"/>
                      <a:pt x="14172" y="27"/>
                    </a:cubicBezTo>
                    <a:cubicBezTo>
                      <a:pt x="13998" y="27"/>
                      <a:pt x="13825" y="23"/>
                      <a:pt x="13651" y="23"/>
                    </a:cubicBezTo>
                    <a:cubicBezTo>
                      <a:pt x="13287" y="23"/>
                      <a:pt x="12923" y="38"/>
                      <a:pt x="12559" y="129"/>
                    </a:cubicBezTo>
                    <a:cubicBezTo>
                      <a:pt x="12532" y="265"/>
                      <a:pt x="12505" y="319"/>
                      <a:pt x="12505" y="400"/>
                    </a:cubicBezTo>
                    <a:cubicBezTo>
                      <a:pt x="12369" y="1539"/>
                      <a:pt x="12261" y="2706"/>
                      <a:pt x="12098" y="3845"/>
                    </a:cubicBezTo>
                    <a:cubicBezTo>
                      <a:pt x="11963" y="4957"/>
                      <a:pt x="11800" y="6042"/>
                      <a:pt x="11637" y="7154"/>
                    </a:cubicBezTo>
                    <a:cubicBezTo>
                      <a:pt x="11420" y="8592"/>
                      <a:pt x="11230" y="10029"/>
                      <a:pt x="11040" y="11440"/>
                    </a:cubicBezTo>
                    <a:cubicBezTo>
                      <a:pt x="10986" y="11765"/>
                      <a:pt x="10905" y="12036"/>
                      <a:pt x="10661" y="12281"/>
                    </a:cubicBezTo>
                    <a:cubicBezTo>
                      <a:pt x="9793" y="13203"/>
                      <a:pt x="8925" y="14152"/>
                      <a:pt x="8057" y="15074"/>
                    </a:cubicBezTo>
                    <a:cubicBezTo>
                      <a:pt x="6673" y="16566"/>
                      <a:pt x="5453" y="18166"/>
                      <a:pt x="4368" y="19875"/>
                    </a:cubicBezTo>
                    <a:cubicBezTo>
                      <a:pt x="3283" y="21584"/>
                      <a:pt x="2442" y="23401"/>
                      <a:pt x="1818" y="25327"/>
                    </a:cubicBezTo>
                    <a:cubicBezTo>
                      <a:pt x="1764" y="25490"/>
                      <a:pt x="1411" y="26575"/>
                      <a:pt x="1303" y="26927"/>
                    </a:cubicBezTo>
                    <a:cubicBezTo>
                      <a:pt x="408" y="29992"/>
                      <a:pt x="1" y="33139"/>
                      <a:pt x="109" y="36339"/>
                    </a:cubicBezTo>
                    <a:cubicBezTo>
                      <a:pt x="109" y="36502"/>
                      <a:pt x="137" y="36665"/>
                      <a:pt x="191" y="36909"/>
                    </a:cubicBezTo>
                    <a:cubicBezTo>
                      <a:pt x="435" y="36936"/>
                      <a:pt x="625" y="36990"/>
                      <a:pt x="788" y="36990"/>
                    </a:cubicBezTo>
                    <a:cubicBezTo>
                      <a:pt x="2524" y="37072"/>
                      <a:pt x="4259" y="37180"/>
                      <a:pt x="5995" y="37234"/>
                    </a:cubicBezTo>
                    <a:cubicBezTo>
                      <a:pt x="8870" y="37316"/>
                      <a:pt x="11773" y="37370"/>
                      <a:pt x="14675" y="37451"/>
                    </a:cubicBezTo>
                    <a:cubicBezTo>
                      <a:pt x="15000" y="37451"/>
                      <a:pt x="15326" y="37463"/>
                      <a:pt x="15659" y="37463"/>
                    </a:cubicBezTo>
                    <a:cubicBezTo>
                      <a:pt x="15826" y="37463"/>
                      <a:pt x="15995" y="37460"/>
                      <a:pt x="16167" y="37451"/>
                    </a:cubicBezTo>
                    <a:cubicBezTo>
                      <a:pt x="18825" y="37397"/>
                      <a:pt x="21510" y="37316"/>
                      <a:pt x="24195" y="37234"/>
                    </a:cubicBezTo>
                    <a:cubicBezTo>
                      <a:pt x="26148" y="37180"/>
                      <a:pt x="28128" y="37099"/>
                      <a:pt x="30081" y="37045"/>
                    </a:cubicBezTo>
                    <a:cubicBezTo>
                      <a:pt x="30271" y="37017"/>
                      <a:pt x="30461" y="36963"/>
                      <a:pt x="30651" y="36936"/>
                    </a:cubicBezTo>
                    <a:cubicBezTo>
                      <a:pt x="30922" y="36882"/>
                      <a:pt x="31031" y="36692"/>
                      <a:pt x="31058" y="36421"/>
                    </a:cubicBezTo>
                    <a:cubicBezTo>
                      <a:pt x="31058" y="36312"/>
                      <a:pt x="31058" y="36204"/>
                      <a:pt x="31058" y="36068"/>
                    </a:cubicBezTo>
                    <a:cubicBezTo>
                      <a:pt x="31112" y="34169"/>
                      <a:pt x="30922" y="32271"/>
                      <a:pt x="30624" y="30399"/>
                    </a:cubicBezTo>
                    <a:cubicBezTo>
                      <a:pt x="29756" y="25246"/>
                      <a:pt x="27776" y="20580"/>
                      <a:pt x="24358" y="16593"/>
                    </a:cubicBezTo>
                    <a:cubicBezTo>
                      <a:pt x="23165" y="15156"/>
                      <a:pt x="21863" y="13799"/>
                      <a:pt x="20588" y="12416"/>
                    </a:cubicBezTo>
                    <a:cubicBezTo>
                      <a:pt x="20344" y="12118"/>
                      <a:pt x="20154" y="11847"/>
                      <a:pt x="20100" y="11440"/>
                    </a:cubicBezTo>
                    <a:cubicBezTo>
                      <a:pt x="20018" y="10707"/>
                      <a:pt x="19910" y="9975"/>
                      <a:pt x="19801" y="9243"/>
                    </a:cubicBezTo>
                    <a:cubicBezTo>
                      <a:pt x="19395" y="6368"/>
                      <a:pt x="18906" y="3492"/>
                      <a:pt x="18635" y="590"/>
                    </a:cubicBezTo>
                    <a:cubicBezTo>
                      <a:pt x="18608" y="427"/>
                      <a:pt x="18554" y="292"/>
                      <a:pt x="18527" y="75"/>
                    </a:cubicBezTo>
                    <a:cubicBezTo>
                      <a:pt x="17821" y="48"/>
                      <a:pt x="17170" y="21"/>
                      <a:pt x="16519" y="21"/>
                    </a:cubicBezTo>
                    <a:cubicBezTo>
                      <a:pt x="16180" y="7"/>
                      <a:pt x="15848" y="0"/>
                      <a:pt x="155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8"/>
              <p:cNvSpPr/>
              <p:nvPr/>
            </p:nvSpPr>
            <p:spPr>
              <a:xfrm>
                <a:off x="6555888" y="3997038"/>
                <a:ext cx="245500" cy="59825"/>
              </a:xfrm>
              <a:custGeom>
                <a:avLst/>
                <a:gdLst/>
                <a:ahLst/>
                <a:cxnLst/>
                <a:rect l="l" t="t" r="r" b="b"/>
                <a:pathLst>
                  <a:path w="9820" h="2393" extrusionOk="0">
                    <a:moveTo>
                      <a:pt x="6178" y="0"/>
                    </a:moveTo>
                    <a:cubicBezTo>
                      <a:pt x="4506" y="0"/>
                      <a:pt x="2830" y="12"/>
                      <a:pt x="1167" y="12"/>
                    </a:cubicBezTo>
                    <a:cubicBezTo>
                      <a:pt x="950" y="12"/>
                      <a:pt x="733" y="40"/>
                      <a:pt x="516" y="67"/>
                    </a:cubicBezTo>
                    <a:cubicBezTo>
                      <a:pt x="326" y="94"/>
                      <a:pt x="190" y="202"/>
                      <a:pt x="163" y="419"/>
                    </a:cubicBezTo>
                    <a:cubicBezTo>
                      <a:pt x="28" y="1043"/>
                      <a:pt x="1" y="1667"/>
                      <a:pt x="82" y="2372"/>
                    </a:cubicBezTo>
                    <a:cubicBezTo>
                      <a:pt x="1682" y="2386"/>
                      <a:pt x="3283" y="2393"/>
                      <a:pt x="4883" y="2393"/>
                    </a:cubicBezTo>
                    <a:cubicBezTo>
                      <a:pt x="6483" y="2393"/>
                      <a:pt x="8083" y="2386"/>
                      <a:pt x="9684" y="2372"/>
                    </a:cubicBezTo>
                    <a:cubicBezTo>
                      <a:pt x="9738" y="2237"/>
                      <a:pt x="9792" y="2182"/>
                      <a:pt x="9792" y="2101"/>
                    </a:cubicBezTo>
                    <a:cubicBezTo>
                      <a:pt x="9792" y="1776"/>
                      <a:pt x="9819" y="1450"/>
                      <a:pt x="9792" y="1125"/>
                    </a:cubicBezTo>
                    <a:cubicBezTo>
                      <a:pt x="9765" y="94"/>
                      <a:pt x="9684" y="12"/>
                      <a:pt x="8680" y="12"/>
                    </a:cubicBezTo>
                    <a:cubicBezTo>
                      <a:pt x="7848" y="3"/>
                      <a:pt x="7014" y="0"/>
                      <a:pt x="6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8"/>
              <p:cNvSpPr/>
              <p:nvPr/>
            </p:nvSpPr>
            <p:spPr>
              <a:xfrm>
                <a:off x="6326013" y="4586738"/>
                <a:ext cx="706600" cy="390475"/>
              </a:xfrm>
              <a:custGeom>
                <a:avLst/>
                <a:gdLst/>
                <a:ahLst/>
                <a:cxnLst/>
                <a:rect l="l" t="t" r="r" b="b"/>
                <a:pathLst>
                  <a:path w="28264" h="15619" extrusionOk="0">
                    <a:moveTo>
                      <a:pt x="14337" y="899"/>
                    </a:moveTo>
                    <a:cubicBezTo>
                      <a:pt x="14915" y="899"/>
                      <a:pt x="15484" y="1014"/>
                      <a:pt x="16031" y="1243"/>
                    </a:cubicBezTo>
                    <a:cubicBezTo>
                      <a:pt x="16519" y="1433"/>
                      <a:pt x="17007" y="1595"/>
                      <a:pt x="17523" y="1785"/>
                    </a:cubicBezTo>
                    <a:cubicBezTo>
                      <a:pt x="18166" y="1994"/>
                      <a:pt x="18821" y="2091"/>
                      <a:pt x="19479" y="2091"/>
                    </a:cubicBezTo>
                    <a:cubicBezTo>
                      <a:pt x="19848" y="2091"/>
                      <a:pt x="20218" y="2061"/>
                      <a:pt x="20588" y="2002"/>
                    </a:cubicBezTo>
                    <a:cubicBezTo>
                      <a:pt x="20967" y="1948"/>
                      <a:pt x="21347" y="1894"/>
                      <a:pt x="21727" y="1812"/>
                    </a:cubicBezTo>
                    <a:cubicBezTo>
                      <a:pt x="21873" y="1789"/>
                      <a:pt x="22019" y="1779"/>
                      <a:pt x="22165" y="1779"/>
                    </a:cubicBezTo>
                    <a:cubicBezTo>
                      <a:pt x="22534" y="1779"/>
                      <a:pt x="22904" y="1843"/>
                      <a:pt x="23273" y="1921"/>
                    </a:cubicBezTo>
                    <a:cubicBezTo>
                      <a:pt x="23707" y="2002"/>
                      <a:pt x="24005" y="2301"/>
                      <a:pt x="24276" y="2653"/>
                    </a:cubicBezTo>
                    <a:cubicBezTo>
                      <a:pt x="25307" y="4172"/>
                      <a:pt x="25958" y="5827"/>
                      <a:pt x="26501" y="7563"/>
                    </a:cubicBezTo>
                    <a:cubicBezTo>
                      <a:pt x="26962" y="9027"/>
                      <a:pt x="27206" y="10546"/>
                      <a:pt x="27260" y="12092"/>
                    </a:cubicBezTo>
                    <a:cubicBezTo>
                      <a:pt x="27287" y="12743"/>
                      <a:pt x="27341" y="13367"/>
                      <a:pt x="27369" y="14018"/>
                    </a:cubicBezTo>
                    <a:cubicBezTo>
                      <a:pt x="27396" y="14479"/>
                      <a:pt x="27314" y="14588"/>
                      <a:pt x="26853" y="14696"/>
                    </a:cubicBezTo>
                    <a:cubicBezTo>
                      <a:pt x="26609" y="14750"/>
                      <a:pt x="26338" y="14778"/>
                      <a:pt x="26067" y="14778"/>
                    </a:cubicBezTo>
                    <a:cubicBezTo>
                      <a:pt x="21944" y="14778"/>
                      <a:pt x="17821" y="14778"/>
                      <a:pt x="13698" y="14750"/>
                    </a:cubicBezTo>
                    <a:cubicBezTo>
                      <a:pt x="11691" y="14750"/>
                      <a:pt x="9684" y="14696"/>
                      <a:pt x="7649" y="14642"/>
                    </a:cubicBezTo>
                    <a:cubicBezTo>
                      <a:pt x="6103" y="14588"/>
                      <a:pt x="4530" y="14506"/>
                      <a:pt x="2957" y="14425"/>
                    </a:cubicBezTo>
                    <a:cubicBezTo>
                      <a:pt x="2496" y="14398"/>
                      <a:pt x="2035" y="14398"/>
                      <a:pt x="1547" y="14371"/>
                    </a:cubicBezTo>
                    <a:cubicBezTo>
                      <a:pt x="1330" y="14371"/>
                      <a:pt x="1140" y="14344"/>
                      <a:pt x="841" y="14316"/>
                    </a:cubicBezTo>
                    <a:cubicBezTo>
                      <a:pt x="841" y="13882"/>
                      <a:pt x="814" y="13530"/>
                      <a:pt x="841" y="13177"/>
                    </a:cubicBezTo>
                    <a:cubicBezTo>
                      <a:pt x="1058" y="10845"/>
                      <a:pt x="1628" y="8566"/>
                      <a:pt x="2442" y="6342"/>
                    </a:cubicBezTo>
                    <a:cubicBezTo>
                      <a:pt x="2930" y="5013"/>
                      <a:pt x="3500" y="3711"/>
                      <a:pt x="4151" y="2463"/>
                    </a:cubicBezTo>
                    <a:cubicBezTo>
                      <a:pt x="4557" y="1704"/>
                      <a:pt x="5127" y="1378"/>
                      <a:pt x="5914" y="1351"/>
                    </a:cubicBezTo>
                    <a:cubicBezTo>
                      <a:pt x="5973" y="1348"/>
                      <a:pt x="6032" y="1346"/>
                      <a:pt x="6090" y="1346"/>
                    </a:cubicBezTo>
                    <a:cubicBezTo>
                      <a:pt x="6459" y="1346"/>
                      <a:pt x="6814" y="1413"/>
                      <a:pt x="7188" y="1460"/>
                    </a:cubicBezTo>
                    <a:cubicBezTo>
                      <a:pt x="7649" y="1541"/>
                      <a:pt x="8111" y="1677"/>
                      <a:pt x="8572" y="1731"/>
                    </a:cubicBezTo>
                    <a:cubicBezTo>
                      <a:pt x="8831" y="1763"/>
                      <a:pt x="9087" y="1779"/>
                      <a:pt x="9342" y="1779"/>
                    </a:cubicBezTo>
                    <a:cubicBezTo>
                      <a:pt x="9942" y="1779"/>
                      <a:pt x="10531" y="1693"/>
                      <a:pt x="11121" y="1541"/>
                    </a:cubicBezTo>
                    <a:cubicBezTo>
                      <a:pt x="11881" y="1351"/>
                      <a:pt x="12640" y="1161"/>
                      <a:pt x="13400" y="999"/>
                    </a:cubicBezTo>
                    <a:cubicBezTo>
                      <a:pt x="13713" y="932"/>
                      <a:pt x="14026" y="899"/>
                      <a:pt x="14337" y="899"/>
                    </a:cubicBezTo>
                    <a:close/>
                    <a:moveTo>
                      <a:pt x="14374" y="1"/>
                    </a:moveTo>
                    <a:cubicBezTo>
                      <a:pt x="14106" y="1"/>
                      <a:pt x="13836" y="25"/>
                      <a:pt x="13562" y="76"/>
                    </a:cubicBezTo>
                    <a:cubicBezTo>
                      <a:pt x="12966" y="185"/>
                      <a:pt x="12342" y="239"/>
                      <a:pt x="11772" y="456"/>
                    </a:cubicBezTo>
                    <a:cubicBezTo>
                      <a:pt x="10968" y="724"/>
                      <a:pt x="10171" y="860"/>
                      <a:pt x="9374" y="860"/>
                    </a:cubicBezTo>
                    <a:cubicBezTo>
                      <a:pt x="8638" y="860"/>
                      <a:pt x="7903" y="745"/>
                      <a:pt x="7161" y="510"/>
                    </a:cubicBezTo>
                    <a:cubicBezTo>
                      <a:pt x="6873" y="426"/>
                      <a:pt x="6584" y="390"/>
                      <a:pt x="6293" y="390"/>
                    </a:cubicBezTo>
                    <a:cubicBezTo>
                      <a:pt x="5927" y="390"/>
                      <a:pt x="5559" y="447"/>
                      <a:pt x="5181" y="538"/>
                    </a:cubicBezTo>
                    <a:cubicBezTo>
                      <a:pt x="4666" y="673"/>
                      <a:pt x="4232" y="944"/>
                      <a:pt x="3906" y="1378"/>
                    </a:cubicBezTo>
                    <a:cubicBezTo>
                      <a:pt x="3635" y="1785"/>
                      <a:pt x="3337" y="2219"/>
                      <a:pt x="3120" y="2653"/>
                    </a:cubicBezTo>
                    <a:cubicBezTo>
                      <a:pt x="1628" y="5583"/>
                      <a:pt x="516" y="8648"/>
                      <a:pt x="109" y="11930"/>
                    </a:cubicBezTo>
                    <a:cubicBezTo>
                      <a:pt x="1" y="12743"/>
                      <a:pt x="1" y="13584"/>
                      <a:pt x="1" y="14425"/>
                    </a:cubicBezTo>
                    <a:cubicBezTo>
                      <a:pt x="1" y="14886"/>
                      <a:pt x="245" y="15130"/>
                      <a:pt x="733" y="15211"/>
                    </a:cubicBezTo>
                    <a:cubicBezTo>
                      <a:pt x="814" y="15239"/>
                      <a:pt x="923" y="15239"/>
                      <a:pt x="1004" y="15239"/>
                    </a:cubicBezTo>
                    <a:cubicBezTo>
                      <a:pt x="2415" y="15293"/>
                      <a:pt x="3798" y="15374"/>
                      <a:pt x="5208" y="15401"/>
                    </a:cubicBezTo>
                    <a:cubicBezTo>
                      <a:pt x="6619" y="15428"/>
                      <a:pt x="8056" y="15428"/>
                      <a:pt x="9467" y="15456"/>
                    </a:cubicBezTo>
                    <a:lnTo>
                      <a:pt x="9982" y="15456"/>
                    </a:lnTo>
                    <a:cubicBezTo>
                      <a:pt x="11691" y="15510"/>
                      <a:pt x="13400" y="15564"/>
                      <a:pt x="15081" y="15591"/>
                    </a:cubicBezTo>
                    <a:cubicBezTo>
                      <a:pt x="15081" y="15591"/>
                      <a:pt x="15081" y="15591"/>
                      <a:pt x="15081" y="15564"/>
                    </a:cubicBezTo>
                    <a:lnTo>
                      <a:pt x="16302" y="15564"/>
                    </a:lnTo>
                    <a:cubicBezTo>
                      <a:pt x="18608" y="15591"/>
                      <a:pt x="20940" y="15618"/>
                      <a:pt x="23273" y="15618"/>
                    </a:cubicBezTo>
                    <a:cubicBezTo>
                      <a:pt x="24276" y="15618"/>
                      <a:pt x="25307" y="15591"/>
                      <a:pt x="26311" y="15564"/>
                    </a:cubicBezTo>
                    <a:cubicBezTo>
                      <a:pt x="26636" y="15564"/>
                      <a:pt x="26935" y="15510"/>
                      <a:pt x="27233" y="15428"/>
                    </a:cubicBezTo>
                    <a:cubicBezTo>
                      <a:pt x="27911" y="15239"/>
                      <a:pt x="28264" y="14832"/>
                      <a:pt x="28264" y="14154"/>
                    </a:cubicBezTo>
                    <a:cubicBezTo>
                      <a:pt x="28264" y="13421"/>
                      <a:pt x="28182" y="12689"/>
                      <a:pt x="28155" y="11957"/>
                    </a:cubicBezTo>
                    <a:cubicBezTo>
                      <a:pt x="28101" y="10438"/>
                      <a:pt x="27857" y="8919"/>
                      <a:pt x="27396" y="7481"/>
                    </a:cubicBezTo>
                    <a:cubicBezTo>
                      <a:pt x="27070" y="6451"/>
                      <a:pt x="26745" y="5393"/>
                      <a:pt x="26284" y="4416"/>
                    </a:cubicBezTo>
                    <a:cubicBezTo>
                      <a:pt x="25850" y="3494"/>
                      <a:pt x="25226" y="2653"/>
                      <a:pt x="24683" y="1812"/>
                    </a:cubicBezTo>
                    <a:cubicBezTo>
                      <a:pt x="24466" y="1487"/>
                      <a:pt x="24114" y="1243"/>
                      <a:pt x="23734" y="1107"/>
                    </a:cubicBezTo>
                    <a:cubicBezTo>
                      <a:pt x="23246" y="985"/>
                      <a:pt x="22757" y="878"/>
                      <a:pt x="22258" y="878"/>
                    </a:cubicBezTo>
                    <a:cubicBezTo>
                      <a:pt x="22091" y="878"/>
                      <a:pt x="21923" y="890"/>
                      <a:pt x="21754" y="917"/>
                    </a:cubicBezTo>
                    <a:cubicBezTo>
                      <a:pt x="21401" y="971"/>
                      <a:pt x="21049" y="1026"/>
                      <a:pt x="20696" y="1080"/>
                    </a:cubicBezTo>
                    <a:cubicBezTo>
                      <a:pt x="20275" y="1170"/>
                      <a:pt x="19858" y="1216"/>
                      <a:pt x="19445" y="1216"/>
                    </a:cubicBezTo>
                    <a:cubicBezTo>
                      <a:pt x="18739" y="1216"/>
                      <a:pt x="18044" y="1082"/>
                      <a:pt x="17360" y="809"/>
                    </a:cubicBezTo>
                    <a:cubicBezTo>
                      <a:pt x="16926" y="646"/>
                      <a:pt x="16519" y="483"/>
                      <a:pt x="16085" y="321"/>
                    </a:cubicBezTo>
                    <a:cubicBezTo>
                      <a:pt x="15528" y="116"/>
                      <a:pt x="14957" y="1"/>
                      <a:pt x="143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8"/>
              <p:cNvSpPr/>
              <p:nvPr/>
            </p:nvSpPr>
            <p:spPr>
              <a:xfrm>
                <a:off x="6346363" y="4609188"/>
                <a:ext cx="664550" cy="347000"/>
              </a:xfrm>
              <a:custGeom>
                <a:avLst/>
                <a:gdLst/>
                <a:ahLst/>
                <a:cxnLst/>
                <a:rect l="l" t="t" r="r" b="b"/>
                <a:pathLst>
                  <a:path w="26582" h="13880" extrusionOk="0">
                    <a:moveTo>
                      <a:pt x="13523" y="1"/>
                    </a:moveTo>
                    <a:cubicBezTo>
                      <a:pt x="13212" y="1"/>
                      <a:pt x="12899" y="34"/>
                      <a:pt x="12586" y="101"/>
                    </a:cubicBezTo>
                    <a:cubicBezTo>
                      <a:pt x="11826" y="263"/>
                      <a:pt x="11067" y="453"/>
                      <a:pt x="10307" y="643"/>
                    </a:cubicBezTo>
                    <a:cubicBezTo>
                      <a:pt x="9717" y="795"/>
                      <a:pt x="9128" y="881"/>
                      <a:pt x="8528" y="881"/>
                    </a:cubicBezTo>
                    <a:cubicBezTo>
                      <a:pt x="8273" y="881"/>
                      <a:pt x="8017" y="865"/>
                      <a:pt x="7758" y="833"/>
                    </a:cubicBezTo>
                    <a:cubicBezTo>
                      <a:pt x="7297" y="779"/>
                      <a:pt x="6835" y="643"/>
                      <a:pt x="6374" y="562"/>
                    </a:cubicBezTo>
                    <a:cubicBezTo>
                      <a:pt x="6000" y="515"/>
                      <a:pt x="5645" y="448"/>
                      <a:pt x="5276" y="448"/>
                    </a:cubicBezTo>
                    <a:cubicBezTo>
                      <a:pt x="5218" y="448"/>
                      <a:pt x="5159" y="450"/>
                      <a:pt x="5100" y="453"/>
                    </a:cubicBezTo>
                    <a:cubicBezTo>
                      <a:pt x="4313" y="480"/>
                      <a:pt x="3743" y="806"/>
                      <a:pt x="3337" y="1565"/>
                    </a:cubicBezTo>
                    <a:cubicBezTo>
                      <a:pt x="2686" y="2813"/>
                      <a:pt x="2116" y="4115"/>
                      <a:pt x="1628" y="5444"/>
                    </a:cubicBezTo>
                    <a:cubicBezTo>
                      <a:pt x="814" y="7668"/>
                      <a:pt x="244" y="9947"/>
                      <a:pt x="27" y="12279"/>
                    </a:cubicBezTo>
                    <a:cubicBezTo>
                      <a:pt x="0" y="12632"/>
                      <a:pt x="27" y="12984"/>
                      <a:pt x="27" y="13418"/>
                    </a:cubicBezTo>
                    <a:cubicBezTo>
                      <a:pt x="326" y="13446"/>
                      <a:pt x="516" y="13473"/>
                      <a:pt x="733" y="13473"/>
                    </a:cubicBezTo>
                    <a:cubicBezTo>
                      <a:pt x="1221" y="13500"/>
                      <a:pt x="1682" y="13500"/>
                      <a:pt x="2143" y="13527"/>
                    </a:cubicBezTo>
                    <a:cubicBezTo>
                      <a:pt x="3716" y="13608"/>
                      <a:pt x="5289" y="13690"/>
                      <a:pt x="6835" y="13744"/>
                    </a:cubicBezTo>
                    <a:cubicBezTo>
                      <a:pt x="8870" y="13798"/>
                      <a:pt x="10877" y="13852"/>
                      <a:pt x="12884" y="13852"/>
                    </a:cubicBezTo>
                    <a:cubicBezTo>
                      <a:pt x="17007" y="13880"/>
                      <a:pt x="21130" y="13880"/>
                      <a:pt x="25253" y="13880"/>
                    </a:cubicBezTo>
                    <a:cubicBezTo>
                      <a:pt x="25524" y="13880"/>
                      <a:pt x="25795" y="13852"/>
                      <a:pt x="26039" y="13798"/>
                    </a:cubicBezTo>
                    <a:cubicBezTo>
                      <a:pt x="26500" y="13690"/>
                      <a:pt x="26582" y="13581"/>
                      <a:pt x="26555" y="13120"/>
                    </a:cubicBezTo>
                    <a:cubicBezTo>
                      <a:pt x="26527" y="12469"/>
                      <a:pt x="26473" y="11845"/>
                      <a:pt x="26446" y="11194"/>
                    </a:cubicBezTo>
                    <a:cubicBezTo>
                      <a:pt x="26392" y="9648"/>
                      <a:pt x="26148" y="8129"/>
                      <a:pt x="25687" y="6665"/>
                    </a:cubicBezTo>
                    <a:cubicBezTo>
                      <a:pt x="25144" y="4929"/>
                      <a:pt x="24493" y="3274"/>
                      <a:pt x="23462" y="1755"/>
                    </a:cubicBezTo>
                    <a:cubicBezTo>
                      <a:pt x="23191" y="1403"/>
                      <a:pt x="22893" y="1104"/>
                      <a:pt x="22459" y="1023"/>
                    </a:cubicBezTo>
                    <a:cubicBezTo>
                      <a:pt x="22090" y="945"/>
                      <a:pt x="21720" y="881"/>
                      <a:pt x="21351" y="881"/>
                    </a:cubicBezTo>
                    <a:cubicBezTo>
                      <a:pt x="21205" y="881"/>
                      <a:pt x="21059" y="891"/>
                      <a:pt x="20913" y="914"/>
                    </a:cubicBezTo>
                    <a:cubicBezTo>
                      <a:pt x="20533" y="996"/>
                      <a:pt x="20153" y="1050"/>
                      <a:pt x="19774" y="1104"/>
                    </a:cubicBezTo>
                    <a:cubicBezTo>
                      <a:pt x="19404" y="1163"/>
                      <a:pt x="19034" y="1193"/>
                      <a:pt x="18665" y="1193"/>
                    </a:cubicBezTo>
                    <a:cubicBezTo>
                      <a:pt x="18007" y="1193"/>
                      <a:pt x="17352" y="1096"/>
                      <a:pt x="16709" y="887"/>
                    </a:cubicBezTo>
                    <a:cubicBezTo>
                      <a:pt x="16193" y="697"/>
                      <a:pt x="15705" y="535"/>
                      <a:pt x="15217" y="345"/>
                    </a:cubicBezTo>
                    <a:cubicBezTo>
                      <a:pt x="14670" y="116"/>
                      <a:pt x="14101" y="1"/>
                      <a:pt x="13523"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8"/>
              <p:cNvSpPr/>
              <p:nvPr/>
            </p:nvSpPr>
            <p:spPr>
              <a:xfrm>
                <a:off x="6649463" y="4343588"/>
                <a:ext cx="111225" cy="97975"/>
              </a:xfrm>
              <a:custGeom>
                <a:avLst/>
                <a:gdLst/>
                <a:ahLst/>
                <a:cxnLst/>
                <a:rect l="l" t="t" r="r" b="b"/>
                <a:pathLst>
                  <a:path w="4449" h="3919" extrusionOk="0">
                    <a:moveTo>
                      <a:pt x="2367" y="865"/>
                    </a:moveTo>
                    <a:cubicBezTo>
                      <a:pt x="2523" y="865"/>
                      <a:pt x="2680" y="940"/>
                      <a:pt x="2849" y="1096"/>
                    </a:cubicBezTo>
                    <a:cubicBezTo>
                      <a:pt x="3011" y="1258"/>
                      <a:pt x="3174" y="1448"/>
                      <a:pt x="3310" y="1638"/>
                    </a:cubicBezTo>
                    <a:cubicBezTo>
                      <a:pt x="3418" y="1747"/>
                      <a:pt x="3445" y="1909"/>
                      <a:pt x="3500" y="2072"/>
                    </a:cubicBezTo>
                    <a:cubicBezTo>
                      <a:pt x="3445" y="2235"/>
                      <a:pt x="3418" y="2370"/>
                      <a:pt x="3364" y="2479"/>
                    </a:cubicBezTo>
                    <a:cubicBezTo>
                      <a:pt x="3216" y="2774"/>
                      <a:pt x="2921" y="2922"/>
                      <a:pt x="2567" y="2922"/>
                    </a:cubicBezTo>
                    <a:cubicBezTo>
                      <a:pt x="2466" y="2922"/>
                      <a:pt x="2360" y="2910"/>
                      <a:pt x="2252" y="2886"/>
                    </a:cubicBezTo>
                    <a:cubicBezTo>
                      <a:pt x="1791" y="2777"/>
                      <a:pt x="1492" y="2425"/>
                      <a:pt x="1465" y="1991"/>
                    </a:cubicBezTo>
                    <a:cubicBezTo>
                      <a:pt x="1465" y="1638"/>
                      <a:pt x="1601" y="1367"/>
                      <a:pt x="1845" y="1123"/>
                    </a:cubicBezTo>
                    <a:cubicBezTo>
                      <a:pt x="2029" y="953"/>
                      <a:pt x="2198" y="865"/>
                      <a:pt x="2367" y="865"/>
                    </a:cubicBezTo>
                    <a:close/>
                    <a:moveTo>
                      <a:pt x="2317" y="0"/>
                    </a:moveTo>
                    <a:cubicBezTo>
                      <a:pt x="2179" y="0"/>
                      <a:pt x="2046" y="25"/>
                      <a:pt x="1926" y="65"/>
                    </a:cubicBezTo>
                    <a:cubicBezTo>
                      <a:pt x="950" y="336"/>
                      <a:pt x="1" y="1774"/>
                      <a:pt x="814" y="2994"/>
                    </a:cubicBezTo>
                    <a:cubicBezTo>
                      <a:pt x="1230" y="3618"/>
                      <a:pt x="1846" y="3918"/>
                      <a:pt x="2588" y="3918"/>
                    </a:cubicBezTo>
                    <a:cubicBezTo>
                      <a:pt x="2621" y="3918"/>
                      <a:pt x="2653" y="3918"/>
                      <a:pt x="2686" y="3917"/>
                    </a:cubicBezTo>
                    <a:cubicBezTo>
                      <a:pt x="3717" y="3835"/>
                      <a:pt x="4449" y="3076"/>
                      <a:pt x="4449" y="2099"/>
                    </a:cubicBezTo>
                    <a:cubicBezTo>
                      <a:pt x="4449" y="1177"/>
                      <a:pt x="3418" y="65"/>
                      <a:pt x="2469" y="11"/>
                    </a:cubicBezTo>
                    <a:cubicBezTo>
                      <a:pt x="2418" y="3"/>
                      <a:pt x="2367" y="0"/>
                      <a:pt x="231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68"/>
            <p:cNvSpPr/>
            <p:nvPr/>
          </p:nvSpPr>
          <p:spPr>
            <a:xfrm>
              <a:off x="2209750" y="3109900"/>
              <a:ext cx="137000" cy="45250"/>
            </a:xfrm>
            <a:custGeom>
              <a:avLst/>
              <a:gdLst/>
              <a:ahLst/>
              <a:cxnLst/>
              <a:rect l="l" t="t" r="r" b="b"/>
              <a:pathLst>
                <a:path w="5480" h="1810" extrusionOk="0">
                  <a:moveTo>
                    <a:pt x="5037" y="1"/>
                  </a:moveTo>
                  <a:cubicBezTo>
                    <a:pt x="4978" y="1"/>
                    <a:pt x="4917" y="16"/>
                    <a:pt x="4856" y="47"/>
                  </a:cubicBezTo>
                  <a:cubicBezTo>
                    <a:pt x="4693" y="128"/>
                    <a:pt x="4530" y="236"/>
                    <a:pt x="4367" y="318"/>
                  </a:cubicBezTo>
                  <a:cubicBezTo>
                    <a:pt x="3790" y="650"/>
                    <a:pt x="3204" y="828"/>
                    <a:pt x="2615" y="828"/>
                  </a:cubicBezTo>
                  <a:cubicBezTo>
                    <a:pt x="2098" y="828"/>
                    <a:pt x="1578" y="691"/>
                    <a:pt x="1058" y="399"/>
                  </a:cubicBezTo>
                  <a:cubicBezTo>
                    <a:pt x="895" y="318"/>
                    <a:pt x="706" y="236"/>
                    <a:pt x="543" y="182"/>
                  </a:cubicBezTo>
                  <a:cubicBezTo>
                    <a:pt x="508" y="171"/>
                    <a:pt x="473" y="165"/>
                    <a:pt x="439" y="165"/>
                  </a:cubicBezTo>
                  <a:cubicBezTo>
                    <a:pt x="313" y="165"/>
                    <a:pt x="194" y="238"/>
                    <a:pt x="109" y="345"/>
                  </a:cubicBezTo>
                  <a:cubicBezTo>
                    <a:pt x="0" y="481"/>
                    <a:pt x="0" y="670"/>
                    <a:pt x="109" y="806"/>
                  </a:cubicBezTo>
                  <a:cubicBezTo>
                    <a:pt x="190" y="942"/>
                    <a:pt x="326" y="1050"/>
                    <a:pt x="434" y="1159"/>
                  </a:cubicBezTo>
                  <a:cubicBezTo>
                    <a:pt x="1085" y="1620"/>
                    <a:pt x="1818" y="1755"/>
                    <a:pt x="2550" y="1810"/>
                  </a:cubicBezTo>
                  <a:cubicBezTo>
                    <a:pt x="3418" y="1755"/>
                    <a:pt x="4205" y="1566"/>
                    <a:pt x="4910" y="1077"/>
                  </a:cubicBezTo>
                  <a:cubicBezTo>
                    <a:pt x="5072" y="969"/>
                    <a:pt x="5235" y="806"/>
                    <a:pt x="5371" y="643"/>
                  </a:cubicBezTo>
                  <a:cubicBezTo>
                    <a:pt x="5479" y="481"/>
                    <a:pt x="5452" y="236"/>
                    <a:pt x="5317" y="128"/>
                  </a:cubicBezTo>
                  <a:cubicBezTo>
                    <a:pt x="5232" y="43"/>
                    <a:pt x="5136" y="1"/>
                    <a:pt x="503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8"/>
            <p:cNvSpPr/>
            <p:nvPr/>
          </p:nvSpPr>
          <p:spPr>
            <a:xfrm>
              <a:off x="2204325" y="3050700"/>
              <a:ext cx="23750" cy="23150"/>
            </a:xfrm>
            <a:custGeom>
              <a:avLst/>
              <a:gdLst/>
              <a:ahLst/>
              <a:cxnLst/>
              <a:rect l="l" t="t" r="r" b="b"/>
              <a:pathLst>
                <a:path w="950" h="926" extrusionOk="0">
                  <a:moveTo>
                    <a:pt x="461" y="1"/>
                  </a:moveTo>
                  <a:cubicBezTo>
                    <a:pt x="217" y="28"/>
                    <a:pt x="27" y="218"/>
                    <a:pt x="0" y="462"/>
                  </a:cubicBezTo>
                  <a:cubicBezTo>
                    <a:pt x="0" y="718"/>
                    <a:pt x="218" y="925"/>
                    <a:pt x="470" y="925"/>
                  </a:cubicBezTo>
                  <a:cubicBezTo>
                    <a:pt x="485" y="925"/>
                    <a:pt x="500" y="924"/>
                    <a:pt x="516" y="923"/>
                  </a:cubicBezTo>
                  <a:cubicBezTo>
                    <a:pt x="760" y="896"/>
                    <a:pt x="950" y="652"/>
                    <a:pt x="923" y="435"/>
                  </a:cubicBezTo>
                  <a:cubicBezTo>
                    <a:pt x="923" y="163"/>
                    <a:pt x="706" y="1"/>
                    <a:pt x="4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8"/>
            <p:cNvSpPr/>
            <p:nvPr/>
          </p:nvSpPr>
          <p:spPr>
            <a:xfrm>
              <a:off x="2341975" y="3049300"/>
              <a:ext cx="21050" cy="21775"/>
            </a:xfrm>
            <a:custGeom>
              <a:avLst/>
              <a:gdLst/>
              <a:ahLst/>
              <a:cxnLst/>
              <a:rect l="l" t="t" r="r" b="b"/>
              <a:pathLst>
                <a:path w="842" h="871" extrusionOk="0">
                  <a:moveTo>
                    <a:pt x="424" y="0"/>
                  </a:moveTo>
                  <a:cubicBezTo>
                    <a:pt x="218" y="0"/>
                    <a:pt x="0" y="206"/>
                    <a:pt x="0" y="436"/>
                  </a:cubicBezTo>
                  <a:cubicBezTo>
                    <a:pt x="0" y="653"/>
                    <a:pt x="217" y="870"/>
                    <a:pt x="462" y="870"/>
                  </a:cubicBezTo>
                  <a:cubicBezTo>
                    <a:pt x="679" y="843"/>
                    <a:pt x="841" y="653"/>
                    <a:pt x="841" y="436"/>
                  </a:cubicBezTo>
                  <a:cubicBezTo>
                    <a:pt x="841" y="219"/>
                    <a:pt x="651" y="29"/>
                    <a:pt x="462" y="2"/>
                  </a:cubicBezTo>
                  <a:cubicBezTo>
                    <a:pt x="449" y="1"/>
                    <a:pt x="437" y="0"/>
                    <a:pt x="424"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8"/>
            <p:cNvSpPr/>
            <p:nvPr/>
          </p:nvSpPr>
          <p:spPr>
            <a:xfrm>
              <a:off x="2167025" y="2737400"/>
              <a:ext cx="92925" cy="90925"/>
            </a:xfrm>
            <a:custGeom>
              <a:avLst/>
              <a:gdLst/>
              <a:ahLst/>
              <a:cxnLst/>
              <a:rect l="l" t="t" r="r" b="b"/>
              <a:pathLst>
                <a:path w="3717" h="3637" extrusionOk="0">
                  <a:moveTo>
                    <a:pt x="1899" y="951"/>
                  </a:moveTo>
                  <a:cubicBezTo>
                    <a:pt x="2333" y="951"/>
                    <a:pt x="2767" y="1412"/>
                    <a:pt x="2767" y="1819"/>
                  </a:cubicBezTo>
                  <a:cubicBezTo>
                    <a:pt x="2767" y="2253"/>
                    <a:pt x="2360" y="2660"/>
                    <a:pt x="1872" y="2660"/>
                  </a:cubicBezTo>
                  <a:cubicBezTo>
                    <a:pt x="1853" y="2661"/>
                    <a:pt x="1834" y="2661"/>
                    <a:pt x="1816" y="2661"/>
                  </a:cubicBezTo>
                  <a:cubicBezTo>
                    <a:pt x="1357" y="2661"/>
                    <a:pt x="1031" y="2344"/>
                    <a:pt x="1031" y="1927"/>
                  </a:cubicBezTo>
                  <a:cubicBezTo>
                    <a:pt x="1031" y="1493"/>
                    <a:pt x="1519" y="951"/>
                    <a:pt x="1899" y="951"/>
                  </a:cubicBezTo>
                  <a:close/>
                  <a:moveTo>
                    <a:pt x="1835" y="1"/>
                  </a:moveTo>
                  <a:cubicBezTo>
                    <a:pt x="1820" y="1"/>
                    <a:pt x="1806" y="1"/>
                    <a:pt x="1791" y="1"/>
                  </a:cubicBezTo>
                  <a:cubicBezTo>
                    <a:pt x="977" y="29"/>
                    <a:pt x="1" y="1005"/>
                    <a:pt x="55" y="1927"/>
                  </a:cubicBezTo>
                  <a:cubicBezTo>
                    <a:pt x="108" y="2913"/>
                    <a:pt x="841" y="3637"/>
                    <a:pt x="1818" y="3637"/>
                  </a:cubicBezTo>
                  <a:cubicBezTo>
                    <a:pt x="1836" y="3637"/>
                    <a:pt x="1854" y="3636"/>
                    <a:pt x="1872" y="3636"/>
                  </a:cubicBezTo>
                  <a:cubicBezTo>
                    <a:pt x="2849" y="3609"/>
                    <a:pt x="3716" y="2768"/>
                    <a:pt x="3689" y="1819"/>
                  </a:cubicBezTo>
                  <a:cubicBezTo>
                    <a:pt x="3689" y="857"/>
                    <a:pt x="2795" y="1"/>
                    <a:pt x="183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8"/>
            <p:cNvSpPr/>
            <p:nvPr/>
          </p:nvSpPr>
          <p:spPr>
            <a:xfrm>
              <a:off x="2192800" y="2761150"/>
              <a:ext cx="43425" cy="42800"/>
            </a:xfrm>
            <a:custGeom>
              <a:avLst/>
              <a:gdLst/>
              <a:ahLst/>
              <a:cxnLst/>
              <a:rect l="l" t="t" r="r" b="b"/>
              <a:pathLst>
                <a:path w="1737" h="1712" extrusionOk="0">
                  <a:moveTo>
                    <a:pt x="868" y="1"/>
                  </a:moveTo>
                  <a:cubicBezTo>
                    <a:pt x="488" y="1"/>
                    <a:pt x="0" y="543"/>
                    <a:pt x="0" y="977"/>
                  </a:cubicBezTo>
                  <a:cubicBezTo>
                    <a:pt x="0" y="1394"/>
                    <a:pt x="326" y="1711"/>
                    <a:pt x="785" y="1711"/>
                  </a:cubicBezTo>
                  <a:cubicBezTo>
                    <a:pt x="803" y="1711"/>
                    <a:pt x="822" y="1711"/>
                    <a:pt x="841" y="1710"/>
                  </a:cubicBezTo>
                  <a:cubicBezTo>
                    <a:pt x="1329" y="1710"/>
                    <a:pt x="1736" y="1303"/>
                    <a:pt x="1736" y="869"/>
                  </a:cubicBezTo>
                  <a:cubicBezTo>
                    <a:pt x="1736" y="462"/>
                    <a:pt x="1302" y="1"/>
                    <a:pt x="86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8"/>
            <p:cNvSpPr/>
            <p:nvPr/>
          </p:nvSpPr>
          <p:spPr>
            <a:xfrm>
              <a:off x="2269475" y="2624575"/>
              <a:ext cx="50875" cy="51450"/>
            </a:xfrm>
            <a:custGeom>
              <a:avLst/>
              <a:gdLst/>
              <a:ahLst/>
              <a:cxnLst/>
              <a:rect l="l" t="t" r="r" b="b"/>
              <a:pathLst>
                <a:path w="2035" h="2058" extrusionOk="0">
                  <a:moveTo>
                    <a:pt x="902" y="1"/>
                  </a:moveTo>
                  <a:cubicBezTo>
                    <a:pt x="733" y="1"/>
                    <a:pt x="564" y="89"/>
                    <a:pt x="380" y="259"/>
                  </a:cubicBezTo>
                  <a:cubicBezTo>
                    <a:pt x="136" y="503"/>
                    <a:pt x="0" y="774"/>
                    <a:pt x="0" y="1127"/>
                  </a:cubicBezTo>
                  <a:cubicBezTo>
                    <a:pt x="27" y="1561"/>
                    <a:pt x="326" y="1913"/>
                    <a:pt x="787" y="2022"/>
                  </a:cubicBezTo>
                  <a:cubicBezTo>
                    <a:pt x="895" y="2046"/>
                    <a:pt x="1001" y="2058"/>
                    <a:pt x="1102" y="2058"/>
                  </a:cubicBezTo>
                  <a:cubicBezTo>
                    <a:pt x="1456" y="2058"/>
                    <a:pt x="1751" y="1910"/>
                    <a:pt x="1899" y="1615"/>
                  </a:cubicBezTo>
                  <a:cubicBezTo>
                    <a:pt x="1953" y="1506"/>
                    <a:pt x="1980" y="1371"/>
                    <a:pt x="2035" y="1208"/>
                  </a:cubicBezTo>
                  <a:cubicBezTo>
                    <a:pt x="1980" y="1045"/>
                    <a:pt x="1953" y="883"/>
                    <a:pt x="1845" y="774"/>
                  </a:cubicBezTo>
                  <a:cubicBezTo>
                    <a:pt x="1709" y="584"/>
                    <a:pt x="1546" y="394"/>
                    <a:pt x="1384" y="232"/>
                  </a:cubicBezTo>
                  <a:cubicBezTo>
                    <a:pt x="1215" y="76"/>
                    <a:pt x="1058" y="1"/>
                    <a:pt x="902"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8"/>
            <p:cNvSpPr/>
            <p:nvPr/>
          </p:nvSpPr>
          <p:spPr>
            <a:xfrm>
              <a:off x="2215175" y="2519075"/>
              <a:ext cx="66475" cy="64525"/>
            </a:xfrm>
            <a:custGeom>
              <a:avLst/>
              <a:gdLst/>
              <a:ahLst/>
              <a:cxnLst/>
              <a:rect l="l" t="t" r="r" b="b"/>
              <a:pathLst>
                <a:path w="2659" h="2581" extrusionOk="0">
                  <a:moveTo>
                    <a:pt x="1418" y="946"/>
                  </a:moveTo>
                  <a:cubicBezTo>
                    <a:pt x="1433" y="946"/>
                    <a:pt x="1449" y="948"/>
                    <a:pt x="1465" y="950"/>
                  </a:cubicBezTo>
                  <a:cubicBezTo>
                    <a:pt x="1492" y="1004"/>
                    <a:pt x="1601" y="1085"/>
                    <a:pt x="1574" y="1140"/>
                  </a:cubicBezTo>
                  <a:cubicBezTo>
                    <a:pt x="1546" y="1275"/>
                    <a:pt x="1492" y="1384"/>
                    <a:pt x="1411" y="1492"/>
                  </a:cubicBezTo>
                  <a:cubicBezTo>
                    <a:pt x="1391" y="1532"/>
                    <a:pt x="1313" y="1557"/>
                    <a:pt x="1251" y="1557"/>
                  </a:cubicBezTo>
                  <a:cubicBezTo>
                    <a:pt x="1229" y="1557"/>
                    <a:pt x="1208" y="1554"/>
                    <a:pt x="1194" y="1547"/>
                  </a:cubicBezTo>
                  <a:cubicBezTo>
                    <a:pt x="1140" y="1519"/>
                    <a:pt x="1085" y="1384"/>
                    <a:pt x="1085" y="1302"/>
                  </a:cubicBezTo>
                  <a:cubicBezTo>
                    <a:pt x="1135" y="1079"/>
                    <a:pt x="1253" y="946"/>
                    <a:pt x="1418" y="946"/>
                  </a:cubicBezTo>
                  <a:close/>
                  <a:moveTo>
                    <a:pt x="1384" y="1"/>
                  </a:moveTo>
                  <a:cubicBezTo>
                    <a:pt x="1329" y="1"/>
                    <a:pt x="1248" y="1"/>
                    <a:pt x="1167" y="28"/>
                  </a:cubicBezTo>
                  <a:cubicBezTo>
                    <a:pt x="489" y="245"/>
                    <a:pt x="0" y="1113"/>
                    <a:pt x="190" y="1791"/>
                  </a:cubicBezTo>
                  <a:cubicBezTo>
                    <a:pt x="343" y="2286"/>
                    <a:pt x="763" y="2581"/>
                    <a:pt x="1215" y="2581"/>
                  </a:cubicBezTo>
                  <a:cubicBezTo>
                    <a:pt x="1407" y="2581"/>
                    <a:pt x="1605" y="2528"/>
                    <a:pt x="1790" y="2415"/>
                  </a:cubicBezTo>
                  <a:cubicBezTo>
                    <a:pt x="2224" y="2143"/>
                    <a:pt x="2496" y="1764"/>
                    <a:pt x="2550" y="1275"/>
                  </a:cubicBezTo>
                  <a:cubicBezTo>
                    <a:pt x="2658" y="624"/>
                    <a:pt x="2089" y="1"/>
                    <a:pt x="138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8"/>
            <p:cNvSpPr/>
            <p:nvPr/>
          </p:nvSpPr>
          <p:spPr>
            <a:xfrm>
              <a:off x="2242300" y="2542725"/>
              <a:ext cx="12900" cy="15300"/>
            </a:xfrm>
            <a:custGeom>
              <a:avLst/>
              <a:gdLst/>
              <a:ahLst/>
              <a:cxnLst/>
              <a:rect l="l" t="t" r="r" b="b"/>
              <a:pathLst>
                <a:path w="516" h="612" extrusionOk="0">
                  <a:moveTo>
                    <a:pt x="333" y="0"/>
                  </a:moveTo>
                  <a:cubicBezTo>
                    <a:pt x="168" y="0"/>
                    <a:pt x="50" y="133"/>
                    <a:pt x="0" y="356"/>
                  </a:cubicBezTo>
                  <a:cubicBezTo>
                    <a:pt x="0" y="438"/>
                    <a:pt x="55" y="573"/>
                    <a:pt x="109" y="601"/>
                  </a:cubicBezTo>
                  <a:cubicBezTo>
                    <a:pt x="123" y="608"/>
                    <a:pt x="144" y="611"/>
                    <a:pt x="166" y="611"/>
                  </a:cubicBezTo>
                  <a:cubicBezTo>
                    <a:pt x="228" y="611"/>
                    <a:pt x="306" y="586"/>
                    <a:pt x="326" y="546"/>
                  </a:cubicBezTo>
                  <a:cubicBezTo>
                    <a:pt x="407" y="438"/>
                    <a:pt x="461" y="329"/>
                    <a:pt x="489" y="194"/>
                  </a:cubicBezTo>
                  <a:cubicBezTo>
                    <a:pt x="516" y="139"/>
                    <a:pt x="407" y="58"/>
                    <a:pt x="380" y="4"/>
                  </a:cubicBezTo>
                  <a:cubicBezTo>
                    <a:pt x="364" y="2"/>
                    <a:pt x="348" y="0"/>
                    <a:pt x="33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68"/>
          <p:cNvGrpSpPr/>
          <p:nvPr/>
        </p:nvGrpSpPr>
        <p:grpSpPr>
          <a:xfrm>
            <a:off x="5832277" y="2432879"/>
            <a:ext cx="328450" cy="419409"/>
            <a:chOff x="5905475" y="2032050"/>
            <a:chExt cx="454350" cy="580175"/>
          </a:xfrm>
        </p:grpSpPr>
        <p:sp>
          <p:nvSpPr>
            <p:cNvPr id="1941" name="Google Shape;1941;p6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7" name="Google Shape;1947;p68"/>
          <p:cNvGrpSpPr/>
          <p:nvPr/>
        </p:nvGrpSpPr>
        <p:grpSpPr>
          <a:xfrm>
            <a:off x="5399421" y="4490857"/>
            <a:ext cx="230525" cy="288794"/>
            <a:chOff x="7249250" y="2312150"/>
            <a:chExt cx="433317" cy="542846"/>
          </a:xfrm>
        </p:grpSpPr>
        <p:sp>
          <p:nvSpPr>
            <p:cNvPr id="1948" name="Google Shape;1948;p6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1" name="Google Shape;1951;p68"/>
          <p:cNvGrpSpPr/>
          <p:nvPr/>
        </p:nvGrpSpPr>
        <p:grpSpPr>
          <a:xfrm rot="5973186">
            <a:off x="7806412" y="4094253"/>
            <a:ext cx="525721" cy="428640"/>
            <a:chOff x="5426900" y="3064075"/>
            <a:chExt cx="281450" cy="229525"/>
          </a:xfrm>
        </p:grpSpPr>
        <p:sp>
          <p:nvSpPr>
            <p:cNvPr id="1952" name="Google Shape;1952;p6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1" name="Google Shape;1961;p68"/>
          <p:cNvGrpSpPr/>
          <p:nvPr/>
        </p:nvGrpSpPr>
        <p:grpSpPr>
          <a:xfrm rot="5973186">
            <a:off x="7279275" y="681003"/>
            <a:ext cx="525721" cy="428640"/>
            <a:chOff x="5426900" y="3064075"/>
            <a:chExt cx="281450" cy="229525"/>
          </a:xfrm>
        </p:grpSpPr>
        <p:sp>
          <p:nvSpPr>
            <p:cNvPr id="1962" name="Google Shape;1962;p6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72"/>
                                        </p:tgtEl>
                                        <p:attrNameLst>
                                          <p:attrName>style.visibility</p:attrName>
                                        </p:attrNameLst>
                                      </p:cBhvr>
                                      <p:to>
                                        <p:strVal val="visible"/>
                                      </p:to>
                                    </p:set>
                                    <p:animEffect transition="in" filter="fade">
                                      <p:cBhvr>
                                        <p:cTn id="7" dur="1000"/>
                                        <p:tgtEl>
                                          <p:spTgt spid="1872"/>
                                        </p:tgtEl>
                                      </p:cBhvr>
                                    </p:animEffect>
                                    <p:anim calcmode="lin" valueType="num">
                                      <p:cBhvr>
                                        <p:cTn id="8" dur="1000" fill="hold"/>
                                        <p:tgtEl>
                                          <p:spTgt spid="1872"/>
                                        </p:tgtEl>
                                        <p:attrNameLst>
                                          <p:attrName>ppt_x</p:attrName>
                                        </p:attrNameLst>
                                      </p:cBhvr>
                                      <p:tavLst>
                                        <p:tav tm="0">
                                          <p:val>
                                            <p:strVal val="#ppt_x"/>
                                          </p:val>
                                        </p:tav>
                                        <p:tav tm="100000">
                                          <p:val>
                                            <p:strVal val="#ppt_x"/>
                                          </p:val>
                                        </p:tav>
                                      </p:tavLst>
                                    </p:anim>
                                    <p:anim calcmode="lin" valueType="num">
                                      <p:cBhvr>
                                        <p:cTn id="9" dur="1000" fill="hold"/>
                                        <p:tgtEl>
                                          <p:spTgt spid="187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71"/>
                                        </p:tgtEl>
                                        <p:attrNameLst>
                                          <p:attrName>style.visibility</p:attrName>
                                        </p:attrNameLst>
                                      </p:cBhvr>
                                      <p:to>
                                        <p:strVal val="visible"/>
                                      </p:to>
                                    </p:set>
                                    <p:animEffect transition="in" filter="fade">
                                      <p:cBhvr>
                                        <p:cTn id="12" dur="1000"/>
                                        <p:tgtEl>
                                          <p:spTgt spid="1871"/>
                                        </p:tgtEl>
                                      </p:cBhvr>
                                    </p:animEffect>
                                    <p:anim calcmode="lin" valueType="num">
                                      <p:cBhvr>
                                        <p:cTn id="13" dur="1000" fill="hold"/>
                                        <p:tgtEl>
                                          <p:spTgt spid="1871"/>
                                        </p:tgtEl>
                                        <p:attrNameLst>
                                          <p:attrName>ppt_x</p:attrName>
                                        </p:attrNameLst>
                                      </p:cBhvr>
                                      <p:tavLst>
                                        <p:tav tm="0">
                                          <p:val>
                                            <p:strVal val="#ppt_x"/>
                                          </p:val>
                                        </p:tav>
                                        <p:tav tm="100000">
                                          <p:val>
                                            <p:strVal val="#ppt_x"/>
                                          </p:val>
                                        </p:tav>
                                      </p:tavLst>
                                    </p:anim>
                                    <p:anim calcmode="lin" valueType="num">
                                      <p:cBhvr>
                                        <p:cTn id="14" dur="1000" fill="hold"/>
                                        <p:tgtEl>
                                          <p:spTgt spid="187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74"/>
                                        </p:tgtEl>
                                        <p:attrNameLst>
                                          <p:attrName>style.visibility</p:attrName>
                                        </p:attrNameLst>
                                      </p:cBhvr>
                                      <p:to>
                                        <p:strVal val="visible"/>
                                      </p:to>
                                    </p:set>
                                    <p:animEffect transition="in" filter="fade">
                                      <p:cBhvr>
                                        <p:cTn id="17" dur="1000"/>
                                        <p:tgtEl>
                                          <p:spTgt spid="1874"/>
                                        </p:tgtEl>
                                      </p:cBhvr>
                                    </p:animEffect>
                                    <p:anim calcmode="lin" valueType="num">
                                      <p:cBhvr>
                                        <p:cTn id="18" dur="1000" fill="hold"/>
                                        <p:tgtEl>
                                          <p:spTgt spid="1874"/>
                                        </p:tgtEl>
                                        <p:attrNameLst>
                                          <p:attrName>ppt_x</p:attrName>
                                        </p:attrNameLst>
                                      </p:cBhvr>
                                      <p:tavLst>
                                        <p:tav tm="0">
                                          <p:val>
                                            <p:strVal val="#ppt_x"/>
                                          </p:val>
                                        </p:tav>
                                        <p:tav tm="100000">
                                          <p:val>
                                            <p:strVal val="#ppt_x"/>
                                          </p:val>
                                        </p:tav>
                                      </p:tavLst>
                                    </p:anim>
                                    <p:anim calcmode="lin" valueType="num">
                                      <p:cBhvr>
                                        <p:cTn id="19" dur="1000" fill="hold"/>
                                        <p:tgtEl>
                                          <p:spTgt spid="187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40"/>
                                        </p:tgtEl>
                                        <p:attrNameLst>
                                          <p:attrName>style.visibility</p:attrName>
                                        </p:attrNameLst>
                                      </p:cBhvr>
                                      <p:to>
                                        <p:strVal val="visible"/>
                                      </p:to>
                                    </p:set>
                                    <p:animEffect transition="in" filter="fade">
                                      <p:cBhvr>
                                        <p:cTn id="22" dur="1000"/>
                                        <p:tgtEl>
                                          <p:spTgt spid="1940"/>
                                        </p:tgtEl>
                                      </p:cBhvr>
                                    </p:animEffect>
                                    <p:anim calcmode="lin" valueType="num">
                                      <p:cBhvr>
                                        <p:cTn id="23" dur="1000" fill="hold"/>
                                        <p:tgtEl>
                                          <p:spTgt spid="1940"/>
                                        </p:tgtEl>
                                        <p:attrNameLst>
                                          <p:attrName>ppt_x</p:attrName>
                                        </p:attrNameLst>
                                      </p:cBhvr>
                                      <p:tavLst>
                                        <p:tav tm="0">
                                          <p:val>
                                            <p:strVal val="#ppt_x"/>
                                          </p:val>
                                        </p:tav>
                                        <p:tav tm="100000">
                                          <p:val>
                                            <p:strVal val="#ppt_x"/>
                                          </p:val>
                                        </p:tav>
                                      </p:tavLst>
                                    </p:anim>
                                    <p:anim calcmode="lin" valueType="num">
                                      <p:cBhvr>
                                        <p:cTn id="24" dur="1000" fill="hold"/>
                                        <p:tgtEl>
                                          <p:spTgt spid="19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61"/>
                                        </p:tgtEl>
                                        <p:attrNameLst>
                                          <p:attrName>style.visibility</p:attrName>
                                        </p:attrNameLst>
                                      </p:cBhvr>
                                      <p:to>
                                        <p:strVal val="visible"/>
                                      </p:to>
                                    </p:set>
                                    <p:animEffect transition="in" filter="fade">
                                      <p:cBhvr>
                                        <p:cTn id="27" dur="1000"/>
                                        <p:tgtEl>
                                          <p:spTgt spid="1961"/>
                                        </p:tgtEl>
                                      </p:cBhvr>
                                    </p:animEffect>
                                    <p:anim calcmode="lin" valueType="num">
                                      <p:cBhvr>
                                        <p:cTn id="28" dur="1000" fill="hold"/>
                                        <p:tgtEl>
                                          <p:spTgt spid="1961"/>
                                        </p:tgtEl>
                                        <p:attrNameLst>
                                          <p:attrName>ppt_x</p:attrName>
                                        </p:attrNameLst>
                                      </p:cBhvr>
                                      <p:tavLst>
                                        <p:tav tm="0">
                                          <p:val>
                                            <p:strVal val="#ppt_x"/>
                                          </p:val>
                                        </p:tav>
                                        <p:tav tm="100000">
                                          <p:val>
                                            <p:strVal val="#ppt_x"/>
                                          </p:val>
                                        </p:tav>
                                      </p:tavLst>
                                    </p:anim>
                                    <p:anim calcmode="lin" valueType="num">
                                      <p:cBhvr>
                                        <p:cTn id="29" dur="1000" fill="hold"/>
                                        <p:tgtEl>
                                          <p:spTgt spid="196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80"/>
                                        </p:tgtEl>
                                        <p:attrNameLst>
                                          <p:attrName>style.visibility</p:attrName>
                                        </p:attrNameLst>
                                      </p:cBhvr>
                                      <p:to>
                                        <p:strVal val="visible"/>
                                      </p:to>
                                    </p:set>
                                    <p:animEffect transition="in" filter="fade">
                                      <p:cBhvr>
                                        <p:cTn id="32" dur="1000"/>
                                        <p:tgtEl>
                                          <p:spTgt spid="1880"/>
                                        </p:tgtEl>
                                      </p:cBhvr>
                                    </p:animEffect>
                                    <p:anim calcmode="lin" valueType="num">
                                      <p:cBhvr>
                                        <p:cTn id="33" dur="1000" fill="hold"/>
                                        <p:tgtEl>
                                          <p:spTgt spid="1880"/>
                                        </p:tgtEl>
                                        <p:attrNameLst>
                                          <p:attrName>ppt_x</p:attrName>
                                        </p:attrNameLst>
                                      </p:cBhvr>
                                      <p:tavLst>
                                        <p:tav tm="0">
                                          <p:val>
                                            <p:strVal val="#ppt_x"/>
                                          </p:val>
                                        </p:tav>
                                        <p:tav tm="100000">
                                          <p:val>
                                            <p:strVal val="#ppt_x"/>
                                          </p:val>
                                        </p:tav>
                                      </p:tavLst>
                                    </p:anim>
                                    <p:anim calcmode="lin" valueType="num">
                                      <p:cBhvr>
                                        <p:cTn id="34" dur="1000" fill="hold"/>
                                        <p:tgtEl>
                                          <p:spTgt spid="188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923"/>
                                        </p:tgtEl>
                                        <p:attrNameLst>
                                          <p:attrName>style.visibility</p:attrName>
                                        </p:attrNameLst>
                                      </p:cBhvr>
                                      <p:to>
                                        <p:strVal val="visible"/>
                                      </p:to>
                                    </p:set>
                                    <p:animEffect transition="in" filter="fade">
                                      <p:cBhvr>
                                        <p:cTn id="37" dur="1000"/>
                                        <p:tgtEl>
                                          <p:spTgt spid="1923"/>
                                        </p:tgtEl>
                                      </p:cBhvr>
                                    </p:animEffect>
                                    <p:anim calcmode="lin" valueType="num">
                                      <p:cBhvr>
                                        <p:cTn id="38" dur="1000" fill="hold"/>
                                        <p:tgtEl>
                                          <p:spTgt spid="1923"/>
                                        </p:tgtEl>
                                        <p:attrNameLst>
                                          <p:attrName>ppt_x</p:attrName>
                                        </p:attrNameLst>
                                      </p:cBhvr>
                                      <p:tavLst>
                                        <p:tav tm="0">
                                          <p:val>
                                            <p:strVal val="#ppt_x"/>
                                          </p:val>
                                        </p:tav>
                                        <p:tav tm="100000">
                                          <p:val>
                                            <p:strVal val="#ppt_x"/>
                                          </p:val>
                                        </p:tav>
                                      </p:tavLst>
                                    </p:anim>
                                    <p:anim calcmode="lin" valueType="num">
                                      <p:cBhvr>
                                        <p:cTn id="39" dur="1000" fill="hold"/>
                                        <p:tgtEl>
                                          <p:spTgt spid="192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51"/>
                                        </p:tgtEl>
                                        <p:attrNameLst>
                                          <p:attrName>style.visibility</p:attrName>
                                        </p:attrNameLst>
                                      </p:cBhvr>
                                      <p:to>
                                        <p:strVal val="visible"/>
                                      </p:to>
                                    </p:set>
                                    <p:animEffect transition="in" filter="fade">
                                      <p:cBhvr>
                                        <p:cTn id="42" dur="1000"/>
                                        <p:tgtEl>
                                          <p:spTgt spid="1951"/>
                                        </p:tgtEl>
                                      </p:cBhvr>
                                    </p:animEffect>
                                    <p:anim calcmode="lin" valueType="num">
                                      <p:cBhvr>
                                        <p:cTn id="43" dur="1000" fill="hold"/>
                                        <p:tgtEl>
                                          <p:spTgt spid="1951"/>
                                        </p:tgtEl>
                                        <p:attrNameLst>
                                          <p:attrName>ppt_x</p:attrName>
                                        </p:attrNameLst>
                                      </p:cBhvr>
                                      <p:tavLst>
                                        <p:tav tm="0">
                                          <p:val>
                                            <p:strVal val="#ppt_x"/>
                                          </p:val>
                                        </p:tav>
                                        <p:tav tm="100000">
                                          <p:val>
                                            <p:strVal val="#ppt_x"/>
                                          </p:val>
                                        </p:tav>
                                      </p:tavLst>
                                    </p:anim>
                                    <p:anim calcmode="lin" valueType="num">
                                      <p:cBhvr>
                                        <p:cTn id="44" dur="1000" fill="hold"/>
                                        <p:tgtEl>
                                          <p:spTgt spid="195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947"/>
                                        </p:tgtEl>
                                        <p:attrNameLst>
                                          <p:attrName>style.visibility</p:attrName>
                                        </p:attrNameLst>
                                      </p:cBhvr>
                                      <p:to>
                                        <p:strVal val="visible"/>
                                      </p:to>
                                    </p:set>
                                    <p:animEffect transition="in" filter="fade">
                                      <p:cBhvr>
                                        <p:cTn id="47" dur="1000"/>
                                        <p:tgtEl>
                                          <p:spTgt spid="1947"/>
                                        </p:tgtEl>
                                      </p:cBhvr>
                                    </p:animEffect>
                                    <p:anim calcmode="lin" valueType="num">
                                      <p:cBhvr>
                                        <p:cTn id="48" dur="1000" fill="hold"/>
                                        <p:tgtEl>
                                          <p:spTgt spid="1947"/>
                                        </p:tgtEl>
                                        <p:attrNameLst>
                                          <p:attrName>ppt_x</p:attrName>
                                        </p:attrNameLst>
                                      </p:cBhvr>
                                      <p:tavLst>
                                        <p:tav tm="0">
                                          <p:val>
                                            <p:strVal val="#ppt_x"/>
                                          </p:val>
                                        </p:tav>
                                        <p:tav tm="100000">
                                          <p:val>
                                            <p:strVal val="#ppt_x"/>
                                          </p:val>
                                        </p:tav>
                                      </p:tavLst>
                                    </p:anim>
                                    <p:anim calcmode="lin" valueType="num">
                                      <p:cBhvr>
                                        <p:cTn id="49" dur="1000" fill="hold"/>
                                        <p:tgtEl>
                                          <p:spTgt spid="19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1" grpId="0"/>
      <p:bldP spid="18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59"/>
          <p:cNvSpPr/>
          <p:nvPr/>
        </p:nvSpPr>
        <p:spPr>
          <a:xfrm>
            <a:off x="1072875" y="1683500"/>
            <a:ext cx="3117895" cy="2978556"/>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9"/>
          <p:cNvSpPr/>
          <p:nvPr/>
        </p:nvSpPr>
        <p:spPr>
          <a:xfrm>
            <a:off x="4929628" y="1683499"/>
            <a:ext cx="3504769" cy="313891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9"/>
          <p:cNvSpPr txBox="1">
            <a:spLocks noGrp="1"/>
          </p:cNvSpPr>
          <p:nvPr>
            <p:ph type="title"/>
          </p:nvPr>
        </p:nvSpPr>
        <p:spPr>
          <a:xfrm>
            <a:off x="720000" y="588125"/>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K</a:t>
            </a:r>
            <a:r>
              <a:rPr lang="en" b="1" dirty="0"/>
              <a:t>hối lượng nguyên tử</a:t>
            </a:r>
            <a:endParaRPr b="1" dirty="0">
              <a:solidFill>
                <a:schemeClr val="accent3"/>
              </a:solidFill>
            </a:endParaRPr>
          </a:p>
        </p:txBody>
      </p:sp>
      <p:grpSp>
        <p:nvGrpSpPr>
          <p:cNvPr id="1325" name="Google Shape;1325;p59"/>
          <p:cNvGrpSpPr/>
          <p:nvPr/>
        </p:nvGrpSpPr>
        <p:grpSpPr>
          <a:xfrm rot="5973186">
            <a:off x="755875" y="4235603"/>
            <a:ext cx="525721" cy="42864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0721165B-0E43-427B-938D-408E01494C15}"/>
              </a:ext>
            </a:extLst>
          </p:cNvPr>
          <p:cNvSpPr txBox="1"/>
          <p:nvPr/>
        </p:nvSpPr>
        <p:spPr>
          <a:xfrm>
            <a:off x="1072875" y="1990785"/>
            <a:ext cx="3117895" cy="2062103"/>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Bằng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tổng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khối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lượng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của</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các</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hạt</a:t>
            </a:r>
            <a:r>
              <a:rPr lang="en-US" sz="3200" dirty="0">
                <a:solidFill>
                  <a:srgbClr val="263E68"/>
                </a:solidFill>
                <a:latin typeface="Times New Roman" panose="02020603050405020304" pitchFamily="18" charset="0"/>
                <a:cs typeface="Times New Roman" panose="02020603050405020304" pitchFamily="18" charset="0"/>
              </a:rPr>
              <a:t> proton, neutron, electron</a:t>
            </a:r>
          </a:p>
        </p:txBody>
      </p:sp>
      <p:sp>
        <p:nvSpPr>
          <p:cNvPr id="60" name="TextBox 59">
            <a:extLst>
              <a:ext uri="{FF2B5EF4-FFF2-40B4-BE49-F238E27FC236}">
                <a16:creationId xmlns:a16="http://schemas.microsoft.com/office/drawing/2014/main" id="{C2836F23-D38A-47DF-83C0-7EDC096754F7}"/>
              </a:ext>
            </a:extLst>
          </p:cNvPr>
          <p:cNvSpPr txBox="1"/>
          <p:nvPr/>
        </p:nvSpPr>
        <p:spPr>
          <a:xfrm>
            <a:off x="5052209" y="1775423"/>
            <a:ext cx="3504769" cy="3046988"/>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Có</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đơn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vị</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là</a:t>
            </a:r>
            <a:r>
              <a:rPr lang="en-US" sz="3200" dirty="0">
                <a:solidFill>
                  <a:srgbClr val="263E68"/>
                </a:solidFill>
                <a:latin typeface="Times New Roman" panose="02020603050405020304" pitchFamily="18" charset="0"/>
                <a:cs typeface="Times New Roman" panose="02020603050405020304" pitchFamily="18" charset="0"/>
              </a:rPr>
              <a:t> </a:t>
            </a:r>
            <a:r>
              <a:rPr lang="en-US" sz="3200" b="1" dirty="0">
                <a:solidFill>
                  <a:srgbClr val="263E68"/>
                </a:solidFill>
                <a:latin typeface="Times New Roman" panose="02020603050405020304" pitchFamily="18" charset="0"/>
                <a:cs typeface="Times New Roman" panose="02020603050405020304" pitchFamily="18" charset="0"/>
              </a:rPr>
              <a:t>amu </a:t>
            </a:r>
            <a:r>
              <a:rPr lang="en-US" sz="3200" dirty="0">
                <a:solidFill>
                  <a:srgbClr val="263E68"/>
                </a:solidFill>
                <a:latin typeface="Times New Roman" panose="02020603050405020304" pitchFamily="18" charset="0"/>
                <a:cs typeface="Times New Roman" panose="02020603050405020304" pitchFamily="18" charset="0"/>
              </a:rPr>
              <a:t>(atomic mass unit), </a:t>
            </a:r>
            <a:r>
              <a:rPr lang="en-US" sz="3200" dirty="0" err="1">
                <a:solidFill>
                  <a:srgbClr val="263E68"/>
                </a:solidFill>
                <a:latin typeface="Times New Roman" panose="02020603050405020304" pitchFamily="18" charset="0"/>
                <a:cs typeface="Times New Roman" panose="02020603050405020304" pitchFamily="18" charset="0"/>
              </a:rPr>
              <a:t>có</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giá</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trị</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bằng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một</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phần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mười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hai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khối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lượng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r>
              <a:rPr lang="en-US" sz="3200" dirty="0">
                <a:solidFill>
                  <a:srgbClr val="263E68"/>
                </a:solidFill>
                <a:latin typeface="Times New Roman" panose="02020603050405020304" pitchFamily="18" charset="0"/>
                <a:cs typeface="Times New Roman" panose="02020603050405020304" pitchFamily="18" charset="0"/>
              </a:rPr>
              <a:t> carbon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8"/>
                                        </p:tgtEl>
                                        <p:attrNameLst>
                                          <p:attrName>style.visibility</p:attrName>
                                        </p:attrNameLst>
                                      </p:cBhvr>
                                      <p:to>
                                        <p:strVal val="visible"/>
                                      </p:to>
                                    </p:set>
                                    <p:animEffect transition="in" filter="fade">
                                      <p:cBhvr>
                                        <p:cTn id="7" dur="1000"/>
                                        <p:tgtEl>
                                          <p:spTgt spid="1288"/>
                                        </p:tgtEl>
                                      </p:cBhvr>
                                    </p:animEffect>
                                    <p:anim calcmode="lin" valueType="num">
                                      <p:cBhvr>
                                        <p:cTn id="8" dur="1000" fill="hold"/>
                                        <p:tgtEl>
                                          <p:spTgt spid="1288"/>
                                        </p:tgtEl>
                                        <p:attrNameLst>
                                          <p:attrName>ppt_x</p:attrName>
                                        </p:attrNameLst>
                                      </p:cBhvr>
                                      <p:tavLst>
                                        <p:tav tm="0">
                                          <p:val>
                                            <p:strVal val="#ppt_x"/>
                                          </p:val>
                                        </p:tav>
                                        <p:tav tm="100000">
                                          <p:val>
                                            <p:strVal val="#ppt_x"/>
                                          </p:val>
                                        </p:tav>
                                      </p:tavLst>
                                    </p:anim>
                                    <p:anim calcmode="lin" valueType="num">
                                      <p:cBhvr>
                                        <p:cTn id="9" dur="1000" fill="hold"/>
                                        <p:tgtEl>
                                          <p:spTgt spid="128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89"/>
                                        </p:tgtEl>
                                        <p:attrNameLst>
                                          <p:attrName>style.visibility</p:attrName>
                                        </p:attrNameLst>
                                      </p:cBhvr>
                                      <p:to>
                                        <p:strVal val="visible"/>
                                      </p:to>
                                    </p:set>
                                    <p:animEffect transition="in" filter="fade">
                                      <p:cBhvr>
                                        <p:cTn id="19" dur="1000"/>
                                        <p:tgtEl>
                                          <p:spTgt spid="1289"/>
                                        </p:tgtEl>
                                      </p:cBhvr>
                                    </p:animEffect>
                                    <p:anim calcmode="lin" valueType="num">
                                      <p:cBhvr>
                                        <p:cTn id="20" dur="1000" fill="hold"/>
                                        <p:tgtEl>
                                          <p:spTgt spid="1289"/>
                                        </p:tgtEl>
                                        <p:attrNameLst>
                                          <p:attrName>ppt_x</p:attrName>
                                        </p:attrNameLst>
                                      </p:cBhvr>
                                      <p:tavLst>
                                        <p:tav tm="0">
                                          <p:val>
                                            <p:strVal val="#ppt_x"/>
                                          </p:val>
                                        </p:tav>
                                        <p:tav tm="100000">
                                          <p:val>
                                            <p:strVal val="#ppt_x"/>
                                          </p:val>
                                        </p:tav>
                                      </p:tavLst>
                                    </p:anim>
                                    <p:anim calcmode="lin" valueType="num">
                                      <p:cBhvr>
                                        <p:cTn id="21" dur="1000" fill="hold"/>
                                        <p:tgtEl>
                                          <p:spTgt spid="128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 grpId="0" animBg="1"/>
      <p:bldP spid="1289" grpId="0" animBg="1"/>
      <p:bldP spid="12"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59"/>
          <p:cNvSpPr/>
          <p:nvPr/>
        </p:nvSpPr>
        <p:spPr>
          <a:xfrm>
            <a:off x="1072875" y="1401275"/>
            <a:ext cx="3117895" cy="2978556"/>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9"/>
          <p:cNvSpPr/>
          <p:nvPr/>
        </p:nvSpPr>
        <p:spPr>
          <a:xfrm>
            <a:off x="4929628" y="1401275"/>
            <a:ext cx="3351113" cy="2974984"/>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9"/>
          <p:cNvSpPr txBox="1">
            <a:spLocks noGrp="1"/>
          </p:cNvSpPr>
          <p:nvPr>
            <p:ph type="title"/>
          </p:nvPr>
        </p:nvSpPr>
        <p:spPr>
          <a:xfrm>
            <a:off x="720000" y="588125"/>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err="1"/>
              <a:t>Nghiên</a:t>
            </a:r>
            <a:r>
              <a:rPr lang="en-US" b="1" dirty="0"/>
              <a:t> </a:t>
            </a:r>
            <a:r>
              <a:rPr lang="en-US" b="1" dirty="0" err="1"/>
              <a:t>cứu</a:t>
            </a:r>
            <a:r>
              <a:rPr lang="en-US" b="1" dirty="0"/>
              <a:t> </a:t>
            </a:r>
            <a:r>
              <a:rPr lang="en-US" b="1" dirty="0" err="1"/>
              <a:t>sách</a:t>
            </a:r>
            <a:r>
              <a:rPr lang="en-US" b="1" dirty="0"/>
              <a:t> </a:t>
            </a:r>
            <a:r>
              <a:rPr lang="en-US" b="1" dirty="0" err="1"/>
              <a:t>giáo</a:t>
            </a:r>
            <a:r>
              <a:rPr lang="en-US" b="1" dirty="0"/>
              <a:t> khoa </a:t>
            </a:r>
            <a:r>
              <a:rPr lang="en-US" b="1" dirty="0" err="1"/>
              <a:t>trả</a:t>
            </a:r>
            <a:r>
              <a:rPr lang="en-US" b="1" dirty="0"/>
              <a:t> </a:t>
            </a:r>
            <a:r>
              <a:rPr lang="en-US" b="1" dirty="0" err="1"/>
              <a:t>lời</a:t>
            </a:r>
            <a:endParaRPr b="1" dirty="0">
              <a:solidFill>
                <a:schemeClr val="accent3"/>
              </a:solidFill>
            </a:endParaRPr>
          </a:p>
        </p:txBody>
      </p:sp>
      <p:grpSp>
        <p:nvGrpSpPr>
          <p:cNvPr id="1325" name="Google Shape;1325;p59"/>
          <p:cNvGrpSpPr/>
          <p:nvPr/>
        </p:nvGrpSpPr>
        <p:grpSpPr>
          <a:xfrm rot="5973186">
            <a:off x="755875" y="4235603"/>
            <a:ext cx="525721" cy="42864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0721165B-0E43-427B-938D-408E01494C15}"/>
              </a:ext>
            </a:extLst>
          </p:cNvPr>
          <p:cNvSpPr txBox="1"/>
          <p:nvPr/>
        </p:nvSpPr>
        <p:spPr>
          <a:xfrm>
            <a:off x="1072874" y="1572221"/>
            <a:ext cx="3117895" cy="2554545"/>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Vì</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sao</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khối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lượng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hạt</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nhân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có</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thể</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coi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là</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khối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lượng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của</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endParaRPr lang="en-US" sz="3200" dirty="0">
              <a:solidFill>
                <a:srgbClr val="263E68"/>
              </a:solidFill>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C2836F23-D38A-47DF-83C0-7EDC096754F7}"/>
              </a:ext>
            </a:extLst>
          </p:cNvPr>
          <p:cNvSpPr txBox="1"/>
          <p:nvPr/>
        </p:nvSpPr>
        <p:spPr>
          <a:xfrm>
            <a:off x="5052210" y="1572221"/>
            <a:ext cx="3264332" cy="2554545"/>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Hãy</a:t>
            </a:r>
            <a:r>
              <a:rPr lang="en-US" sz="3200" dirty="0">
                <a:solidFill>
                  <a:srgbClr val="263E68"/>
                </a:solidFill>
                <a:latin typeface="Times New Roman" panose="02020603050405020304" pitchFamily="18" charset="0"/>
                <a:cs typeface="Times New Roman" panose="02020603050405020304" pitchFamily="18" charset="0"/>
              </a:rPr>
              <a:t> so </a:t>
            </a:r>
            <a:r>
              <a:rPr lang="en-US" sz="3200" dirty="0" err="1">
                <a:solidFill>
                  <a:srgbClr val="263E68"/>
                </a:solidFill>
                <a:latin typeface="Times New Roman" panose="02020603050405020304" pitchFamily="18" charset="0"/>
                <a:cs typeface="Times New Roman" panose="02020603050405020304" pitchFamily="18" charset="0"/>
              </a:rPr>
              <a:t>sánh</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khối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lượng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của</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nhôm</a:t>
            </a:r>
            <a:r>
              <a:rPr lang="en-US" sz="3200" dirty="0">
                <a:solidFill>
                  <a:srgbClr val="263E68"/>
                </a:solidFill>
                <a:latin typeface="Times New Roman" panose="02020603050405020304" pitchFamily="18" charset="0"/>
                <a:cs typeface="Times New Roman" panose="02020603050405020304" pitchFamily="18" charset="0"/>
              </a:rPr>
              <a:t> (13p, 14n) </a:t>
            </a:r>
            <a:r>
              <a:rPr lang="en-US" sz="3200" dirty="0" err="1">
                <a:solidFill>
                  <a:srgbClr val="263E68"/>
                </a:solidFill>
                <a:latin typeface="Times New Roman" panose="02020603050405020304" pitchFamily="18" charset="0"/>
                <a:cs typeface="Times New Roman" panose="02020603050405020304" pitchFamily="18" charset="0"/>
              </a:rPr>
              <a:t>và</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đồng</a:t>
            </a:r>
            <a:r>
              <a:rPr lang="en-US" sz="3200" dirty="0">
                <a:solidFill>
                  <a:srgbClr val="263E68"/>
                </a:solidFill>
                <a:latin typeface="Times New Roman" panose="02020603050405020304" pitchFamily="18" charset="0"/>
                <a:cs typeface="Times New Roman" panose="02020603050405020304" pitchFamily="18" charset="0"/>
              </a:rPr>
              <a:t> (29p, 36n)</a:t>
            </a:r>
          </a:p>
        </p:txBody>
      </p:sp>
    </p:spTree>
    <p:extLst>
      <p:ext uri="{BB962C8B-B14F-4D97-AF65-F5344CB8AC3E}">
        <p14:creationId xmlns:p14="http://schemas.microsoft.com/office/powerpoint/2010/main" val="2779019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8"/>
                                        </p:tgtEl>
                                        <p:attrNameLst>
                                          <p:attrName>style.visibility</p:attrName>
                                        </p:attrNameLst>
                                      </p:cBhvr>
                                      <p:to>
                                        <p:strVal val="visible"/>
                                      </p:to>
                                    </p:set>
                                    <p:animEffect transition="in" filter="fade">
                                      <p:cBhvr>
                                        <p:cTn id="7" dur="1000"/>
                                        <p:tgtEl>
                                          <p:spTgt spid="1288"/>
                                        </p:tgtEl>
                                      </p:cBhvr>
                                    </p:animEffect>
                                    <p:anim calcmode="lin" valueType="num">
                                      <p:cBhvr>
                                        <p:cTn id="8" dur="1000" fill="hold"/>
                                        <p:tgtEl>
                                          <p:spTgt spid="1288"/>
                                        </p:tgtEl>
                                        <p:attrNameLst>
                                          <p:attrName>ppt_x</p:attrName>
                                        </p:attrNameLst>
                                      </p:cBhvr>
                                      <p:tavLst>
                                        <p:tav tm="0">
                                          <p:val>
                                            <p:strVal val="#ppt_x"/>
                                          </p:val>
                                        </p:tav>
                                        <p:tav tm="100000">
                                          <p:val>
                                            <p:strVal val="#ppt_x"/>
                                          </p:val>
                                        </p:tav>
                                      </p:tavLst>
                                    </p:anim>
                                    <p:anim calcmode="lin" valueType="num">
                                      <p:cBhvr>
                                        <p:cTn id="9" dur="1000" fill="hold"/>
                                        <p:tgtEl>
                                          <p:spTgt spid="128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89"/>
                                        </p:tgtEl>
                                        <p:attrNameLst>
                                          <p:attrName>style.visibility</p:attrName>
                                        </p:attrNameLst>
                                      </p:cBhvr>
                                      <p:to>
                                        <p:strVal val="visible"/>
                                      </p:to>
                                    </p:set>
                                    <p:animEffect transition="in" filter="fade">
                                      <p:cBhvr>
                                        <p:cTn id="19" dur="1000"/>
                                        <p:tgtEl>
                                          <p:spTgt spid="1289"/>
                                        </p:tgtEl>
                                      </p:cBhvr>
                                    </p:animEffect>
                                    <p:anim calcmode="lin" valueType="num">
                                      <p:cBhvr>
                                        <p:cTn id="20" dur="1000" fill="hold"/>
                                        <p:tgtEl>
                                          <p:spTgt spid="1289"/>
                                        </p:tgtEl>
                                        <p:attrNameLst>
                                          <p:attrName>ppt_x</p:attrName>
                                        </p:attrNameLst>
                                      </p:cBhvr>
                                      <p:tavLst>
                                        <p:tav tm="0">
                                          <p:val>
                                            <p:strVal val="#ppt_x"/>
                                          </p:val>
                                        </p:tav>
                                        <p:tav tm="100000">
                                          <p:val>
                                            <p:strVal val="#ppt_x"/>
                                          </p:val>
                                        </p:tav>
                                      </p:tavLst>
                                    </p:anim>
                                    <p:anim calcmode="lin" valueType="num">
                                      <p:cBhvr>
                                        <p:cTn id="21" dur="1000" fill="hold"/>
                                        <p:tgtEl>
                                          <p:spTgt spid="128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 grpId="0" animBg="1"/>
      <p:bldP spid="1289" grpId="0" animBg="1"/>
      <p:bldP spid="12"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59"/>
          <p:cNvSpPr/>
          <p:nvPr/>
        </p:nvSpPr>
        <p:spPr>
          <a:xfrm>
            <a:off x="907747" y="1143429"/>
            <a:ext cx="3117895" cy="2978556"/>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5" name="Google Shape;1325;p59"/>
          <p:cNvGrpSpPr/>
          <p:nvPr/>
        </p:nvGrpSpPr>
        <p:grpSpPr>
          <a:xfrm rot="5973186">
            <a:off x="546260" y="3675634"/>
            <a:ext cx="525721" cy="42864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0721165B-0E43-427B-938D-408E01494C15}"/>
              </a:ext>
            </a:extLst>
          </p:cNvPr>
          <p:cNvSpPr txBox="1"/>
          <p:nvPr/>
        </p:nvSpPr>
        <p:spPr>
          <a:xfrm>
            <a:off x="863259" y="1294477"/>
            <a:ext cx="3117895" cy="2554545"/>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Vì</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sao</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khối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lượng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hạt</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nhân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có</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thể</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coi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là</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khối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lượng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của</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endParaRPr lang="en-US" sz="3200" dirty="0">
              <a:solidFill>
                <a:srgbClr val="263E68"/>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62A6D4B-AAA4-4BF6-A989-6181ACCE6225}"/>
              </a:ext>
            </a:extLst>
          </p:cNvPr>
          <p:cNvSpPr txBox="1"/>
          <p:nvPr/>
        </p:nvSpPr>
        <p:spPr>
          <a:xfrm>
            <a:off x="4357511" y="1317422"/>
            <a:ext cx="4409440" cy="2554545"/>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Vì</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khối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lượng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mỗi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hạt</a:t>
            </a:r>
            <a:r>
              <a:rPr lang="en-US" sz="3200" dirty="0">
                <a:solidFill>
                  <a:srgbClr val="263E68"/>
                </a:solidFill>
                <a:latin typeface="Times New Roman" panose="02020603050405020304" pitchFamily="18" charset="0"/>
                <a:cs typeface="Times New Roman" panose="02020603050405020304" pitchFamily="18" charset="0"/>
              </a:rPr>
              <a:t> proton </a:t>
            </a:r>
            <a:r>
              <a:rPr lang="en-US" sz="3200" dirty="0" err="1">
                <a:solidFill>
                  <a:srgbClr val="263E68"/>
                </a:solidFill>
                <a:latin typeface="Times New Roman" panose="02020603050405020304" pitchFamily="18" charset="0"/>
                <a:cs typeface="Times New Roman" panose="02020603050405020304" pitchFamily="18" charset="0"/>
              </a:rPr>
              <a:t>hoặc</a:t>
            </a:r>
            <a:r>
              <a:rPr lang="en-US" sz="3200" dirty="0">
                <a:solidFill>
                  <a:srgbClr val="263E68"/>
                </a:solidFill>
                <a:latin typeface="Times New Roman" panose="02020603050405020304" pitchFamily="18" charset="0"/>
                <a:cs typeface="Times New Roman" panose="02020603050405020304" pitchFamily="18" charset="0"/>
              </a:rPr>
              <a:t> neutron ở </a:t>
            </a:r>
            <a:r>
              <a:rPr lang="en-US" sz="3200" dirty="0" err="1">
                <a:solidFill>
                  <a:srgbClr val="263E68"/>
                </a:solidFill>
                <a:latin typeface="Times New Roman" panose="02020603050405020304" pitchFamily="18" charset="0"/>
                <a:cs typeface="Times New Roman" panose="02020603050405020304" pitchFamily="18" charset="0"/>
              </a:rPr>
              <a:t>hạt</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nhân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lớn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hơn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khối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lượng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mỗi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hạt</a:t>
            </a:r>
            <a:r>
              <a:rPr lang="en-US" sz="3200" dirty="0">
                <a:solidFill>
                  <a:srgbClr val="263E68"/>
                </a:solidFill>
                <a:latin typeface="Times New Roman" panose="02020603050405020304" pitchFamily="18" charset="0"/>
                <a:cs typeface="Times New Roman" panose="02020603050405020304" pitchFamily="18" charset="0"/>
              </a:rPr>
              <a:t> electron ở </a:t>
            </a:r>
            <a:r>
              <a:rPr lang="en-US" sz="3200" dirty="0" err="1">
                <a:solidFill>
                  <a:srgbClr val="263E68"/>
                </a:solidFill>
                <a:latin typeface="Times New Roman" panose="02020603050405020304" pitchFamily="18" charset="0"/>
                <a:cs typeface="Times New Roman" panose="02020603050405020304" pitchFamily="18" charset="0"/>
              </a:rPr>
              <a:t>vỏ</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r>
              <a:rPr lang="en-US" sz="3200" dirty="0">
                <a:solidFill>
                  <a:srgbClr val="263E68"/>
                </a:solidFill>
                <a:latin typeface="Times New Roman" panose="02020603050405020304" pitchFamily="18" charset="0"/>
                <a:cs typeface="Times New Roman" panose="02020603050405020304" pitchFamily="18" charset="0"/>
              </a:rPr>
              <a:t> hang </a:t>
            </a:r>
            <a:r>
              <a:rPr lang="en-US" sz="3200" dirty="0" err="1">
                <a:solidFill>
                  <a:srgbClr val="263E68"/>
                </a:solidFill>
                <a:latin typeface="Times New Roman" panose="02020603050405020304" pitchFamily="18" charset="0"/>
                <a:cs typeface="Times New Roman" panose="02020603050405020304" pitchFamily="18" charset="0"/>
              </a:rPr>
              <a:t>nghìn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lần</a:t>
            </a:r>
            <a:endParaRPr lang="en-US" sz="3200" dirty="0">
              <a:solidFill>
                <a:srgbClr val="263E6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030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9" name="Google Shape;1289;p59"/>
          <p:cNvSpPr/>
          <p:nvPr/>
        </p:nvSpPr>
        <p:spPr>
          <a:xfrm>
            <a:off x="972354" y="1045638"/>
            <a:ext cx="3351113" cy="2974984"/>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5" name="Google Shape;1325;p59"/>
          <p:cNvGrpSpPr/>
          <p:nvPr/>
        </p:nvGrpSpPr>
        <p:grpSpPr>
          <a:xfrm rot="5973186">
            <a:off x="546260" y="3675634"/>
            <a:ext cx="525721" cy="428640"/>
            <a:chOff x="5426900" y="3064075"/>
            <a:chExt cx="281450" cy="229525"/>
          </a:xfrm>
        </p:grpSpPr>
        <p:sp>
          <p:nvSpPr>
            <p:cNvPr id="1326" name="Google Shape;1326;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Box 59">
            <a:extLst>
              <a:ext uri="{FF2B5EF4-FFF2-40B4-BE49-F238E27FC236}">
                <a16:creationId xmlns:a16="http://schemas.microsoft.com/office/drawing/2014/main" id="{C2836F23-D38A-47DF-83C0-7EDC096754F7}"/>
              </a:ext>
            </a:extLst>
          </p:cNvPr>
          <p:cNvSpPr txBox="1"/>
          <p:nvPr/>
        </p:nvSpPr>
        <p:spPr>
          <a:xfrm>
            <a:off x="1094936" y="1216584"/>
            <a:ext cx="3264332" cy="2554545"/>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Hãy</a:t>
            </a:r>
            <a:r>
              <a:rPr lang="en-US" sz="3200" dirty="0">
                <a:solidFill>
                  <a:srgbClr val="263E68"/>
                </a:solidFill>
                <a:latin typeface="Times New Roman" panose="02020603050405020304" pitchFamily="18" charset="0"/>
                <a:cs typeface="Times New Roman" panose="02020603050405020304" pitchFamily="18" charset="0"/>
              </a:rPr>
              <a:t> so </a:t>
            </a:r>
            <a:r>
              <a:rPr lang="en-US" sz="3200" dirty="0" err="1">
                <a:solidFill>
                  <a:srgbClr val="263E68"/>
                </a:solidFill>
                <a:latin typeface="Times New Roman" panose="02020603050405020304" pitchFamily="18" charset="0"/>
                <a:cs typeface="Times New Roman" panose="02020603050405020304" pitchFamily="18" charset="0"/>
              </a:rPr>
              <a:t>sánh</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khối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lượng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của</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nhôm</a:t>
            </a:r>
            <a:r>
              <a:rPr lang="en-US" sz="3200" dirty="0">
                <a:solidFill>
                  <a:srgbClr val="263E68"/>
                </a:solidFill>
                <a:latin typeface="Times New Roman" panose="02020603050405020304" pitchFamily="18" charset="0"/>
                <a:cs typeface="Times New Roman" panose="02020603050405020304" pitchFamily="18" charset="0"/>
              </a:rPr>
              <a:t> (13p, 14n) </a:t>
            </a:r>
            <a:r>
              <a:rPr lang="en-US" sz="3200" dirty="0" err="1">
                <a:solidFill>
                  <a:srgbClr val="263E68"/>
                </a:solidFill>
                <a:latin typeface="Times New Roman" panose="02020603050405020304" pitchFamily="18" charset="0"/>
                <a:cs typeface="Times New Roman" panose="02020603050405020304" pitchFamily="18" charset="0"/>
              </a:rPr>
              <a:t>và</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đồng</a:t>
            </a:r>
            <a:r>
              <a:rPr lang="en-US" sz="3200" dirty="0">
                <a:solidFill>
                  <a:srgbClr val="263E68"/>
                </a:solidFill>
                <a:latin typeface="Times New Roman" panose="02020603050405020304" pitchFamily="18" charset="0"/>
                <a:cs typeface="Times New Roman" panose="02020603050405020304" pitchFamily="18" charset="0"/>
              </a:rPr>
              <a:t> (29p, 36n)</a:t>
            </a:r>
          </a:p>
        </p:txBody>
      </p:sp>
      <p:sp>
        <p:nvSpPr>
          <p:cNvPr id="19" name="TextBox 18">
            <a:extLst>
              <a:ext uri="{FF2B5EF4-FFF2-40B4-BE49-F238E27FC236}">
                <a16:creationId xmlns:a16="http://schemas.microsoft.com/office/drawing/2014/main" id="{8BC91675-67C4-4E8C-B2A5-FA3AE1D4CACA}"/>
              </a:ext>
            </a:extLst>
          </p:cNvPr>
          <p:cNvSpPr txBox="1"/>
          <p:nvPr/>
        </p:nvSpPr>
        <p:spPr>
          <a:xfrm>
            <a:off x="4572000" y="309592"/>
            <a:ext cx="4409440" cy="4524315"/>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Mỗi</a:t>
            </a:r>
            <a:r>
              <a:rPr lang="en-US" sz="3200" dirty="0">
                <a:solidFill>
                  <a:srgbClr val="263E68"/>
                </a:solidFill>
                <a:latin typeface="Times New Roman" panose="02020603050405020304" pitchFamily="18" charset="0"/>
                <a:cs typeface="Times New Roman" panose="02020603050405020304" pitchFamily="18" charset="0"/>
              </a:rPr>
              <a:t> proton </a:t>
            </a:r>
            <a:r>
              <a:rPr lang="en-US" sz="3200" dirty="0" err="1">
                <a:solidFill>
                  <a:srgbClr val="263E68"/>
                </a:solidFill>
                <a:latin typeface="Times New Roman" panose="02020603050405020304" pitchFamily="18" charset="0"/>
                <a:cs typeface="Times New Roman" panose="02020603050405020304" pitchFamily="18" charset="0"/>
              </a:rPr>
              <a:t>có</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khối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lượng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xấp</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xỉ</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bằng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khối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lượng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mỗi</a:t>
            </a:r>
            <a:r>
              <a:rPr lang="en-US" sz="3200" dirty="0">
                <a:solidFill>
                  <a:srgbClr val="263E68"/>
                </a:solidFill>
                <a:latin typeface="Times New Roman" panose="02020603050405020304" pitchFamily="18" charset="0"/>
                <a:cs typeface="Times New Roman" panose="02020603050405020304" pitchFamily="18" charset="0"/>
              </a:rPr>
              <a:t> neutron </a:t>
            </a:r>
            <a:r>
              <a:rPr lang="en-US" sz="3200" dirty="0" err="1">
                <a:solidFill>
                  <a:srgbClr val="263E68"/>
                </a:solidFill>
                <a:latin typeface="Times New Roman" panose="02020603050405020304" pitchFamily="18" charset="0"/>
                <a:cs typeface="Times New Roman" panose="02020603050405020304" pitchFamily="18" charset="0"/>
              </a:rPr>
              <a:t>và</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bằng</a:t>
            </a:r>
            <a:r>
              <a:rPr lang="en-US" sz="3200" dirty="0">
                <a:solidFill>
                  <a:srgbClr val="263E68"/>
                </a:solidFill>
                <a:latin typeface="Times New Roman" panose="02020603050405020304" pitchFamily="18" charset="0"/>
                <a:cs typeface="Times New Roman" panose="02020603050405020304" pitchFamily="18" charset="0"/>
              </a:rPr>
              <a:t> 1amu. Do </a:t>
            </a:r>
            <a:r>
              <a:rPr lang="en-US" sz="3200" dirty="0" err="1">
                <a:solidFill>
                  <a:srgbClr val="263E68"/>
                </a:solidFill>
                <a:latin typeface="Times New Roman" panose="02020603050405020304" pitchFamily="18" charset="0"/>
                <a:cs typeface="Times New Roman" panose="02020603050405020304" pitchFamily="18" charset="0"/>
              </a:rPr>
              <a:t>vậy</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khối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lượng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nhôm</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xấp</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xỉ</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bằng</a:t>
            </a:r>
            <a:r>
              <a:rPr lang="en-US" sz="3200" dirty="0">
                <a:solidFill>
                  <a:srgbClr val="263E68"/>
                </a:solidFill>
                <a:latin typeface="Times New Roman" panose="02020603050405020304" pitchFamily="18" charset="0"/>
                <a:cs typeface="Times New Roman" panose="02020603050405020304" pitchFamily="18" charset="0"/>
              </a:rPr>
              <a:t> 27 amu), </a:t>
            </a:r>
            <a:r>
              <a:rPr lang="en-US" sz="3200" dirty="0" err="1">
                <a:solidFill>
                  <a:srgbClr val="263E68"/>
                </a:solidFill>
                <a:latin typeface="Times New Roman" panose="02020603050405020304" pitchFamily="18" charset="0"/>
                <a:cs typeface="Times New Roman" panose="02020603050405020304" pitchFamily="18" charset="0"/>
              </a:rPr>
              <a:t>nhỏ</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hơn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khối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lượng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đồng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xấp</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xỉ</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bằng</a:t>
            </a:r>
            <a:r>
              <a:rPr lang="en-US" sz="3200" dirty="0">
                <a:solidFill>
                  <a:srgbClr val="263E68"/>
                </a:solidFill>
                <a:latin typeface="Times New Roman" panose="02020603050405020304" pitchFamily="18" charset="0"/>
                <a:cs typeface="Times New Roman" panose="02020603050405020304" pitchFamily="18" charset="0"/>
              </a:rPr>
              <a:t> 65 amu)</a:t>
            </a:r>
          </a:p>
        </p:txBody>
      </p:sp>
    </p:spTree>
    <p:extLst>
      <p:ext uri="{BB962C8B-B14F-4D97-AF65-F5344CB8AC3E}">
        <p14:creationId xmlns:p14="http://schemas.microsoft.com/office/powerpoint/2010/main" val="4254048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A49097-7C4A-422E-981D-0F6CFEB3AE69}"/>
              </a:ext>
            </a:extLst>
          </p:cNvPr>
          <p:cNvPicPr>
            <a:picLocks noChangeAspect="1"/>
          </p:cNvPicPr>
          <p:nvPr/>
        </p:nvPicPr>
        <p:blipFill>
          <a:blip r:embed="rId2"/>
          <a:stretch>
            <a:fillRect/>
          </a:stretch>
        </p:blipFill>
        <p:spPr>
          <a:xfrm>
            <a:off x="1400175" y="956734"/>
            <a:ext cx="6343650" cy="3771900"/>
          </a:xfrm>
          <a:prstGeom prst="rect">
            <a:avLst/>
          </a:prstGeom>
        </p:spPr>
      </p:pic>
      <p:sp>
        <p:nvSpPr>
          <p:cNvPr id="5" name="TextBox 4">
            <a:extLst>
              <a:ext uri="{FF2B5EF4-FFF2-40B4-BE49-F238E27FC236}">
                <a16:creationId xmlns:a16="http://schemas.microsoft.com/office/drawing/2014/main" id="{D0F0DFC4-537A-4E1C-864D-9B3D98E645C9}"/>
              </a:ext>
            </a:extLst>
          </p:cNvPr>
          <p:cNvSpPr txBox="1"/>
          <p:nvPr/>
        </p:nvSpPr>
        <p:spPr>
          <a:xfrm>
            <a:off x="1543050" y="956734"/>
            <a:ext cx="6490758" cy="584775"/>
          </a:xfrm>
          <a:prstGeom prst="rect">
            <a:avLst/>
          </a:prstGeom>
          <a:noFill/>
        </p:spPr>
        <p:txBody>
          <a:bodyPr wrap="square" rtlCol="0">
            <a:spAutoFit/>
          </a:bodyPr>
          <a:lstStyle/>
          <a:p>
            <a:pPr algn="l"/>
            <a:r>
              <a:rPr lang="en-US" sz="3200" dirty="0">
                <a:solidFill>
                  <a:schemeClr val="bg1"/>
                </a:solidFill>
                <a:latin typeface="Times New Roman" panose="02020603050405020304" pitchFamily="18" charset="0"/>
                <a:cs typeface="Times New Roman" panose="02020603050405020304" pitchFamily="18" charset="0"/>
              </a:rPr>
              <a:t>10,000,000,000Angtroms = 1 meter</a:t>
            </a:r>
          </a:p>
        </p:txBody>
      </p:sp>
      <p:sp>
        <p:nvSpPr>
          <p:cNvPr id="6" name="TextBox 5">
            <a:extLst>
              <a:ext uri="{FF2B5EF4-FFF2-40B4-BE49-F238E27FC236}">
                <a16:creationId xmlns:a16="http://schemas.microsoft.com/office/drawing/2014/main" id="{25B68B23-F074-4B33-B771-06BF46232DC0}"/>
              </a:ext>
            </a:extLst>
          </p:cNvPr>
          <p:cNvSpPr txBox="1"/>
          <p:nvPr/>
        </p:nvSpPr>
        <p:spPr>
          <a:xfrm>
            <a:off x="1286933" y="122478"/>
            <a:ext cx="5159023" cy="584775"/>
          </a:xfrm>
          <a:prstGeom prst="rect">
            <a:avLst/>
          </a:prstGeom>
          <a:noFill/>
        </p:spPr>
        <p:txBody>
          <a:bodyPr wrap="square" rtlCol="0">
            <a:spAutoFit/>
          </a:bodyPr>
          <a:lstStyle/>
          <a:p>
            <a:pPr algn="l"/>
            <a:r>
              <a:rPr lang="en-US" sz="3200" b="1" dirty="0" err="1">
                <a:solidFill>
                  <a:srgbClr val="263E68"/>
                </a:solidFill>
                <a:latin typeface="Times New Roman" panose="02020603050405020304" pitchFamily="18" charset="0"/>
                <a:cs typeface="Times New Roman" panose="02020603050405020304" pitchFamily="18" charset="0"/>
              </a:rPr>
              <a:t>Kích</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thước</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của</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nguyên</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tử</a:t>
            </a:r>
            <a:endParaRPr lang="en-US" sz="3200" b="1" dirty="0">
              <a:solidFill>
                <a:srgbClr val="263E6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22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06A0C1-94E5-4809-A5E1-536CEF23EA4C}"/>
              </a:ext>
            </a:extLst>
          </p:cNvPr>
          <p:cNvSpPr txBox="1"/>
          <p:nvPr/>
        </p:nvSpPr>
        <p:spPr>
          <a:xfrm>
            <a:off x="1320799" y="151304"/>
            <a:ext cx="1174044" cy="584775"/>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Bài</a:t>
            </a:r>
            <a:r>
              <a:rPr lang="en-US" sz="3200" dirty="0">
                <a:solidFill>
                  <a:srgbClr val="263E68"/>
                </a:solidFill>
                <a:latin typeface="Times New Roman" panose="02020603050405020304" pitchFamily="18" charset="0"/>
                <a:cs typeface="Times New Roman" panose="02020603050405020304" pitchFamily="18" charset="0"/>
              </a:rPr>
              <a:t> 2</a:t>
            </a:r>
          </a:p>
        </p:txBody>
      </p:sp>
      <p:sp>
        <p:nvSpPr>
          <p:cNvPr id="3" name="TextBox 2">
            <a:extLst>
              <a:ext uri="{FF2B5EF4-FFF2-40B4-BE49-F238E27FC236}">
                <a16:creationId xmlns:a16="http://schemas.microsoft.com/office/drawing/2014/main" id="{9926490F-7175-420A-8998-9745BE798C45}"/>
              </a:ext>
            </a:extLst>
          </p:cNvPr>
          <p:cNvSpPr txBox="1"/>
          <p:nvPr/>
        </p:nvSpPr>
        <p:spPr>
          <a:xfrm>
            <a:off x="3167944" y="133220"/>
            <a:ext cx="2731911" cy="584775"/>
          </a:xfrm>
          <a:prstGeom prst="rect">
            <a:avLst/>
          </a:prstGeom>
          <a:solidFill>
            <a:srgbClr val="FC9D82"/>
          </a:solidFill>
        </p:spPr>
        <p:txBody>
          <a:bodyPr wrap="square" rtlCol="0">
            <a:spAutoFit/>
          </a:bodyPr>
          <a:lstStyle/>
          <a:p>
            <a:pPr algn="l"/>
            <a:r>
              <a:rPr lang="en-US" sz="3200" b="1" dirty="0">
                <a:solidFill>
                  <a:srgbClr val="263E68"/>
                </a:solidFill>
                <a:latin typeface="Times New Roman" panose="02020603050405020304" pitchFamily="18" charset="0"/>
                <a:cs typeface="Times New Roman" panose="02020603050405020304" pitchFamily="18" charset="0"/>
              </a:rPr>
              <a:t>NGUYÊN TỬ</a:t>
            </a:r>
          </a:p>
        </p:txBody>
      </p:sp>
      <p:sp>
        <p:nvSpPr>
          <p:cNvPr id="7" name="TextBox 6">
            <a:extLst>
              <a:ext uri="{FF2B5EF4-FFF2-40B4-BE49-F238E27FC236}">
                <a16:creationId xmlns:a16="http://schemas.microsoft.com/office/drawing/2014/main" id="{5F5627AE-C8A4-42EC-A08F-E2B241F3AD79}"/>
              </a:ext>
            </a:extLst>
          </p:cNvPr>
          <p:cNvSpPr txBox="1"/>
          <p:nvPr/>
        </p:nvSpPr>
        <p:spPr>
          <a:xfrm>
            <a:off x="214489" y="736079"/>
            <a:ext cx="7495822" cy="584775"/>
          </a:xfrm>
          <a:prstGeom prst="rect">
            <a:avLst/>
          </a:prstGeom>
          <a:noFill/>
        </p:spPr>
        <p:txBody>
          <a:bodyPr wrap="square" rtlCol="0">
            <a:spAutoFit/>
          </a:bodyPr>
          <a:lstStyle/>
          <a:p>
            <a:pPr algn="l"/>
            <a:r>
              <a:rPr lang="en-US" sz="3200" b="1" dirty="0">
                <a:solidFill>
                  <a:srgbClr val="263E68"/>
                </a:solidFill>
                <a:latin typeface="Times New Roman" panose="02020603050405020304" pitchFamily="18" charset="0"/>
                <a:cs typeface="Times New Roman" panose="02020603050405020304" pitchFamily="18" charset="0"/>
              </a:rPr>
              <a:t>4. </a:t>
            </a:r>
            <a:r>
              <a:rPr lang="en-US" sz="3200" b="1" dirty="0" err="1">
                <a:solidFill>
                  <a:srgbClr val="263E68"/>
                </a:solidFill>
                <a:latin typeface="Times New Roman" panose="02020603050405020304" pitchFamily="18" charset="0"/>
                <a:cs typeface="Times New Roman" panose="02020603050405020304" pitchFamily="18" charset="0"/>
              </a:rPr>
              <a:t>Khối</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lượng</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nguyên</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tử</a:t>
            </a:r>
            <a:endParaRPr lang="en-US" sz="3200" b="1" dirty="0">
              <a:solidFill>
                <a:srgbClr val="263E68"/>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7A0C90-2C15-47E1-A95E-9BA47926D4B6}"/>
              </a:ext>
            </a:extLst>
          </p:cNvPr>
          <p:cNvCxnSpPr>
            <a:stCxn id="7" idx="1"/>
          </p:cNvCxnSpPr>
          <p:nvPr/>
        </p:nvCxnSpPr>
        <p:spPr>
          <a:xfrm>
            <a:off x="214489" y="1028467"/>
            <a:ext cx="0" cy="344193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4E87DA-8CBF-4218-AC28-AC3D90A36F4E}"/>
              </a:ext>
            </a:extLst>
          </p:cNvPr>
          <p:cNvCxnSpPr/>
          <p:nvPr/>
        </p:nvCxnSpPr>
        <p:spPr>
          <a:xfrm>
            <a:off x="8946445" y="1028467"/>
            <a:ext cx="0" cy="344193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13" name="Google Shape;810;p33">
            <a:extLst>
              <a:ext uri="{FF2B5EF4-FFF2-40B4-BE49-F238E27FC236}">
                <a16:creationId xmlns:a16="http://schemas.microsoft.com/office/drawing/2014/main" id="{A5616540-FCE7-4FBC-822D-05574202212D}"/>
              </a:ext>
            </a:extLst>
          </p:cNvPr>
          <p:cNvGrpSpPr/>
          <p:nvPr/>
        </p:nvGrpSpPr>
        <p:grpSpPr>
          <a:xfrm>
            <a:off x="7588601" y="151304"/>
            <a:ext cx="1057930" cy="1016941"/>
            <a:chOff x="2214529" y="2433804"/>
            <a:chExt cx="2706110" cy="2676600"/>
          </a:xfrm>
        </p:grpSpPr>
        <p:sp>
          <p:nvSpPr>
            <p:cNvPr id="14" name="Google Shape;811;p33">
              <a:extLst>
                <a:ext uri="{FF2B5EF4-FFF2-40B4-BE49-F238E27FC236}">
                  <a16:creationId xmlns:a16="http://schemas.microsoft.com/office/drawing/2014/main" id="{AF278C91-F2A3-48E4-A23A-4FD40FC2DA2B}"/>
                </a:ext>
              </a:extLst>
            </p:cNvPr>
            <p:cNvSpPr/>
            <p:nvPr/>
          </p:nvSpPr>
          <p:spPr>
            <a:xfrm>
              <a:off x="3189613" y="2433804"/>
              <a:ext cx="775500" cy="26766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2;p33">
              <a:extLst>
                <a:ext uri="{FF2B5EF4-FFF2-40B4-BE49-F238E27FC236}">
                  <a16:creationId xmlns:a16="http://schemas.microsoft.com/office/drawing/2014/main" id="{FBB4B9F5-488B-4F0D-A12B-EEB9D21FAEC0}"/>
                </a:ext>
              </a:extLst>
            </p:cNvPr>
            <p:cNvSpPr/>
            <p:nvPr/>
          </p:nvSpPr>
          <p:spPr>
            <a:xfrm rot="3599640">
              <a:off x="3179809" y="2422465"/>
              <a:ext cx="775659" cy="2676683"/>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3;p33">
              <a:extLst>
                <a:ext uri="{FF2B5EF4-FFF2-40B4-BE49-F238E27FC236}">
                  <a16:creationId xmlns:a16="http://schemas.microsoft.com/office/drawing/2014/main" id="{71DB16F2-02BF-4CDE-A737-A293EFFABD93}"/>
                </a:ext>
              </a:extLst>
            </p:cNvPr>
            <p:cNvSpPr/>
            <p:nvPr/>
          </p:nvSpPr>
          <p:spPr>
            <a:xfrm rot="7200360">
              <a:off x="3179699" y="2433806"/>
              <a:ext cx="775659" cy="2676683"/>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14;p33">
              <a:extLst>
                <a:ext uri="{FF2B5EF4-FFF2-40B4-BE49-F238E27FC236}">
                  <a16:creationId xmlns:a16="http://schemas.microsoft.com/office/drawing/2014/main" id="{0A520BB8-9C6D-403D-B424-02FAD0BE4520}"/>
                </a:ext>
              </a:extLst>
            </p:cNvPr>
            <p:cNvSpPr/>
            <p:nvPr/>
          </p:nvSpPr>
          <p:spPr>
            <a:xfrm>
              <a:off x="2316805" y="3196979"/>
              <a:ext cx="353700" cy="353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815;p33">
              <a:extLst>
                <a:ext uri="{FF2B5EF4-FFF2-40B4-BE49-F238E27FC236}">
                  <a16:creationId xmlns:a16="http://schemas.microsoft.com/office/drawing/2014/main" id="{CD051CC7-BC42-4E79-9A1A-86B05C087A39}"/>
                </a:ext>
              </a:extLst>
            </p:cNvPr>
            <p:cNvGrpSpPr/>
            <p:nvPr/>
          </p:nvGrpSpPr>
          <p:grpSpPr>
            <a:xfrm>
              <a:off x="2343091" y="3325866"/>
              <a:ext cx="301143" cy="95916"/>
              <a:chOff x="5581225" y="1820025"/>
              <a:chExt cx="463725" cy="147700"/>
            </a:xfrm>
          </p:grpSpPr>
          <p:sp>
            <p:nvSpPr>
              <p:cNvPr id="64" name="Google Shape;816;p33">
                <a:extLst>
                  <a:ext uri="{FF2B5EF4-FFF2-40B4-BE49-F238E27FC236}">
                    <a16:creationId xmlns:a16="http://schemas.microsoft.com/office/drawing/2014/main" id="{2B7DC7E1-CF30-412A-8C0B-140E72553576}"/>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7;p33">
                <a:extLst>
                  <a:ext uri="{FF2B5EF4-FFF2-40B4-BE49-F238E27FC236}">
                    <a16:creationId xmlns:a16="http://schemas.microsoft.com/office/drawing/2014/main" id="{5324395F-EACB-42EB-9AF9-7B22FCF9D601}"/>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8;p33">
                <a:extLst>
                  <a:ext uri="{FF2B5EF4-FFF2-40B4-BE49-F238E27FC236}">
                    <a16:creationId xmlns:a16="http://schemas.microsoft.com/office/drawing/2014/main" id="{47676670-D427-443F-941E-51B334760F23}"/>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9;p33">
                <a:extLst>
                  <a:ext uri="{FF2B5EF4-FFF2-40B4-BE49-F238E27FC236}">
                    <a16:creationId xmlns:a16="http://schemas.microsoft.com/office/drawing/2014/main" id="{3EF292CF-530A-4A8C-A0B5-C2F0BBF6D97A}"/>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0;p33">
                <a:extLst>
                  <a:ext uri="{FF2B5EF4-FFF2-40B4-BE49-F238E27FC236}">
                    <a16:creationId xmlns:a16="http://schemas.microsoft.com/office/drawing/2014/main" id="{F3CAE7CF-1339-4D1A-9DCF-E29E2A010EC4}"/>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21;p33">
                <a:extLst>
                  <a:ext uri="{FF2B5EF4-FFF2-40B4-BE49-F238E27FC236}">
                    <a16:creationId xmlns:a16="http://schemas.microsoft.com/office/drawing/2014/main" id="{46558B94-9030-4B40-ADB6-3B9A28931142}"/>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2;p33">
                <a:extLst>
                  <a:ext uri="{FF2B5EF4-FFF2-40B4-BE49-F238E27FC236}">
                    <a16:creationId xmlns:a16="http://schemas.microsoft.com/office/drawing/2014/main" id="{1C9E4442-0588-41E8-BD99-AE442E9FA2E9}"/>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3;p33">
                <a:extLst>
                  <a:ext uri="{FF2B5EF4-FFF2-40B4-BE49-F238E27FC236}">
                    <a16:creationId xmlns:a16="http://schemas.microsoft.com/office/drawing/2014/main" id="{AD37FC37-F32E-4259-A6A2-B1AC97CEE9C0}"/>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4;p33">
                <a:extLst>
                  <a:ext uri="{FF2B5EF4-FFF2-40B4-BE49-F238E27FC236}">
                    <a16:creationId xmlns:a16="http://schemas.microsoft.com/office/drawing/2014/main" id="{DEA40E46-97CE-41E3-9645-79A63BF704AB}"/>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5;p33">
                <a:extLst>
                  <a:ext uri="{FF2B5EF4-FFF2-40B4-BE49-F238E27FC236}">
                    <a16:creationId xmlns:a16="http://schemas.microsoft.com/office/drawing/2014/main" id="{5579A9B3-9AAF-4361-AC7E-89DD1A461942}"/>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26;p33">
                <a:extLst>
                  <a:ext uri="{FF2B5EF4-FFF2-40B4-BE49-F238E27FC236}">
                    <a16:creationId xmlns:a16="http://schemas.microsoft.com/office/drawing/2014/main" id="{73B308A6-42A7-4E47-94C7-350FB1C62FB6}"/>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27;p33">
                <a:extLst>
                  <a:ext uri="{FF2B5EF4-FFF2-40B4-BE49-F238E27FC236}">
                    <a16:creationId xmlns:a16="http://schemas.microsoft.com/office/drawing/2014/main" id="{6425385D-5A22-4BA8-A8CD-C1893D117FA6}"/>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28;p33">
                <a:extLst>
                  <a:ext uri="{FF2B5EF4-FFF2-40B4-BE49-F238E27FC236}">
                    <a16:creationId xmlns:a16="http://schemas.microsoft.com/office/drawing/2014/main" id="{EC51A4D0-A211-45AA-AE16-2ACDF093AFF2}"/>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829;p33">
              <a:extLst>
                <a:ext uri="{FF2B5EF4-FFF2-40B4-BE49-F238E27FC236}">
                  <a16:creationId xmlns:a16="http://schemas.microsoft.com/office/drawing/2014/main" id="{812E61FD-3577-4833-900F-1B34E1CCD769}"/>
                </a:ext>
              </a:extLst>
            </p:cNvPr>
            <p:cNvSpPr/>
            <p:nvPr/>
          </p:nvSpPr>
          <p:spPr>
            <a:xfrm>
              <a:off x="4354930" y="3338379"/>
              <a:ext cx="353700" cy="353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830;p33">
              <a:extLst>
                <a:ext uri="{FF2B5EF4-FFF2-40B4-BE49-F238E27FC236}">
                  <a16:creationId xmlns:a16="http://schemas.microsoft.com/office/drawing/2014/main" id="{EF0A3DC3-06AE-4810-8CDA-7838C09802B2}"/>
                </a:ext>
              </a:extLst>
            </p:cNvPr>
            <p:cNvGrpSpPr/>
            <p:nvPr/>
          </p:nvGrpSpPr>
          <p:grpSpPr>
            <a:xfrm>
              <a:off x="4381216" y="3467266"/>
              <a:ext cx="301143" cy="95916"/>
              <a:chOff x="5581225" y="1820025"/>
              <a:chExt cx="463725" cy="147700"/>
            </a:xfrm>
          </p:grpSpPr>
          <p:sp>
            <p:nvSpPr>
              <p:cNvPr id="51" name="Google Shape;831;p33">
                <a:extLst>
                  <a:ext uri="{FF2B5EF4-FFF2-40B4-BE49-F238E27FC236}">
                    <a16:creationId xmlns:a16="http://schemas.microsoft.com/office/drawing/2014/main" id="{12548D44-1E22-48ED-B2D4-0E34F13A5351}"/>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32;p33">
                <a:extLst>
                  <a:ext uri="{FF2B5EF4-FFF2-40B4-BE49-F238E27FC236}">
                    <a16:creationId xmlns:a16="http://schemas.microsoft.com/office/drawing/2014/main" id="{D8381577-BAF0-4753-BA2A-982B8AC42352}"/>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33;p33">
                <a:extLst>
                  <a:ext uri="{FF2B5EF4-FFF2-40B4-BE49-F238E27FC236}">
                    <a16:creationId xmlns:a16="http://schemas.microsoft.com/office/drawing/2014/main" id="{2DFD624F-3268-42D3-A2FD-2CAB1EBF3070}"/>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34;p33">
                <a:extLst>
                  <a:ext uri="{FF2B5EF4-FFF2-40B4-BE49-F238E27FC236}">
                    <a16:creationId xmlns:a16="http://schemas.microsoft.com/office/drawing/2014/main" id="{CC06532E-C50A-4EF5-8525-E554471B9303}"/>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35;p33">
                <a:extLst>
                  <a:ext uri="{FF2B5EF4-FFF2-40B4-BE49-F238E27FC236}">
                    <a16:creationId xmlns:a16="http://schemas.microsoft.com/office/drawing/2014/main" id="{8B6FFD70-F217-4B11-A786-E078E6306F38}"/>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36;p33">
                <a:extLst>
                  <a:ext uri="{FF2B5EF4-FFF2-40B4-BE49-F238E27FC236}">
                    <a16:creationId xmlns:a16="http://schemas.microsoft.com/office/drawing/2014/main" id="{3565D520-C371-4CB0-8726-DA5F1D7C8E90}"/>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37;p33">
                <a:extLst>
                  <a:ext uri="{FF2B5EF4-FFF2-40B4-BE49-F238E27FC236}">
                    <a16:creationId xmlns:a16="http://schemas.microsoft.com/office/drawing/2014/main" id="{0E0F85A4-65DE-4B9C-BE3F-A81C87E29EDF}"/>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38;p33">
                <a:extLst>
                  <a:ext uri="{FF2B5EF4-FFF2-40B4-BE49-F238E27FC236}">
                    <a16:creationId xmlns:a16="http://schemas.microsoft.com/office/drawing/2014/main" id="{8C6EF277-38E8-4C67-B459-88B5BE9CFE63}"/>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39;p33">
                <a:extLst>
                  <a:ext uri="{FF2B5EF4-FFF2-40B4-BE49-F238E27FC236}">
                    <a16:creationId xmlns:a16="http://schemas.microsoft.com/office/drawing/2014/main" id="{07E04C05-04B1-48EE-B5A6-898252CB4115}"/>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40;p33">
                <a:extLst>
                  <a:ext uri="{FF2B5EF4-FFF2-40B4-BE49-F238E27FC236}">
                    <a16:creationId xmlns:a16="http://schemas.microsoft.com/office/drawing/2014/main" id="{6D727CE7-6991-4801-8535-CC69C9E9EB5B}"/>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41;p33">
                <a:extLst>
                  <a:ext uri="{FF2B5EF4-FFF2-40B4-BE49-F238E27FC236}">
                    <a16:creationId xmlns:a16="http://schemas.microsoft.com/office/drawing/2014/main" id="{F2E8FF82-77F2-4B2C-84D9-0EF2A7508417}"/>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42;p33">
                <a:extLst>
                  <a:ext uri="{FF2B5EF4-FFF2-40B4-BE49-F238E27FC236}">
                    <a16:creationId xmlns:a16="http://schemas.microsoft.com/office/drawing/2014/main" id="{7C77ACDD-1B81-4C4E-AAC4-626BC68416DD}"/>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43;p33">
                <a:extLst>
                  <a:ext uri="{FF2B5EF4-FFF2-40B4-BE49-F238E27FC236}">
                    <a16:creationId xmlns:a16="http://schemas.microsoft.com/office/drawing/2014/main" id="{C00748A3-C795-4BE9-95E0-13900D07B5EA}"/>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844;p33">
              <a:extLst>
                <a:ext uri="{FF2B5EF4-FFF2-40B4-BE49-F238E27FC236}">
                  <a16:creationId xmlns:a16="http://schemas.microsoft.com/office/drawing/2014/main" id="{F71DB12E-B1DB-4359-9A8B-43653F426354}"/>
                </a:ext>
              </a:extLst>
            </p:cNvPr>
            <p:cNvSpPr/>
            <p:nvPr/>
          </p:nvSpPr>
          <p:spPr>
            <a:xfrm>
              <a:off x="3163480" y="4603504"/>
              <a:ext cx="353700" cy="353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845;p33">
              <a:extLst>
                <a:ext uri="{FF2B5EF4-FFF2-40B4-BE49-F238E27FC236}">
                  <a16:creationId xmlns:a16="http://schemas.microsoft.com/office/drawing/2014/main" id="{A566CDD7-8780-4C7A-9183-90576878D992}"/>
                </a:ext>
              </a:extLst>
            </p:cNvPr>
            <p:cNvGrpSpPr/>
            <p:nvPr/>
          </p:nvGrpSpPr>
          <p:grpSpPr>
            <a:xfrm>
              <a:off x="3189766" y="4732391"/>
              <a:ext cx="301143" cy="95916"/>
              <a:chOff x="5581225" y="1820025"/>
              <a:chExt cx="463725" cy="147700"/>
            </a:xfrm>
          </p:grpSpPr>
          <p:sp>
            <p:nvSpPr>
              <p:cNvPr id="38" name="Google Shape;846;p33">
                <a:extLst>
                  <a:ext uri="{FF2B5EF4-FFF2-40B4-BE49-F238E27FC236}">
                    <a16:creationId xmlns:a16="http://schemas.microsoft.com/office/drawing/2014/main" id="{32C7F3AD-859F-4F36-A6D3-18DA8E0934DE}"/>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7;p33">
                <a:extLst>
                  <a:ext uri="{FF2B5EF4-FFF2-40B4-BE49-F238E27FC236}">
                    <a16:creationId xmlns:a16="http://schemas.microsoft.com/office/drawing/2014/main" id="{8989E2F4-AF0E-4DC4-8990-CC15EE4A1F09}"/>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8;p33">
                <a:extLst>
                  <a:ext uri="{FF2B5EF4-FFF2-40B4-BE49-F238E27FC236}">
                    <a16:creationId xmlns:a16="http://schemas.microsoft.com/office/drawing/2014/main" id="{57A01C07-391C-4BCD-BFD6-B1B86EA4F339}"/>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9;p33">
                <a:extLst>
                  <a:ext uri="{FF2B5EF4-FFF2-40B4-BE49-F238E27FC236}">
                    <a16:creationId xmlns:a16="http://schemas.microsoft.com/office/drawing/2014/main" id="{2BFEAC71-DA98-415A-BF35-D56BED373180}"/>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0;p33">
                <a:extLst>
                  <a:ext uri="{FF2B5EF4-FFF2-40B4-BE49-F238E27FC236}">
                    <a16:creationId xmlns:a16="http://schemas.microsoft.com/office/drawing/2014/main" id="{BA7D39B5-4A7E-4E02-A63D-59CA1495C4D7}"/>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1;p33">
                <a:extLst>
                  <a:ext uri="{FF2B5EF4-FFF2-40B4-BE49-F238E27FC236}">
                    <a16:creationId xmlns:a16="http://schemas.microsoft.com/office/drawing/2014/main" id="{70F043F4-F7AB-4C7D-A894-B08ECB19307C}"/>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2;p33">
                <a:extLst>
                  <a:ext uri="{FF2B5EF4-FFF2-40B4-BE49-F238E27FC236}">
                    <a16:creationId xmlns:a16="http://schemas.microsoft.com/office/drawing/2014/main" id="{A396772F-F833-470F-84CF-24222D53EDA4}"/>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3;p33">
                <a:extLst>
                  <a:ext uri="{FF2B5EF4-FFF2-40B4-BE49-F238E27FC236}">
                    <a16:creationId xmlns:a16="http://schemas.microsoft.com/office/drawing/2014/main" id="{0E1AB1B5-1C8B-4062-A515-BD81F83676CB}"/>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4;p33">
                <a:extLst>
                  <a:ext uri="{FF2B5EF4-FFF2-40B4-BE49-F238E27FC236}">
                    <a16:creationId xmlns:a16="http://schemas.microsoft.com/office/drawing/2014/main" id="{ADBD25D7-A5F1-46F8-94B6-F1FB4DD4B6D6}"/>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5;p33">
                <a:extLst>
                  <a:ext uri="{FF2B5EF4-FFF2-40B4-BE49-F238E27FC236}">
                    <a16:creationId xmlns:a16="http://schemas.microsoft.com/office/drawing/2014/main" id="{A379FFCB-ED99-44EE-AC61-7E9A5AC10BAF}"/>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6;p33">
                <a:extLst>
                  <a:ext uri="{FF2B5EF4-FFF2-40B4-BE49-F238E27FC236}">
                    <a16:creationId xmlns:a16="http://schemas.microsoft.com/office/drawing/2014/main" id="{63A6D2D9-4964-4C30-8559-9E4433C09A26}"/>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7;p33">
                <a:extLst>
                  <a:ext uri="{FF2B5EF4-FFF2-40B4-BE49-F238E27FC236}">
                    <a16:creationId xmlns:a16="http://schemas.microsoft.com/office/drawing/2014/main" id="{CF4EEA49-74CD-40BF-90F9-0A63F0A56ADE}"/>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8;p33">
                <a:extLst>
                  <a:ext uri="{FF2B5EF4-FFF2-40B4-BE49-F238E27FC236}">
                    <a16:creationId xmlns:a16="http://schemas.microsoft.com/office/drawing/2014/main" id="{0C69CB6A-47DB-4852-B667-3891F4184C00}"/>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859;p33">
              <a:extLst>
                <a:ext uri="{FF2B5EF4-FFF2-40B4-BE49-F238E27FC236}">
                  <a16:creationId xmlns:a16="http://schemas.microsoft.com/office/drawing/2014/main" id="{D24B8566-759C-4CAC-9D0A-8F358CA05935}"/>
                </a:ext>
              </a:extLst>
            </p:cNvPr>
            <p:cNvSpPr/>
            <p:nvPr/>
          </p:nvSpPr>
          <p:spPr>
            <a:xfrm rot="367083">
              <a:off x="3328261" y="3532838"/>
              <a:ext cx="478525" cy="478525"/>
            </a:xfrm>
            <a:prstGeom prst="ellipse">
              <a:avLst/>
            </a:prstGeom>
            <a:gradFill>
              <a:gsLst>
                <a:gs pos="0">
                  <a:srgbClr val="FFE8CD"/>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860;p33">
              <a:extLst>
                <a:ext uri="{FF2B5EF4-FFF2-40B4-BE49-F238E27FC236}">
                  <a16:creationId xmlns:a16="http://schemas.microsoft.com/office/drawing/2014/main" id="{B80F471D-53A2-4CF9-8559-9C2F6407B87C}"/>
                </a:ext>
              </a:extLst>
            </p:cNvPr>
            <p:cNvGrpSpPr/>
            <p:nvPr/>
          </p:nvGrpSpPr>
          <p:grpSpPr>
            <a:xfrm>
              <a:off x="3390682" y="3715768"/>
              <a:ext cx="353683" cy="112666"/>
              <a:chOff x="5581225" y="1820025"/>
              <a:chExt cx="463725" cy="147700"/>
            </a:xfrm>
          </p:grpSpPr>
          <p:sp>
            <p:nvSpPr>
              <p:cNvPr id="25" name="Google Shape;861;p33">
                <a:extLst>
                  <a:ext uri="{FF2B5EF4-FFF2-40B4-BE49-F238E27FC236}">
                    <a16:creationId xmlns:a16="http://schemas.microsoft.com/office/drawing/2014/main" id="{81617B03-BBFA-4A2E-8B61-AD9E67464A2C}"/>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2;p33">
                <a:extLst>
                  <a:ext uri="{FF2B5EF4-FFF2-40B4-BE49-F238E27FC236}">
                    <a16:creationId xmlns:a16="http://schemas.microsoft.com/office/drawing/2014/main" id="{4E14200F-21E8-4F5F-9FA5-3122262E532D}"/>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p33">
                <a:extLst>
                  <a:ext uri="{FF2B5EF4-FFF2-40B4-BE49-F238E27FC236}">
                    <a16:creationId xmlns:a16="http://schemas.microsoft.com/office/drawing/2014/main" id="{5C13026C-84D6-44CF-B5D8-A0A0EDBB0BD7}"/>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4;p33">
                <a:extLst>
                  <a:ext uri="{FF2B5EF4-FFF2-40B4-BE49-F238E27FC236}">
                    <a16:creationId xmlns:a16="http://schemas.microsoft.com/office/drawing/2014/main" id="{198F47C5-A4A1-442C-9548-DF21947284CC}"/>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5;p33">
                <a:extLst>
                  <a:ext uri="{FF2B5EF4-FFF2-40B4-BE49-F238E27FC236}">
                    <a16:creationId xmlns:a16="http://schemas.microsoft.com/office/drawing/2014/main" id="{A764A991-2581-419B-BC47-159E84CB1CA9}"/>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6;p33">
                <a:extLst>
                  <a:ext uri="{FF2B5EF4-FFF2-40B4-BE49-F238E27FC236}">
                    <a16:creationId xmlns:a16="http://schemas.microsoft.com/office/drawing/2014/main" id="{1825C892-5D0F-48D5-AED7-C8D9915A6E0B}"/>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7;p33">
                <a:extLst>
                  <a:ext uri="{FF2B5EF4-FFF2-40B4-BE49-F238E27FC236}">
                    <a16:creationId xmlns:a16="http://schemas.microsoft.com/office/drawing/2014/main" id="{8DA9E12A-A300-4207-8931-6F7AC4D0ED0F}"/>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8;p33">
                <a:extLst>
                  <a:ext uri="{FF2B5EF4-FFF2-40B4-BE49-F238E27FC236}">
                    <a16:creationId xmlns:a16="http://schemas.microsoft.com/office/drawing/2014/main" id="{CBD22A91-E0DE-442F-A481-0835CD7D2AD8}"/>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9;p33">
                <a:extLst>
                  <a:ext uri="{FF2B5EF4-FFF2-40B4-BE49-F238E27FC236}">
                    <a16:creationId xmlns:a16="http://schemas.microsoft.com/office/drawing/2014/main" id="{59475911-37A5-4041-885C-152F46A765C9}"/>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70;p33">
                <a:extLst>
                  <a:ext uri="{FF2B5EF4-FFF2-40B4-BE49-F238E27FC236}">
                    <a16:creationId xmlns:a16="http://schemas.microsoft.com/office/drawing/2014/main" id="{7C5F2858-0350-4134-A78B-7F1A2822A9FC}"/>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71;p33">
                <a:extLst>
                  <a:ext uri="{FF2B5EF4-FFF2-40B4-BE49-F238E27FC236}">
                    <a16:creationId xmlns:a16="http://schemas.microsoft.com/office/drawing/2014/main" id="{83C9632F-88BE-45E8-91CA-02D59468E3BC}"/>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72;p33">
                <a:extLst>
                  <a:ext uri="{FF2B5EF4-FFF2-40B4-BE49-F238E27FC236}">
                    <a16:creationId xmlns:a16="http://schemas.microsoft.com/office/drawing/2014/main" id="{BC1EB9B9-4E69-4A99-89BD-414DC45424D0}"/>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73;p33">
                <a:extLst>
                  <a:ext uri="{FF2B5EF4-FFF2-40B4-BE49-F238E27FC236}">
                    <a16:creationId xmlns:a16="http://schemas.microsoft.com/office/drawing/2014/main" id="{4F443288-67DF-48A0-B4B0-C74319700351}"/>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 name="Google Shape;954;p33">
            <a:extLst>
              <a:ext uri="{FF2B5EF4-FFF2-40B4-BE49-F238E27FC236}">
                <a16:creationId xmlns:a16="http://schemas.microsoft.com/office/drawing/2014/main" id="{19FFDEDE-5CAA-4D9A-B8EB-49C2AB06E835}"/>
              </a:ext>
            </a:extLst>
          </p:cNvPr>
          <p:cNvGrpSpPr/>
          <p:nvPr/>
        </p:nvGrpSpPr>
        <p:grpSpPr>
          <a:xfrm rot="1813784">
            <a:off x="8863105" y="4710815"/>
            <a:ext cx="166678" cy="166678"/>
            <a:chOff x="2810757" y="1723146"/>
            <a:chExt cx="719700" cy="719700"/>
          </a:xfrm>
        </p:grpSpPr>
        <p:sp>
          <p:nvSpPr>
            <p:cNvPr id="78" name="Google Shape;955;p33">
              <a:extLst>
                <a:ext uri="{FF2B5EF4-FFF2-40B4-BE49-F238E27FC236}">
                  <a16:creationId xmlns:a16="http://schemas.microsoft.com/office/drawing/2014/main" id="{F2FA6437-C5EB-4D7E-93E9-82DC381BB0C8}"/>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956;p33">
              <a:extLst>
                <a:ext uri="{FF2B5EF4-FFF2-40B4-BE49-F238E27FC236}">
                  <a16:creationId xmlns:a16="http://schemas.microsoft.com/office/drawing/2014/main" id="{0B9E1C0B-5A1B-4088-BF91-4CDA3A7A2BBE}"/>
                </a:ext>
              </a:extLst>
            </p:cNvPr>
            <p:cNvGrpSpPr/>
            <p:nvPr/>
          </p:nvGrpSpPr>
          <p:grpSpPr>
            <a:xfrm>
              <a:off x="2938725" y="1995263"/>
              <a:ext cx="463750" cy="159925"/>
              <a:chOff x="5593400" y="2441250"/>
              <a:chExt cx="463750" cy="159925"/>
            </a:xfrm>
          </p:grpSpPr>
          <p:sp>
            <p:nvSpPr>
              <p:cNvPr id="80" name="Google Shape;957;p33">
                <a:extLst>
                  <a:ext uri="{FF2B5EF4-FFF2-40B4-BE49-F238E27FC236}">
                    <a16:creationId xmlns:a16="http://schemas.microsoft.com/office/drawing/2014/main" id="{560A1C42-2462-4754-A9C0-1EC28F381996}"/>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8;p33">
                <a:extLst>
                  <a:ext uri="{FF2B5EF4-FFF2-40B4-BE49-F238E27FC236}">
                    <a16:creationId xmlns:a16="http://schemas.microsoft.com/office/drawing/2014/main" id="{2A004591-B12E-486C-8D8A-EC6E08041BFD}"/>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9;p33">
                <a:extLst>
                  <a:ext uri="{FF2B5EF4-FFF2-40B4-BE49-F238E27FC236}">
                    <a16:creationId xmlns:a16="http://schemas.microsoft.com/office/drawing/2014/main" id="{D7C9EA6A-BDE8-4C08-B021-F8149A7A0636}"/>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60;p33">
                <a:extLst>
                  <a:ext uri="{FF2B5EF4-FFF2-40B4-BE49-F238E27FC236}">
                    <a16:creationId xmlns:a16="http://schemas.microsoft.com/office/drawing/2014/main" id="{6F0DD5D5-43EA-4C7C-BC92-6EE944EB62E1}"/>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61;p33">
                <a:extLst>
                  <a:ext uri="{FF2B5EF4-FFF2-40B4-BE49-F238E27FC236}">
                    <a16:creationId xmlns:a16="http://schemas.microsoft.com/office/drawing/2014/main" id="{D1E2694E-F29E-4E47-85ED-29D1304E0E36}"/>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62;p33">
                <a:extLst>
                  <a:ext uri="{FF2B5EF4-FFF2-40B4-BE49-F238E27FC236}">
                    <a16:creationId xmlns:a16="http://schemas.microsoft.com/office/drawing/2014/main" id="{3A600FB3-384A-4A60-BD61-F60201145B47}"/>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63;p33">
                <a:extLst>
                  <a:ext uri="{FF2B5EF4-FFF2-40B4-BE49-F238E27FC236}">
                    <a16:creationId xmlns:a16="http://schemas.microsoft.com/office/drawing/2014/main" id="{34A9F859-492E-4FA9-875B-54F65CFF4B75}"/>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64;p33">
                <a:extLst>
                  <a:ext uri="{FF2B5EF4-FFF2-40B4-BE49-F238E27FC236}">
                    <a16:creationId xmlns:a16="http://schemas.microsoft.com/office/drawing/2014/main" id="{B790412A-A1CC-45FD-9AD5-28911A29A77F}"/>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65;p33">
                <a:extLst>
                  <a:ext uri="{FF2B5EF4-FFF2-40B4-BE49-F238E27FC236}">
                    <a16:creationId xmlns:a16="http://schemas.microsoft.com/office/drawing/2014/main" id="{9A7A3E0A-953A-492E-8BD3-005E40A973B6}"/>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66;p33">
                <a:extLst>
                  <a:ext uri="{FF2B5EF4-FFF2-40B4-BE49-F238E27FC236}">
                    <a16:creationId xmlns:a16="http://schemas.microsoft.com/office/drawing/2014/main" id="{DE435EA3-5114-4CB0-8E6E-B8DBB49EB4EC}"/>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7;p33">
                <a:extLst>
                  <a:ext uri="{FF2B5EF4-FFF2-40B4-BE49-F238E27FC236}">
                    <a16:creationId xmlns:a16="http://schemas.microsoft.com/office/drawing/2014/main" id="{C1D3EA76-D441-4D1E-B440-874D52BC5C46}"/>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68;p33">
                <a:extLst>
                  <a:ext uri="{FF2B5EF4-FFF2-40B4-BE49-F238E27FC236}">
                    <a16:creationId xmlns:a16="http://schemas.microsoft.com/office/drawing/2014/main" id="{EE5341DB-3D2E-4DC3-9EF3-6B5BCA92ED9B}"/>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69;p33">
                <a:extLst>
                  <a:ext uri="{FF2B5EF4-FFF2-40B4-BE49-F238E27FC236}">
                    <a16:creationId xmlns:a16="http://schemas.microsoft.com/office/drawing/2014/main" id="{547DA606-7FED-4481-8259-9D0E4F10DC8B}"/>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 name="Google Shape;970;p33">
            <a:extLst>
              <a:ext uri="{FF2B5EF4-FFF2-40B4-BE49-F238E27FC236}">
                <a16:creationId xmlns:a16="http://schemas.microsoft.com/office/drawing/2014/main" id="{5E384CCB-F7E1-42F0-8BF1-4CABC8990B9C}"/>
              </a:ext>
            </a:extLst>
          </p:cNvPr>
          <p:cNvGrpSpPr/>
          <p:nvPr/>
        </p:nvGrpSpPr>
        <p:grpSpPr>
          <a:xfrm rot="-1159155">
            <a:off x="677642" y="340989"/>
            <a:ext cx="166638" cy="166638"/>
            <a:chOff x="2810757" y="1723146"/>
            <a:chExt cx="719700" cy="719700"/>
          </a:xfrm>
        </p:grpSpPr>
        <p:sp>
          <p:nvSpPr>
            <p:cNvPr id="94" name="Google Shape;971;p33">
              <a:extLst>
                <a:ext uri="{FF2B5EF4-FFF2-40B4-BE49-F238E27FC236}">
                  <a16:creationId xmlns:a16="http://schemas.microsoft.com/office/drawing/2014/main" id="{7F5604C3-CE68-4F8A-992A-0F38EE81E3E0}"/>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72;p33">
              <a:extLst>
                <a:ext uri="{FF2B5EF4-FFF2-40B4-BE49-F238E27FC236}">
                  <a16:creationId xmlns:a16="http://schemas.microsoft.com/office/drawing/2014/main" id="{5156049C-3EAE-4A49-94E9-E467AB95C3E9}"/>
                </a:ext>
              </a:extLst>
            </p:cNvPr>
            <p:cNvGrpSpPr/>
            <p:nvPr/>
          </p:nvGrpSpPr>
          <p:grpSpPr>
            <a:xfrm>
              <a:off x="2938725" y="1995263"/>
              <a:ext cx="463750" cy="159925"/>
              <a:chOff x="5593400" y="2441250"/>
              <a:chExt cx="463750" cy="159925"/>
            </a:xfrm>
          </p:grpSpPr>
          <p:sp>
            <p:nvSpPr>
              <p:cNvPr id="96" name="Google Shape;973;p33">
                <a:extLst>
                  <a:ext uri="{FF2B5EF4-FFF2-40B4-BE49-F238E27FC236}">
                    <a16:creationId xmlns:a16="http://schemas.microsoft.com/office/drawing/2014/main" id="{DF7CC963-DF12-4379-A827-6134321D73A4}"/>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4;p33">
                <a:extLst>
                  <a:ext uri="{FF2B5EF4-FFF2-40B4-BE49-F238E27FC236}">
                    <a16:creationId xmlns:a16="http://schemas.microsoft.com/office/drawing/2014/main" id="{C8819DF1-57D4-4B78-AAD5-9E1AA560851A}"/>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75;p33">
                <a:extLst>
                  <a:ext uri="{FF2B5EF4-FFF2-40B4-BE49-F238E27FC236}">
                    <a16:creationId xmlns:a16="http://schemas.microsoft.com/office/drawing/2014/main" id="{0635C5C3-2D47-4976-9709-E9FBC1F7207A}"/>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76;p33">
                <a:extLst>
                  <a:ext uri="{FF2B5EF4-FFF2-40B4-BE49-F238E27FC236}">
                    <a16:creationId xmlns:a16="http://schemas.microsoft.com/office/drawing/2014/main" id="{E9F351BD-F845-427F-8A2C-C9FDC30E5C9B}"/>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77;p33">
                <a:extLst>
                  <a:ext uri="{FF2B5EF4-FFF2-40B4-BE49-F238E27FC236}">
                    <a16:creationId xmlns:a16="http://schemas.microsoft.com/office/drawing/2014/main" id="{3919EFE9-EB54-4F17-873B-5E4C881F9FC3}"/>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78;p33">
                <a:extLst>
                  <a:ext uri="{FF2B5EF4-FFF2-40B4-BE49-F238E27FC236}">
                    <a16:creationId xmlns:a16="http://schemas.microsoft.com/office/drawing/2014/main" id="{D6E9560A-3A3F-4755-AE5A-4264DB4AFCE8}"/>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79;p33">
                <a:extLst>
                  <a:ext uri="{FF2B5EF4-FFF2-40B4-BE49-F238E27FC236}">
                    <a16:creationId xmlns:a16="http://schemas.microsoft.com/office/drawing/2014/main" id="{CB1D90A7-E285-4F1F-A1E1-7DF123999A56}"/>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80;p33">
                <a:extLst>
                  <a:ext uri="{FF2B5EF4-FFF2-40B4-BE49-F238E27FC236}">
                    <a16:creationId xmlns:a16="http://schemas.microsoft.com/office/drawing/2014/main" id="{B5EC9AF3-2B8F-40BC-BAAA-E4F77C288514}"/>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81;p33">
                <a:extLst>
                  <a:ext uri="{FF2B5EF4-FFF2-40B4-BE49-F238E27FC236}">
                    <a16:creationId xmlns:a16="http://schemas.microsoft.com/office/drawing/2014/main" id="{138E66E8-FDCF-43A9-81BA-6B8B784E1280}"/>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82;p33">
                <a:extLst>
                  <a:ext uri="{FF2B5EF4-FFF2-40B4-BE49-F238E27FC236}">
                    <a16:creationId xmlns:a16="http://schemas.microsoft.com/office/drawing/2014/main" id="{8AB08374-E8F4-49FE-AD9E-0496292E0926}"/>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83;p33">
                <a:extLst>
                  <a:ext uri="{FF2B5EF4-FFF2-40B4-BE49-F238E27FC236}">
                    <a16:creationId xmlns:a16="http://schemas.microsoft.com/office/drawing/2014/main" id="{85237E3B-D800-4729-B5AD-7A595182F9EC}"/>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84;p33">
                <a:extLst>
                  <a:ext uri="{FF2B5EF4-FFF2-40B4-BE49-F238E27FC236}">
                    <a16:creationId xmlns:a16="http://schemas.microsoft.com/office/drawing/2014/main" id="{789EE4E2-F4A0-4F3D-91C7-220869482C46}"/>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85;p33">
                <a:extLst>
                  <a:ext uri="{FF2B5EF4-FFF2-40B4-BE49-F238E27FC236}">
                    <a16:creationId xmlns:a16="http://schemas.microsoft.com/office/drawing/2014/main" id="{BD16CFBC-3DF7-44A2-B8B2-3620AD7ACC45}"/>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oogle Shape;1018;p33">
            <a:extLst>
              <a:ext uri="{FF2B5EF4-FFF2-40B4-BE49-F238E27FC236}">
                <a16:creationId xmlns:a16="http://schemas.microsoft.com/office/drawing/2014/main" id="{22CF4F93-4BE0-4E3B-914F-522EAAA65FF4}"/>
              </a:ext>
            </a:extLst>
          </p:cNvPr>
          <p:cNvGrpSpPr/>
          <p:nvPr/>
        </p:nvGrpSpPr>
        <p:grpSpPr>
          <a:xfrm rot="-774445">
            <a:off x="8430624" y="4961186"/>
            <a:ext cx="166573" cy="166573"/>
            <a:chOff x="2810757" y="1723146"/>
            <a:chExt cx="719700" cy="719700"/>
          </a:xfrm>
        </p:grpSpPr>
        <p:sp>
          <p:nvSpPr>
            <p:cNvPr id="110" name="Google Shape;1019;p33">
              <a:extLst>
                <a:ext uri="{FF2B5EF4-FFF2-40B4-BE49-F238E27FC236}">
                  <a16:creationId xmlns:a16="http://schemas.microsoft.com/office/drawing/2014/main" id="{95B923E3-7F60-47E1-B3F3-C214227FBDB2}"/>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020;p33">
              <a:extLst>
                <a:ext uri="{FF2B5EF4-FFF2-40B4-BE49-F238E27FC236}">
                  <a16:creationId xmlns:a16="http://schemas.microsoft.com/office/drawing/2014/main" id="{38DBBB19-2035-4228-941C-B356386AE71D}"/>
                </a:ext>
              </a:extLst>
            </p:cNvPr>
            <p:cNvGrpSpPr/>
            <p:nvPr/>
          </p:nvGrpSpPr>
          <p:grpSpPr>
            <a:xfrm>
              <a:off x="2938725" y="1995263"/>
              <a:ext cx="463750" cy="159925"/>
              <a:chOff x="5593400" y="2441250"/>
              <a:chExt cx="463750" cy="159925"/>
            </a:xfrm>
          </p:grpSpPr>
          <p:sp>
            <p:nvSpPr>
              <p:cNvPr id="112" name="Google Shape;1021;p33">
                <a:extLst>
                  <a:ext uri="{FF2B5EF4-FFF2-40B4-BE49-F238E27FC236}">
                    <a16:creationId xmlns:a16="http://schemas.microsoft.com/office/drawing/2014/main" id="{D0D90847-26C2-4A58-A481-E34BEF81A123}"/>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22;p33">
                <a:extLst>
                  <a:ext uri="{FF2B5EF4-FFF2-40B4-BE49-F238E27FC236}">
                    <a16:creationId xmlns:a16="http://schemas.microsoft.com/office/drawing/2014/main" id="{A4DF7CD8-105D-4110-9069-229DFC83058F}"/>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23;p33">
                <a:extLst>
                  <a:ext uri="{FF2B5EF4-FFF2-40B4-BE49-F238E27FC236}">
                    <a16:creationId xmlns:a16="http://schemas.microsoft.com/office/drawing/2014/main" id="{B9570470-E93E-462F-88CC-7CB2541DB7EB}"/>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24;p33">
                <a:extLst>
                  <a:ext uri="{FF2B5EF4-FFF2-40B4-BE49-F238E27FC236}">
                    <a16:creationId xmlns:a16="http://schemas.microsoft.com/office/drawing/2014/main" id="{E77AE8B8-F61C-40EF-9FA8-2C1C7D0D71CC}"/>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25;p33">
                <a:extLst>
                  <a:ext uri="{FF2B5EF4-FFF2-40B4-BE49-F238E27FC236}">
                    <a16:creationId xmlns:a16="http://schemas.microsoft.com/office/drawing/2014/main" id="{44A20ECF-2844-4900-AFC9-49EA6EAEBFF5}"/>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26;p33">
                <a:extLst>
                  <a:ext uri="{FF2B5EF4-FFF2-40B4-BE49-F238E27FC236}">
                    <a16:creationId xmlns:a16="http://schemas.microsoft.com/office/drawing/2014/main" id="{EBB0ACCF-3588-49F8-B0EB-0142F539C90F}"/>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27;p33">
                <a:extLst>
                  <a:ext uri="{FF2B5EF4-FFF2-40B4-BE49-F238E27FC236}">
                    <a16:creationId xmlns:a16="http://schemas.microsoft.com/office/drawing/2014/main" id="{306A7C2D-B0F0-4E68-A351-3ABBC71CF222}"/>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28;p33">
                <a:extLst>
                  <a:ext uri="{FF2B5EF4-FFF2-40B4-BE49-F238E27FC236}">
                    <a16:creationId xmlns:a16="http://schemas.microsoft.com/office/drawing/2014/main" id="{08438404-B169-4703-9BA6-E16BA3F0D6B4}"/>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29;p33">
                <a:extLst>
                  <a:ext uri="{FF2B5EF4-FFF2-40B4-BE49-F238E27FC236}">
                    <a16:creationId xmlns:a16="http://schemas.microsoft.com/office/drawing/2014/main" id="{72D96578-EA65-4753-A54E-A0688F535239}"/>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30;p33">
                <a:extLst>
                  <a:ext uri="{FF2B5EF4-FFF2-40B4-BE49-F238E27FC236}">
                    <a16:creationId xmlns:a16="http://schemas.microsoft.com/office/drawing/2014/main" id="{A71DB589-3D0D-4372-9FEF-53FCF8C2908C}"/>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31;p33">
                <a:extLst>
                  <a:ext uri="{FF2B5EF4-FFF2-40B4-BE49-F238E27FC236}">
                    <a16:creationId xmlns:a16="http://schemas.microsoft.com/office/drawing/2014/main" id="{40BAB557-2EA1-4B2C-8A6F-36EB9BA7518B}"/>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32;p33">
                <a:extLst>
                  <a:ext uri="{FF2B5EF4-FFF2-40B4-BE49-F238E27FC236}">
                    <a16:creationId xmlns:a16="http://schemas.microsoft.com/office/drawing/2014/main" id="{11633874-DDBF-457F-9A72-83350E60672A}"/>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33;p33">
                <a:extLst>
                  <a:ext uri="{FF2B5EF4-FFF2-40B4-BE49-F238E27FC236}">
                    <a16:creationId xmlns:a16="http://schemas.microsoft.com/office/drawing/2014/main" id="{A2DF8EFD-F5BE-4E6F-8117-BEF0D210BC2E}"/>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 name="Google Shape;1018;p33">
            <a:extLst>
              <a:ext uri="{FF2B5EF4-FFF2-40B4-BE49-F238E27FC236}">
                <a16:creationId xmlns:a16="http://schemas.microsoft.com/office/drawing/2014/main" id="{504079B4-4337-47F7-930A-9578E736D0E0}"/>
              </a:ext>
            </a:extLst>
          </p:cNvPr>
          <p:cNvGrpSpPr/>
          <p:nvPr/>
        </p:nvGrpSpPr>
        <p:grpSpPr>
          <a:xfrm rot="-774445">
            <a:off x="131202" y="4758563"/>
            <a:ext cx="166573" cy="166573"/>
            <a:chOff x="2810757" y="1723146"/>
            <a:chExt cx="719700" cy="719700"/>
          </a:xfrm>
        </p:grpSpPr>
        <p:sp>
          <p:nvSpPr>
            <p:cNvPr id="126" name="Google Shape;1019;p33">
              <a:extLst>
                <a:ext uri="{FF2B5EF4-FFF2-40B4-BE49-F238E27FC236}">
                  <a16:creationId xmlns:a16="http://schemas.microsoft.com/office/drawing/2014/main" id="{A2942BC6-FC81-485F-A521-62DEEB331D15}"/>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020;p33">
              <a:extLst>
                <a:ext uri="{FF2B5EF4-FFF2-40B4-BE49-F238E27FC236}">
                  <a16:creationId xmlns:a16="http://schemas.microsoft.com/office/drawing/2014/main" id="{0F7CCA2C-BC40-48EE-8695-DECB19911CAD}"/>
                </a:ext>
              </a:extLst>
            </p:cNvPr>
            <p:cNvGrpSpPr/>
            <p:nvPr/>
          </p:nvGrpSpPr>
          <p:grpSpPr>
            <a:xfrm>
              <a:off x="2938725" y="1995263"/>
              <a:ext cx="463750" cy="159925"/>
              <a:chOff x="5593400" y="2441250"/>
              <a:chExt cx="463750" cy="159925"/>
            </a:xfrm>
          </p:grpSpPr>
          <p:sp>
            <p:nvSpPr>
              <p:cNvPr id="128" name="Google Shape;1021;p33">
                <a:extLst>
                  <a:ext uri="{FF2B5EF4-FFF2-40B4-BE49-F238E27FC236}">
                    <a16:creationId xmlns:a16="http://schemas.microsoft.com/office/drawing/2014/main" id="{14DC1C54-7B13-4A4A-B56D-9D1C362870DD}"/>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22;p33">
                <a:extLst>
                  <a:ext uri="{FF2B5EF4-FFF2-40B4-BE49-F238E27FC236}">
                    <a16:creationId xmlns:a16="http://schemas.microsoft.com/office/drawing/2014/main" id="{B522AD30-1A31-4E73-BA83-750AD6F8112C}"/>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23;p33">
                <a:extLst>
                  <a:ext uri="{FF2B5EF4-FFF2-40B4-BE49-F238E27FC236}">
                    <a16:creationId xmlns:a16="http://schemas.microsoft.com/office/drawing/2014/main" id="{8CB3BE23-E5E7-4F0C-8AD6-407E9E8A4284}"/>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24;p33">
                <a:extLst>
                  <a:ext uri="{FF2B5EF4-FFF2-40B4-BE49-F238E27FC236}">
                    <a16:creationId xmlns:a16="http://schemas.microsoft.com/office/drawing/2014/main" id="{59DFF4A9-9538-4A13-A8D1-59FBB531F0C0}"/>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25;p33">
                <a:extLst>
                  <a:ext uri="{FF2B5EF4-FFF2-40B4-BE49-F238E27FC236}">
                    <a16:creationId xmlns:a16="http://schemas.microsoft.com/office/drawing/2014/main" id="{87B2AFD6-BB59-4465-B355-0C1FCDA51D15}"/>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26;p33">
                <a:extLst>
                  <a:ext uri="{FF2B5EF4-FFF2-40B4-BE49-F238E27FC236}">
                    <a16:creationId xmlns:a16="http://schemas.microsoft.com/office/drawing/2014/main" id="{582C8331-AB67-49B9-8E5E-27FFE6280913}"/>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27;p33">
                <a:extLst>
                  <a:ext uri="{FF2B5EF4-FFF2-40B4-BE49-F238E27FC236}">
                    <a16:creationId xmlns:a16="http://schemas.microsoft.com/office/drawing/2014/main" id="{DE7E582C-01F2-442C-84F5-ED152A3323DB}"/>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28;p33">
                <a:extLst>
                  <a:ext uri="{FF2B5EF4-FFF2-40B4-BE49-F238E27FC236}">
                    <a16:creationId xmlns:a16="http://schemas.microsoft.com/office/drawing/2014/main" id="{59187787-80AF-4E78-B6AC-9402E527C16C}"/>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29;p33">
                <a:extLst>
                  <a:ext uri="{FF2B5EF4-FFF2-40B4-BE49-F238E27FC236}">
                    <a16:creationId xmlns:a16="http://schemas.microsoft.com/office/drawing/2014/main" id="{E5BBD3D9-52D2-4885-91DC-9D861804740F}"/>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30;p33">
                <a:extLst>
                  <a:ext uri="{FF2B5EF4-FFF2-40B4-BE49-F238E27FC236}">
                    <a16:creationId xmlns:a16="http://schemas.microsoft.com/office/drawing/2014/main" id="{C446C496-8884-4A76-90B0-8B5EBE280A28}"/>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31;p33">
                <a:extLst>
                  <a:ext uri="{FF2B5EF4-FFF2-40B4-BE49-F238E27FC236}">
                    <a16:creationId xmlns:a16="http://schemas.microsoft.com/office/drawing/2014/main" id="{5DD834F9-565C-4743-9677-6E05D4E4D774}"/>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32;p33">
                <a:extLst>
                  <a:ext uri="{FF2B5EF4-FFF2-40B4-BE49-F238E27FC236}">
                    <a16:creationId xmlns:a16="http://schemas.microsoft.com/office/drawing/2014/main" id="{523FA164-7B42-4051-919B-993F51AE383F}"/>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33;p33">
                <a:extLst>
                  <a:ext uri="{FF2B5EF4-FFF2-40B4-BE49-F238E27FC236}">
                    <a16:creationId xmlns:a16="http://schemas.microsoft.com/office/drawing/2014/main" id="{6A4282CE-A171-422F-9A0C-5AB9D6657580}"/>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a:extLst>
              <a:ext uri="{FF2B5EF4-FFF2-40B4-BE49-F238E27FC236}">
                <a16:creationId xmlns:a16="http://schemas.microsoft.com/office/drawing/2014/main" id="{C1204717-163A-4002-AB28-64FC9CDB8EC9}"/>
              </a:ext>
            </a:extLst>
          </p:cNvPr>
          <p:cNvSpPr txBox="1"/>
          <p:nvPr/>
        </p:nvSpPr>
        <p:spPr>
          <a:xfrm>
            <a:off x="600349" y="1608806"/>
            <a:ext cx="7672628" cy="1077218"/>
          </a:xfrm>
          <a:prstGeom prst="rect">
            <a:avLst/>
          </a:prstGeom>
          <a:noFill/>
        </p:spPr>
        <p:txBody>
          <a:bodyPr wrap="square" rtlCol="0">
            <a:spAutoFit/>
          </a:bodyPr>
          <a:lstStyle/>
          <a:p>
            <a:pPr algn="l"/>
            <a:r>
              <a:rPr lang="vi-VN" sz="3200" dirty="0">
                <a:solidFill>
                  <a:srgbClr val="263E68"/>
                </a:solidFill>
                <a:latin typeface="Times New Roman" panose="02020603050405020304" pitchFamily="18" charset="0"/>
                <a:cs typeface="Times New Roman" panose="02020603050405020304" pitchFamily="18" charset="0"/>
                <a:sym typeface="Wingdings" panose="05000000000000000000" pitchFamily="2" charset="2"/>
              </a:rPr>
              <a:t>Khối lượng nguyên tử = </a:t>
            </a:r>
            <a:r>
              <a:rPr lang="en-US" sz="3200" dirty="0">
                <a:solidFill>
                  <a:srgbClr val="263E68"/>
                </a:solidFill>
                <a:latin typeface="Times New Roman" panose="02020603050405020304" pitchFamily="18" charset="0"/>
                <a:cs typeface="Times New Roman" panose="02020603050405020304" pitchFamily="18" charset="0"/>
                <a:sym typeface="Wingdings" panose="05000000000000000000" pitchFamily="2" charset="2"/>
              </a:rPr>
              <a:t>K</a:t>
            </a:r>
            <a:r>
              <a:rPr lang="vi-VN" sz="3200" dirty="0">
                <a:solidFill>
                  <a:srgbClr val="263E68"/>
                </a:solidFill>
                <a:latin typeface="Times New Roman" panose="02020603050405020304" pitchFamily="18" charset="0"/>
                <a:cs typeface="Times New Roman" panose="02020603050405020304" pitchFamily="18" charset="0"/>
                <a:sym typeface="Wingdings" panose="05000000000000000000" pitchFamily="2" charset="2"/>
              </a:rPr>
              <a:t>hối lượng hạt nhân = Tổng số p + tổng số n ( aum)</a:t>
            </a:r>
            <a:endParaRPr lang="en-US" sz="3200" dirty="0" err="1">
              <a:solidFill>
                <a:srgbClr val="263E6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43700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32" name="Google Shape;1289;p59">
            <a:extLst>
              <a:ext uri="{FF2B5EF4-FFF2-40B4-BE49-F238E27FC236}">
                <a16:creationId xmlns:a16="http://schemas.microsoft.com/office/drawing/2014/main" id="{49576329-6C29-4B01-856A-BCDF4AA6B621}"/>
              </a:ext>
            </a:extLst>
          </p:cNvPr>
          <p:cNvSpPr/>
          <p:nvPr/>
        </p:nvSpPr>
        <p:spPr>
          <a:xfrm>
            <a:off x="1556777" y="1798834"/>
            <a:ext cx="6045015" cy="154583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4"/>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LUYỆN TẬP</a:t>
            </a:r>
            <a:endParaRPr b="1" dirty="0">
              <a:solidFill>
                <a:schemeClr val="accent3"/>
              </a:solidFill>
            </a:endParaRPr>
          </a:p>
        </p:txBody>
      </p:sp>
      <p:grpSp>
        <p:nvGrpSpPr>
          <p:cNvPr id="2224" name="Google Shape;2224;p74"/>
          <p:cNvGrpSpPr/>
          <p:nvPr/>
        </p:nvGrpSpPr>
        <p:grpSpPr>
          <a:xfrm>
            <a:off x="1089260" y="546806"/>
            <a:ext cx="320453" cy="409255"/>
            <a:chOff x="5905475" y="2032050"/>
            <a:chExt cx="454350" cy="580175"/>
          </a:xfrm>
        </p:grpSpPr>
        <p:sp>
          <p:nvSpPr>
            <p:cNvPr id="2225"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1" name="Google Shape;2231;p74"/>
          <p:cNvGrpSpPr/>
          <p:nvPr/>
        </p:nvGrpSpPr>
        <p:grpSpPr>
          <a:xfrm rot="5973186">
            <a:off x="7660275" y="1700178"/>
            <a:ext cx="525721" cy="428640"/>
            <a:chOff x="5426900" y="3064075"/>
            <a:chExt cx="281450" cy="229525"/>
          </a:xfrm>
        </p:grpSpPr>
        <p:sp>
          <p:nvSpPr>
            <p:cNvPr id="2232"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74"/>
          <p:cNvGrpSpPr/>
          <p:nvPr/>
        </p:nvGrpSpPr>
        <p:grpSpPr>
          <a:xfrm rot="5973186">
            <a:off x="888000" y="4094253"/>
            <a:ext cx="525721" cy="428640"/>
            <a:chOff x="5426900" y="3064075"/>
            <a:chExt cx="281450" cy="229525"/>
          </a:xfrm>
        </p:grpSpPr>
        <p:sp>
          <p:nvSpPr>
            <p:cNvPr id="2242"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2592D8A-11C1-4481-9ECE-28D744FFA21E}"/>
              </a:ext>
            </a:extLst>
          </p:cNvPr>
          <p:cNvSpPr txBox="1"/>
          <p:nvPr/>
        </p:nvSpPr>
        <p:spPr>
          <a:xfrm>
            <a:off x="1788277" y="2007080"/>
            <a:ext cx="5825066" cy="1077218"/>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Thảo</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luận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theo</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nhóm</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hoàn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thành</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các</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bài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tập</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trong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phiếu</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học</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tập</a:t>
            </a:r>
            <a:endParaRPr lang="en-US" sz="3200" dirty="0">
              <a:solidFill>
                <a:srgbClr val="263E68"/>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a:extLst>
              <a:ext uri="{FF2B5EF4-FFF2-40B4-BE49-F238E27FC236}">
                <a16:creationId xmlns:a16="http://schemas.microsoft.com/office/drawing/2014/main" id="{B994F1C7-5B70-4CA7-B50A-79146FE3271B}"/>
              </a:ext>
            </a:extLst>
          </p:cNvPr>
          <p:cNvPicPr>
            <a:picLocks noChangeAspect="1"/>
          </p:cNvPicPr>
          <p:nvPr/>
        </p:nvPicPr>
        <p:blipFill>
          <a:blip r:embed="rId4"/>
          <a:stretch>
            <a:fillRect/>
          </a:stretch>
        </p:blipFill>
        <p:spPr>
          <a:xfrm>
            <a:off x="-11289" y="0"/>
            <a:ext cx="4572396" cy="2575783"/>
          </a:xfrm>
          <a:prstGeom prst="rect">
            <a:avLst/>
          </a:prstGeom>
        </p:spPr>
      </p:pic>
      <p:pic>
        <p:nvPicPr>
          <p:cNvPr id="5" name="Picture 4">
            <a:hlinkClick r:id="rId5" action="ppaction://hlinksldjump"/>
            <a:extLst>
              <a:ext uri="{FF2B5EF4-FFF2-40B4-BE49-F238E27FC236}">
                <a16:creationId xmlns:a16="http://schemas.microsoft.com/office/drawing/2014/main" id="{AB8C13BA-8F83-4AA6-8537-A1617A147E64}"/>
              </a:ext>
            </a:extLst>
          </p:cNvPr>
          <p:cNvPicPr>
            <a:picLocks noChangeAspect="1"/>
          </p:cNvPicPr>
          <p:nvPr/>
        </p:nvPicPr>
        <p:blipFill>
          <a:blip r:embed="rId6"/>
          <a:stretch>
            <a:fillRect/>
          </a:stretch>
        </p:blipFill>
        <p:spPr>
          <a:xfrm>
            <a:off x="4582895" y="-4033"/>
            <a:ext cx="4572396" cy="2575783"/>
          </a:xfrm>
          <a:prstGeom prst="rect">
            <a:avLst/>
          </a:prstGeom>
        </p:spPr>
      </p:pic>
      <p:pic>
        <p:nvPicPr>
          <p:cNvPr id="6" name="Picture 5">
            <a:hlinkClick r:id="rId7" action="ppaction://hlinksldjump"/>
            <a:extLst>
              <a:ext uri="{FF2B5EF4-FFF2-40B4-BE49-F238E27FC236}">
                <a16:creationId xmlns:a16="http://schemas.microsoft.com/office/drawing/2014/main" id="{0E9C98F5-07A3-4EEE-B9ED-BD15E3ECD105}"/>
              </a:ext>
            </a:extLst>
          </p:cNvPr>
          <p:cNvPicPr>
            <a:picLocks noChangeAspect="1"/>
          </p:cNvPicPr>
          <p:nvPr/>
        </p:nvPicPr>
        <p:blipFill>
          <a:blip r:embed="rId8"/>
          <a:stretch>
            <a:fillRect/>
          </a:stretch>
        </p:blipFill>
        <p:spPr>
          <a:xfrm>
            <a:off x="10499" y="2571750"/>
            <a:ext cx="4572396" cy="2575783"/>
          </a:xfrm>
          <a:prstGeom prst="rect">
            <a:avLst/>
          </a:prstGeom>
        </p:spPr>
      </p:pic>
      <p:pic>
        <p:nvPicPr>
          <p:cNvPr id="7" name="Picture 6">
            <a:hlinkClick r:id="rId9" action="ppaction://hlinksldjump"/>
            <a:extLst>
              <a:ext uri="{FF2B5EF4-FFF2-40B4-BE49-F238E27FC236}">
                <a16:creationId xmlns:a16="http://schemas.microsoft.com/office/drawing/2014/main" id="{2A1F9C8D-FE04-4986-8B46-9D0FAE875B28}"/>
              </a:ext>
            </a:extLst>
          </p:cNvPr>
          <p:cNvPicPr>
            <a:picLocks noChangeAspect="1"/>
          </p:cNvPicPr>
          <p:nvPr/>
        </p:nvPicPr>
        <p:blipFill>
          <a:blip r:embed="rId10"/>
          <a:stretch>
            <a:fillRect/>
          </a:stretch>
        </p:blipFill>
        <p:spPr>
          <a:xfrm>
            <a:off x="4582895" y="2567717"/>
            <a:ext cx="4572396" cy="2575783"/>
          </a:xfrm>
          <a:prstGeom prst="rect">
            <a:avLst/>
          </a:prstGeom>
        </p:spPr>
      </p:pic>
    </p:spTree>
    <p:extLst>
      <p:ext uri="{BB962C8B-B14F-4D97-AF65-F5344CB8AC3E}">
        <p14:creationId xmlns:p14="http://schemas.microsoft.com/office/powerpoint/2010/main" val="314385376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74"/>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err="1"/>
              <a:t>Hoàn</a:t>
            </a:r>
            <a:r>
              <a:rPr lang="en-US" b="1" dirty="0"/>
              <a:t> </a:t>
            </a:r>
            <a:r>
              <a:rPr lang="en-US" b="1" dirty="0" err="1"/>
              <a:t>thành</a:t>
            </a:r>
            <a:r>
              <a:rPr lang="en-US" b="1" dirty="0"/>
              <a:t> </a:t>
            </a:r>
            <a:r>
              <a:rPr lang="en-US" b="1" dirty="0" err="1"/>
              <a:t>thông</a:t>
            </a:r>
            <a:r>
              <a:rPr lang="en-US" b="1" dirty="0"/>
              <a:t> tin </a:t>
            </a:r>
            <a:r>
              <a:rPr lang="en-US" b="1" dirty="0" err="1"/>
              <a:t>trong</a:t>
            </a:r>
            <a:r>
              <a:rPr lang="en-US" b="1" dirty="0"/>
              <a:t> </a:t>
            </a:r>
            <a:r>
              <a:rPr lang="en-US" b="1" dirty="0" err="1"/>
              <a:t>bảng</a:t>
            </a:r>
            <a:r>
              <a:rPr lang="en-US" b="1" dirty="0"/>
              <a:t> </a:t>
            </a:r>
            <a:r>
              <a:rPr lang="en-US" b="1" dirty="0" err="1"/>
              <a:t>sau</a:t>
            </a:r>
            <a:endParaRPr b="1" dirty="0">
              <a:solidFill>
                <a:schemeClr val="accent3"/>
              </a:solidFill>
            </a:endParaRPr>
          </a:p>
        </p:txBody>
      </p:sp>
      <p:grpSp>
        <p:nvGrpSpPr>
          <p:cNvPr id="2224" name="Google Shape;2224;p74"/>
          <p:cNvGrpSpPr/>
          <p:nvPr/>
        </p:nvGrpSpPr>
        <p:grpSpPr>
          <a:xfrm>
            <a:off x="127251" y="123869"/>
            <a:ext cx="320453" cy="409255"/>
            <a:chOff x="5905475" y="2032050"/>
            <a:chExt cx="454350" cy="580175"/>
          </a:xfrm>
        </p:grpSpPr>
        <p:sp>
          <p:nvSpPr>
            <p:cNvPr id="2225"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1" name="Google Shape;2231;p74"/>
          <p:cNvGrpSpPr/>
          <p:nvPr/>
        </p:nvGrpSpPr>
        <p:grpSpPr>
          <a:xfrm rot="5973186">
            <a:off x="8448151" y="399909"/>
            <a:ext cx="525721" cy="428640"/>
            <a:chOff x="5426900" y="3064075"/>
            <a:chExt cx="281450" cy="229525"/>
          </a:xfrm>
        </p:grpSpPr>
        <p:sp>
          <p:nvSpPr>
            <p:cNvPr id="2232"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74"/>
          <p:cNvGrpSpPr/>
          <p:nvPr/>
        </p:nvGrpSpPr>
        <p:grpSpPr>
          <a:xfrm rot="5973186">
            <a:off x="314219" y="4343964"/>
            <a:ext cx="525721" cy="428640"/>
            <a:chOff x="5426900" y="3064075"/>
            <a:chExt cx="281450" cy="229525"/>
          </a:xfrm>
        </p:grpSpPr>
        <p:sp>
          <p:nvSpPr>
            <p:cNvPr id="2242"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Table 2">
            <a:extLst>
              <a:ext uri="{FF2B5EF4-FFF2-40B4-BE49-F238E27FC236}">
                <a16:creationId xmlns:a16="http://schemas.microsoft.com/office/drawing/2014/main" id="{6A1E1E41-2481-40B3-9775-636AFE3C3AE5}"/>
              </a:ext>
            </a:extLst>
          </p:cNvPr>
          <p:cNvGraphicFramePr>
            <a:graphicFrameLocks noGrp="1"/>
          </p:cNvGraphicFramePr>
          <p:nvPr>
            <p:extLst>
              <p:ext uri="{D42A27DB-BD31-4B8C-83A1-F6EECF244321}">
                <p14:modId xmlns:p14="http://schemas.microsoft.com/office/powerpoint/2010/main" val="3981149406"/>
              </p:ext>
            </p:extLst>
          </p:nvPr>
        </p:nvGraphicFramePr>
        <p:xfrm>
          <a:off x="576796" y="1660297"/>
          <a:ext cx="8038435" cy="2438400"/>
        </p:xfrm>
        <a:graphic>
          <a:graphicData uri="http://schemas.openxmlformats.org/drawingml/2006/table">
            <a:tbl>
              <a:tblPr/>
              <a:tblGrid>
                <a:gridCol w="1607687">
                  <a:extLst>
                    <a:ext uri="{9D8B030D-6E8A-4147-A177-3AD203B41FA5}">
                      <a16:colId xmlns:a16="http://schemas.microsoft.com/office/drawing/2014/main" val="3033725985"/>
                    </a:ext>
                  </a:extLst>
                </a:gridCol>
                <a:gridCol w="1607687">
                  <a:extLst>
                    <a:ext uri="{9D8B030D-6E8A-4147-A177-3AD203B41FA5}">
                      <a16:colId xmlns:a16="http://schemas.microsoft.com/office/drawing/2014/main" val="3031951559"/>
                    </a:ext>
                  </a:extLst>
                </a:gridCol>
                <a:gridCol w="1607687">
                  <a:extLst>
                    <a:ext uri="{9D8B030D-6E8A-4147-A177-3AD203B41FA5}">
                      <a16:colId xmlns:a16="http://schemas.microsoft.com/office/drawing/2014/main" val="467995819"/>
                    </a:ext>
                  </a:extLst>
                </a:gridCol>
                <a:gridCol w="1607687">
                  <a:extLst>
                    <a:ext uri="{9D8B030D-6E8A-4147-A177-3AD203B41FA5}">
                      <a16:colId xmlns:a16="http://schemas.microsoft.com/office/drawing/2014/main" val="3196604251"/>
                    </a:ext>
                  </a:extLst>
                </a:gridCol>
                <a:gridCol w="1607687">
                  <a:extLst>
                    <a:ext uri="{9D8B030D-6E8A-4147-A177-3AD203B41FA5}">
                      <a16:colId xmlns:a16="http://schemas.microsoft.com/office/drawing/2014/main" val="389453598"/>
                    </a:ext>
                  </a:extLst>
                </a:gridCol>
              </a:tblGrid>
              <a:tr h="0">
                <a:tc>
                  <a:txBody>
                    <a:bodyPr/>
                    <a:lstStyle/>
                    <a:p>
                      <a:pPr algn="ctr" fontAlgn="t"/>
                      <a:r>
                        <a:rPr lang="en-US" sz="2400" b="1" dirty="0" err="1">
                          <a:solidFill>
                            <a:srgbClr val="000000"/>
                          </a:solidFill>
                          <a:effectLst/>
                          <a:latin typeface="Times New Roman" panose="02020603050405020304" pitchFamily="18" charset="0"/>
                          <a:cs typeface="Times New Roman" panose="02020603050405020304" pitchFamily="18" charset="0"/>
                        </a:rPr>
                        <a:t>Nguyên</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tử</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b="1" dirty="0" err="1">
                          <a:solidFill>
                            <a:srgbClr val="000000"/>
                          </a:solidFill>
                          <a:effectLst/>
                          <a:latin typeface="Times New Roman" panose="02020603050405020304" pitchFamily="18" charset="0"/>
                          <a:cs typeface="Times New Roman" panose="02020603050405020304" pitchFamily="18" charset="0"/>
                        </a:rPr>
                        <a:t>Số</a:t>
                      </a:r>
                      <a:r>
                        <a:rPr lang="en-US" sz="2400" b="1" dirty="0">
                          <a:solidFill>
                            <a:srgbClr val="000000"/>
                          </a:solidFill>
                          <a:effectLst/>
                          <a:latin typeface="Times New Roman" panose="02020603050405020304" pitchFamily="18" charset="0"/>
                          <a:cs typeface="Times New Roman" panose="02020603050405020304" pitchFamily="18" charset="0"/>
                        </a:rPr>
                        <a:t> proton</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b="1" dirty="0" err="1">
                          <a:solidFill>
                            <a:srgbClr val="000000"/>
                          </a:solidFill>
                          <a:effectLst/>
                          <a:latin typeface="Times New Roman" panose="02020603050405020304" pitchFamily="18" charset="0"/>
                          <a:cs typeface="Times New Roman" panose="02020603050405020304" pitchFamily="18" charset="0"/>
                        </a:rPr>
                        <a:t>Số</a:t>
                      </a:r>
                      <a:r>
                        <a:rPr lang="en-US" sz="2400" b="1" dirty="0">
                          <a:solidFill>
                            <a:srgbClr val="000000"/>
                          </a:solidFill>
                          <a:effectLst/>
                          <a:latin typeface="Times New Roman" panose="02020603050405020304" pitchFamily="18" charset="0"/>
                          <a:cs typeface="Times New Roman" panose="02020603050405020304" pitchFamily="18" charset="0"/>
                        </a:rPr>
                        <a:t> neutron</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b="1" dirty="0" err="1">
                          <a:solidFill>
                            <a:srgbClr val="000000"/>
                          </a:solidFill>
                          <a:effectLst/>
                          <a:latin typeface="Times New Roman" panose="02020603050405020304" pitchFamily="18" charset="0"/>
                          <a:cs typeface="Times New Roman" panose="02020603050405020304" pitchFamily="18" charset="0"/>
                        </a:rPr>
                        <a:t>Số</a:t>
                      </a:r>
                      <a:r>
                        <a:rPr lang="en-US" sz="2400" b="1" dirty="0">
                          <a:solidFill>
                            <a:srgbClr val="000000"/>
                          </a:solidFill>
                          <a:effectLst/>
                          <a:latin typeface="Times New Roman" panose="02020603050405020304" pitchFamily="18" charset="0"/>
                          <a:cs typeface="Times New Roman" panose="02020603050405020304" pitchFamily="18" charset="0"/>
                        </a:rPr>
                        <a:t> electron</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2400" b="1" dirty="0" err="1">
                          <a:solidFill>
                            <a:srgbClr val="000000"/>
                          </a:solidFill>
                          <a:effectLst/>
                          <a:latin typeface="Times New Roman" panose="02020603050405020304" pitchFamily="18" charset="0"/>
                          <a:cs typeface="Times New Roman" panose="02020603050405020304" pitchFamily="18" charset="0"/>
                        </a:rPr>
                        <a:t>Điện</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tích</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hạt</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nhân</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360714"/>
                  </a:ext>
                </a:extLst>
              </a:tr>
              <a:tr h="0">
                <a:tc>
                  <a:txBody>
                    <a:bodyPr/>
                    <a:lstStyle/>
                    <a:p>
                      <a:pPr algn="just" fontAlgn="t"/>
                      <a:r>
                        <a:rPr lang="en-US" sz="2400">
                          <a:solidFill>
                            <a:srgbClr val="000000"/>
                          </a:solidFill>
                          <a:effectLst/>
                          <a:latin typeface="Times New Roman" panose="02020603050405020304" pitchFamily="18" charset="0"/>
                          <a:cs typeface="Times New Roman" panose="02020603050405020304" pitchFamily="18" charset="0"/>
                        </a:rPr>
                        <a:t>Hydrogen</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dirty="0">
                          <a:solidFill>
                            <a:srgbClr val="000000"/>
                          </a:solidFill>
                          <a:effectLst/>
                          <a:latin typeface="Times New Roman" panose="02020603050405020304" pitchFamily="18" charset="0"/>
                          <a:cs typeface="Times New Roman" panose="02020603050405020304" pitchFamily="18" charset="0"/>
                        </a:rPr>
                        <a:t>1</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dirty="0">
                          <a:solidFill>
                            <a:srgbClr val="000000"/>
                          </a:solidFill>
                          <a:effectLst/>
                          <a:latin typeface="Times New Roman" panose="02020603050405020304" pitchFamily="18" charset="0"/>
                          <a:cs typeface="Times New Roman" panose="02020603050405020304" pitchFamily="18" charset="0"/>
                        </a:rPr>
                        <a:t>0</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065320"/>
                  </a:ext>
                </a:extLst>
              </a:tr>
              <a:tr h="0">
                <a:tc>
                  <a:txBody>
                    <a:bodyPr/>
                    <a:lstStyle/>
                    <a:p>
                      <a:pPr algn="just" fontAlgn="t"/>
                      <a:r>
                        <a:rPr lang="en-US" sz="2400">
                          <a:solidFill>
                            <a:srgbClr val="000000"/>
                          </a:solidFill>
                          <a:effectLst/>
                          <a:latin typeface="Times New Roman" panose="02020603050405020304" pitchFamily="18" charset="0"/>
                          <a:cs typeface="Times New Roman" panose="02020603050405020304" pitchFamily="18" charset="0"/>
                        </a:rPr>
                        <a:t>Carbon</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dirty="0">
                          <a:solidFill>
                            <a:srgbClr val="000000"/>
                          </a:solidFill>
                          <a:effectLst/>
                          <a:latin typeface="Times New Roman" panose="02020603050405020304" pitchFamily="18" charset="0"/>
                          <a:cs typeface="Times New Roman" panose="02020603050405020304" pitchFamily="18" charset="0"/>
                        </a:rPr>
                        <a:t>6</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dirty="0">
                          <a:solidFill>
                            <a:srgbClr val="000000"/>
                          </a:solidFill>
                          <a:effectLst/>
                          <a:latin typeface="Times New Roman" panose="02020603050405020304" pitchFamily="18" charset="0"/>
                          <a:cs typeface="Times New Roman" panose="02020603050405020304" pitchFamily="18" charset="0"/>
                        </a:rPr>
                        <a:t>6</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80879"/>
                  </a:ext>
                </a:extLst>
              </a:tr>
              <a:tr h="0">
                <a:tc>
                  <a:txBody>
                    <a:bodyPr/>
                    <a:lstStyle/>
                    <a:p>
                      <a:pPr algn="just" fontAlgn="t"/>
                      <a:r>
                        <a:rPr lang="en-US" sz="2400">
                          <a:solidFill>
                            <a:srgbClr val="000000"/>
                          </a:solidFill>
                          <a:effectLst/>
                          <a:latin typeface="Times New Roman" panose="02020603050405020304" pitchFamily="18" charset="0"/>
                          <a:cs typeface="Times New Roman" panose="02020603050405020304" pitchFamily="18" charset="0"/>
                        </a:rPr>
                        <a:t>Phosphorus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a:solidFill>
                            <a:srgbClr val="000000"/>
                          </a:solidFill>
                          <a:effectLst/>
                          <a:latin typeface="Times New Roman" panose="02020603050405020304" pitchFamily="18" charset="0"/>
                          <a:cs typeface="Times New Roman" panose="02020603050405020304" pitchFamily="18" charset="0"/>
                        </a:rPr>
                        <a:t>15</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2400">
                          <a:solidFill>
                            <a:srgbClr val="000000"/>
                          </a:solidFill>
                          <a:effectLst/>
                          <a:latin typeface="Times New Roman" panose="02020603050405020304" pitchFamily="18" charset="0"/>
                          <a:cs typeface="Times New Roman" panose="02020603050405020304" pitchFamily="18" charset="0"/>
                        </a:rPr>
                        <a:t>16</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4374808"/>
                  </a:ext>
                </a:extLst>
              </a:tr>
            </a:tbl>
          </a:graphicData>
        </a:graphic>
      </p:graphicFrame>
      <p:grpSp>
        <p:nvGrpSpPr>
          <p:cNvPr id="4" name="Group 3">
            <a:extLst>
              <a:ext uri="{FF2B5EF4-FFF2-40B4-BE49-F238E27FC236}">
                <a16:creationId xmlns:a16="http://schemas.microsoft.com/office/drawing/2014/main" id="{7A70239B-079B-482A-8C2C-09C884AB76EF}"/>
              </a:ext>
            </a:extLst>
          </p:cNvPr>
          <p:cNvGrpSpPr/>
          <p:nvPr/>
        </p:nvGrpSpPr>
        <p:grpSpPr>
          <a:xfrm>
            <a:off x="37088" y="414423"/>
            <a:ext cx="1428960" cy="686311"/>
            <a:chOff x="37088" y="414423"/>
            <a:chExt cx="1428960" cy="686311"/>
          </a:xfrm>
        </p:grpSpPr>
        <p:sp>
          <p:nvSpPr>
            <p:cNvPr id="33" name="Google Shape;2405;p77">
              <a:extLst>
                <a:ext uri="{FF2B5EF4-FFF2-40B4-BE49-F238E27FC236}">
                  <a16:creationId xmlns:a16="http://schemas.microsoft.com/office/drawing/2014/main" id="{96F7B237-0A77-40C4-8E91-540B5A8CF6E4}"/>
                </a:ext>
              </a:extLst>
            </p:cNvPr>
            <p:cNvSpPr/>
            <p:nvPr/>
          </p:nvSpPr>
          <p:spPr>
            <a:xfrm rot="20071102">
              <a:off x="37088" y="515959"/>
              <a:ext cx="1133552" cy="58477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TextBox 33">
              <a:extLst>
                <a:ext uri="{FF2B5EF4-FFF2-40B4-BE49-F238E27FC236}">
                  <a16:creationId xmlns:a16="http://schemas.microsoft.com/office/drawing/2014/main" id="{41605733-5AF0-4A1B-B2D2-50D1A791255A}"/>
                </a:ext>
              </a:extLst>
            </p:cNvPr>
            <p:cNvSpPr txBox="1"/>
            <p:nvPr/>
          </p:nvSpPr>
          <p:spPr>
            <a:xfrm rot="20118666">
              <a:off x="95460" y="414423"/>
              <a:ext cx="1370588" cy="584775"/>
            </a:xfrm>
            <a:prstGeom prst="rect">
              <a:avLst/>
            </a:prstGeom>
            <a:noFill/>
          </p:spPr>
          <p:txBody>
            <a:bodyPr wrap="square" rtlCol="0">
              <a:spAutoFit/>
            </a:bodyPr>
            <a:lstStyle/>
            <a:p>
              <a:pPr algn="l"/>
              <a:r>
                <a:rPr lang="en-US" sz="3200" b="1" dirty="0" err="1">
                  <a:solidFill>
                    <a:srgbClr val="263E68"/>
                  </a:solidFill>
                  <a:latin typeface="Times New Roman" panose="02020603050405020304" pitchFamily="18" charset="0"/>
                  <a:cs typeface="Times New Roman" panose="02020603050405020304" pitchFamily="18" charset="0"/>
                </a:rPr>
                <a:t>Bài</a:t>
              </a:r>
              <a:r>
                <a:rPr lang="en-US" sz="3200" b="1" dirty="0">
                  <a:solidFill>
                    <a:srgbClr val="263E68"/>
                  </a:solidFill>
                  <a:latin typeface="Times New Roman" panose="02020603050405020304" pitchFamily="18" charset="0"/>
                  <a:cs typeface="Times New Roman" panose="02020603050405020304" pitchFamily="18" charset="0"/>
                </a:rPr>
                <a:t> 1</a:t>
              </a:r>
            </a:p>
          </p:txBody>
        </p:sp>
      </p:grpSp>
      <p:sp>
        <p:nvSpPr>
          <p:cNvPr id="5" name="TextBox 4">
            <a:extLst>
              <a:ext uri="{FF2B5EF4-FFF2-40B4-BE49-F238E27FC236}">
                <a16:creationId xmlns:a16="http://schemas.microsoft.com/office/drawing/2014/main" id="{7F9E0118-716C-4CE2-A8B5-450F70B699FB}"/>
              </a:ext>
            </a:extLst>
          </p:cNvPr>
          <p:cNvSpPr txBox="1"/>
          <p:nvPr/>
        </p:nvSpPr>
        <p:spPr>
          <a:xfrm>
            <a:off x="6005689" y="2571750"/>
            <a:ext cx="699911" cy="523220"/>
          </a:xfrm>
          <a:prstGeom prst="rect">
            <a:avLst/>
          </a:prstGeom>
          <a:noFill/>
        </p:spPr>
        <p:txBody>
          <a:bodyPr wrap="square" rtlCol="0">
            <a:spAutoFit/>
          </a:bodyPr>
          <a:lstStyle/>
          <a:p>
            <a:pPr algn="l"/>
            <a:r>
              <a:rPr lang="en-US" sz="2800" b="1" dirty="0">
                <a:solidFill>
                  <a:srgbClr val="263E68"/>
                </a:solidFill>
                <a:latin typeface="Times New Roman" panose="02020603050405020304" pitchFamily="18" charset="0"/>
                <a:cs typeface="Times New Roman" panose="02020603050405020304" pitchFamily="18" charset="0"/>
              </a:rPr>
              <a:t>1</a:t>
            </a:r>
          </a:p>
        </p:txBody>
      </p:sp>
      <p:sp>
        <p:nvSpPr>
          <p:cNvPr id="37" name="TextBox 36">
            <a:extLst>
              <a:ext uri="{FF2B5EF4-FFF2-40B4-BE49-F238E27FC236}">
                <a16:creationId xmlns:a16="http://schemas.microsoft.com/office/drawing/2014/main" id="{FAB0C217-F54A-45EF-87A2-FCD15B023DC9}"/>
              </a:ext>
            </a:extLst>
          </p:cNvPr>
          <p:cNvSpPr txBox="1"/>
          <p:nvPr/>
        </p:nvSpPr>
        <p:spPr>
          <a:xfrm>
            <a:off x="7569200" y="2617887"/>
            <a:ext cx="699911" cy="523220"/>
          </a:xfrm>
          <a:prstGeom prst="rect">
            <a:avLst/>
          </a:prstGeom>
          <a:noFill/>
        </p:spPr>
        <p:txBody>
          <a:bodyPr wrap="square" rtlCol="0">
            <a:spAutoFit/>
          </a:bodyPr>
          <a:lstStyle/>
          <a:p>
            <a:pPr algn="l"/>
            <a:r>
              <a:rPr lang="en-US" sz="2800" b="1" dirty="0">
                <a:solidFill>
                  <a:srgbClr val="263E68"/>
                </a:solidFill>
                <a:latin typeface="Times New Roman" panose="02020603050405020304" pitchFamily="18" charset="0"/>
                <a:cs typeface="Times New Roman" panose="02020603050405020304" pitchFamily="18" charset="0"/>
              </a:rPr>
              <a:t>+1</a:t>
            </a:r>
          </a:p>
        </p:txBody>
      </p:sp>
      <p:sp>
        <p:nvSpPr>
          <p:cNvPr id="38" name="TextBox 37">
            <a:extLst>
              <a:ext uri="{FF2B5EF4-FFF2-40B4-BE49-F238E27FC236}">
                <a16:creationId xmlns:a16="http://schemas.microsoft.com/office/drawing/2014/main" id="{7CB2EC9C-6E06-4AAF-BDBE-8D372EB29D55}"/>
              </a:ext>
            </a:extLst>
          </p:cNvPr>
          <p:cNvSpPr txBox="1"/>
          <p:nvPr/>
        </p:nvSpPr>
        <p:spPr>
          <a:xfrm>
            <a:off x="2805289" y="3141107"/>
            <a:ext cx="699911" cy="523220"/>
          </a:xfrm>
          <a:prstGeom prst="rect">
            <a:avLst/>
          </a:prstGeom>
          <a:noFill/>
        </p:spPr>
        <p:txBody>
          <a:bodyPr wrap="square" rtlCol="0">
            <a:spAutoFit/>
          </a:bodyPr>
          <a:lstStyle/>
          <a:p>
            <a:pPr algn="l"/>
            <a:r>
              <a:rPr lang="en-US" sz="2800" b="1" dirty="0">
                <a:solidFill>
                  <a:srgbClr val="263E68"/>
                </a:solidFill>
                <a:latin typeface="Times New Roman" panose="02020603050405020304" pitchFamily="18" charset="0"/>
                <a:cs typeface="Times New Roman" panose="02020603050405020304" pitchFamily="18" charset="0"/>
              </a:rPr>
              <a:t>6</a:t>
            </a:r>
          </a:p>
        </p:txBody>
      </p:sp>
      <p:sp>
        <p:nvSpPr>
          <p:cNvPr id="39" name="TextBox 38">
            <a:extLst>
              <a:ext uri="{FF2B5EF4-FFF2-40B4-BE49-F238E27FC236}">
                <a16:creationId xmlns:a16="http://schemas.microsoft.com/office/drawing/2014/main" id="{61C90398-2E35-4581-B662-06947EE472BF}"/>
              </a:ext>
            </a:extLst>
          </p:cNvPr>
          <p:cNvSpPr txBox="1"/>
          <p:nvPr/>
        </p:nvSpPr>
        <p:spPr>
          <a:xfrm>
            <a:off x="7569199" y="3130549"/>
            <a:ext cx="699911" cy="523220"/>
          </a:xfrm>
          <a:prstGeom prst="rect">
            <a:avLst/>
          </a:prstGeom>
          <a:noFill/>
        </p:spPr>
        <p:txBody>
          <a:bodyPr wrap="square" rtlCol="0">
            <a:spAutoFit/>
          </a:bodyPr>
          <a:lstStyle/>
          <a:p>
            <a:pPr algn="l"/>
            <a:r>
              <a:rPr lang="en-US" sz="2800" b="1" dirty="0">
                <a:solidFill>
                  <a:srgbClr val="263E68"/>
                </a:solidFill>
                <a:latin typeface="Times New Roman" panose="02020603050405020304" pitchFamily="18" charset="0"/>
                <a:cs typeface="Times New Roman" panose="02020603050405020304" pitchFamily="18" charset="0"/>
              </a:rPr>
              <a:t>+6</a:t>
            </a:r>
          </a:p>
        </p:txBody>
      </p:sp>
      <p:sp>
        <p:nvSpPr>
          <p:cNvPr id="40" name="TextBox 39">
            <a:extLst>
              <a:ext uri="{FF2B5EF4-FFF2-40B4-BE49-F238E27FC236}">
                <a16:creationId xmlns:a16="http://schemas.microsoft.com/office/drawing/2014/main" id="{A47AF528-55A3-40E9-9749-62F073DA25E3}"/>
              </a:ext>
            </a:extLst>
          </p:cNvPr>
          <p:cNvSpPr txBox="1"/>
          <p:nvPr/>
        </p:nvSpPr>
        <p:spPr>
          <a:xfrm>
            <a:off x="7491753" y="3664327"/>
            <a:ext cx="854802" cy="523220"/>
          </a:xfrm>
          <a:prstGeom prst="rect">
            <a:avLst/>
          </a:prstGeom>
          <a:noFill/>
        </p:spPr>
        <p:txBody>
          <a:bodyPr wrap="square" rtlCol="0">
            <a:spAutoFit/>
          </a:bodyPr>
          <a:lstStyle/>
          <a:p>
            <a:pPr algn="l"/>
            <a:r>
              <a:rPr lang="en-US" sz="2800" b="1" dirty="0">
                <a:solidFill>
                  <a:srgbClr val="263E68"/>
                </a:solidFill>
                <a:latin typeface="Times New Roman" panose="02020603050405020304" pitchFamily="18" charset="0"/>
                <a:cs typeface="Times New Roman" panose="02020603050405020304" pitchFamily="18" charset="0"/>
              </a:rPr>
              <a:t>+15</a:t>
            </a:r>
          </a:p>
        </p:txBody>
      </p:sp>
      <p:sp>
        <p:nvSpPr>
          <p:cNvPr id="41" name="TextBox 40">
            <a:extLst>
              <a:ext uri="{FF2B5EF4-FFF2-40B4-BE49-F238E27FC236}">
                <a16:creationId xmlns:a16="http://schemas.microsoft.com/office/drawing/2014/main" id="{E7659B65-FA7B-47B0-A9F7-4CE182A763ED}"/>
              </a:ext>
            </a:extLst>
          </p:cNvPr>
          <p:cNvSpPr txBox="1"/>
          <p:nvPr/>
        </p:nvSpPr>
        <p:spPr>
          <a:xfrm>
            <a:off x="5890306" y="3664327"/>
            <a:ext cx="854802" cy="523220"/>
          </a:xfrm>
          <a:prstGeom prst="rect">
            <a:avLst/>
          </a:prstGeom>
          <a:noFill/>
        </p:spPr>
        <p:txBody>
          <a:bodyPr wrap="square" rtlCol="0">
            <a:spAutoFit/>
          </a:bodyPr>
          <a:lstStyle/>
          <a:p>
            <a:pPr algn="l"/>
            <a:r>
              <a:rPr lang="en-US" sz="2800" b="1" dirty="0">
                <a:solidFill>
                  <a:srgbClr val="263E68"/>
                </a:solidFill>
                <a:latin typeface="Times New Roman" panose="02020603050405020304" pitchFamily="18" charset="0"/>
                <a:cs typeface="Times New Roman" panose="02020603050405020304" pitchFamily="18" charset="0"/>
              </a:rPr>
              <a:t>15</a:t>
            </a:r>
          </a:p>
        </p:txBody>
      </p:sp>
      <p:pic>
        <p:nvPicPr>
          <p:cNvPr id="7" name="Graphic 6" descr="Home1 outline">
            <a:hlinkClick r:id="rId3" action="ppaction://hlinksldjump"/>
            <a:extLst>
              <a:ext uri="{FF2B5EF4-FFF2-40B4-BE49-F238E27FC236}">
                <a16:creationId xmlns:a16="http://schemas.microsoft.com/office/drawing/2014/main" id="{0512C66B-C5A8-4182-AAA8-08FA6CA189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14800" y="4347735"/>
            <a:ext cx="914400" cy="914400"/>
          </a:xfrm>
          <a:prstGeom prst="rect">
            <a:avLst/>
          </a:prstGeom>
        </p:spPr>
      </p:pic>
    </p:spTree>
    <p:extLst>
      <p:ext uri="{BB962C8B-B14F-4D97-AF65-F5344CB8AC3E}">
        <p14:creationId xmlns:p14="http://schemas.microsoft.com/office/powerpoint/2010/main" val="858963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P spid="38"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89;p59">
            <a:extLst>
              <a:ext uri="{FF2B5EF4-FFF2-40B4-BE49-F238E27FC236}">
                <a16:creationId xmlns:a16="http://schemas.microsoft.com/office/drawing/2014/main" id="{586794F1-FE76-476A-B479-6AC74A3A347E}"/>
              </a:ext>
            </a:extLst>
          </p:cNvPr>
          <p:cNvSpPr/>
          <p:nvPr/>
        </p:nvSpPr>
        <p:spPr>
          <a:xfrm>
            <a:off x="0" y="1286934"/>
            <a:ext cx="4340579" cy="3646309"/>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8405FD67-77E9-40C1-8B86-5B5E62999A81}"/>
              </a:ext>
            </a:extLst>
          </p:cNvPr>
          <p:cNvSpPr txBox="1"/>
          <p:nvPr/>
        </p:nvSpPr>
        <p:spPr>
          <a:xfrm>
            <a:off x="141111" y="1340373"/>
            <a:ext cx="4340578" cy="3323987"/>
          </a:xfrm>
          <a:prstGeom prst="rect">
            <a:avLst/>
          </a:prstGeom>
          <a:noFill/>
        </p:spPr>
        <p:txBody>
          <a:bodyPr wrap="square" rtlCol="0">
            <a:spAutoFit/>
          </a:bodyPr>
          <a:lstStyle/>
          <a:p>
            <a:pPr algn="l"/>
            <a:r>
              <a:rPr lang="vi-VN" sz="3000" dirty="0">
                <a:solidFill>
                  <a:srgbClr val="263E68"/>
                </a:solidFill>
                <a:latin typeface="Times New Roman" panose="02020603050405020304" pitchFamily="18" charset="0"/>
                <a:cs typeface="Times New Roman" panose="02020603050405020304" pitchFamily="18" charset="0"/>
              </a:rPr>
              <a:t>Nguyên tử nitrogen và silicon có số electron lần lượt là 7 và 14. Hãy cho biết nguyên tử nitrogen và silicon có bao nhiêu lớp electron và có bao nhiêu electron ở lớp ngoài cùng.</a:t>
            </a:r>
            <a:endParaRPr lang="en-US" sz="3000" dirty="0" err="1">
              <a:solidFill>
                <a:srgbClr val="263E68"/>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B6BED01D-2DB4-45A6-84C5-E9B1C002B1D6}"/>
              </a:ext>
            </a:extLst>
          </p:cNvPr>
          <p:cNvGrpSpPr/>
          <p:nvPr/>
        </p:nvGrpSpPr>
        <p:grpSpPr>
          <a:xfrm rot="1520044">
            <a:off x="3857520" y="505443"/>
            <a:ext cx="1428960" cy="686311"/>
            <a:chOff x="37088" y="414423"/>
            <a:chExt cx="1428960" cy="686311"/>
          </a:xfrm>
        </p:grpSpPr>
        <p:sp>
          <p:nvSpPr>
            <p:cNvPr id="6" name="Google Shape;2405;p77">
              <a:extLst>
                <a:ext uri="{FF2B5EF4-FFF2-40B4-BE49-F238E27FC236}">
                  <a16:creationId xmlns:a16="http://schemas.microsoft.com/office/drawing/2014/main" id="{6928FDFE-4201-492D-A1F4-33EC9908B68C}"/>
                </a:ext>
              </a:extLst>
            </p:cNvPr>
            <p:cNvSpPr/>
            <p:nvPr/>
          </p:nvSpPr>
          <p:spPr>
            <a:xfrm rot="20071102">
              <a:off x="37088" y="515959"/>
              <a:ext cx="1133552" cy="58477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A232F451-3386-4E6B-BF0F-8145B698A31E}"/>
                </a:ext>
              </a:extLst>
            </p:cNvPr>
            <p:cNvSpPr txBox="1"/>
            <p:nvPr/>
          </p:nvSpPr>
          <p:spPr>
            <a:xfrm rot="20118666">
              <a:off x="95460" y="414423"/>
              <a:ext cx="1370588" cy="584775"/>
            </a:xfrm>
            <a:prstGeom prst="rect">
              <a:avLst/>
            </a:prstGeom>
            <a:noFill/>
          </p:spPr>
          <p:txBody>
            <a:bodyPr wrap="square" rtlCol="0">
              <a:spAutoFit/>
            </a:bodyPr>
            <a:lstStyle/>
            <a:p>
              <a:pPr algn="l"/>
              <a:r>
                <a:rPr lang="en-US" sz="3200" b="1" dirty="0" err="1">
                  <a:solidFill>
                    <a:srgbClr val="263E68"/>
                  </a:solidFill>
                  <a:latin typeface="Times New Roman" panose="02020603050405020304" pitchFamily="18" charset="0"/>
                  <a:cs typeface="Times New Roman" panose="02020603050405020304" pitchFamily="18" charset="0"/>
                </a:rPr>
                <a:t>Bài</a:t>
              </a:r>
              <a:r>
                <a:rPr lang="en-US" sz="3200" b="1" dirty="0">
                  <a:solidFill>
                    <a:srgbClr val="263E68"/>
                  </a:solidFill>
                  <a:latin typeface="Times New Roman" panose="02020603050405020304" pitchFamily="18" charset="0"/>
                  <a:cs typeface="Times New Roman" panose="02020603050405020304" pitchFamily="18" charset="0"/>
                </a:rPr>
                <a:t> 2</a:t>
              </a:r>
            </a:p>
          </p:txBody>
        </p:sp>
      </p:grpSp>
      <p:sp>
        <p:nvSpPr>
          <p:cNvPr id="9" name="TextBox 8">
            <a:extLst>
              <a:ext uri="{FF2B5EF4-FFF2-40B4-BE49-F238E27FC236}">
                <a16:creationId xmlns:a16="http://schemas.microsoft.com/office/drawing/2014/main" id="{CFE4EDCC-215B-4D64-8229-A766580692D6}"/>
              </a:ext>
            </a:extLst>
          </p:cNvPr>
          <p:cNvSpPr txBox="1"/>
          <p:nvPr/>
        </p:nvSpPr>
        <p:spPr>
          <a:xfrm>
            <a:off x="4556956" y="1894371"/>
            <a:ext cx="4670653" cy="2769989"/>
          </a:xfrm>
          <a:prstGeom prst="rect">
            <a:avLst/>
          </a:prstGeom>
          <a:noFill/>
        </p:spPr>
        <p:txBody>
          <a:bodyPr wrap="square" rtlCol="0">
            <a:spAutoFit/>
          </a:bodyPr>
          <a:lstStyle/>
          <a:p>
            <a:pPr algn="l"/>
            <a:r>
              <a:rPr lang="vi-VN" sz="2900" dirty="0">
                <a:solidFill>
                  <a:srgbClr val="263E68"/>
                </a:solidFill>
                <a:latin typeface="Times New Roman" panose="02020603050405020304" pitchFamily="18" charset="0"/>
                <a:cs typeface="Times New Roman" panose="02020603050405020304" pitchFamily="18" charset="0"/>
              </a:rPr>
              <a:t>- Đối với nguyên tử nitrogen có 7 e được sắp xếp vào 2 lớp.</a:t>
            </a:r>
          </a:p>
          <a:p>
            <a:pPr algn="l"/>
            <a:r>
              <a:rPr lang="vi-VN" sz="2900" dirty="0">
                <a:solidFill>
                  <a:srgbClr val="263E68"/>
                </a:solidFill>
                <a:latin typeface="Times New Roman" panose="02020603050405020304" pitchFamily="18" charset="0"/>
                <a:cs typeface="Times New Roman" panose="02020603050405020304" pitchFamily="18" charset="0"/>
              </a:rPr>
              <a:t>+ Lớp thứ nhất có 2 electron.</a:t>
            </a:r>
          </a:p>
          <a:p>
            <a:pPr algn="l"/>
            <a:r>
              <a:rPr lang="vi-VN" sz="2900" dirty="0">
                <a:solidFill>
                  <a:srgbClr val="263E68"/>
                </a:solidFill>
                <a:latin typeface="Times New Roman" panose="02020603050405020304" pitchFamily="18" charset="0"/>
                <a:cs typeface="Times New Roman" panose="02020603050405020304" pitchFamily="18" charset="0"/>
              </a:rPr>
              <a:t>+ Lớp thứ 2 có 5 electron.</a:t>
            </a:r>
          </a:p>
          <a:p>
            <a:pPr algn="l"/>
            <a:r>
              <a:rPr lang="vi-VN" sz="2900" dirty="0">
                <a:solidFill>
                  <a:srgbClr val="263E68"/>
                </a:solidFill>
                <a:latin typeface="Times New Roman" panose="02020603050405020304" pitchFamily="18" charset="0"/>
                <a:cs typeface="Times New Roman" panose="02020603050405020304" pitchFamily="18" charset="0"/>
              </a:rPr>
              <a:t>⇒ Nguyên tử nitrogen có 5 electron ở lớp ngoài cùng. </a:t>
            </a:r>
            <a:endParaRPr lang="en-US" sz="2900" dirty="0" err="1">
              <a:solidFill>
                <a:srgbClr val="263E68"/>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3D9FF8B-E1E5-43A0-BF59-285365273A48}"/>
              </a:ext>
            </a:extLst>
          </p:cNvPr>
          <p:cNvPicPr>
            <a:picLocks noChangeAspect="1"/>
          </p:cNvPicPr>
          <p:nvPr/>
        </p:nvPicPr>
        <p:blipFill>
          <a:blip r:embed="rId2"/>
          <a:stretch>
            <a:fillRect/>
          </a:stretch>
        </p:blipFill>
        <p:spPr>
          <a:xfrm>
            <a:off x="7121172" y="0"/>
            <a:ext cx="2022828" cy="1960724"/>
          </a:xfrm>
          <a:prstGeom prst="rect">
            <a:avLst/>
          </a:prstGeom>
        </p:spPr>
      </p:pic>
    </p:spTree>
    <p:extLst>
      <p:ext uri="{BB962C8B-B14F-4D97-AF65-F5344CB8AC3E}">
        <p14:creationId xmlns:p14="http://schemas.microsoft.com/office/powerpoint/2010/main" val="1199894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89;p59">
            <a:extLst>
              <a:ext uri="{FF2B5EF4-FFF2-40B4-BE49-F238E27FC236}">
                <a16:creationId xmlns:a16="http://schemas.microsoft.com/office/drawing/2014/main" id="{586794F1-FE76-476A-B479-6AC74A3A347E}"/>
              </a:ext>
            </a:extLst>
          </p:cNvPr>
          <p:cNvSpPr/>
          <p:nvPr/>
        </p:nvSpPr>
        <p:spPr>
          <a:xfrm>
            <a:off x="0" y="1286934"/>
            <a:ext cx="4340579" cy="3646309"/>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8405FD67-77E9-40C1-8B86-5B5E62999A81}"/>
              </a:ext>
            </a:extLst>
          </p:cNvPr>
          <p:cNvSpPr txBox="1"/>
          <p:nvPr/>
        </p:nvSpPr>
        <p:spPr>
          <a:xfrm>
            <a:off x="141111" y="1340373"/>
            <a:ext cx="4340578" cy="3323987"/>
          </a:xfrm>
          <a:prstGeom prst="rect">
            <a:avLst/>
          </a:prstGeom>
          <a:noFill/>
        </p:spPr>
        <p:txBody>
          <a:bodyPr wrap="square" rtlCol="0">
            <a:spAutoFit/>
          </a:bodyPr>
          <a:lstStyle/>
          <a:p>
            <a:pPr algn="l"/>
            <a:r>
              <a:rPr lang="vi-VN" sz="3000" dirty="0">
                <a:solidFill>
                  <a:srgbClr val="263E68"/>
                </a:solidFill>
                <a:latin typeface="Times New Roman" panose="02020603050405020304" pitchFamily="18" charset="0"/>
                <a:cs typeface="Times New Roman" panose="02020603050405020304" pitchFamily="18" charset="0"/>
              </a:rPr>
              <a:t>Nguyên tử nitrogen và silicon có số electron lần lượt là 7 và 14. Hãy cho biết nguyên tử nitrogen và silicon có bao nhiêu lớp electron và có bao nhiêu electron ở lớp ngoài cùng.</a:t>
            </a:r>
            <a:endParaRPr lang="en-US" sz="3000" dirty="0" err="1">
              <a:solidFill>
                <a:srgbClr val="263E68"/>
              </a:solidFill>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B6BED01D-2DB4-45A6-84C5-E9B1C002B1D6}"/>
              </a:ext>
            </a:extLst>
          </p:cNvPr>
          <p:cNvGrpSpPr/>
          <p:nvPr/>
        </p:nvGrpSpPr>
        <p:grpSpPr>
          <a:xfrm rot="1520044">
            <a:off x="3857520" y="505443"/>
            <a:ext cx="1428960" cy="686311"/>
            <a:chOff x="37088" y="414423"/>
            <a:chExt cx="1428960" cy="686311"/>
          </a:xfrm>
        </p:grpSpPr>
        <p:sp>
          <p:nvSpPr>
            <p:cNvPr id="6" name="Google Shape;2405;p77">
              <a:extLst>
                <a:ext uri="{FF2B5EF4-FFF2-40B4-BE49-F238E27FC236}">
                  <a16:creationId xmlns:a16="http://schemas.microsoft.com/office/drawing/2014/main" id="{6928FDFE-4201-492D-A1F4-33EC9908B68C}"/>
                </a:ext>
              </a:extLst>
            </p:cNvPr>
            <p:cNvSpPr/>
            <p:nvPr/>
          </p:nvSpPr>
          <p:spPr>
            <a:xfrm rot="20071102">
              <a:off x="37088" y="515959"/>
              <a:ext cx="1133552" cy="58477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A232F451-3386-4E6B-BF0F-8145B698A31E}"/>
                </a:ext>
              </a:extLst>
            </p:cNvPr>
            <p:cNvSpPr txBox="1"/>
            <p:nvPr/>
          </p:nvSpPr>
          <p:spPr>
            <a:xfrm rot="20118666">
              <a:off x="95460" y="414423"/>
              <a:ext cx="1370588" cy="584775"/>
            </a:xfrm>
            <a:prstGeom prst="rect">
              <a:avLst/>
            </a:prstGeom>
            <a:noFill/>
          </p:spPr>
          <p:txBody>
            <a:bodyPr wrap="square" rtlCol="0">
              <a:spAutoFit/>
            </a:bodyPr>
            <a:lstStyle/>
            <a:p>
              <a:pPr algn="l"/>
              <a:r>
                <a:rPr lang="en-US" sz="3200" b="1" dirty="0" err="1">
                  <a:solidFill>
                    <a:srgbClr val="263E68"/>
                  </a:solidFill>
                  <a:latin typeface="Times New Roman" panose="02020603050405020304" pitchFamily="18" charset="0"/>
                  <a:cs typeface="Times New Roman" panose="02020603050405020304" pitchFamily="18" charset="0"/>
                </a:rPr>
                <a:t>Bài</a:t>
              </a:r>
              <a:r>
                <a:rPr lang="en-US" sz="3200" b="1" dirty="0">
                  <a:solidFill>
                    <a:srgbClr val="263E68"/>
                  </a:solidFill>
                  <a:latin typeface="Times New Roman" panose="02020603050405020304" pitchFamily="18" charset="0"/>
                  <a:cs typeface="Times New Roman" panose="02020603050405020304" pitchFamily="18" charset="0"/>
                </a:rPr>
                <a:t> 2</a:t>
              </a:r>
            </a:p>
          </p:txBody>
        </p:sp>
      </p:grpSp>
      <p:sp>
        <p:nvSpPr>
          <p:cNvPr id="9" name="TextBox 8">
            <a:extLst>
              <a:ext uri="{FF2B5EF4-FFF2-40B4-BE49-F238E27FC236}">
                <a16:creationId xmlns:a16="http://schemas.microsoft.com/office/drawing/2014/main" id="{CFE4EDCC-215B-4D64-8229-A766580692D6}"/>
              </a:ext>
            </a:extLst>
          </p:cNvPr>
          <p:cNvSpPr txBox="1"/>
          <p:nvPr/>
        </p:nvSpPr>
        <p:spPr>
          <a:xfrm>
            <a:off x="4572000" y="1617371"/>
            <a:ext cx="4670653" cy="3108543"/>
          </a:xfrm>
          <a:prstGeom prst="rect">
            <a:avLst/>
          </a:prstGeom>
          <a:noFill/>
        </p:spPr>
        <p:txBody>
          <a:bodyPr wrap="square" rtlCol="0">
            <a:spAutoFit/>
          </a:bodyPr>
          <a:lstStyle/>
          <a:p>
            <a:r>
              <a:rPr lang="vi-VN" sz="2800" dirty="0">
                <a:solidFill>
                  <a:srgbClr val="263E68"/>
                </a:solidFill>
                <a:latin typeface="Times New Roman" panose="02020603050405020304" pitchFamily="18" charset="0"/>
                <a:cs typeface="Times New Roman" panose="02020603050405020304" pitchFamily="18" charset="0"/>
              </a:rPr>
              <a:t>Đối với nguyên tử silicon có 14 e được sắp xếp vào 3 lớp.</a:t>
            </a:r>
          </a:p>
          <a:p>
            <a:r>
              <a:rPr lang="vi-VN" sz="2800" dirty="0">
                <a:solidFill>
                  <a:srgbClr val="263E68"/>
                </a:solidFill>
                <a:latin typeface="Times New Roman" panose="02020603050405020304" pitchFamily="18" charset="0"/>
                <a:cs typeface="Times New Roman" panose="02020603050405020304" pitchFamily="18" charset="0"/>
              </a:rPr>
              <a:t>+ Lớp thứ nhất có 2 electron.</a:t>
            </a:r>
          </a:p>
          <a:p>
            <a:r>
              <a:rPr lang="vi-VN" sz="2800" dirty="0">
                <a:solidFill>
                  <a:srgbClr val="263E68"/>
                </a:solidFill>
                <a:latin typeface="Times New Roman" panose="02020603050405020304" pitchFamily="18" charset="0"/>
                <a:cs typeface="Times New Roman" panose="02020603050405020304" pitchFamily="18" charset="0"/>
              </a:rPr>
              <a:t>+ Lớp thứ hai có 8 electron.</a:t>
            </a:r>
          </a:p>
          <a:p>
            <a:r>
              <a:rPr lang="vi-VN" sz="2800" dirty="0">
                <a:solidFill>
                  <a:srgbClr val="263E68"/>
                </a:solidFill>
                <a:latin typeface="Times New Roman" panose="02020603050405020304" pitchFamily="18" charset="0"/>
                <a:cs typeface="Times New Roman" panose="02020603050405020304" pitchFamily="18" charset="0"/>
              </a:rPr>
              <a:t>+ Lớp thứ ba có 4 electron.</a:t>
            </a:r>
          </a:p>
          <a:p>
            <a:r>
              <a:rPr lang="vi-VN" sz="2800" dirty="0">
                <a:solidFill>
                  <a:srgbClr val="263E68"/>
                </a:solidFill>
                <a:latin typeface="Times New Roman" panose="02020603050405020304" pitchFamily="18" charset="0"/>
                <a:cs typeface="Times New Roman" panose="02020603050405020304" pitchFamily="18" charset="0"/>
              </a:rPr>
              <a:t>⇒ Nguyên tử silicon có 4 electron lớp ngoài cùng.</a:t>
            </a:r>
            <a:endParaRPr lang="en-US" sz="2800" dirty="0" err="1">
              <a:solidFill>
                <a:srgbClr val="263E68"/>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FC25BAD-4797-4F06-BB21-17D23CBAE0F3}"/>
              </a:ext>
            </a:extLst>
          </p:cNvPr>
          <p:cNvPicPr>
            <a:picLocks noChangeAspect="1"/>
          </p:cNvPicPr>
          <p:nvPr/>
        </p:nvPicPr>
        <p:blipFill>
          <a:blip r:embed="rId2"/>
          <a:stretch>
            <a:fillRect/>
          </a:stretch>
        </p:blipFill>
        <p:spPr>
          <a:xfrm>
            <a:off x="7450667" y="1"/>
            <a:ext cx="1682046" cy="1686838"/>
          </a:xfrm>
          <a:prstGeom prst="rect">
            <a:avLst/>
          </a:prstGeom>
        </p:spPr>
      </p:pic>
      <p:pic>
        <p:nvPicPr>
          <p:cNvPr id="10" name="Graphic 9" descr="Home1 outline">
            <a:hlinkClick r:id="rId3" action="ppaction://hlinksldjump"/>
            <a:extLst>
              <a:ext uri="{FF2B5EF4-FFF2-40B4-BE49-F238E27FC236}">
                <a16:creationId xmlns:a16="http://schemas.microsoft.com/office/drawing/2014/main" id="{D8E7147D-8436-46E2-8D64-F6CDF32645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7922" y="210729"/>
            <a:ext cx="914400" cy="914400"/>
          </a:xfrm>
          <a:prstGeom prst="rect">
            <a:avLst/>
          </a:prstGeom>
        </p:spPr>
      </p:pic>
    </p:spTree>
    <p:extLst>
      <p:ext uri="{BB962C8B-B14F-4D97-AF65-F5344CB8AC3E}">
        <p14:creationId xmlns:p14="http://schemas.microsoft.com/office/powerpoint/2010/main" val="3488596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89;p59">
            <a:extLst>
              <a:ext uri="{FF2B5EF4-FFF2-40B4-BE49-F238E27FC236}">
                <a16:creationId xmlns:a16="http://schemas.microsoft.com/office/drawing/2014/main" id="{586794F1-FE76-476A-B479-6AC74A3A347E}"/>
              </a:ext>
            </a:extLst>
          </p:cNvPr>
          <p:cNvSpPr/>
          <p:nvPr/>
        </p:nvSpPr>
        <p:spPr>
          <a:xfrm>
            <a:off x="243233" y="641355"/>
            <a:ext cx="5909211" cy="2372440"/>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8405FD67-77E9-40C1-8B86-5B5E62999A81}"/>
              </a:ext>
            </a:extLst>
          </p:cNvPr>
          <p:cNvSpPr txBox="1"/>
          <p:nvPr/>
        </p:nvSpPr>
        <p:spPr>
          <a:xfrm>
            <a:off x="389905" y="613138"/>
            <a:ext cx="6105992" cy="2400657"/>
          </a:xfrm>
          <a:prstGeom prst="rect">
            <a:avLst/>
          </a:prstGeom>
          <a:noFill/>
        </p:spPr>
        <p:txBody>
          <a:bodyPr wrap="square" rtlCol="0">
            <a:spAutoFit/>
          </a:bodyPr>
          <a:lstStyle/>
          <a:p>
            <a:pPr algn="l"/>
            <a:r>
              <a:rPr lang="vi-VN" sz="3000" dirty="0">
                <a:solidFill>
                  <a:srgbClr val="263E68"/>
                </a:solidFill>
                <a:latin typeface="Times New Roman" panose="02020603050405020304" pitchFamily="18" charset="0"/>
                <a:cs typeface="Times New Roman" panose="02020603050405020304" pitchFamily="18" charset="0"/>
              </a:rPr>
              <a:t>Quan sát hình hãy cho biết:</a:t>
            </a:r>
          </a:p>
          <a:p>
            <a:pPr algn="l"/>
            <a:r>
              <a:rPr lang="vi-VN" sz="3000" dirty="0">
                <a:solidFill>
                  <a:srgbClr val="263E68"/>
                </a:solidFill>
                <a:latin typeface="Times New Roman" panose="02020603050405020304" pitchFamily="18" charset="0"/>
                <a:cs typeface="Times New Roman" panose="02020603050405020304" pitchFamily="18" charset="0"/>
              </a:rPr>
              <a:t>a) Số proton, neutron, electron trong mỗi nguyên tử carbon và aluminium.</a:t>
            </a:r>
          </a:p>
          <a:p>
            <a:pPr algn="l"/>
            <a:r>
              <a:rPr lang="vi-VN" sz="3000" dirty="0">
                <a:solidFill>
                  <a:srgbClr val="263E68"/>
                </a:solidFill>
                <a:latin typeface="Times New Roman" panose="02020603050405020304" pitchFamily="18" charset="0"/>
                <a:cs typeface="Times New Roman" panose="02020603050405020304" pitchFamily="18" charset="0"/>
              </a:rPr>
              <a:t>b) Khối lượng nguyên tử của carbon và aluminium.</a:t>
            </a:r>
          </a:p>
        </p:txBody>
      </p:sp>
      <p:grpSp>
        <p:nvGrpSpPr>
          <p:cNvPr id="5" name="Group 4">
            <a:extLst>
              <a:ext uri="{FF2B5EF4-FFF2-40B4-BE49-F238E27FC236}">
                <a16:creationId xmlns:a16="http://schemas.microsoft.com/office/drawing/2014/main" id="{B6BED01D-2DB4-45A6-84C5-E9B1C002B1D6}"/>
              </a:ext>
            </a:extLst>
          </p:cNvPr>
          <p:cNvGrpSpPr/>
          <p:nvPr/>
        </p:nvGrpSpPr>
        <p:grpSpPr>
          <a:xfrm rot="1520044">
            <a:off x="-93590" y="21669"/>
            <a:ext cx="1428960" cy="686311"/>
            <a:chOff x="37088" y="414423"/>
            <a:chExt cx="1428960" cy="686311"/>
          </a:xfrm>
        </p:grpSpPr>
        <p:sp>
          <p:nvSpPr>
            <p:cNvPr id="6" name="Google Shape;2405;p77">
              <a:extLst>
                <a:ext uri="{FF2B5EF4-FFF2-40B4-BE49-F238E27FC236}">
                  <a16:creationId xmlns:a16="http://schemas.microsoft.com/office/drawing/2014/main" id="{6928FDFE-4201-492D-A1F4-33EC9908B68C}"/>
                </a:ext>
              </a:extLst>
            </p:cNvPr>
            <p:cNvSpPr/>
            <p:nvPr/>
          </p:nvSpPr>
          <p:spPr>
            <a:xfrm rot="20071102">
              <a:off x="37088" y="515959"/>
              <a:ext cx="1133552" cy="58477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A232F451-3386-4E6B-BF0F-8145B698A31E}"/>
                </a:ext>
              </a:extLst>
            </p:cNvPr>
            <p:cNvSpPr txBox="1"/>
            <p:nvPr/>
          </p:nvSpPr>
          <p:spPr>
            <a:xfrm rot="20118666">
              <a:off x="95460" y="414423"/>
              <a:ext cx="1370588" cy="584775"/>
            </a:xfrm>
            <a:prstGeom prst="rect">
              <a:avLst/>
            </a:prstGeom>
            <a:noFill/>
          </p:spPr>
          <p:txBody>
            <a:bodyPr wrap="square" rtlCol="0">
              <a:spAutoFit/>
            </a:bodyPr>
            <a:lstStyle/>
            <a:p>
              <a:pPr algn="l"/>
              <a:r>
                <a:rPr lang="en-US" sz="3200" b="1" dirty="0" err="1">
                  <a:solidFill>
                    <a:srgbClr val="263E68"/>
                  </a:solidFill>
                  <a:latin typeface="Times New Roman" panose="02020603050405020304" pitchFamily="18" charset="0"/>
                  <a:cs typeface="Times New Roman" panose="02020603050405020304" pitchFamily="18" charset="0"/>
                </a:rPr>
                <a:t>Bài</a:t>
              </a:r>
              <a:r>
                <a:rPr lang="en-US" sz="3200" b="1" dirty="0">
                  <a:solidFill>
                    <a:srgbClr val="263E68"/>
                  </a:solidFill>
                  <a:latin typeface="Times New Roman" panose="02020603050405020304" pitchFamily="18" charset="0"/>
                  <a:cs typeface="Times New Roman" panose="02020603050405020304" pitchFamily="18" charset="0"/>
                </a:rPr>
                <a:t> 3</a:t>
              </a:r>
            </a:p>
          </p:txBody>
        </p:sp>
      </p:grpSp>
      <p:pic>
        <p:nvPicPr>
          <p:cNvPr id="9" name="Picture 8">
            <a:extLst>
              <a:ext uri="{FF2B5EF4-FFF2-40B4-BE49-F238E27FC236}">
                <a16:creationId xmlns:a16="http://schemas.microsoft.com/office/drawing/2014/main" id="{94A23C72-7E9C-46D9-B73F-61875B951AB3}"/>
              </a:ext>
            </a:extLst>
          </p:cNvPr>
          <p:cNvPicPr>
            <a:picLocks noChangeAspect="1"/>
          </p:cNvPicPr>
          <p:nvPr/>
        </p:nvPicPr>
        <p:blipFill rotWithShape="1">
          <a:blip r:embed="rId2"/>
          <a:srcRect l="1740" t="12477" r="66079" b="12897"/>
          <a:stretch/>
        </p:blipFill>
        <p:spPr>
          <a:xfrm>
            <a:off x="7032977" y="0"/>
            <a:ext cx="2111023" cy="2111022"/>
          </a:xfrm>
          <a:prstGeom prst="rect">
            <a:avLst/>
          </a:prstGeom>
        </p:spPr>
      </p:pic>
      <p:sp>
        <p:nvSpPr>
          <p:cNvPr id="11" name="TextBox 10">
            <a:extLst>
              <a:ext uri="{FF2B5EF4-FFF2-40B4-BE49-F238E27FC236}">
                <a16:creationId xmlns:a16="http://schemas.microsoft.com/office/drawing/2014/main" id="{007D9334-4F5C-43A9-89D3-CB39D753405A}"/>
              </a:ext>
            </a:extLst>
          </p:cNvPr>
          <p:cNvSpPr txBox="1"/>
          <p:nvPr/>
        </p:nvSpPr>
        <p:spPr>
          <a:xfrm>
            <a:off x="6618157" y="1899752"/>
            <a:ext cx="2525843" cy="461665"/>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carbon</a:t>
            </a:r>
          </a:p>
        </p:txBody>
      </p:sp>
      <p:sp>
        <p:nvSpPr>
          <p:cNvPr id="2" name="TextBox 1">
            <a:extLst>
              <a:ext uri="{FF2B5EF4-FFF2-40B4-BE49-F238E27FC236}">
                <a16:creationId xmlns:a16="http://schemas.microsoft.com/office/drawing/2014/main" id="{62560902-6A1D-4345-90F5-76A3C6CAD7D7}"/>
              </a:ext>
            </a:extLst>
          </p:cNvPr>
          <p:cNvSpPr txBox="1"/>
          <p:nvPr/>
        </p:nvSpPr>
        <p:spPr>
          <a:xfrm>
            <a:off x="132622" y="3198461"/>
            <a:ext cx="3660445" cy="1569660"/>
          </a:xfrm>
          <a:prstGeom prst="rect">
            <a:avLst/>
          </a:prstGeom>
          <a:noFill/>
        </p:spPr>
        <p:txBody>
          <a:bodyPr wrap="square" rtlCol="0">
            <a:spAutoFit/>
          </a:bodyPr>
          <a:lstStyle/>
          <a:p>
            <a:pPr algn="l"/>
            <a:r>
              <a:rPr lang="en-US" sz="3200" dirty="0">
                <a:solidFill>
                  <a:srgbClr val="263E68"/>
                </a:solidFill>
                <a:latin typeface="Times New Roman" panose="02020603050405020304" pitchFamily="18" charset="0"/>
                <a:cs typeface="Times New Roman" panose="02020603050405020304" pitchFamily="18" charset="0"/>
              </a:rPr>
              <a:t>a. </a:t>
            </a:r>
            <a:r>
              <a:rPr lang="en-US" sz="3200" dirty="0" err="1">
                <a:solidFill>
                  <a:srgbClr val="263E68"/>
                </a:solidFill>
                <a:latin typeface="Times New Roman" panose="02020603050405020304" pitchFamily="18" charset="0"/>
                <a:cs typeface="Times New Roman" panose="02020603050405020304" pitchFamily="18" charset="0"/>
              </a:rPr>
              <a:t>Trong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r>
              <a:rPr lang="en-US" sz="3200" dirty="0">
                <a:solidFill>
                  <a:srgbClr val="263E68"/>
                </a:solidFill>
                <a:latin typeface="Times New Roman" panose="02020603050405020304" pitchFamily="18" charset="0"/>
                <a:cs typeface="Times New Roman" panose="02020603050405020304" pitchFamily="18" charset="0"/>
              </a:rPr>
              <a:t> carbon </a:t>
            </a:r>
            <a:r>
              <a:rPr lang="en-US" sz="3200" dirty="0" err="1">
                <a:solidFill>
                  <a:srgbClr val="263E68"/>
                </a:solidFill>
                <a:latin typeface="Times New Roman" panose="02020603050405020304" pitchFamily="18" charset="0"/>
                <a:cs typeface="Times New Roman" panose="02020603050405020304" pitchFamily="18" charset="0"/>
              </a:rPr>
              <a:t>có</a:t>
            </a:r>
            <a:r>
              <a:rPr lang="en-US" sz="3200" dirty="0">
                <a:solidFill>
                  <a:srgbClr val="263E68"/>
                </a:solidFill>
                <a:latin typeface="Times New Roman" panose="02020603050405020304" pitchFamily="18" charset="0"/>
                <a:cs typeface="Times New Roman" panose="02020603050405020304" pitchFamily="18" charset="0"/>
              </a:rPr>
              <a:t> 6 proton; </a:t>
            </a:r>
            <a:br>
              <a:rPr lang="en-US" sz="3200" dirty="0">
                <a:solidFill>
                  <a:srgbClr val="263E68"/>
                </a:solidFill>
                <a:latin typeface="Times New Roman" panose="02020603050405020304" pitchFamily="18" charset="0"/>
                <a:cs typeface="Times New Roman" panose="02020603050405020304" pitchFamily="18" charset="0"/>
              </a:rPr>
            </a:br>
            <a:r>
              <a:rPr lang="en-US" sz="3200" dirty="0">
                <a:solidFill>
                  <a:srgbClr val="263E68"/>
                </a:solidFill>
                <a:latin typeface="Times New Roman" panose="02020603050405020304" pitchFamily="18" charset="0"/>
                <a:cs typeface="Times New Roman" panose="02020603050405020304" pitchFamily="18" charset="0"/>
              </a:rPr>
              <a:t>6 neutron; 6 electron.</a:t>
            </a:r>
          </a:p>
        </p:txBody>
      </p:sp>
      <p:sp>
        <p:nvSpPr>
          <p:cNvPr id="13" name="TextBox 12">
            <a:extLst>
              <a:ext uri="{FF2B5EF4-FFF2-40B4-BE49-F238E27FC236}">
                <a16:creationId xmlns:a16="http://schemas.microsoft.com/office/drawing/2014/main" id="{C62BC622-F59C-4CC4-BB34-0AED5A362C23}"/>
              </a:ext>
            </a:extLst>
          </p:cNvPr>
          <p:cNvSpPr txBox="1"/>
          <p:nvPr/>
        </p:nvSpPr>
        <p:spPr>
          <a:xfrm>
            <a:off x="4165600" y="3013795"/>
            <a:ext cx="4978400" cy="1938992"/>
          </a:xfrm>
          <a:prstGeom prst="rect">
            <a:avLst/>
          </a:prstGeom>
          <a:noFill/>
        </p:spPr>
        <p:txBody>
          <a:bodyPr wrap="square" rtlCol="0">
            <a:spAutoFit/>
          </a:bodyPr>
          <a:lstStyle/>
          <a:p>
            <a:pPr algn="l"/>
            <a:r>
              <a:rPr lang="en-US" sz="3000" dirty="0">
                <a:solidFill>
                  <a:srgbClr val="263E68"/>
                </a:solidFill>
                <a:latin typeface="Times New Roman" panose="02020603050405020304" pitchFamily="18" charset="0"/>
                <a:cs typeface="Times New Roman" panose="02020603050405020304" pitchFamily="18" charset="0"/>
              </a:rPr>
              <a:t>b. </a:t>
            </a:r>
            <a:r>
              <a:rPr lang="vi-VN" sz="3000" dirty="0">
                <a:solidFill>
                  <a:srgbClr val="263E68"/>
                </a:solidFill>
                <a:latin typeface="Times New Roman" panose="02020603050405020304" pitchFamily="18" charset="0"/>
                <a:cs typeface="Times New Roman" panose="02020603050405020304" pitchFamily="18" charset="0"/>
              </a:rPr>
              <a:t>Trong nguyên tử carbon có 6 proton; 6 neutron nên khối lượng của một nguyên tử carbon là: 6.1 + 6.1 = 12 (amu)</a:t>
            </a:r>
          </a:p>
        </p:txBody>
      </p:sp>
      <p:cxnSp>
        <p:nvCxnSpPr>
          <p:cNvPr id="14" name="Straight Connector 13">
            <a:extLst>
              <a:ext uri="{FF2B5EF4-FFF2-40B4-BE49-F238E27FC236}">
                <a16:creationId xmlns:a16="http://schemas.microsoft.com/office/drawing/2014/main" id="{CB406C8D-8618-4DD8-928A-DE6D788CEBF6}"/>
              </a:ext>
            </a:extLst>
          </p:cNvPr>
          <p:cNvCxnSpPr/>
          <p:nvPr/>
        </p:nvCxnSpPr>
        <p:spPr>
          <a:xfrm>
            <a:off x="3793067" y="3198461"/>
            <a:ext cx="0" cy="1945039"/>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5725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89;p59">
            <a:extLst>
              <a:ext uri="{FF2B5EF4-FFF2-40B4-BE49-F238E27FC236}">
                <a16:creationId xmlns:a16="http://schemas.microsoft.com/office/drawing/2014/main" id="{586794F1-FE76-476A-B479-6AC74A3A347E}"/>
              </a:ext>
            </a:extLst>
          </p:cNvPr>
          <p:cNvSpPr/>
          <p:nvPr/>
        </p:nvSpPr>
        <p:spPr>
          <a:xfrm>
            <a:off x="55363" y="659916"/>
            <a:ext cx="6073153" cy="254425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8405FD67-77E9-40C1-8B86-5B5E62999A81}"/>
              </a:ext>
            </a:extLst>
          </p:cNvPr>
          <p:cNvSpPr txBox="1"/>
          <p:nvPr/>
        </p:nvSpPr>
        <p:spPr>
          <a:xfrm>
            <a:off x="282491" y="765532"/>
            <a:ext cx="6073153" cy="2400657"/>
          </a:xfrm>
          <a:prstGeom prst="rect">
            <a:avLst/>
          </a:prstGeom>
          <a:noFill/>
        </p:spPr>
        <p:txBody>
          <a:bodyPr wrap="square" rtlCol="0">
            <a:spAutoFit/>
          </a:bodyPr>
          <a:lstStyle/>
          <a:p>
            <a:pPr algn="l"/>
            <a:r>
              <a:rPr lang="vi-VN" sz="3000" dirty="0">
                <a:solidFill>
                  <a:srgbClr val="263E68"/>
                </a:solidFill>
                <a:latin typeface="Times New Roman" panose="02020603050405020304" pitchFamily="18" charset="0"/>
                <a:cs typeface="Times New Roman" panose="02020603050405020304" pitchFamily="18" charset="0"/>
              </a:rPr>
              <a:t>Quan sát hình hãy cho biết:</a:t>
            </a:r>
          </a:p>
          <a:p>
            <a:pPr algn="l"/>
            <a:r>
              <a:rPr lang="vi-VN" sz="3000" dirty="0">
                <a:solidFill>
                  <a:srgbClr val="263E68"/>
                </a:solidFill>
                <a:latin typeface="Times New Roman" panose="02020603050405020304" pitchFamily="18" charset="0"/>
                <a:cs typeface="Times New Roman" panose="02020603050405020304" pitchFamily="18" charset="0"/>
              </a:rPr>
              <a:t>a) Số proton, neutron, electron trong mỗi nguyên tử carbon và aluminium.</a:t>
            </a:r>
          </a:p>
          <a:p>
            <a:pPr algn="l"/>
            <a:r>
              <a:rPr lang="vi-VN" sz="3000" dirty="0">
                <a:solidFill>
                  <a:srgbClr val="263E68"/>
                </a:solidFill>
                <a:latin typeface="Times New Roman" panose="02020603050405020304" pitchFamily="18" charset="0"/>
                <a:cs typeface="Times New Roman" panose="02020603050405020304" pitchFamily="18" charset="0"/>
              </a:rPr>
              <a:t>b) Khối lượng nguyên tử của carbon và aluminium.</a:t>
            </a:r>
          </a:p>
        </p:txBody>
      </p:sp>
      <p:grpSp>
        <p:nvGrpSpPr>
          <p:cNvPr id="5" name="Group 4">
            <a:extLst>
              <a:ext uri="{FF2B5EF4-FFF2-40B4-BE49-F238E27FC236}">
                <a16:creationId xmlns:a16="http://schemas.microsoft.com/office/drawing/2014/main" id="{B6BED01D-2DB4-45A6-84C5-E9B1C002B1D6}"/>
              </a:ext>
            </a:extLst>
          </p:cNvPr>
          <p:cNvGrpSpPr/>
          <p:nvPr/>
        </p:nvGrpSpPr>
        <p:grpSpPr>
          <a:xfrm rot="1520044">
            <a:off x="-3280" y="17910"/>
            <a:ext cx="1428960" cy="686311"/>
            <a:chOff x="37088" y="414423"/>
            <a:chExt cx="1428960" cy="686311"/>
          </a:xfrm>
        </p:grpSpPr>
        <p:sp>
          <p:nvSpPr>
            <p:cNvPr id="6" name="Google Shape;2405;p77">
              <a:extLst>
                <a:ext uri="{FF2B5EF4-FFF2-40B4-BE49-F238E27FC236}">
                  <a16:creationId xmlns:a16="http://schemas.microsoft.com/office/drawing/2014/main" id="{6928FDFE-4201-492D-A1F4-33EC9908B68C}"/>
                </a:ext>
              </a:extLst>
            </p:cNvPr>
            <p:cNvSpPr/>
            <p:nvPr/>
          </p:nvSpPr>
          <p:spPr>
            <a:xfrm rot="20071102">
              <a:off x="37088" y="515959"/>
              <a:ext cx="1133552" cy="58477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A232F451-3386-4E6B-BF0F-8145B698A31E}"/>
                </a:ext>
              </a:extLst>
            </p:cNvPr>
            <p:cNvSpPr txBox="1"/>
            <p:nvPr/>
          </p:nvSpPr>
          <p:spPr>
            <a:xfrm rot="20118666">
              <a:off x="95460" y="414423"/>
              <a:ext cx="1370588" cy="584775"/>
            </a:xfrm>
            <a:prstGeom prst="rect">
              <a:avLst/>
            </a:prstGeom>
            <a:noFill/>
          </p:spPr>
          <p:txBody>
            <a:bodyPr wrap="square" rtlCol="0">
              <a:spAutoFit/>
            </a:bodyPr>
            <a:lstStyle/>
            <a:p>
              <a:pPr algn="l"/>
              <a:r>
                <a:rPr lang="en-US" sz="3200" b="1" dirty="0" err="1">
                  <a:solidFill>
                    <a:srgbClr val="263E68"/>
                  </a:solidFill>
                  <a:latin typeface="Times New Roman" panose="02020603050405020304" pitchFamily="18" charset="0"/>
                  <a:cs typeface="Times New Roman" panose="02020603050405020304" pitchFamily="18" charset="0"/>
                </a:rPr>
                <a:t>Bài</a:t>
              </a:r>
              <a:r>
                <a:rPr lang="en-US" sz="3200" b="1" dirty="0">
                  <a:solidFill>
                    <a:srgbClr val="263E68"/>
                  </a:solidFill>
                  <a:latin typeface="Times New Roman" panose="02020603050405020304" pitchFamily="18" charset="0"/>
                  <a:cs typeface="Times New Roman" panose="02020603050405020304" pitchFamily="18" charset="0"/>
                </a:rPr>
                <a:t> 3</a:t>
              </a:r>
            </a:p>
          </p:txBody>
        </p:sp>
      </p:grpSp>
      <p:pic>
        <p:nvPicPr>
          <p:cNvPr id="10" name="Picture 9">
            <a:extLst>
              <a:ext uri="{FF2B5EF4-FFF2-40B4-BE49-F238E27FC236}">
                <a16:creationId xmlns:a16="http://schemas.microsoft.com/office/drawing/2014/main" id="{195C82A7-E615-4D5B-A6B1-D95843F3CAC4}"/>
              </a:ext>
            </a:extLst>
          </p:cNvPr>
          <p:cNvPicPr>
            <a:picLocks noChangeAspect="1"/>
          </p:cNvPicPr>
          <p:nvPr/>
        </p:nvPicPr>
        <p:blipFill rotWithShape="1">
          <a:blip r:embed="rId2"/>
          <a:srcRect l="54825" r="1119"/>
          <a:stretch/>
        </p:blipFill>
        <p:spPr>
          <a:xfrm>
            <a:off x="6528629" y="0"/>
            <a:ext cx="2599266" cy="2544252"/>
          </a:xfrm>
          <a:prstGeom prst="rect">
            <a:avLst/>
          </a:prstGeom>
        </p:spPr>
      </p:pic>
      <p:sp>
        <p:nvSpPr>
          <p:cNvPr id="12" name="TextBox 11">
            <a:extLst>
              <a:ext uri="{FF2B5EF4-FFF2-40B4-BE49-F238E27FC236}">
                <a16:creationId xmlns:a16="http://schemas.microsoft.com/office/drawing/2014/main" id="{75F5A1EF-E4F9-41D8-A023-ED468817C1A9}"/>
              </a:ext>
            </a:extLst>
          </p:cNvPr>
          <p:cNvSpPr txBox="1"/>
          <p:nvPr/>
        </p:nvSpPr>
        <p:spPr>
          <a:xfrm>
            <a:off x="6355644" y="2425704"/>
            <a:ext cx="3266439" cy="461665"/>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aluminium</a:t>
            </a:r>
            <a:endParaRPr lang="en-US" sz="2400" i="1" dirty="0">
              <a:solidFill>
                <a:srgbClr val="263E68"/>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7E4A239-D6EE-449C-BFD7-1CCA69746A37}"/>
              </a:ext>
            </a:extLst>
          </p:cNvPr>
          <p:cNvSpPr txBox="1"/>
          <p:nvPr/>
        </p:nvSpPr>
        <p:spPr>
          <a:xfrm>
            <a:off x="109506" y="3141490"/>
            <a:ext cx="3567020" cy="1938992"/>
          </a:xfrm>
          <a:prstGeom prst="rect">
            <a:avLst/>
          </a:prstGeom>
          <a:noFill/>
        </p:spPr>
        <p:txBody>
          <a:bodyPr wrap="square" rtlCol="0">
            <a:spAutoFit/>
          </a:bodyPr>
          <a:lstStyle/>
          <a:p>
            <a:pPr algn="l"/>
            <a:r>
              <a:rPr lang="en-US" sz="3000" dirty="0">
                <a:solidFill>
                  <a:srgbClr val="263E68"/>
                </a:solidFill>
                <a:latin typeface="Times New Roman" panose="02020603050405020304" pitchFamily="18" charset="0"/>
                <a:cs typeface="Times New Roman" panose="02020603050405020304" pitchFamily="18" charset="0"/>
              </a:rPr>
              <a:t>a. </a:t>
            </a:r>
            <a:r>
              <a:rPr lang="en-US" sz="3000" dirty="0" err="1">
                <a:solidFill>
                  <a:srgbClr val="263E68"/>
                </a:solidFill>
                <a:latin typeface="Times New Roman" panose="02020603050405020304" pitchFamily="18" charset="0"/>
                <a:cs typeface="Times New Roman" panose="02020603050405020304" pitchFamily="18" charset="0"/>
              </a:rPr>
              <a:t>Trong</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nguyên</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tử</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aluminium</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có</a:t>
            </a:r>
            <a:r>
              <a:rPr lang="en-US" sz="3000" dirty="0">
                <a:solidFill>
                  <a:srgbClr val="263E68"/>
                </a:solidFill>
                <a:latin typeface="Times New Roman" panose="02020603050405020304" pitchFamily="18" charset="0"/>
                <a:cs typeface="Times New Roman" panose="02020603050405020304" pitchFamily="18" charset="0"/>
              </a:rPr>
              <a:t> 13 proton; 14 neutron; 13 electron.</a:t>
            </a:r>
          </a:p>
        </p:txBody>
      </p:sp>
      <p:sp>
        <p:nvSpPr>
          <p:cNvPr id="15" name="TextBox 14">
            <a:extLst>
              <a:ext uri="{FF2B5EF4-FFF2-40B4-BE49-F238E27FC236}">
                <a16:creationId xmlns:a16="http://schemas.microsoft.com/office/drawing/2014/main" id="{2A119345-168A-4B59-BD8C-FD7E49F614A7}"/>
              </a:ext>
            </a:extLst>
          </p:cNvPr>
          <p:cNvSpPr txBox="1"/>
          <p:nvPr/>
        </p:nvSpPr>
        <p:spPr>
          <a:xfrm>
            <a:off x="3318933" y="3166189"/>
            <a:ext cx="5825067" cy="1938992"/>
          </a:xfrm>
          <a:prstGeom prst="rect">
            <a:avLst/>
          </a:prstGeom>
          <a:noFill/>
        </p:spPr>
        <p:txBody>
          <a:bodyPr wrap="square" rtlCol="0">
            <a:spAutoFit/>
          </a:bodyPr>
          <a:lstStyle/>
          <a:p>
            <a:r>
              <a:rPr lang="en-US" sz="3000" dirty="0">
                <a:solidFill>
                  <a:srgbClr val="263E68"/>
                </a:solidFill>
                <a:latin typeface="Times New Roman" panose="02020603050405020304" pitchFamily="18" charset="0"/>
                <a:cs typeface="Times New Roman" panose="02020603050405020304" pitchFamily="18" charset="0"/>
              </a:rPr>
              <a:t>b. </a:t>
            </a:r>
            <a:r>
              <a:rPr lang="vi-VN" sz="3000" dirty="0">
                <a:solidFill>
                  <a:srgbClr val="263E68"/>
                </a:solidFill>
                <a:latin typeface="Times New Roman" panose="02020603050405020304" pitchFamily="18" charset="0"/>
                <a:cs typeface="Times New Roman" panose="02020603050405020304" pitchFamily="18" charset="0"/>
              </a:rPr>
              <a:t>Trong nguyên tử aluminium có 13 proton; 14 neutron nên khối lượng của một nguyên tử aluminium là: 13.1 + 14.1 = 27 (amu)</a:t>
            </a:r>
          </a:p>
        </p:txBody>
      </p:sp>
      <p:cxnSp>
        <p:nvCxnSpPr>
          <p:cNvPr id="16" name="Straight Connector 15">
            <a:extLst>
              <a:ext uri="{FF2B5EF4-FFF2-40B4-BE49-F238E27FC236}">
                <a16:creationId xmlns:a16="http://schemas.microsoft.com/office/drawing/2014/main" id="{4BE6866C-CC7F-4397-BBDB-F11CD9BECFD6}"/>
              </a:ext>
            </a:extLst>
          </p:cNvPr>
          <p:cNvCxnSpPr/>
          <p:nvPr/>
        </p:nvCxnSpPr>
        <p:spPr>
          <a:xfrm>
            <a:off x="3307644" y="3204168"/>
            <a:ext cx="0" cy="1945039"/>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7" name="Graphic 16" descr="Home1 outline">
            <a:hlinkClick r:id="rId3" action="ppaction://hlinksldjump"/>
            <a:extLst>
              <a:ext uri="{FF2B5EF4-FFF2-40B4-BE49-F238E27FC236}">
                <a16:creationId xmlns:a16="http://schemas.microsoft.com/office/drawing/2014/main" id="{00FBD9A8-4C03-42ED-9D84-4F01B963D1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07659" y="4340173"/>
            <a:ext cx="914400" cy="914400"/>
          </a:xfrm>
          <a:prstGeom prst="rect">
            <a:avLst/>
          </a:prstGeom>
        </p:spPr>
      </p:pic>
    </p:spTree>
    <p:extLst>
      <p:ext uri="{BB962C8B-B14F-4D97-AF65-F5344CB8AC3E}">
        <p14:creationId xmlns:p14="http://schemas.microsoft.com/office/powerpoint/2010/main" val="2829739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89;p59">
            <a:extLst>
              <a:ext uri="{FF2B5EF4-FFF2-40B4-BE49-F238E27FC236}">
                <a16:creationId xmlns:a16="http://schemas.microsoft.com/office/drawing/2014/main" id="{74EB4A3E-5047-4CDF-900B-CC0DDCCBBACF}"/>
              </a:ext>
            </a:extLst>
          </p:cNvPr>
          <p:cNvSpPr/>
          <p:nvPr/>
        </p:nvSpPr>
        <p:spPr>
          <a:xfrm>
            <a:off x="0" y="697274"/>
            <a:ext cx="8987883" cy="2383969"/>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3527E752-2003-4BA9-857B-E5F316D92321}"/>
              </a:ext>
            </a:extLst>
          </p:cNvPr>
          <p:cNvSpPr txBox="1"/>
          <p:nvPr/>
        </p:nvSpPr>
        <p:spPr>
          <a:xfrm>
            <a:off x="152162" y="690793"/>
            <a:ext cx="8835721" cy="2308324"/>
          </a:xfrm>
          <a:prstGeom prst="rect">
            <a:avLst/>
          </a:prstGeom>
          <a:noFill/>
        </p:spPr>
        <p:txBody>
          <a:bodyPr wrap="square" rtlCol="0">
            <a:spAutoFit/>
          </a:bodyPr>
          <a:lstStyle/>
          <a:p>
            <a:pPr algn="l"/>
            <a:r>
              <a:rPr lang="vi-VN" sz="2400" dirty="0">
                <a:solidFill>
                  <a:srgbClr val="263E68"/>
                </a:solidFill>
                <a:latin typeface="Times New Roman" panose="02020603050405020304" pitchFamily="18" charset="0"/>
                <a:cs typeface="Times New Roman" panose="02020603050405020304" pitchFamily="18" charset="0"/>
              </a:rPr>
              <a:t>Aluminium là kim loại có nhiều ứng dụng trong thực tiễn, được dùng làm dây dẫn điện, chế tạo các thiết bị, máy móc trong công nghiệp và nhiều đồ dùng sinh hoạt. Cho biết tổng số hạt trong hạt nhân nguyên tử aluminium là 27, số đơn vị điện tích hạt nhân là 13. Nêu cách tính số hạt mỗi loại trong nguyên tử aluminium và cho biết điện tích hạt nhân của aluminium.</a:t>
            </a:r>
            <a:endParaRPr lang="en-US" sz="2400" dirty="0" err="1">
              <a:solidFill>
                <a:srgbClr val="263E68"/>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BDEEAEB9-B589-4A45-A5B3-9EF632695FC8}"/>
              </a:ext>
            </a:extLst>
          </p:cNvPr>
          <p:cNvGrpSpPr/>
          <p:nvPr/>
        </p:nvGrpSpPr>
        <p:grpSpPr>
          <a:xfrm rot="1520044">
            <a:off x="2121411" y="-1177"/>
            <a:ext cx="1428960" cy="686311"/>
            <a:chOff x="37088" y="414423"/>
            <a:chExt cx="1428960" cy="686311"/>
          </a:xfrm>
        </p:grpSpPr>
        <p:sp>
          <p:nvSpPr>
            <p:cNvPr id="7" name="Google Shape;2405;p77">
              <a:extLst>
                <a:ext uri="{FF2B5EF4-FFF2-40B4-BE49-F238E27FC236}">
                  <a16:creationId xmlns:a16="http://schemas.microsoft.com/office/drawing/2014/main" id="{59A8EB2A-0D2E-40D9-92B9-A378FA41A8B6}"/>
                </a:ext>
              </a:extLst>
            </p:cNvPr>
            <p:cNvSpPr/>
            <p:nvPr/>
          </p:nvSpPr>
          <p:spPr>
            <a:xfrm rot="20071102">
              <a:off x="37088" y="515959"/>
              <a:ext cx="1133552" cy="58477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E5BF19D8-F7E7-4612-8618-9C302BB64EC5}"/>
                </a:ext>
              </a:extLst>
            </p:cNvPr>
            <p:cNvSpPr txBox="1"/>
            <p:nvPr/>
          </p:nvSpPr>
          <p:spPr>
            <a:xfrm rot="20118666">
              <a:off x="95460" y="414423"/>
              <a:ext cx="1370588" cy="584775"/>
            </a:xfrm>
            <a:prstGeom prst="rect">
              <a:avLst/>
            </a:prstGeom>
            <a:noFill/>
          </p:spPr>
          <p:txBody>
            <a:bodyPr wrap="square" rtlCol="0">
              <a:spAutoFit/>
            </a:bodyPr>
            <a:lstStyle/>
            <a:p>
              <a:pPr algn="l"/>
              <a:r>
                <a:rPr lang="en-US" sz="3200" b="1" dirty="0" err="1">
                  <a:solidFill>
                    <a:srgbClr val="263E68"/>
                  </a:solidFill>
                  <a:latin typeface="Times New Roman" panose="02020603050405020304" pitchFamily="18" charset="0"/>
                  <a:cs typeface="Times New Roman" panose="02020603050405020304" pitchFamily="18" charset="0"/>
                </a:rPr>
                <a:t>Bài</a:t>
              </a:r>
              <a:r>
                <a:rPr lang="en-US" sz="3200" b="1" dirty="0">
                  <a:solidFill>
                    <a:srgbClr val="263E68"/>
                  </a:solidFill>
                  <a:latin typeface="Times New Roman" panose="02020603050405020304" pitchFamily="18" charset="0"/>
                  <a:cs typeface="Times New Roman" panose="02020603050405020304" pitchFamily="18" charset="0"/>
                </a:rPr>
                <a:t> 4</a:t>
              </a:r>
            </a:p>
          </p:txBody>
        </p:sp>
      </p:grpSp>
      <p:sp>
        <p:nvSpPr>
          <p:cNvPr id="9" name="TextBox 8">
            <a:extLst>
              <a:ext uri="{FF2B5EF4-FFF2-40B4-BE49-F238E27FC236}">
                <a16:creationId xmlns:a16="http://schemas.microsoft.com/office/drawing/2014/main" id="{42ADF694-5CAA-48B6-9488-3F297FF4AC75}"/>
              </a:ext>
            </a:extLst>
          </p:cNvPr>
          <p:cNvSpPr txBox="1"/>
          <p:nvPr/>
        </p:nvSpPr>
        <p:spPr>
          <a:xfrm>
            <a:off x="319434" y="3140971"/>
            <a:ext cx="8679603" cy="1938992"/>
          </a:xfrm>
          <a:prstGeom prst="rect">
            <a:avLst/>
          </a:prstGeom>
          <a:noFill/>
        </p:spPr>
        <p:txBody>
          <a:bodyPr wrap="square" rtlCol="0">
            <a:spAutoFit/>
          </a:bodyPr>
          <a:lstStyle/>
          <a:p>
            <a:pPr algn="l"/>
            <a:r>
              <a:rPr lang="vi-VN" sz="2400" dirty="0">
                <a:solidFill>
                  <a:srgbClr val="263E68"/>
                </a:solidFill>
                <a:latin typeface="Times New Roman" panose="02020603050405020304" pitchFamily="18" charset="0"/>
                <a:cs typeface="Times New Roman" panose="02020603050405020304" pitchFamily="18" charset="0"/>
              </a:rPr>
              <a:t>Số đơn vị điện tích hạt nhân = Số proton = Số electron = 13</a:t>
            </a:r>
          </a:p>
          <a:p>
            <a:pPr algn="l"/>
            <a:r>
              <a:rPr lang="vi-VN" sz="2400" dirty="0">
                <a:solidFill>
                  <a:srgbClr val="263E68"/>
                </a:solidFill>
                <a:latin typeface="Times New Roman" panose="02020603050405020304" pitchFamily="18" charset="0"/>
                <a:cs typeface="Times New Roman" panose="02020603050405020304" pitchFamily="18" charset="0"/>
              </a:rPr>
              <a:t>Số hạt trong hạt nhân nguyên tử = số proton + số neutron </a:t>
            </a:r>
          </a:p>
          <a:p>
            <a:pPr algn="l"/>
            <a:r>
              <a:rPr lang="vi-VN" sz="2400" dirty="0">
                <a:solidFill>
                  <a:srgbClr val="263E68"/>
                </a:solidFill>
                <a:latin typeface="Times New Roman" panose="02020603050405020304" pitchFamily="18" charset="0"/>
                <a:cs typeface="Times New Roman" panose="02020603050405020304" pitchFamily="18" charset="0"/>
              </a:rPr>
              <a:t>⇒ 27 = 13 + số neutron  </a:t>
            </a:r>
          </a:p>
          <a:p>
            <a:pPr algn="l"/>
            <a:r>
              <a:rPr lang="vi-VN" sz="2400" dirty="0">
                <a:solidFill>
                  <a:srgbClr val="263E68"/>
                </a:solidFill>
                <a:latin typeface="Times New Roman" panose="02020603050405020304" pitchFamily="18" charset="0"/>
                <a:cs typeface="Times New Roman" panose="02020603050405020304" pitchFamily="18" charset="0"/>
              </a:rPr>
              <a:t>⇒ số neutron = 27 - 13 = 14.</a:t>
            </a:r>
          </a:p>
          <a:p>
            <a:pPr algn="l"/>
            <a:r>
              <a:rPr lang="vi-VN" sz="2400" dirty="0">
                <a:solidFill>
                  <a:srgbClr val="263E68"/>
                </a:solidFill>
                <a:latin typeface="Times New Roman" panose="02020603050405020304" pitchFamily="18" charset="0"/>
                <a:cs typeface="Times New Roman" panose="02020603050405020304" pitchFamily="18" charset="0"/>
              </a:rPr>
              <a:t>Aluminium có 13 proton ⇒ Điện tích hạt nhân của aluminium: +13. </a:t>
            </a:r>
            <a:endParaRPr lang="en-US" sz="2400" dirty="0" err="1">
              <a:solidFill>
                <a:srgbClr val="263E68"/>
              </a:solidFill>
              <a:latin typeface="Times New Roman" panose="02020603050405020304" pitchFamily="18" charset="0"/>
              <a:cs typeface="Times New Roman" panose="02020603050405020304" pitchFamily="18" charset="0"/>
            </a:endParaRPr>
          </a:p>
        </p:txBody>
      </p:sp>
      <p:pic>
        <p:nvPicPr>
          <p:cNvPr id="10" name="Graphic 9" descr="Home1 outline">
            <a:hlinkClick r:id="rId2" action="ppaction://hlinksldjump"/>
            <a:extLst>
              <a:ext uri="{FF2B5EF4-FFF2-40B4-BE49-F238E27FC236}">
                <a16:creationId xmlns:a16="http://schemas.microsoft.com/office/drawing/2014/main" id="{10A87A54-ECD5-4A20-893C-BB5C01AA69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9600" y="3531826"/>
            <a:ext cx="914400" cy="914400"/>
          </a:xfrm>
          <a:prstGeom prst="rect">
            <a:avLst/>
          </a:prstGeom>
        </p:spPr>
      </p:pic>
    </p:spTree>
    <p:extLst>
      <p:ext uri="{BB962C8B-B14F-4D97-AF65-F5344CB8AC3E}">
        <p14:creationId xmlns:p14="http://schemas.microsoft.com/office/powerpoint/2010/main" val="2892622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61"/>
        <p:cNvGrpSpPr/>
        <p:nvPr/>
      </p:nvGrpSpPr>
      <p:grpSpPr>
        <a:xfrm>
          <a:off x="0" y="0"/>
          <a:ext cx="0" cy="0"/>
          <a:chOff x="0" y="0"/>
          <a:chExt cx="0" cy="0"/>
        </a:xfrm>
      </p:grpSpPr>
      <p:sp>
        <p:nvSpPr>
          <p:cNvPr id="2062" name="Google Shape;2062;p71"/>
          <p:cNvSpPr txBox="1">
            <a:spLocks noGrp="1"/>
          </p:cNvSpPr>
          <p:nvPr>
            <p:ph type="title"/>
          </p:nvPr>
        </p:nvSpPr>
        <p:spPr>
          <a:xfrm>
            <a:off x="720000" y="585225"/>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VẬN DỤNG</a:t>
            </a:r>
            <a:endParaRPr b="1" dirty="0">
              <a:solidFill>
                <a:schemeClr val="accent3"/>
              </a:solidFill>
            </a:endParaRPr>
          </a:p>
        </p:txBody>
      </p:sp>
      <p:grpSp>
        <p:nvGrpSpPr>
          <p:cNvPr id="2100" name="Google Shape;2100;p71"/>
          <p:cNvGrpSpPr/>
          <p:nvPr/>
        </p:nvGrpSpPr>
        <p:grpSpPr>
          <a:xfrm>
            <a:off x="814038" y="368342"/>
            <a:ext cx="334538" cy="427183"/>
            <a:chOff x="5905475" y="2032050"/>
            <a:chExt cx="454350" cy="580175"/>
          </a:xfrm>
        </p:grpSpPr>
        <p:sp>
          <p:nvSpPr>
            <p:cNvPr id="2101" name="Google Shape;2101;p7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7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7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Graphical user interface, application&#10;&#10;Description automatically generated">
            <a:extLst>
              <a:ext uri="{FF2B5EF4-FFF2-40B4-BE49-F238E27FC236}">
                <a16:creationId xmlns:a16="http://schemas.microsoft.com/office/drawing/2014/main" id="{D24B4AA8-FEF7-4732-BB2B-93A4C70061DF}"/>
              </a:ext>
            </a:extLst>
          </p:cNvPr>
          <p:cNvPicPr>
            <a:picLocks noChangeAspect="1"/>
          </p:cNvPicPr>
          <p:nvPr/>
        </p:nvPicPr>
        <p:blipFill rotWithShape="1">
          <a:blip r:embed="rId3"/>
          <a:srcRect l="14624" t="5173" r="14042" b="5674"/>
          <a:stretch/>
        </p:blipFill>
        <p:spPr>
          <a:xfrm>
            <a:off x="813114" y="1132896"/>
            <a:ext cx="7517772" cy="3962974"/>
          </a:xfrm>
          <a:prstGeom prst="rect">
            <a:avLst/>
          </a:prstGeom>
          <a:effectLst>
            <a:glow rad="228600">
              <a:schemeClr val="accent2">
                <a:satMod val="175000"/>
                <a:alpha val="40000"/>
              </a:schemeClr>
            </a:glow>
          </a:effectLst>
        </p:spPr>
      </p:pic>
      <p:grpSp>
        <p:nvGrpSpPr>
          <p:cNvPr id="2064" name="Google Shape;2064;p71"/>
          <p:cNvGrpSpPr/>
          <p:nvPr/>
        </p:nvGrpSpPr>
        <p:grpSpPr>
          <a:xfrm>
            <a:off x="7135240" y="95464"/>
            <a:ext cx="2206437" cy="1400122"/>
            <a:chOff x="-1255925" y="2426113"/>
            <a:chExt cx="1884700" cy="1286913"/>
          </a:xfrm>
        </p:grpSpPr>
        <p:grpSp>
          <p:nvGrpSpPr>
            <p:cNvPr id="2065" name="Google Shape;2065;p71"/>
            <p:cNvGrpSpPr/>
            <p:nvPr/>
          </p:nvGrpSpPr>
          <p:grpSpPr>
            <a:xfrm>
              <a:off x="-1252600" y="2426113"/>
              <a:ext cx="1881375" cy="1286900"/>
              <a:chOff x="-1952025" y="4174963"/>
              <a:chExt cx="1881375" cy="1286900"/>
            </a:xfrm>
          </p:grpSpPr>
          <p:sp>
            <p:nvSpPr>
              <p:cNvPr id="2066" name="Google Shape;2066;p71"/>
              <p:cNvSpPr/>
              <p:nvPr/>
            </p:nvSpPr>
            <p:spPr>
              <a:xfrm>
                <a:off x="-1796925" y="4174963"/>
                <a:ext cx="1531125" cy="986900"/>
              </a:xfrm>
              <a:custGeom>
                <a:avLst/>
                <a:gdLst/>
                <a:ahLst/>
                <a:cxnLst/>
                <a:rect l="l" t="t" r="r" b="b"/>
                <a:pathLst>
                  <a:path w="61245" h="39476" extrusionOk="0">
                    <a:moveTo>
                      <a:pt x="31657" y="1"/>
                    </a:moveTo>
                    <a:cubicBezTo>
                      <a:pt x="31256" y="1"/>
                      <a:pt x="30856" y="1"/>
                      <a:pt x="30456" y="34"/>
                    </a:cubicBezTo>
                    <a:lnTo>
                      <a:pt x="29288" y="101"/>
                    </a:lnTo>
                    <a:lnTo>
                      <a:pt x="28087" y="234"/>
                    </a:lnTo>
                    <a:lnTo>
                      <a:pt x="27087" y="301"/>
                    </a:lnTo>
                    <a:cubicBezTo>
                      <a:pt x="26753" y="334"/>
                      <a:pt x="26420" y="367"/>
                      <a:pt x="26119" y="434"/>
                    </a:cubicBezTo>
                    <a:lnTo>
                      <a:pt x="25285" y="568"/>
                    </a:lnTo>
                    <a:lnTo>
                      <a:pt x="24885" y="634"/>
                    </a:lnTo>
                    <a:cubicBezTo>
                      <a:pt x="24752" y="668"/>
                      <a:pt x="24618" y="701"/>
                      <a:pt x="24485" y="701"/>
                    </a:cubicBezTo>
                    <a:cubicBezTo>
                      <a:pt x="23884" y="801"/>
                      <a:pt x="23251" y="935"/>
                      <a:pt x="22650" y="1135"/>
                    </a:cubicBezTo>
                    <a:cubicBezTo>
                      <a:pt x="22083" y="1335"/>
                      <a:pt x="21549" y="1535"/>
                      <a:pt x="20916" y="1735"/>
                    </a:cubicBezTo>
                    <a:cubicBezTo>
                      <a:pt x="20449" y="1935"/>
                      <a:pt x="19982" y="2102"/>
                      <a:pt x="19481" y="2269"/>
                    </a:cubicBezTo>
                    <a:cubicBezTo>
                      <a:pt x="19248" y="2336"/>
                      <a:pt x="19014" y="2436"/>
                      <a:pt x="18781" y="2536"/>
                    </a:cubicBezTo>
                    <a:cubicBezTo>
                      <a:pt x="18547" y="2636"/>
                      <a:pt x="18347" y="2769"/>
                      <a:pt x="18114" y="2869"/>
                    </a:cubicBezTo>
                    <a:cubicBezTo>
                      <a:pt x="17813" y="3069"/>
                      <a:pt x="17513" y="3270"/>
                      <a:pt x="17213" y="3470"/>
                    </a:cubicBezTo>
                    <a:cubicBezTo>
                      <a:pt x="16913" y="3670"/>
                      <a:pt x="16613" y="3870"/>
                      <a:pt x="16279" y="4037"/>
                    </a:cubicBezTo>
                    <a:lnTo>
                      <a:pt x="15445" y="4470"/>
                    </a:lnTo>
                    <a:cubicBezTo>
                      <a:pt x="15145" y="4671"/>
                      <a:pt x="14845" y="4837"/>
                      <a:pt x="14544" y="5071"/>
                    </a:cubicBezTo>
                    <a:cubicBezTo>
                      <a:pt x="14077" y="5404"/>
                      <a:pt x="13610" y="5771"/>
                      <a:pt x="13177" y="6138"/>
                    </a:cubicBezTo>
                    <a:lnTo>
                      <a:pt x="12510" y="6705"/>
                    </a:lnTo>
                    <a:cubicBezTo>
                      <a:pt x="12276" y="6905"/>
                      <a:pt x="12076" y="7106"/>
                      <a:pt x="11876" y="7306"/>
                    </a:cubicBezTo>
                    <a:cubicBezTo>
                      <a:pt x="11409" y="7773"/>
                      <a:pt x="10909" y="8206"/>
                      <a:pt x="10442" y="8640"/>
                    </a:cubicBezTo>
                    <a:cubicBezTo>
                      <a:pt x="9941" y="9107"/>
                      <a:pt x="9508" y="9574"/>
                      <a:pt x="9074" y="10108"/>
                    </a:cubicBezTo>
                    <a:cubicBezTo>
                      <a:pt x="8640" y="10641"/>
                      <a:pt x="8240" y="11275"/>
                      <a:pt x="7840" y="11842"/>
                    </a:cubicBezTo>
                    <a:cubicBezTo>
                      <a:pt x="7406" y="12443"/>
                      <a:pt x="7072" y="13077"/>
                      <a:pt x="6672" y="13677"/>
                    </a:cubicBezTo>
                    <a:cubicBezTo>
                      <a:pt x="6305" y="14277"/>
                      <a:pt x="6038" y="14778"/>
                      <a:pt x="5705" y="15311"/>
                    </a:cubicBezTo>
                    <a:cubicBezTo>
                      <a:pt x="5538" y="15578"/>
                      <a:pt x="5338" y="15845"/>
                      <a:pt x="5204" y="16112"/>
                    </a:cubicBezTo>
                    <a:lnTo>
                      <a:pt x="4737" y="16979"/>
                    </a:lnTo>
                    <a:cubicBezTo>
                      <a:pt x="4537" y="17346"/>
                      <a:pt x="4337" y="17713"/>
                      <a:pt x="4137" y="18113"/>
                    </a:cubicBezTo>
                    <a:cubicBezTo>
                      <a:pt x="3937" y="18480"/>
                      <a:pt x="3737" y="18881"/>
                      <a:pt x="3570" y="19281"/>
                    </a:cubicBezTo>
                    <a:lnTo>
                      <a:pt x="3103" y="20382"/>
                    </a:lnTo>
                    <a:cubicBezTo>
                      <a:pt x="2970" y="20749"/>
                      <a:pt x="2836" y="21116"/>
                      <a:pt x="2703" y="21483"/>
                    </a:cubicBezTo>
                    <a:cubicBezTo>
                      <a:pt x="2402" y="22250"/>
                      <a:pt x="2169" y="23017"/>
                      <a:pt x="1935" y="23784"/>
                    </a:cubicBezTo>
                    <a:cubicBezTo>
                      <a:pt x="1468" y="25319"/>
                      <a:pt x="1102" y="26853"/>
                      <a:pt x="801" y="28454"/>
                    </a:cubicBezTo>
                    <a:cubicBezTo>
                      <a:pt x="501" y="29755"/>
                      <a:pt x="301" y="31089"/>
                      <a:pt x="201" y="32424"/>
                    </a:cubicBezTo>
                    <a:cubicBezTo>
                      <a:pt x="168" y="33024"/>
                      <a:pt x="67" y="33725"/>
                      <a:pt x="101" y="34292"/>
                    </a:cubicBezTo>
                    <a:cubicBezTo>
                      <a:pt x="134" y="35059"/>
                      <a:pt x="134" y="35860"/>
                      <a:pt x="101" y="36660"/>
                    </a:cubicBezTo>
                    <a:cubicBezTo>
                      <a:pt x="67" y="37060"/>
                      <a:pt x="67" y="37427"/>
                      <a:pt x="34" y="37828"/>
                    </a:cubicBezTo>
                    <a:cubicBezTo>
                      <a:pt x="34" y="38028"/>
                      <a:pt x="34" y="38228"/>
                      <a:pt x="1" y="38428"/>
                    </a:cubicBezTo>
                    <a:lnTo>
                      <a:pt x="1" y="38828"/>
                    </a:lnTo>
                    <a:lnTo>
                      <a:pt x="1" y="39129"/>
                    </a:lnTo>
                    <a:lnTo>
                      <a:pt x="168" y="39129"/>
                    </a:lnTo>
                    <a:lnTo>
                      <a:pt x="1102" y="39229"/>
                    </a:lnTo>
                    <a:lnTo>
                      <a:pt x="1869" y="39262"/>
                    </a:lnTo>
                    <a:cubicBezTo>
                      <a:pt x="2402" y="39262"/>
                      <a:pt x="2903" y="39295"/>
                      <a:pt x="3403" y="39295"/>
                    </a:cubicBezTo>
                    <a:cubicBezTo>
                      <a:pt x="4037" y="39295"/>
                      <a:pt x="4671" y="39295"/>
                      <a:pt x="5305" y="39229"/>
                    </a:cubicBezTo>
                    <a:cubicBezTo>
                      <a:pt x="5538" y="39229"/>
                      <a:pt x="5638" y="39195"/>
                      <a:pt x="5671" y="39129"/>
                    </a:cubicBezTo>
                    <a:cubicBezTo>
                      <a:pt x="5671" y="39129"/>
                      <a:pt x="5671" y="39095"/>
                      <a:pt x="5671" y="39095"/>
                    </a:cubicBezTo>
                    <a:cubicBezTo>
                      <a:pt x="5671" y="39095"/>
                      <a:pt x="5705" y="39129"/>
                      <a:pt x="5705" y="39129"/>
                    </a:cubicBezTo>
                    <a:lnTo>
                      <a:pt x="5805" y="39129"/>
                    </a:lnTo>
                    <a:cubicBezTo>
                      <a:pt x="5872" y="39062"/>
                      <a:pt x="5938" y="38995"/>
                      <a:pt x="5938" y="38895"/>
                    </a:cubicBezTo>
                    <a:cubicBezTo>
                      <a:pt x="6072" y="38495"/>
                      <a:pt x="6172" y="38061"/>
                      <a:pt x="6172" y="37627"/>
                    </a:cubicBezTo>
                    <a:cubicBezTo>
                      <a:pt x="6272" y="36827"/>
                      <a:pt x="6305" y="36060"/>
                      <a:pt x="6405" y="35259"/>
                    </a:cubicBezTo>
                    <a:cubicBezTo>
                      <a:pt x="6572" y="34392"/>
                      <a:pt x="6806" y="33391"/>
                      <a:pt x="6972" y="32490"/>
                    </a:cubicBezTo>
                    <a:cubicBezTo>
                      <a:pt x="7339" y="30589"/>
                      <a:pt x="7806" y="28688"/>
                      <a:pt x="8373" y="26820"/>
                    </a:cubicBezTo>
                    <a:cubicBezTo>
                      <a:pt x="8840" y="25519"/>
                      <a:pt x="9174" y="24218"/>
                      <a:pt x="9708" y="22950"/>
                    </a:cubicBezTo>
                    <a:cubicBezTo>
                      <a:pt x="9808" y="22650"/>
                      <a:pt x="9941" y="22383"/>
                      <a:pt x="10041" y="22116"/>
                    </a:cubicBezTo>
                    <a:cubicBezTo>
                      <a:pt x="10141" y="21850"/>
                      <a:pt x="10275" y="21549"/>
                      <a:pt x="10375" y="21282"/>
                    </a:cubicBezTo>
                    <a:cubicBezTo>
                      <a:pt x="10608" y="20715"/>
                      <a:pt x="10808" y="20182"/>
                      <a:pt x="11042" y="19648"/>
                    </a:cubicBezTo>
                    <a:cubicBezTo>
                      <a:pt x="11209" y="19248"/>
                      <a:pt x="11409" y="18847"/>
                      <a:pt x="11576" y="18447"/>
                    </a:cubicBezTo>
                    <a:cubicBezTo>
                      <a:pt x="11776" y="18080"/>
                      <a:pt x="12009" y="17713"/>
                      <a:pt x="12209" y="17313"/>
                    </a:cubicBezTo>
                    <a:cubicBezTo>
                      <a:pt x="12877" y="16346"/>
                      <a:pt x="13577" y="15445"/>
                      <a:pt x="14378" y="14578"/>
                    </a:cubicBezTo>
                    <a:cubicBezTo>
                      <a:pt x="15712" y="12876"/>
                      <a:pt x="17313" y="11375"/>
                      <a:pt x="19048" y="10074"/>
                    </a:cubicBezTo>
                    <a:cubicBezTo>
                      <a:pt x="20349" y="9207"/>
                      <a:pt x="21750" y="8540"/>
                      <a:pt x="23251" y="8106"/>
                    </a:cubicBezTo>
                    <a:cubicBezTo>
                      <a:pt x="24752" y="7739"/>
                      <a:pt x="26286" y="7439"/>
                      <a:pt x="27821" y="7272"/>
                    </a:cubicBezTo>
                    <a:cubicBezTo>
                      <a:pt x="29275" y="7140"/>
                      <a:pt x="30709" y="6966"/>
                      <a:pt x="32155" y="6966"/>
                    </a:cubicBezTo>
                    <a:cubicBezTo>
                      <a:pt x="32532" y="6966"/>
                      <a:pt x="32911" y="6978"/>
                      <a:pt x="33291" y="7006"/>
                    </a:cubicBezTo>
                    <a:cubicBezTo>
                      <a:pt x="35092" y="7106"/>
                      <a:pt x="36827" y="7473"/>
                      <a:pt x="38528" y="8040"/>
                    </a:cubicBezTo>
                    <a:lnTo>
                      <a:pt x="39629" y="8440"/>
                    </a:lnTo>
                    <a:cubicBezTo>
                      <a:pt x="39996" y="8607"/>
                      <a:pt x="40363" y="8707"/>
                      <a:pt x="40696" y="8907"/>
                    </a:cubicBezTo>
                    <a:cubicBezTo>
                      <a:pt x="41330" y="9174"/>
                      <a:pt x="41897" y="9541"/>
                      <a:pt x="42431" y="9908"/>
                    </a:cubicBezTo>
                    <a:cubicBezTo>
                      <a:pt x="43832" y="10908"/>
                      <a:pt x="45166" y="12042"/>
                      <a:pt x="46367" y="13243"/>
                    </a:cubicBezTo>
                    <a:cubicBezTo>
                      <a:pt x="47735" y="14744"/>
                      <a:pt x="48936" y="16379"/>
                      <a:pt x="49936" y="18147"/>
                    </a:cubicBezTo>
                    <a:cubicBezTo>
                      <a:pt x="50937" y="19915"/>
                      <a:pt x="51804" y="21749"/>
                      <a:pt x="52472" y="23651"/>
                    </a:cubicBezTo>
                    <a:cubicBezTo>
                      <a:pt x="53005" y="25085"/>
                      <a:pt x="53239" y="26520"/>
                      <a:pt x="53639" y="27987"/>
                    </a:cubicBezTo>
                    <a:cubicBezTo>
                      <a:pt x="53939" y="28955"/>
                      <a:pt x="54206" y="29922"/>
                      <a:pt x="54406" y="30923"/>
                    </a:cubicBezTo>
                    <a:cubicBezTo>
                      <a:pt x="54673" y="33324"/>
                      <a:pt x="55207" y="35726"/>
                      <a:pt x="55240" y="38195"/>
                    </a:cubicBezTo>
                    <a:lnTo>
                      <a:pt x="55240" y="38595"/>
                    </a:lnTo>
                    <a:lnTo>
                      <a:pt x="55240" y="39329"/>
                    </a:lnTo>
                    <a:lnTo>
                      <a:pt x="56007" y="39395"/>
                    </a:lnTo>
                    <a:lnTo>
                      <a:pt x="56441" y="39429"/>
                    </a:lnTo>
                    <a:cubicBezTo>
                      <a:pt x="56741" y="39429"/>
                      <a:pt x="57041" y="39462"/>
                      <a:pt x="57342" y="39462"/>
                    </a:cubicBezTo>
                    <a:cubicBezTo>
                      <a:pt x="57518" y="39472"/>
                      <a:pt x="57696" y="39476"/>
                      <a:pt x="57876" y="39476"/>
                    </a:cubicBezTo>
                    <a:cubicBezTo>
                      <a:pt x="58311" y="39476"/>
                      <a:pt x="58752" y="39452"/>
                      <a:pt x="59176" y="39429"/>
                    </a:cubicBezTo>
                    <a:cubicBezTo>
                      <a:pt x="59293" y="39412"/>
                      <a:pt x="59410" y="39404"/>
                      <a:pt x="59527" y="39404"/>
                    </a:cubicBezTo>
                    <a:cubicBezTo>
                      <a:pt x="59643" y="39404"/>
                      <a:pt x="59760" y="39412"/>
                      <a:pt x="59877" y="39429"/>
                    </a:cubicBezTo>
                    <a:lnTo>
                      <a:pt x="61244" y="39429"/>
                    </a:lnTo>
                    <a:lnTo>
                      <a:pt x="61244" y="38228"/>
                    </a:lnTo>
                    <a:cubicBezTo>
                      <a:pt x="61244" y="37994"/>
                      <a:pt x="61244" y="37694"/>
                      <a:pt x="61244" y="37394"/>
                    </a:cubicBezTo>
                    <a:cubicBezTo>
                      <a:pt x="61244" y="36827"/>
                      <a:pt x="61211" y="36260"/>
                      <a:pt x="61211" y="35659"/>
                    </a:cubicBezTo>
                    <a:cubicBezTo>
                      <a:pt x="61144" y="34492"/>
                      <a:pt x="61078" y="33358"/>
                      <a:pt x="60978" y="32157"/>
                    </a:cubicBezTo>
                    <a:cubicBezTo>
                      <a:pt x="60911" y="31556"/>
                      <a:pt x="60878" y="30956"/>
                      <a:pt x="60811" y="30356"/>
                    </a:cubicBezTo>
                    <a:lnTo>
                      <a:pt x="60644" y="29255"/>
                    </a:lnTo>
                    <a:cubicBezTo>
                      <a:pt x="60444" y="27921"/>
                      <a:pt x="60244" y="26620"/>
                      <a:pt x="59944" y="25319"/>
                    </a:cubicBezTo>
                    <a:cubicBezTo>
                      <a:pt x="59643" y="23918"/>
                      <a:pt x="59243" y="22517"/>
                      <a:pt x="58743" y="21182"/>
                    </a:cubicBezTo>
                    <a:cubicBezTo>
                      <a:pt x="58309" y="19715"/>
                      <a:pt x="57742" y="18280"/>
                      <a:pt x="57075" y="16879"/>
                    </a:cubicBezTo>
                    <a:cubicBezTo>
                      <a:pt x="56608" y="15879"/>
                      <a:pt x="56041" y="14911"/>
                      <a:pt x="55540" y="13910"/>
                    </a:cubicBezTo>
                    <a:cubicBezTo>
                      <a:pt x="54740" y="12343"/>
                      <a:pt x="53706" y="10875"/>
                      <a:pt x="52505" y="9607"/>
                    </a:cubicBezTo>
                    <a:cubicBezTo>
                      <a:pt x="51204" y="8173"/>
                      <a:pt x="49803" y="6839"/>
                      <a:pt x="48335" y="5605"/>
                    </a:cubicBezTo>
                    <a:cubicBezTo>
                      <a:pt x="48102" y="5404"/>
                      <a:pt x="47835" y="5204"/>
                      <a:pt x="47568" y="5004"/>
                    </a:cubicBezTo>
                    <a:cubicBezTo>
                      <a:pt x="47335" y="4804"/>
                      <a:pt x="47068" y="4570"/>
                      <a:pt x="46801" y="4404"/>
                    </a:cubicBezTo>
                    <a:cubicBezTo>
                      <a:pt x="46534" y="4237"/>
                      <a:pt x="46267" y="4037"/>
                      <a:pt x="46000" y="3870"/>
                    </a:cubicBezTo>
                    <a:cubicBezTo>
                      <a:pt x="45733" y="3670"/>
                      <a:pt x="45467" y="3536"/>
                      <a:pt x="45166" y="3370"/>
                    </a:cubicBezTo>
                    <a:cubicBezTo>
                      <a:pt x="43999" y="2736"/>
                      <a:pt x="42765" y="2169"/>
                      <a:pt x="41464" y="1668"/>
                    </a:cubicBezTo>
                    <a:cubicBezTo>
                      <a:pt x="38728" y="601"/>
                      <a:pt x="35793" y="67"/>
                      <a:pt x="3285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1"/>
              <p:cNvSpPr/>
              <p:nvPr/>
            </p:nvSpPr>
            <p:spPr>
              <a:xfrm>
                <a:off x="-1464175" y="4556913"/>
                <a:ext cx="865625" cy="604400"/>
              </a:xfrm>
              <a:custGeom>
                <a:avLst/>
                <a:gdLst/>
                <a:ahLst/>
                <a:cxnLst/>
                <a:rect l="l" t="t" r="r" b="b"/>
                <a:pathLst>
                  <a:path w="34625" h="24176" extrusionOk="0">
                    <a:moveTo>
                      <a:pt x="18280" y="0"/>
                    </a:moveTo>
                    <a:cubicBezTo>
                      <a:pt x="18046" y="0"/>
                      <a:pt x="17813" y="0"/>
                      <a:pt x="17579" y="33"/>
                    </a:cubicBezTo>
                    <a:cubicBezTo>
                      <a:pt x="17346" y="67"/>
                      <a:pt x="17146" y="67"/>
                      <a:pt x="16912" y="67"/>
                    </a:cubicBezTo>
                    <a:lnTo>
                      <a:pt x="16245" y="167"/>
                    </a:lnTo>
                    <a:cubicBezTo>
                      <a:pt x="16012" y="200"/>
                      <a:pt x="15778" y="200"/>
                      <a:pt x="15545" y="267"/>
                    </a:cubicBezTo>
                    <a:cubicBezTo>
                      <a:pt x="15178" y="334"/>
                      <a:pt x="14811" y="367"/>
                      <a:pt x="14444" y="467"/>
                    </a:cubicBezTo>
                    <a:cubicBezTo>
                      <a:pt x="14144" y="534"/>
                      <a:pt x="13843" y="634"/>
                      <a:pt x="13543" y="701"/>
                    </a:cubicBezTo>
                    <a:cubicBezTo>
                      <a:pt x="13210" y="801"/>
                      <a:pt x="12876" y="934"/>
                      <a:pt x="12543" y="1068"/>
                    </a:cubicBezTo>
                    <a:lnTo>
                      <a:pt x="12309" y="1168"/>
                    </a:lnTo>
                    <a:lnTo>
                      <a:pt x="12076" y="1301"/>
                    </a:lnTo>
                    <a:cubicBezTo>
                      <a:pt x="11909" y="1368"/>
                      <a:pt x="11775" y="1468"/>
                      <a:pt x="11609" y="1535"/>
                    </a:cubicBezTo>
                    <a:cubicBezTo>
                      <a:pt x="11442" y="1601"/>
                      <a:pt x="11342" y="1668"/>
                      <a:pt x="11175" y="1735"/>
                    </a:cubicBezTo>
                    <a:lnTo>
                      <a:pt x="10808" y="1901"/>
                    </a:lnTo>
                    <a:cubicBezTo>
                      <a:pt x="10541" y="2035"/>
                      <a:pt x="10274" y="2168"/>
                      <a:pt x="10041" y="2368"/>
                    </a:cubicBezTo>
                    <a:cubicBezTo>
                      <a:pt x="9907" y="2502"/>
                      <a:pt x="9741" y="2635"/>
                      <a:pt x="9574" y="2769"/>
                    </a:cubicBezTo>
                    <a:cubicBezTo>
                      <a:pt x="9407" y="2902"/>
                      <a:pt x="9240" y="3036"/>
                      <a:pt x="9073" y="3169"/>
                    </a:cubicBezTo>
                    <a:cubicBezTo>
                      <a:pt x="8740" y="3369"/>
                      <a:pt x="8440" y="3603"/>
                      <a:pt x="8139" y="3870"/>
                    </a:cubicBezTo>
                    <a:lnTo>
                      <a:pt x="7406" y="4570"/>
                    </a:lnTo>
                    <a:cubicBezTo>
                      <a:pt x="7172" y="4804"/>
                      <a:pt x="6939" y="5070"/>
                      <a:pt x="6738" y="5304"/>
                    </a:cubicBezTo>
                    <a:cubicBezTo>
                      <a:pt x="6505" y="5571"/>
                      <a:pt x="6238" y="5904"/>
                      <a:pt x="5971" y="6171"/>
                    </a:cubicBezTo>
                    <a:cubicBezTo>
                      <a:pt x="5838" y="6305"/>
                      <a:pt x="5704" y="6471"/>
                      <a:pt x="5604" y="6605"/>
                    </a:cubicBezTo>
                    <a:cubicBezTo>
                      <a:pt x="5471" y="6738"/>
                      <a:pt x="5371" y="6905"/>
                      <a:pt x="5271" y="7072"/>
                    </a:cubicBezTo>
                    <a:lnTo>
                      <a:pt x="4904" y="7606"/>
                    </a:lnTo>
                    <a:cubicBezTo>
                      <a:pt x="4804" y="7772"/>
                      <a:pt x="4704" y="7973"/>
                      <a:pt x="4604" y="8139"/>
                    </a:cubicBezTo>
                    <a:cubicBezTo>
                      <a:pt x="4403" y="8506"/>
                      <a:pt x="4170" y="8873"/>
                      <a:pt x="4003" y="9273"/>
                    </a:cubicBezTo>
                    <a:cubicBezTo>
                      <a:pt x="3803" y="9640"/>
                      <a:pt x="3636" y="9941"/>
                      <a:pt x="3469" y="10274"/>
                    </a:cubicBezTo>
                    <a:cubicBezTo>
                      <a:pt x="3303" y="10608"/>
                      <a:pt x="3136" y="10908"/>
                      <a:pt x="2936" y="11275"/>
                    </a:cubicBezTo>
                    <a:cubicBezTo>
                      <a:pt x="2736" y="11742"/>
                      <a:pt x="2535" y="12176"/>
                      <a:pt x="2335" y="12676"/>
                    </a:cubicBezTo>
                    <a:cubicBezTo>
                      <a:pt x="2002" y="13543"/>
                      <a:pt x="1701" y="14444"/>
                      <a:pt x="1435" y="15378"/>
                    </a:cubicBezTo>
                    <a:cubicBezTo>
                      <a:pt x="1201" y="16278"/>
                      <a:pt x="934" y="17212"/>
                      <a:pt x="767" y="18146"/>
                    </a:cubicBezTo>
                    <a:cubicBezTo>
                      <a:pt x="567" y="18914"/>
                      <a:pt x="434" y="19714"/>
                      <a:pt x="300" y="20515"/>
                    </a:cubicBezTo>
                    <a:cubicBezTo>
                      <a:pt x="267" y="20882"/>
                      <a:pt x="200" y="21282"/>
                      <a:pt x="200" y="21616"/>
                    </a:cubicBezTo>
                    <a:cubicBezTo>
                      <a:pt x="167" y="22083"/>
                      <a:pt x="134" y="22550"/>
                      <a:pt x="67" y="23050"/>
                    </a:cubicBezTo>
                    <a:cubicBezTo>
                      <a:pt x="67" y="23150"/>
                      <a:pt x="67" y="23250"/>
                      <a:pt x="34" y="23384"/>
                    </a:cubicBezTo>
                    <a:cubicBezTo>
                      <a:pt x="34" y="23484"/>
                      <a:pt x="0" y="23617"/>
                      <a:pt x="0" y="23784"/>
                    </a:cubicBezTo>
                    <a:lnTo>
                      <a:pt x="0" y="23917"/>
                    </a:lnTo>
                    <a:lnTo>
                      <a:pt x="100" y="23917"/>
                    </a:lnTo>
                    <a:lnTo>
                      <a:pt x="334" y="23951"/>
                    </a:lnTo>
                    <a:lnTo>
                      <a:pt x="701" y="23984"/>
                    </a:lnTo>
                    <a:cubicBezTo>
                      <a:pt x="1268" y="24051"/>
                      <a:pt x="1868" y="24084"/>
                      <a:pt x="2435" y="24084"/>
                    </a:cubicBezTo>
                    <a:cubicBezTo>
                      <a:pt x="2802" y="24084"/>
                      <a:pt x="4103" y="24084"/>
                      <a:pt x="4470" y="24051"/>
                    </a:cubicBezTo>
                    <a:cubicBezTo>
                      <a:pt x="4604" y="24051"/>
                      <a:pt x="4670" y="24017"/>
                      <a:pt x="4670" y="23984"/>
                    </a:cubicBezTo>
                    <a:lnTo>
                      <a:pt x="4670" y="23951"/>
                    </a:lnTo>
                    <a:cubicBezTo>
                      <a:pt x="4670" y="23951"/>
                      <a:pt x="4704" y="23984"/>
                      <a:pt x="4704" y="23984"/>
                    </a:cubicBezTo>
                    <a:lnTo>
                      <a:pt x="4770" y="23984"/>
                    </a:lnTo>
                    <a:cubicBezTo>
                      <a:pt x="4804" y="23951"/>
                      <a:pt x="4837" y="23917"/>
                      <a:pt x="4837" y="23851"/>
                    </a:cubicBezTo>
                    <a:cubicBezTo>
                      <a:pt x="4904" y="23617"/>
                      <a:pt x="4970" y="23350"/>
                      <a:pt x="4970" y="23083"/>
                    </a:cubicBezTo>
                    <a:cubicBezTo>
                      <a:pt x="5037" y="22616"/>
                      <a:pt x="5037" y="22149"/>
                      <a:pt x="5104" y="21682"/>
                    </a:cubicBezTo>
                    <a:cubicBezTo>
                      <a:pt x="5171" y="21149"/>
                      <a:pt x="5304" y="20548"/>
                      <a:pt x="5404" y="20014"/>
                    </a:cubicBezTo>
                    <a:cubicBezTo>
                      <a:pt x="5604" y="18880"/>
                      <a:pt x="5871" y="17713"/>
                      <a:pt x="6205" y="16612"/>
                    </a:cubicBezTo>
                    <a:cubicBezTo>
                      <a:pt x="6438" y="15845"/>
                      <a:pt x="6638" y="15044"/>
                      <a:pt x="6939" y="14277"/>
                    </a:cubicBezTo>
                    <a:lnTo>
                      <a:pt x="7139" y="13777"/>
                    </a:lnTo>
                    <a:lnTo>
                      <a:pt x="7305" y="13310"/>
                    </a:lnTo>
                    <a:cubicBezTo>
                      <a:pt x="7439" y="12976"/>
                      <a:pt x="7539" y="12643"/>
                      <a:pt x="7672" y="12309"/>
                    </a:cubicBezTo>
                    <a:cubicBezTo>
                      <a:pt x="7772" y="12075"/>
                      <a:pt x="7873" y="11842"/>
                      <a:pt x="7973" y="11608"/>
                    </a:cubicBezTo>
                    <a:cubicBezTo>
                      <a:pt x="8106" y="11375"/>
                      <a:pt x="8206" y="11141"/>
                      <a:pt x="8340" y="10908"/>
                    </a:cubicBezTo>
                    <a:cubicBezTo>
                      <a:pt x="8506" y="10641"/>
                      <a:pt x="8706" y="10341"/>
                      <a:pt x="8907" y="10074"/>
                    </a:cubicBezTo>
                    <a:cubicBezTo>
                      <a:pt x="9007" y="9941"/>
                      <a:pt x="9140" y="9807"/>
                      <a:pt x="9240" y="9674"/>
                    </a:cubicBezTo>
                    <a:cubicBezTo>
                      <a:pt x="9340" y="9540"/>
                      <a:pt x="9440" y="9407"/>
                      <a:pt x="9540" y="9273"/>
                    </a:cubicBezTo>
                    <a:cubicBezTo>
                      <a:pt x="10308" y="8273"/>
                      <a:pt x="11208" y="7372"/>
                      <a:pt x="12209" y="6572"/>
                    </a:cubicBezTo>
                    <a:cubicBezTo>
                      <a:pt x="12943" y="6071"/>
                      <a:pt x="13743" y="5671"/>
                      <a:pt x="14611" y="5404"/>
                    </a:cubicBezTo>
                    <a:cubicBezTo>
                      <a:pt x="15445" y="5171"/>
                      <a:pt x="16312" y="5004"/>
                      <a:pt x="17213" y="4937"/>
                    </a:cubicBezTo>
                    <a:cubicBezTo>
                      <a:pt x="17760" y="4823"/>
                      <a:pt x="18322" y="4771"/>
                      <a:pt x="18890" y="4771"/>
                    </a:cubicBezTo>
                    <a:cubicBezTo>
                      <a:pt x="19153" y="4771"/>
                      <a:pt x="19417" y="4782"/>
                      <a:pt x="19681" y="4804"/>
                    </a:cubicBezTo>
                    <a:cubicBezTo>
                      <a:pt x="20181" y="4837"/>
                      <a:pt x="19714" y="4937"/>
                      <a:pt x="20215" y="5037"/>
                    </a:cubicBezTo>
                    <a:cubicBezTo>
                      <a:pt x="20682" y="5171"/>
                      <a:pt x="21182" y="5337"/>
                      <a:pt x="21649" y="5504"/>
                    </a:cubicBezTo>
                    <a:cubicBezTo>
                      <a:pt x="22049" y="5671"/>
                      <a:pt x="22483" y="5871"/>
                      <a:pt x="22883" y="6071"/>
                    </a:cubicBezTo>
                    <a:cubicBezTo>
                      <a:pt x="23217" y="6238"/>
                      <a:pt x="23517" y="6471"/>
                      <a:pt x="23817" y="6705"/>
                    </a:cubicBezTo>
                    <a:cubicBezTo>
                      <a:pt x="25552" y="8073"/>
                      <a:pt x="26953" y="9807"/>
                      <a:pt x="27887" y="11809"/>
                    </a:cubicBezTo>
                    <a:cubicBezTo>
                      <a:pt x="28454" y="12876"/>
                      <a:pt x="28888" y="14010"/>
                      <a:pt x="29254" y="15144"/>
                    </a:cubicBezTo>
                    <a:cubicBezTo>
                      <a:pt x="29521" y="16012"/>
                      <a:pt x="29655" y="16846"/>
                      <a:pt x="29855" y="17746"/>
                    </a:cubicBezTo>
                    <a:cubicBezTo>
                      <a:pt x="30022" y="18347"/>
                      <a:pt x="30188" y="18914"/>
                      <a:pt x="30255" y="19514"/>
                    </a:cubicBezTo>
                    <a:cubicBezTo>
                      <a:pt x="30355" y="20248"/>
                      <a:pt x="30422" y="20948"/>
                      <a:pt x="30522" y="21682"/>
                    </a:cubicBezTo>
                    <a:cubicBezTo>
                      <a:pt x="30555" y="22049"/>
                      <a:pt x="30622" y="22416"/>
                      <a:pt x="30622" y="22783"/>
                    </a:cubicBezTo>
                    <a:cubicBezTo>
                      <a:pt x="30622" y="22950"/>
                      <a:pt x="30655" y="23150"/>
                      <a:pt x="30655" y="23317"/>
                    </a:cubicBezTo>
                    <a:lnTo>
                      <a:pt x="30655" y="23584"/>
                    </a:lnTo>
                    <a:lnTo>
                      <a:pt x="30655" y="24051"/>
                    </a:lnTo>
                    <a:lnTo>
                      <a:pt x="31156" y="24051"/>
                    </a:lnTo>
                    <a:lnTo>
                      <a:pt x="31456" y="24084"/>
                    </a:lnTo>
                    <a:lnTo>
                      <a:pt x="32090" y="24151"/>
                    </a:lnTo>
                    <a:cubicBezTo>
                      <a:pt x="32407" y="24167"/>
                      <a:pt x="32724" y="24176"/>
                      <a:pt x="33036" y="24176"/>
                    </a:cubicBezTo>
                    <a:cubicBezTo>
                      <a:pt x="33349" y="24176"/>
                      <a:pt x="33658" y="24167"/>
                      <a:pt x="33958" y="24151"/>
                    </a:cubicBezTo>
                    <a:cubicBezTo>
                      <a:pt x="33991" y="24134"/>
                      <a:pt x="34025" y="24126"/>
                      <a:pt x="34058" y="24126"/>
                    </a:cubicBezTo>
                    <a:cubicBezTo>
                      <a:pt x="34091" y="24126"/>
                      <a:pt x="34125" y="24134"/>
                      <a:pt x="34158" y="24151"/>
                    </a:cubicBezTo>
                    <a:lnTo>
                      <a:pt x="34625" y="24151"/>
                    </a:lnTo>
                    <a:lnTo>
                      <a:pt x="34625" y="23917"/>
                    </a:lnTo>
                    <a:lnTo>
                      <a:pt x="34625" y="23283"/>
                    </a:lnTo>
                    <a:lnTo>
                      <a:pt x="34625" y="22716"/>
                    </a:lnTo>
                    <a:cubicBezTo>
                      <a:pt x="34625" y="22316"/>
                      <a:pt x="34625" y="21949"/>
                      <a:pt x="34592" y="21582"/>
                    </a:cubicBezTo>
                    <a:cubicBezTo>
                      <a:pt x="34558" y="20815"/>
                      <a:pt x="34492" y="20048"/>
                      <a:pt x="34425" y="19281"/>
                    </a:cubicBezTo>
                    <a:cubicBezTo>
                      <a:pt x="34391" y="18914"/>
                      <a:pt x="34358" y="18547"/>
                      <a:pt x="34325" y="18213"/>
                    </a:cubicBezTo>
                    <a:lnTo>
                      <a:pt x="34225" y="17546"/>
                    </a:lnTo>
                    <a:cubicBezTo>
                      <a:pt x="34091" y="16745"/>
                      <a:pt x="33958" y="15978"/>
                      <a:pt x="33791" y="15178"/>
                    </a:cubicBezTo>
                    <a:cubicBezTo>
                      <a:pt x="33624" y="14410"/>
                      <a:pt x="33324" y="13510"/>
                      <a:pt x="33091" y="12709"/>
                    </a:cubicBezTo>
                    <a:cubicBezTo>
                      <a:pt x="32790" y="11842"/>
                      <a:pt x="32457" y="11008"/>
                      <a:pt x="32090" y="10174"/>
                    </a:cubicBezTo>
                    <a:cubicBezTo>
                      <a:pt x="31956" y="9874"/>
                      <a:pt x="31790" y="9574"/>
                      <a:pt x="31623" y="9307"/>
                    </a:cubicBezTo>
                    <a:cubicBezTo>
                      <a:pt x="31489" y="9007"/>
                      <a:pt x="31323" y="8706"/>
                      <a:pt x="31189" y="8406"/>
                    </a:cubicBezTo>
                    <a:cubicBezTo>
                      <a:pt x="30722" y="7472"/>
                      <a:pt x="30088" y="6638"/>
                      <a:pt x="29388" y="5904"/>
                    </a:cubicBezTo>
                    <a:cubicBezTo>
                      <a:pt x="28621" y="5070"/>
                      <a:pt x="27820" y="4303"/>
                      <a:pt x="26986" y="3536"/>
                    </a:cubicBezTo>
                    <a:cubicBezTo>
                      <a:pt x="26452" y="3036"/>
                      <a:pt x="25852" y="2569"/>
                      <a:pt x="25218" y="2168"/>
                    </a:cubicBezTo>
                    <a:cubicBezTo>
                      <a:pt x="24885" y="1968"/>
                      <a:pt x="24551" y="1801"/>
                      <a:pt x="24218" y="1601"/>
                    </a:cubicBezTo>
                    <a:cubicBezTo>
                      <a:pt x="23884" y="1401"/>
                      <a:pt x="23517" y="1234"/>
                      <a:pt x="23150" y="1068"/>
                    </a:cubicBezTo>
                    <a:cubicBezTo>
                      <a:pt x="22817" y="934"/>
                      <a:pt x="22383" y="767"/>
                      <a:pt x="21983" y="634"/>
                    </a:cubicBezTo>
                    <a:cubicBezTo>
                      <a:pt x="21582" y="467"/>
                      <a:pt x="21182" y="367"/>
                      <a:pt x="20782" y="300"/>
                    </a:cubicBezTo>
                    <a:cubicBezTo>
                      <a:pt x="19948" y="100"/>
                      <a:pt x="19114" y="0"/>
                      <a:pt x="18280" y="0"/>
                    </a:cubicBezTo>
                    <a:close/>
                  </a:path>
                </a:pathLst>
              </a:custGeom>
              <a:solidFill>
                <a:srgbClr val="FFFFFF"/>
              </a:solidFill>
              <a:ln w="114300" cap="flat" cmpd="sng">
                <a:solidFill>
                  <a:srgbClr val="FFFFFF"/>
                </a:solidFill>
                <a:prstDash val="solid"/>
                <a:miter lim="33357"/>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1"/>
              <p:cNvSpPr/>
              <p:nvPr/>
            </p:nvSpPr>
            <p:spPr>
              <a:xfrm>
                <a:off x="-1952025" y="4921613"/>
                <a:ext cx="733050" cy="527125"/>
              </a:xfrm>
              <a:custGeom>
                <a:avLst/>
                <a:gdLst/>
                <a:ahLst/>
                <a:cxnLst/>
                <a:rect l="l" t="t" r="r" b="b"/>
                <a:pathLst>
                  <a:path w="29322" h="21085" extrusionOk="0">
                    <a:moveTo>
                      <a:pt x="11823" y="1"/>
                    </a:moveTo>
                    <a:cubicBezTo>
                      <a:pt x="11685" y="1"/>
                      <a:pt x="11547" y="9"/>
                      <a:pt x="11408" y="23"/>
                    </a:cubicBezTo>
                    <a:cubicBezTo>
                      <a:pt x="10741" y="156"/>
                      <a:pt x="10141" y="456"/>
                      <a:pt x="9607" y="857"/>
                    </a:cubicBezTo>
                    <a:cubicBezTo>
                      <a:pt x="9274" y="1123"/>
                      <a:pt x="8973" y="1424"/>
                      <a:pt x="8740" y="1757"/>
                    </a:cubicBezTo>
                    <a:cubicBezTo>
                      <a:pt x="8540" y="2024"/>
                      <a:pt x="8373" y="2324"/>
                      <a:pt x="8240" y="2591"/>
                    </a:cubicBezTo>
                    <a:cubicBezTo>
                      <a:pt x="8173" y="2758"/>
                      <a:pt x="8139" y="2925"/>
                      <a:pt x="8073" y="3091"/>
                    </a:cubicBezTo>
                    <a:cubicBezTo>
                      <a:pt x="8073" y="3158"/>
                      <a:pt x="8039" y="3258"/>
                      <a:pt x="8006" y="3325"/>
                    </a:cubicBezTo>
                    <a:cubicBezTo>
                      <a:pt x="8006" y="3325"/>
                      <a:pt x="8006" y="3358"/>
                      <a:pt x="8006" y="3392"/>
                    </a:cubicBezTo>
                    <a:lnTo>
                      <a:pt x="8006" y="3425"/>
                    </a:lnTo>
                    <a:lnTo>
                      <a:pt x="7973" y="3392"/>
                    </a:lnTo>
                    <a:lnTo>
                      <a:pt x="7939" y="3392"/>
                    </a:lnTo>
                    <a:lnTo>
                      <a:pt x="7773" y="3292"/>
                    </a:lnTo>
                    <a:cubicBezTo>
                      <a:pt x="7539" y="3158"/>
                      <a:pt x="7306" y="3091"/>
                      <a:pt x="7039" y="3025"/>
                    </a:cubicBezTo>
                    <a:cubicBezTo>
                      <a:pt x="6438" y="2891"/>
                      <a:pt x="5871" y="2691"/>
                      <a:pt x="5171" y="2558"/>
                    </a:cubicBezTo>
                    <a:cubicBezTo>
                      <a:pt x="5121" y="2549"/>
                      <a:pt x="5069" y="2545"/>
                      <a:pt x="5015" y="2545"/>
                    </a:cubicBezTo>
                    <a:cubicBezTo>
                      <a:pt x="4856" y="2545"/>
                      <a:pt x="4687" y="2583"/>
                      <a:pt x="4537" y="2658"/>
                    </a:cubicBezTo>
                    <a:cubicBezTo>
                      <a:pt x="4437" y="2725"/>
                      <a:pt x="4437" y="2825"/>
                      <a:pt x="4537" y="2958"/>
                    </a:cubicBezTo>
                    <a:cubicBezTo>
                      <a:pt x="4637" y="3025"/>
                      <a:pt x="4737" y="3091"/>
                      <a:pt x="4837" y="3125"/>
                    </a:cubicBezTo>
                    <a:cubicBezTo>
                      <a:pt x="4937" y="3158"/>
                      <a:pt x="5004" y="3192"/>
                      <a:pt x="5104" y="3192"/>
                    </a:cubicBezTo>
                    <a:cubicBezTo>
                      <a:pt x="5571" y="3192"/>
                      <a:pt x="6038" y="3292"/>
                      <a:pt x="6472" y="3458"/>
                    </a:cubicBezTo>
                    <a:cubicBezTo>
                      <a:pt x="6705" y="3558"/>
                      <a:pt x="6939" y="3659"/>
                      <a:pt x="7139" y="3759"/>
                    </a:cubicBezTo>
                    <a:lnTo>
                      <a:pt x="8006" y="4126"/>
                    </a:lnTo>
                    <a:cubicBezTo>
                      <a:pt x="8206" y="4226"/>
                      <a:pt x="8373" y="4292"/>
                      <a:pt x="8540" y="4359"/>
                    </a:cubicBezTo>
                    <a:cubicBezTo>
                      <a:pt x="8573" y="4192"/>
                      <a:pt x="8573" y="3992"/>
                      <a:pt x="8606" y="3825"/>
                    </a:cubicBezTo>
                    <a:lnTo>
                      <a:pt x="8673" y="3558"/>
                    </a:lnTo>
                    <a:lnTo>
                      <a:pt x="8673" y="3458"/>
                    </a:lnTo>
                    <a:lnTo>
                      <a:pt x="8673" y="3425"/>
                    </a:lnTo>
                    <a:lnTo>
                      <a:pt x="8673" y="3358"/>
                    </a:lnTo>
                    <a:cubicBezTo>
                      <a:pt x="8707" y="3158"/>
                      <a:pt x="8807" y="2991"/>
                      <a:pt x="8873" y="2791"/>
                    </a:cubicBezTo>
                    <a:cubicBezTo>
                      <a:pt x="9040" y="2458"/>
                      <a:pt x="9240" y="2091"/>
                      <a:pt x="9507" y="1791"/>
                    </a:cubicBezTo>
                    <a:cubicBezTo>
                      <a:pt x="9674" y="1557"/>
                      <a:pt x="9907" y="1357"/>
                      <a:pt x="10141" y="1190"/>
                    </a:cubicBezTo>
                    <a:cubicBezTo>
                      <a:pt x="10374" y="990"/>
                      <a:pt x="10675" y="857"/>
                      <a:pt x="10975" y="790"/>
                    </a:cubicBezTo>
                    <a:cubicBezTo>
                      <a:pt x="11274" y="720"/>
                      <a:pt x="11576" y="686"/>
                      <a:pt x="11877" y="686"/>
                    </a:cubicBezTo>
                    <a:cubicBezTo>
                      <a:pt x="12582" y="686"/>
                      <a:pt x="13279" y="873"/>
                      <a:pt x="13910" y="1223"/>
                    </a:cubicBezTo>
                    <a:cubicBezTo>
                      <a:pt x="14077" y="1357"/>
                      <a:pt x="14277" y="1457"/>
                      <a:pt x="14444" y="1590"/>
                    </a:cubicBezTo>
                    <a:cubicBezTo>
                      <a:pt x="15245" y="2191"/>
                      <a:pt x="15878" y="3025"/>
                      <a:pt x="16212" y="3992"/>
                    </a:cubicBezTo>
                    <a:cubicBezTo>
                      <a:pt x="16279" y="4192"/>
                      <a:pt x="16345" y="4459"/>
                      <a:pt x="16412" y="4726"/>
                    </a:cubicBezTo>
                    <a:cubicBezTo>
                      <a:pt x="16479" y="4993"/>
                      <a:pt x="16512" y="5260"/>
                      <a:pt x="16579" y="5493"/>
                    </a:cubicBezTo>
                    <a:cubicBezTo>
                      <a:pt x="16646" y="5994"/>
                      <a:pt x="16746" y="6427"/>
                      <a:pt x="16812" y="6894"/>
                    </a:cubicBezTo>
                    <a:cubicBezTo>
                      <a:pt x="16912" y="6527"/>
                      <a:pt x="17012" y="6127"/>
                      <a:pt x="17146" y="5693"/>
                    </a:cubicBezTo>
                    <a:cubicBezTo>
                      <a:pt x="17179" y="5560"/>
                      <a:pt x="17213" y="5426"/>
                      <a:pt x="17246" y="5293"/>
                    </a:cubicBezTo>
                    <a:lnTo>
                      <a:pt x="17379" y="4959"/>
                    </a:lnTo>
                    <a:cubicBezTo>
                      <a:pt x="17446" y="4693"/>
                      <a:pt x="17546" y="4459"/>
                      <a:pt x="17646" y="4226"/>
                    </a:cubicBezTo>
                    <a:lnTo>
                      <a:pt x="17713" y="4059"/>
                    </a:lnTo>
                    <a:cubicBezTo>
                      <a:pt x="17746" y="3992"/>
                      <a:pt x="17780" y="3959"/>
                      <a:pt x="17813" y="3892"/>
                    </a:cubicBezTo>
                    <a:cubicBezTo>
                      <a:pt x="17880" y="3759"/>
                      <a:pt x="17980" y="3625"/>
                      <a:pt x="18047" y="3492"/>
                    </a:cubicBezTo>
                    <a:cubicBezTo>
                      <a:pt x="18213" y="3258"/>
                      <a:pt x="18380" y="3058"/>
                      <a:pt x="18580" y="2891"/>
                    </a:cubicBezTo>
                    <a:cubicBezTo>
                      <a:pt x="18981" y="2491"/>
                      <a:pt x="19481" y="2191"/>
                      <a:pt x="20015" y="1991"/>
                    </a:cubicBezTo>
                    <a:cubicBezTo>
                      <a:pt x="20481" y="1816"/>
                      <a:pt x="20972" y="1717"/>
                      <a:pt x="21466" y="1717"/>
                    </a:cubicBezTo>
                    <a:cubicBezTo>
                      <a:pt x="21538" y="1717"/>
                      <a:pt x="21610" y="1720"/>
                      <a:pt x="21682" y="1724"/>
                    </a:cubicBezTo>
                    <a:cubicBezTo>
                      <a:pt x="22250" y="1757"/>
                      <a:pt x="22783" y="1924"/>
                      <a:pt x="23284" y="2191"/>
                    </a:cubicBezTo>
                    <a:cubicBezTo>
                      <a:pt x="23550" y="2324"/>
                      <a:pt x="23684" y="2391"/>
                      <a:pt x="23817" y="2458"/>
                    </a:cubicBezTo>
                    <a:cubicBezTo>
                      <a:pt x="24017" y="2558"/>
                      <a:pt x="24184" y="2658"/>
                      <a:pt x="24351" y="2791"/>
                    </a:cubicBezTo>
                    <a:cubicBezTo>
                      <a:pt x="24585" y="2991"/>
                      <a:pt x="24818" y="3192"/>
                      <a:pt x="25018" y="3425"/>
                    </a:cubicBezTo>
                    <a:cubicBezTo>
                      <a:pt x="25252" y="3659"/>
                      <a:pt x="25418" y="3925"/>
                      <a:pt x="25519" y="4226"/>
                    </a:cubicBezTo>
                    <a:cubicBezTo>
                      <a:pt x="25719" y="4959"/>
                      <a:pt x="25785" y="5326"/>
                      <a:pt x="25852" y="5593"/>
                    </a:cubicBezTo>
                    <a:cubicBezTo>
                      <a:pt x="25952" y="5860"/>
                      <a:pt x="25986" y="6127"/>
                      <a:pt x="25986" y="6394"/>
                    </a:cubicBezTo>
                    <a:cubicBezTo>
                      <a:pt x="25986" y="6627"/>
                      <a:pt x="25952" y="6827"/>
                      <a:pt x="25919" y="7061"/>
                    </a:cubicBezTo>
                    <a:cubicBezTo>
                      <a:pt x="25885" y="7228"/>
                      <a:pt x="25819" y="7395"/>
                      <a:pt x="25785" y="7561"/>
                    </a:cubicBezTo>
                    <a:cubicBezTo>
                      <a:pt x="25685" y="7728"/>
                      <a:pt x="25585" y="7895"/>
                      <a:pt x="25519" y="8028"/>
                    </a:cubicBezTo>
                    <a:lnTo>
                      <a:pt x="25385" y="8295"/>
                    </a:lnTo>
                    <a:lnTo>
                      <a:pt x="25185" y="8562"/>
                    </a:lnTo>
                    <a:lnTo>
                      <a:pt x="24851" y="9029"/>
                    </a:lnTo>
                    <a:lnTo>
                      <a:pt x="24785" y="9162"/>
                    </a:lnTo>
                    <a:cubicBezTo>
                      <a:pt x="24785" y="9162"/>
                      <a:pt x="24751" y="9196"/>
                      <a:pt x="24785" y="9196"/>
                    </a:cubicBezTo>
                    <a:lnTo>
                      <a:pt x="24851" y="9229"/>
                    </a:lnTo>
                    <a:lnTo>
                      <a:pt x="25085" y="9363"/>
                    </a:lnTo>
                    <a:lnTo>
                      <a:pt x="25619" y="9596"/>
                    </a:lnTo>
                    <a:lnTo>
                      <a:pt x="25852" y="9730"/>
                    </a:lnTo>
                    <a:cubicBezTo>
                      <a:pt x="26586" y="10130"/>
                      <a:pt x="27220" y="10630"/>
                      <a:pt x="27753" y="11264"/>
                    </a:cubicBezTo>
                    <a:cubicBezTo>
                      <a:pt x="27920" y="11497"/>
                      <a:pt x="28120" y="11731"/>
                      <a:pt x="28254" y="11964"/>
                    </a:cubicBezTo>
                    <a:cubicBezTo>
                      <a:pt x="28521" y="12331"/>
                      <a:pt x="28654" y="12798"/>
                      <a:pt x="28687" y="13265"/>
                    </a:cubicBezTo>
                    <a:cubicBezTo>
                      <a:pt x="28687" y="13699"/>
                      <a:pt x="28654" y="14133"/>
                      <a:pt x="28554" y="14600"/>
                    </a:cubicBezTo>
                    <a:cubicBezTo>
                      <a:pt x="28454" y="14967"/>
                      <a:pt x="28287" y="15334"/>
                      <a:pt x="28020" y="15634"/>
                    </a:cubicBezTo>
                    <a:cubicBezTo>
                      <a:pt x="27753" y="15901"/>
                      <a:pt x="27420" y="16101"/>
                      <a:pt x="27053" y="16234"/>
                    </a:cubicBezTo>
                    <a:cubicBezTo>
                      <a:pt x="26719" y="16334"/>
                      <a:pt x="26386" y="16368"/>
                      <a:pt x="26019" y="16368"/>
                    </a:cubicBezTo>
                    <a:cubicBezTo>
                      <a:pt x="25685" y="16334"/>
                      <a:pt x="25318" y="16268"/>
                      <a:pt x="24985" y="16167"/>
                    </a:cubicBezTo>
                    <a:cubicBezTo>
                      <a:pt x="24751" y="16101"/>
                      <a:pt x="24551" y="16001"/>
                      <a:pt x="24351" y="15867"/>
                    </a:cubicBezTo>
                    <a:cubicBezTo>
                      <a:pt x="23984" y="15634"/>
                      <a:pt x="23584" y="15434"/>
                      <a:pt x="23150" y="15200"/>
                    </a:cubicBezTo>
                    <a:lnTo>
                      <a:pt x="22983" y="15133"/>
                    </a:lnTo>
                    <a:lnTo>
                      <a:pt x="22983" y="15133"/>
                    </a:lnTo>
                    <a:cubicBezTo>
                      <a:pt x="23050" y="15367"/>
                      <a:pt x="23117" y="15767"/>
                      <a:pt x="23184" y="16201"/>
                    </a:cubicBezTo>
                    <a:cubicBezTo>
                      <a:pt x="23217" y="16301"/>
                      <a:pt x="23217" y="16434"/>
                      <a:pt x="23217" y="16534"/>
                    </a:cubicBezTo>
                    <a:lnTo>
                      <a:pt x="23217" y="16701"/>
                    </a:lnTo>
                    <a:cubicBezTo>
                      <a:pt x="23217" y="16801"/>
                      <a:pt x="23217" y="16901"/>
                      <a:pt x="23217" y="17001"/>
                    </a:cubicBezTo>
                    <a:cubicBezTo>
                      <a:pt x="23184" y="17368"/>
                      <a:pt x="23083" y="17702"/>
                      <a:pt x="22917" y="18035"/>
                    </a:cubicBezTo>
                    <a:cubicBezTo>
                      <a:pt x="22717" y="18436"/>
                      <a:pt x="22416" y="18803"/>
                      <a:pt x="22083" y="19103"/>
                    </a:cubicBezTo>
                    <a:cubicBezTo>
                      <a:pt x="21749" y="19370"/>
                      <a:pt x="21316" y="19570"/>
                      <a:pt x="20882" y="19670"/>
                    </a:cubicBezTo>
                    <a:cubicBezTo>
                      <a:pt x="20687" y="19719"/>
                      <a:pt x="20473" y="19750"/>
                      <a:pt x="20268" y="19750"/>
                    </a:cubicBezTo>
                    <a:cubicBezTo>
                      <a:pt x="20193" y="19750"/>
                      <a:pt x="20119" y="19746"/>
                      <a:pt x="20048" y="19737"/>
                    </a:cubicBezTo>
                    <a:cubicBezTo>
                      <a:pt x="19848" y="19703"/>
                      <a:pt x="19681" y="19670"/>
                      <a:pt x="19481" y="19603"/>
                    </a:cubicBezTo>
                    <a:cubicBezTo>
                      <a:pt x="19314" y="19537"/>
                      <a:pt x="19114" y="19470"/>
                      <a:pt x="18947" y="19403"/>
                    </a:cubicBezTo>
                    <a:cubicBezTo>
                      <a:pt x="18680" y="19270"/>
                      <a:pt x="18447" y="19103"/>
                      <a:pt x="18247" y="18903"/>
                    </a:cubicBezTo>
                    <a:cubicBezTo>
                      <a:pt x="17980" y="18636"/>
                      <a:pt x="17780" y="18369"/>
                      <a:pt x="17580" y="18069"/>
                    </a:cubicBezTo>
                    <a:cubicBezTo>
                      <a:pt x="17513" y="17935"/>
                      <a:pt x="17446" y="17702"/>
                      <a:pt x="17379" y="17535"/>
                    </a:cubicBezTo>
                    <a:cubicBezTo>
                      <a:pt x="17346" y="17468"/>
                      <a:pt x="17313" y="17402"/>
                      <a:pt x="17313" y="17368"/>
                    </a:cubicBezTo>
                    <a:lnTo>
                      <a:pt x="17279" y="17101"/>
                    </a:lnTo>
                    <a:lnTo>
                      <a:pt x="17179" y="16568"/>
                    </a:lnTo>
                    <a:cubicBezTo>
                      <a:pt x="17079" y="15767"/>
                      <a:pt x="16946" y="15000"/>
                      <a:pt x="16846" y="14199"/>
                    </a:cubicBezTo>
                    <a:cubicBezTo>
                      <a:pt x="16779" y="14566"/>
                      <a:pt x="16746" y="15067"/>
                      <a:pt x="16679" y="15634"/>
                    </a:cubicBezTo>
                    <a:cubicBezTo>
                      <a:pt x="16612" y="16167"/>
                      <a:pt x="16545" y="16701"/>
                      <a:pt x="16479" y="17235"/>
                    </a:cubicBezTo>
                    <a:lnTo>
                      <a:pt x="16345" y="17769"/>
                    </a:lnTo>
                    <a:lnTo>
                      <a:pt x="16312" y="18035"/>
                    </a:lnTo>
                    <a:cubicBezTo>
                      <a:pt x="16279" y="18069"/>
                      <a:pt x="16279" y="18102"/>
                      <a:pt x="16245" y="18136"/>
                    </a:cubicBezTo>
                    <a:lnTo>
                      <a:pt x="16245" y="18202"/>
                    </a:lnTo>
                    <a:cubicBezTo>
                      <a:pt x="16179" y="18369"/>
                      <a:pt x="16078" y="18502"/>
                      <a:pt x="16012" y="18669"/>
                    </a:cubicBezTo>
                    <a:cubicBezTo>
                      <a:pt x="15812" y="18969"/>
                      <a:pt x="15578" y="19236"/>
                      <a:pt x="15278" y="19436"/>
                    </a:cubicBezTo>
                    <a:cubicBezTo>
                      <a:pt x="14944" y="19670"/>
                      <a:pt x="14611" y="19870"/>
                      <a:pt x="14244" y="20037"/>
                    </a:cubicBezTo>
                    <a:cubicBezTo>
                      <a:pt x="13810" y="20270"/>
                      <a:pt x="13343" y="20471"/>
                      <a:pt x="12843" y="20637"/>
                    </a:cubicBezTo>
                    <a:cubicBezTo>
                      <a:pt x="12643" y="20687"/>
                      <a:pt x="12643" y="20704"/>
                      <a:pt x="12639" y="20704"/>
                    </a:cubicBezTo>
                    <a:cubicBezTo>
                      <a:pt x="12634" y="20704"/>
                      <a:pt x="12626" y="20687"/>
                      <a:pt x="12409" y="20671"/>
                    </a:cubicBezTo>
                    <a:cubicBezTo>
                      <a:pt x="11775" y="20571"/>
                      <a:pt x="11142" y="20370"/>
                      <a:pt x="10608" y="20004"/>
                    </a:cubicBezTo>
                    <a:cubicBezTo>
                      <a:pt x="10141" y="19770"/>
                      <a:pt x="9741" y="19436"/>
                      <a:pt x="9440" y="19003"/>
                    </a:cubicBezTo>
                    <a:cubicBezTo>
                      <a:pt x="9240" y="18636"/>
                      <a:pt x="9073" y="18369"/>
                      <a:pt x="8940" y="18069"/>
                    </a:cubicBezTo>
                    <a:cubicBezTo>
                      <a:pt x="8773" y="17769"/>
                      <a:pt x="8606" y="17402"/>
                      <a:pt x="8506" y="17068"/>
                    </a:cubicBezTo>
                    <a:cubicBezTo>
                      <a:pt x="8440" y="16868"/>
                      <a:pt x="8440" y="16701"/>
                      <a:pt x="8473" y="16501"/>
                    </a:cubicBezTo>
                    <a:cubicBezTo>
                      <a:pt x="8473" y="16434"/>
                      <a:pt x="8473" y="16368"/>
                      <a:pt x="8473" y="16301"/>
                    </a:cubicBezTo>
                    <a:cubicBezTo>
                      <a:pt x="8473" y="16201"/>
                      <a:pt x="8506" y="16101"/>
                      <a:pt x="8540" y="16001"/>
                    </a:cubicBezTo>
                    <a:cubicBezTo>
                      <a:pt x="8573" y="15801"/>
                      <a:pt x="8640" y="15567"/>
                      <a:pt x="8673" y="15367"/>
                    </a:cubicBezTo>
                    <a:cubicBezTo>
                      <a:pt x="8740" y="15067"/>
                      <a:pt x="8840" y="14733"/>
                      <a:pt x="8907" y="14366"/>
                    </a:cubicBezTo>
                    <a:lnTo>
                      <a:pt x="8907" y="14366"/>
                    </a:lnTo>
                    <a:cubicBezTo>
                      <a:pt x="8740" y="14533"/>
                      <a:pt x="8540" y="14700"/>
                      <a:pt x="8373" y="14867"/>
                    </a:cubicBezTo>
                    <a:cubicBezTo>
                      <a:pt x="8173" y="15067"/>
                      <a:pt x="7939" y="15267"/>
                      <a:pt x="7773" y="15434"/>
                    </a:cubicBezTo>
                    <a:lnTo>
                      <a:pt x="6972" y="16067"/>
                    </a:lnTo>
                    <a:cubicBezTo>
                      <a:pt x="6638" y="16201"/>
                      <a:pt x="6271" y="16334"/>
                      <a:pt x="5905" y="16401"/>
                    </a:cubicBezTo>
                    <a:cubicBezTo>
                      <a:pt x="5704" y="16468"/>
                      <a:pt x="5504" y="16501"/>
                      <a:pt x="5304" y="16501"/>
                    </a:cubicBezTo>
                    <a:cubicBezTo>
                      <a:pt x="5054" y="16534"/>
                      <a:pt x="4804" y="16551"/>
                      <a:pt x="4554" y="16551"/>
                    </a:cubicBezTo>
                    <a:cubicBezTo>
                      <a:pt x="4303" y="16551"/>
                      <a:pt x="4053" y="16534"/>
                      <a:pt x="3803" y="16501"/>
                    </a:cubicBezTo>
                    <a:cubicBezTo>
                      <a:pt x="3403" y="16434"/>
                      <a:pt x="3002" y="16268"/>
                      <a:pt x="2636" y="16101"/>
                    </a:cubicBezTo>
                    <a:cubicBezTo>
                      <a:pt x="2269" y="15934"/>
                      <a:pt x="1935" y="15700"/>
                      <a:pt x="1635" y="15434"/>
                    </a:cubicBezTo>
                    <a:cubicBezTo>
                      <a:pt x="1301" y="15033"/>
                      <a:pt x="1034" y="14566"/>
                      <a:pt x="934" y="14066"/>
                    </a:cubicBezTo>
                    <a:cubicBezTo>
                      <a:pt x="834" y="13799"/>
                      <a:pt x="768" y="13532"/>
                      <a:pt x="734" y="13265"/>
                    </a:cubicBezTo>
                    <a:cubicBezTo>
                      <a:pt x="667" y="12832"/>
                      <a:pt x="667" y="12398"/>
                      <a:pt x="801" y="11998"/>
                    </a:cubicBezTo>
                    <a:cubicBezTo>
                      <a:pt x="901" y="11598"/>
                      <a:pt x="1134" y="11231"/>
                      <a:pt x="1401" y="10930"/>
                    </a:cubicBezTo>
                    <a:cubicBezTo>
                      <a:pt x="1735" y="10664"/>
                      <a:pt x="2035" y="10397"/>
                      <a:pt x="2402" y="10163"/>
                    </a:cubicBezTo>
                    <a:cubicBezTo>
                      <a:pt x="2469" y="10096"/>
                      <a:pt x="2569" y="10030"/>
                      <a:pt x="2669" y="9996"/>
                    </a:cubicBezTo>
                    <a:lnTo>
                      <a:pt x="2802" y="9896"/>
                    </a:lnTo>
                    <a:cubicBezTo>
                      <a:pt x="2902" y="9896"/>
                      <a:pt x="3036" y="9863"/>
                      <a:pt x="3136" y="9830"/>
                    </a:cubicBezTo>
                    <a:lnTo>
                      <a:pt x="3269" y="9796"/>
                    </a:lnTo>
                    <a:cubicBezTo>
                      <a:pt x="3336" y="9763"/>
                      <a:pt x="3403" y="9763"/>
                      <a:pt x="3436" y="9763"/>
                    </a:cubicBezTo>
                    <a:lnTo>
                      <a:pt x="3936" y="9763"/>
                    </a:lnTo>
                    <a:cubicBezTo>
                      <a:pt x="4025" y="9752"/>
                      <a:pt x="4133" y="9748"/>
                      <a:pt x="4249" y="9748"/>
                    </a:cubicBezTo>
                    <a:cubicBezTo>
                      <a:pt x="4481" y="9748"/>
                      <a:pt x="4748" y="9763"/>
                      <a:pt x="4971" y="9763"/>
                    </a:cubicBezTo>
                    <a:lnTo>
                      <a:pt x="6105" y="9763"/>
                    </a:lnTo>
                    <a:lnTo>
                      <a:pt x="4904" y="9396"/>
                    </a:lnTo>
                    <a:lnTo>
                      <a:pt x="4237" y="9162"/>
                    </a:lnTo>
                    <a:lnTo>
                      <a:pt x="3903" y="9062"/>
                    </a:lnTo>
                    <a:lnTo>
                      <a:pt x="3703" y="8962"/>
                    </a:lnTo>
                    <a:cubicBezTo>
                      <a:pt x="3603" y="8896"/>
                      <a:pt x="3436" y="8862"/>
                      <a:pt x="3336" y="8796"/>
                    </a:cubicBezTo>
                    <a:lnTo>
                      <a:pt x="3169" y="8629"/>
                    </a:lnTo>
                    <a:cubicBezTo>
                      <a:pt x="3103" y="8595"/>
                      <a:pt x="3036" y="8529"/>
                      <a:pt x="3036" y="8529"/>
                    </a:cubicBezTo>
                    <a:lnTo>
                      <a:pt x="2969" y="8462"/>
                    </a:lnTo>
                    <a:cubicBezTo>
                      <a:pt x="2802" y="8195"/>
                      <a:pt x="2602" y="7962"/>
                      <a:pt x="2435" y="7695"/>
                    </a:cubicBezTo>
                    <a:cubicBezTo>
                      <a:pt x="2269" y="7428"/>
                      <a:pt x="2135" y="7161"/>
                      <a:pt x="2068" y="6827"/>
                    </a:cubicBezTo>
                    <a:cubicBezTo>
                      <a:pt x="2035" y="6627"/>
                      <a:pt x="2002" y="6394"/>
                      <a:pt x="2002" y="6194"/>
                    </a:cubicBezTo>
                    <a:cubicBezTo>
                      <a:pt x="2035" y="5660"/>
                      <a:pt x="2235" y="5126"/>
                      <a:pt x="2535" y="4693"/>
                    </a:cubicBezTo>
                    <a:cubicBezTo>
                      <a:pt x="2702" y="4426"/>
                      <a:pt x="2936" y="4159"/>
                      <a:pt x="3236" y="3925"/>
                    </a:cubicBezTo>
                    <a:cubicBezTo>
                      <a:pt x="3570" y="3725"/>
                      <a:pt x="3903" y="3492"/>
                      <a:pt x="4270" y="3325"/>
                    </a:cubicBezTo>
                    <a:cubicBezTo>
                      <a:pt x="4403" y="3225"/>
                      <a:pt x="4470" y="3225"/>
                      <a:pt x="4537" y="3058"/>
                    </a:cubicBezTo>
                    <a:cubicBezTo>
                      <a:pt x="4593" y="2946"/>
                      <a:pt x="4389" y="2809"/>
                      <a:pt x="4123" y="2809"/>
                    </a:cubicBezTo>
                    <a:cubicBezTo>
                      <a:pt x="4074" y="2809"/>
                      <a:pt x="4022" y="2814"/>
                      <a:pt x="3970" y="2825"/>
                    </a:cubicBezTo>
                    <a:cubicBezTo>
                      <a:pt x="3636" y="2925"/>
                      <a:pt x="3336" y="3091"/>
                      <a:pt x="3103" y="3325"/>
                    </a:cubicBezTo>
                    <a:cubicBezTo>
                      <a:pt x="2702" y="3592"/>
                      <a:pt x="2369" y="3892"/>
                      <a:pt x="2068" y="4259"/>
                    </a:cubicBezTo>
                    <a:cubicBezTo>
                      <a:pt x="1902" y="4492"/>
                      <a:pt x="1768" y="4759"/>
                      <a:pt x="1668" y="5026"/>
                    </a:cubicBezTo>
                    <a:cubicBezTo>
                      <a:pt x="1535" y="5293"/>
                      <a:pt x="1435" y="5560"/>
                      <a:pt x="1401" y="5860"/>
                    </a:cubicBezTo>
                    <a:cubicBezTo>
                      <a:pt x="1301" y="6360"/>
                      <a:pt x="1335" y="6894"/>
                      <a:pt x="1535" y="7361"/>
                    </a:cubicBezTo>
                    <a:cubicBezTo>
                      <a:pt x="1735" y="7895"/>
                      <a:pt x="2035" y="8362"/>
                      <a:pt x="2435" y="8796"/>
                    </a:cubicBezTo>
                    <a:lnTo>
                      <a:pt x="2602" y="8962"/>
                    </a:lnTo>
                    <a:cubicBezTo>
                      <a:pt x="2636" y="9029"/>
                      <a:pt x="2636" y="9029"/>
                      <a:pt x="2669" y="9062"/>
                    </a:cubicBezTo>
                    <a:cubicBezTo>
                      <a:pt x="2702" y="9129"/>
                      <a:pt x="2702" y="9129"/>
                      <a:pt x="2802" y="9162"/>
                    </a:cubicBezTo>
                    <a:cubicBezTo>
                      <a:pt x="2869" y="9162"/>
                      <a:pt x="2902" y="9196"/>
                      <a:pt x="2969" y="9229"/>
                    </a:cubicBezTo>
                    <a:lnTo>
                      <a:pt x="2869" y="9229"/>
                    </a:lnTo>
                    <a:cubicBezTo>
                      <a:pt x="2819" y="9213"/>
                      <a:pt x="2794" y="9204"/>
                      <a:pt x="2777" y="9204"/>
                    </a:cubicBezTo>
                    <a:cubicBezTo>
                      <a:pt x="2761" y="9204"/>
                      <a:pt x="2752" y="9213"/>
                      <a:pt x="2736" y="9229"/>
                    </a:cubicBezTo>
                    <a:cubicBezTo>
                      <a:pt x="2602" y="9296"/>
                      <a:pt x="2502" y="9363"/>
                      <a:pt x="2402" y="9396"/>
                    </a:cubicBezTo>
                    <a:cubicBezTo>
                      <a:pt x="2068" y="9596"/>
                      <a:pt x="1768" y="9763"/>
                      <a:pt x="1435" y="9963"/>
                    </a:cubicBezTo>
                    <a:cubicBezTo>
                      <a:pt x="1034" y="10230"/>
                      <a:pt x="734" y="10530"/>
                      <a:pt x="501" y="10930"/>
                    </a:cubicBezTo>
                    <a:cubicBezTo>
                      <a:pt x="234" y="11297"/>
                      <a:pt x="100" y="11731"/>
                      <a:pt x="34" y="12165"/>
                    </a:cubicBezTo>
                    <a:cubicBezTo>
                      <a:pt x="0" y="12598"/>
                      <a:pt x="0" y="13032"/>
                      <a:pt x="100" y="13466"/>
                    </a:cubicBezTo>
                    <a:cubicBezTo>
                      <a:pt x="100" y="13632"/>
                      <a:pt x="134" y="13766"/>
                      <a:pt x="200" y="13933"/>
                    </a:cubicBezTo>
                    <a:cubicBezTo>
                      <a:pt x="301" y="14400"/>
                      <a:pt x="467" y="14833"/>
                      <a:pt x="701" y="15267"/>
                    </a:cubicBezTo>
                    <a:cubicBezTo>
                      <a:pt x="968" y="15667"/>
                      <a:pt x="1301" y="16034"/>
                      <a:pt x="1735" y="16268"/>
                    </a:cubicBezTo>
                    <a:cubicBezTo>
                      <a:pt x="1968" y="16401"/>
                      <a:pt x="2302" y="16568"/>
                      <a:pt x="2602" y="16735"/>
                    </a:cubicBezTo>
                    <a:cubicBezTo>
                      <a:pt x="2936" y="16868"/>
                      <a:pt x="3269" y="16968"/>
                      <a:pt x="3603" y="17035"/>
                    </a:cubicBezTo>
                    <a:cubicBezTo>
                      <a:pt x="3988" y="17116"/>
                      <a:pt x="4382" y="17157"/>
                      <a:pt x="4776" y="17157"/>
                    </a:cubicBezTo>
                    <a:cubicBezTo>
                      <a:pt x="5509" y="17157"/>
                      <a:pt x="6245" y="17016"/>
                      <a:pt x="6939" y="16735"/>
                    </a:cubicBezTo>
                    <a:cubicBezTo>
                      <a:pt x="7139" y="16634"/>
                      <a:pt x="7306" y="16534"/>
                      <a:pt x="7506" y="16434"/>
                    </a:cubicBezTo>
                    <a:cubicBezTo>
                      <a:pt x="7606" y="16368"/>
                      <a:pt x="7706" y="16301"/>
                      <a:pt x="7773" y="16234"/>
                    </a:cubicBezTo>
                    <a:lnTo>
                      <a:pt x="7806" y="16167"/>
                    </a:lnTo>
                    <a:cubicBezTo>
                      <a:pt x="7839" y="16134"/>
                      <a:pt x="7839" y="16134"/>
                      <a:pt x="7873" y="16134"/>
                    </a:cubicBezTo>
                    <a:cubicBezTo>
                      <a:pt x="7906" y="16101"/>
                      <a:pt x="7939" y="16101"/>
                      <a:pt x="7939" y="16101"/>
                    </a:cubicBezTo>
                    <a:lnTo>
                      <a:pt x="7939" y="16101"/>
                    </a:lnTo>
                    <a:cubicBezTo>
                      <a:pt x="7906" y="16134"/>
                      <a:pt x="7906" y="16201"/>
                      <a:pt x="7873" y="16268"/>
                    </a:cubicBezTo>
                    <a:lnTo>
                      <a:pt x="7873" y="16301"/>
                    </a:lnTo>
                    <a:lnTo>
                      <a:pt x="7873" y="16401"/>
                    </a:lnTo>
                    <a:cubicBezTo>
                      <a:pt x="7873" y="16568"/>
                      <a:pt x="7906" y="16735"/>
                      <a:pt x="7939" y="16901"/>
                    </a:cubicBezTo>
                    <a:cubicBezTo>
                      <a:pt x="7973" y="17068"/>
                      <a:pt x="8006" y="17202"/>
                      <a:pt x="8039" y="17368"/>
                    </a:cubicBezTo>
                    <a:cubicBezTo>
                      <a:pt x="8073" y="17535"/>
                      <a:pt x="8139" y="17669"/>
                      <a:pt x="8206" y="17835"/>
                    </a:cubicBezTo>
                    <a:cubicBezTo>
                      <a:pt x="8340" y="18136"/>
                      <a:pt x="8473" y="18402"/>
                      <a:pt x="8673" y="18703"/>
                    </a:cubicBezTo>
                    <a:cubicBezTo>
                      <a:pt x="8740" y="18903"/>
                      <a:pt x="8840" y="19070"/>
                      <a:pt x="8973" y="19270"/>
                    </a:cubicBezTo>
                    <a:cubicBezTo>
                      <a:pt x="9107" y="19503"/>
                      <a:pt x="9307" y="19737"/>
                      <a:pt x="9507" y="19937"/>
                    </a:cubicBezTo>
                    <a:cubicBezTo>
                      <a:pt x="10007" y="20404"/>
                      <a:pt x="10608" y="20704"/>
                      <a:pt x="11242" y="20904"/>
                    </a:cubicBezTo>
                    <a:cubicBezTo>
                      <a:pt x="11622" y="21024"/>
                      <a:pt x="12014" y="21084"/>
                      <a:pt x="12411" y="21084"/>
                    </a:cubicBezTo>
                    <a:cubicBezTo>
                      <a:pt x="12676" y="21084"/>
                      <a:pt x="12943" y="21058"/>
                      <a:pt x="13210" y="21004"/>
                    </a:cubicBezTo>
                    <a:cubicBezTo>
                      <a:pt x="14144" y="20804"/>
                      <a:pt x="15044" y="20337"/>
                      <a:pt x="15745" y="19670"/>
                    </a:cubicBezTo>
                    <a:cubicBezTo>
                      <a:pt x="16179" y="19303"/>
                      <a:pt x="16512" y="18836"/>
                      <a:pt x="16746" y="18269"/>
                    </a:cubicBezTo>
                    <a:cubicBezTo>
                      <a:pt x="16746" y="18202"/>
                      <a:pt x="16779" y="18102"/>
                      <a:pt x="16846" y="18035"/>
                    </a:cubicBezTo>
                    <a:cubicBezTo>
                      <a:pt x="16846" y="18035"/>
                      <a:pt x="16846" y="18002"/>
                      <a:pt x="16846" y="18002"/>
                    </a:cubicBezTo>
                    <a:lnTo>
                      <a:pt x="16846" y="17969"/>
                    </a:lnTo>
                    <a:cubicBezTo>
                      <a:pt x="16850" y="17960"/>
                      <a:pt x="16855" y="17956"/>
                      <a:pt x="16859" y="17956"/>
                    </a:cubicBezTo>
                    <a:cubicBezTo>
                      <a:pt x="16889" y="17956"/>
                      <a:pt x="16926" y="18125"/>
                      <a:pt x="17012" y="18269"/>
                    </a:cubicBezTo>
                    <a:cubicBezTo>
                      <a:pt x="17213" y="18669"/>
                      <a:pt x="17479" y="19003"/>
                      <a:pt x="17780" y="19303"/>
                    </a:cubicBezTo>
                    <a:cubicBezTo>
                      <a:pt x="18047" y="19570"/>
                      <a:pt x="18380" y="19770"/>
                      <a:pt x="18714" y="19903"/>
                    </a:cubicBezTo>
                    <a:cubicBezTo>
                      <a:pt x="19047" y="20037"/>
                      <a:pt x="19414" y="20137"/>
                      <a:pt x="19748" y="20204"/>
                    </a:cubicBezTo>
                    <a:cubicBezTo>
                      <a:pt x="19804" y="20212"/>
                      <a:pt x="19860" y="20216"/>
                      <a:pt x="19915" y="20216"/>
                    </a:cubicBezTo>
                    <a:cubicBezTo>
                      <a:pt x="20188" y="20216"/>
                      <a:pt x="20451" y="20128"/>
                      <a:pt x="20721" y="20128"/>
                    </a:cubicBezTo>
                    <a:cubicBezTo>
                      <a:pt x="20818" y="20128"/>
                      <a:pt x="20916" y="20140"/>
                      <a:pt x="21015" y="20170"/>
                    </a:cubicBezTo>
                    <a:cubicBezTo>
                      <a:pt x="21282" y="20170"/>
                      <a:pt x="21549" y="20070"/>
                      <a:pt x="21783" y="19937"/>
                    </a:cubicBezTo>
                    <a:cubicBezTo>
                      <a:pt x="21949" y="19870"/>
                      <a:pt x="22083" y="19770"/>
                      <a:pt x="22216" y="19670"/>
                    </a:cubicBezTo>
                    <a:lnTo>
                      <a:pt x="22483" y="19436"/>
                    </a:lnTo>
                    <a:cubicBezTo>
                      <a:pt x="23017" y="18969"/>
                      <a:pt x="23384" y="18402"/>
                      <a:pt x="23617" y="17769"/>
                    </a:cubicBezTo>
                    <a:cubicBezTo>
                      <a:pt x="23717" y="17435"/>
                      <a:pt x="23817" y="17101"/>
                      <a:pt x="23817" y="16768"/>
                    </a:cubicBezTo>
                    <a:lnTo>
                      <a:pt x="23817" y="16501"/>
                    </a:lnTo>
                    <a:cubicBezTo>
                      <a:pt x="23817" y="16468"/>
                      <a:pt x="23817" y="16434"/>
                      <a:pt x="23817" y="16401"/>
                    </a:cubicBezTo>
                    <a:cubicBezTo>
                      <a:pt x="23817" y="16334"/>
                      <a:pt x="23817" y="16268"/>
                      <a:pt x="23784" y="16201"/>
                    </a:cubicBezTo>
                    <a:lnTo>
                      <a:pt x="23784" y="16167"/>
                    </a:lnTo>
                    <a:lnTo>
                      <a:pt x="23851" y="16167"/>
                    </a:lnTo>
                    <a:lnTo>
                      <a:pt x="23917" y="16234"/>
                    </a:lnTo>
                    <a:lnTo>
                      <a:pt x="24084" y="16301"/>
                    </a:lnTo>
                    <a:lnTo>
                      <a:pt x="24284" y="16434"/>
                    </a:lnTo>
                    <a:cubicBezTo>
                      <a:pt x="24351" y="16468"/>
                      <a:pt x="24451" y="16501"/>
                      <a:pt x="24551" y="16568"/>
                    </a:cubicBezTo>
                    <a:cubicBezTo>
                      <a:pt x="24718" y="16634"/>
                      <a:pt x="24918" y="16701"/>
                      <a:pt x="25085" y="16768"/>
                    </a:cubicBezTo>
                    <a:cubicBezTo>
                      <a:pt x="25391" y="16870"/>
                      <a:pt x="25696" y="16913"/>
                      <a:pt x="26002" y="16913"/>
                    </a:cubicBezTo>
                    <a:cubicBezTo>
                      <a:pt x="26097" y="16913"/>
                      <a:pt x="26191" y="16909"/>
                      <a:pt x="26286" y="16901"/>
                    </a:cubicBezTo>
                    <a:cubicBezTo>
                      <a:pt x="26619" y="16901"/>
                      <a:pt x="26920" y="16835"/>
                      <a:pt x="27253" y="16768"/>
                    </a:cubicBezTo>
                    <a:cubicBezTo>
                      <a:pt x="27553" y="16668"/>
                      <a:pt x="27820" y="16534"/>
                      <a:pt x="28054" y="16301"/>
                    </a:cubicBezTo>
                    <a:cubicBezTo>
                      <a:pt x="28054" y="16301"/>
                      <a:pt x="28087" y="16268"/>
                      <a:pt x="28120" y="16268"/>
                    </a:cubicBezTo>
                    <a:cubicBezTo>
                      <a:pt x="28954" y="15500"/>
                      <a:pt x="29321" y="14400"/>
                      <a:pt x="29188" y="13332"/>
                    </a:cubicBezTo>
                    <a:cubicBezTo>
                      <a:pt x="29121" y="12598"/>
                      <a:pt x="28888" y="11931"/>
                      <a:pt x="28521" y="11297"/>
                    </a:cubicBezTo>
                    <a:cubicBezTo>
                      <a:pt x="28387" y="11097"/>
                      <a:pt x="28254" y="10897"/>
                      <a:pt x="28087" y="10730"/>
                    </a:cubicBezTo>
                    <a:cubicBezTo>
                      <a:pt x="27520" y="10096"/>
                      <a:pt x="26853" y="9596"/>
                      <a:pt x="26152" y="9162"/>
                    </a:cubicBezTo>
                    <a:cubicBezTo>
                      <a:pt x="26019" y="9096"/>
                      <a:pt x="25785" y="8996"/>
                      <a:pt x="25785" y="8996"/>
                    </a:cubicBezTo>
                    <a:lnTo>
                      <a:pt x="25685" y="8962"/>
                    </a:lnTo>
                    <a:cubicBezTo>
                      <a:pt x="25652" y="8929"/>
                      <a:pt x="25652" y="8929"/>
                      <a:pt x="25652" y="8929"/>
                    </a:cubicBezTo>
                    <a:lnTo>
                      <a:pt x="25652" y="8896"/>
                    </a:lnTo>
                    <a:cubicBezTo>
                      <a:pt x="25719" y="8829"/>
                      <a:pt x="25919" y="8495"/>
                      <a:pt x="26052" y="8195"/>
                    </a:cubicBezTo>
                    <a:cubicBezTo>
                      <a:pt x="26319" y="7628"/>
                      <a:pt x="26519" y="7028"/>
                      <a:pt x="26553" y="6360"/>
                    </a:cubicBezTo>
                    <a:cubicBezTo>
                      <a:pt x="26619" y="5893"/>
                      <a:pt x="26586" y="5426"/>
                      <a:pt x="26453" y="4993"/>
                    </a:cubicBezTo>
                    <a:cubicBezTo>
                      <a:pt x="26352" y="4726"/>
                      <a:pt x="26252" y="4459"/>
                      <a:pt x="26119" y="4226"/>
                    </a:cubicBezTo>
                    <a:cubicBezTo>
                      <a:pt x="25919" y="3759"/>
                      <a:pt x="25685" y="3358"/>
                      <a:pt x="25418" y="2925"/>
                    </a:cubicBezTo>
                    <a:cubicBezTo>
                      <a:pt x="25052" y="2491"/>
                      <a:pt x="24585" y="2091"/>
                      <a:pt x="24051" y="1824"/>
                    </a:cubicBezTo>
                    <a:cubicBezTo>
                      <a:pt x="23784" y="1657"/>
                      <a:pt x="23484" y="1490"/>
                      <a:pt x="23184" y="1390"/>
                    </a:cubicBezTo>
                    <a:cubicBezTo>
                      <a:pt x="22636" y="1152"/>
                      <a:pt x="22053" y="1033"/>
                      <a:pt x="21462" y="1033"/>
                    </a:cubicBezTo>
                    <a:cubicBezTo>
                      <a:pt x="21225" y="1033"/>
                      <a:pt x="20987" y="1052"/>
                      <a:pt x="20748" y="1090"/>
                    </a:cubicBezTo>
                    <a:cubicBezTo>
                      <a:pt x="19948" y="1190"/>
                      <a:pt x="19214" y="1524"/>
                      <a:pt x="18580" y="2024"/>
                    </a:cubicBezTo>
                    <a:cubicBezTo>
                      <a:pt x="18180" y="2324"/>
                      <a:pt x="17813" y="2658"/>
                      <a:pt x="17513" y="3025"/>
                    </a:cubicBezTo>
                    <a:cubicBezTo>
                      <a:pt x="17346" y="3192"/>
                      <a:pt x="17213" y="3392"/>
                      <a:pt x="17079" y="3592"/>
                    </a:cubicBezTo>
                    <a:lnTo>
                      <a:pt x="17012" y="3759"/>
                    </a:lnTo>
                    <a:lnTo>
                      <a:pt x="16979" y="3825"/>
                    </a:lnTo>
                    <a:cubicBezTo>
                      <a:pt x="16946" y="3859"/>
                      <a:pt x="16946" y="3892"/>
                      <a:pt x="16946" y="3959"/>
                    </a:cubicBezTo>
                    <a:cubicBezTo>
                      <a:pt x="16912" y="3959"/>
                      <a:pt x="16879" y="3892"/>
                      <a:pt x="16846" y="3759"/>
                    </a:cubicBezTo>
                    <a:lnTo>
                      <a:pt x="16846" y="3725"/>
                    </a:lnTo>
                    <a:lnTo>
                      <a:pt x="16812" y="3659"/>
                    </a:lnTo>
                    <a:lnTo>
                      <a:pt x="16746" y="3492"/>
                    </a:lnTo>
                    <a:cubicBezTo>
                      <a:pt x="16679" y="3392"/>
                      <a:pt x="16646" y="3292"/>
                      <a:pt x="16579" y="3192"/>
                    </a:cubicBezTo>
                    <a:cubicBezTo>
                      <a:pt x="16479" y="2991"/>
                      <a:pt x="16379" y="2825"/>
                      <a:pt x="16279" y="2624"/>
                    </a:cubicBezTo>
                    <a:cubicBezTo>
                      <a:pt x="15945" y="2057"/>
                      <a:pt x="15478" y="1524"/>
                      <a:pt x="14944" y="1123"/>
                    </a:cubicBezTo>
                    <a:cubicBezTo>
                      <a:pt x="14411" y="723"/>
                      <a:pt x="13810" y="423"/>
                      <a:pt x="13176" y="189"/>
                    </a:cubicBezTo>
                    <a:cubicBezTo>
                      <a:pt x="12910" y="123"/>
                      <a:pt x="12676" y="89"/>
                      <a:pt x="12409" y="56"/>
                    </a:cubicBezTo>
                    <a:cubicBezTo>
                      <a:pt x="12214" y="17"/>
                      <a:pt x="12018" y="1"/>
                      <a:pt x="11823"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1"/>
              <p:cNvSpPr/>
              <p:nvPr/>
            </p:nvSpPr>
            <p:spPr>
              <a:xfrm>
                <a:off x="-839575" y="4953863"/>
                <a:ext cx="768925" cy="508000"/>
              </a:xfrm>
              <a:custGeom>
                <a:avLst/>
                <a:gdLst/>
                <a:ahLst/>
                <a:cxnLst/>
                <a:rect l="l" t="t" r="r" b="b"/>
                <a:pathLst>
                  <a:path w="30757" h="20320" extrusionOk="0">
                    <a:moveTo>
                      <a:pt x="12476" y="0"/>
                    </a:moveTo>
                    <a:cubicBezTo>
                      <a:pt x="11943" y="0"/>
                      <a:pt x="11409" y="100"/>
                      <a:pt x="10875" y="234"/>
                    </a:cubicBezTo>
                    <a:cubicBezTo>
                      <a:pt x="10341" y="367"/>
                      <a:pt x="9841" y="667"/>
                      <a:pt x="9441" y="1101"/>
                    </a:cubicBezTo>
                    <a:cubicBezTo>
                      <a:pt x="9074" y="1535"/>
                      <a:pt x="8774" y="2035"/>
                      <a:pt x="8540" y="2602"/>
                    </a:cubicBezTo>
                    <a:cubicBezTo>
                      <a:pt x="8440" y="2836"/>
                      <a:pt x="8240" y="3269"/>
                      <a:pt x="8107" y="3703"/>
                    </a:cubicBezTo>
                    <a:cubicBezTo>
                      <a:pt x="7973" y="4103"/>
                      <a:pt x="7873" y="4503"/>
                      <a:pt x="7806" y="4637"/>
                    </a:cubicBezTo>
                    <a:cubicBezTo>
                      <a:pt x="7706" y="5004"/>
                      <a:pt x="7640" y="5371"/>
                      <a:pt x="7640" y="5771"/>
                    </a:cubicBezTo>
                    <a:cubicBezTo>
                      <a:pt x="7673" y="5838"/>
                      <a:pt x="7673" y="5938"/>
                      <a:pt x="7673" y="6038"/>
                    </a:cubicBezTo>
                    <a:cubicBezTo>
                      <a:pt x="7656" y="6071"/>
                      <a:pt x="7648" y="6080"/>
                      <a:pt x="7644" y="6080"/>
                    </a:cubicBezTo>
                    <a:cubicBezTo>
                      <a:pt x="7640" y="6080"/>
                      <a:pt x="7640" y="6071"/>
                      <a:pt x="7640" y="6071"/>
                    </a:cubicBezTo>
                    <a:cubicBezTo>
                      <a:pt x="7640" y="6071"/>
                      <a:pt x="7606" y="6038"/>
                      <a:pt x="7606" y="6038"/>
                    </a:cubicBezTo>
                    <a:cubicBezTo>
                      <a:pt x="7573" y="6004"/>
                      <a:pt x="7539" y="5938"/>
                      <a:pt x="7539" y="5904"/>
                    </a:cubicBezTo>
                    <a:lnTo>
                      <a:pt x="7473" y="5804"/>
                    </a:lnTo>
                    <a:cubicBezTo>
                      <a:pt x="7406" y="5738"/>
                      <a:pt x="7339" y="5671"/>
                      <a:pt x="7273" y="5604"/>
                    </a:cubicBezTo>
                    <a:cubicBezTo>
                      <a:pt x="7039" y="5371"/>
                      <a:pt x="6739" y="5137"/>
                      <a:pt x="6405" y="5004"/>
                    </a:cubicBezTo>
                    <a:cubicBezTo>
                      <a:pt x="6005" y="4804"/>
                      <a:pt x="5571" y="4670"/>
                      <a:pt x="5104" y="4637"/>
                    </a:cubicBezTo>
                    <a:cubicBezTo>
                      <a:pt x="4949" y="4608"/>
                      <a:pt x="4790" y="4593"/>
                      <a:pt x="4632" y="4593"/>
                    </a:cubicBezTo>
                    <a:cubicBezTo>
                      <a:pt x="4249" y="4593"/>
                      <a:pt x="3867" y="4681"/>
                      <a:pt x="3537" y="4870"/>
                    </a:cubicBezTo>
                    <a:cubicBezTo>
                      <a:pt x="3370" y="4937"/>
                      <a:pt x="3270" y="5037"/>
                      <a:pt x="3203" y="5204"/>
                    </a:cubicBezTo>
                    <a:cubicBezTo>
                      <a:pt x="3203" y="5271"/>
                      <a:pt x="3303" y="5337"/>
                      <a:pt x="3437" y="5371"/>
                    </a:cubicBezTo>
                    <a:lnTo>
                      <a:pt x="3837" y="5371"/>
                    </a:lnTo>
                    <a:cubicBezTo>
                      <a:pt x="4137" y="5271"/>
                      <a:pt x="4437" y="5204"/>
                      <a:pt x="4771" y="5171"/>
                    </a:cubicBezTo>
                    <a:cubicBezTo>
                      <a:pt x="5204" y="5204"/>
                      <a:pt x="5605" y="5304"/>
                      <a:pt x="6005" y="5504"/>
                    </a:cubicBezTo>
                    <a:cubicBezTo>
                      <a:pt x="6272" y="5604"/>
                      <a:pt x="6505" y="5738"/>
                      <a:pt x="6706" y="5938"/>
                    </a:cubicBezTo>
                    <a:cubicBezTo>
                      <a:pt x="6806" y="6004"/>
                      <a:pt x="6872" y="6105"/>
                      <a:pt x="6972" y="6205"/>
                    </a:cubicBezTo>
                    <a:lnTo>
                      <a:pt x="7072" y="6305"/>
                    </a:lnTo>
                    <a:cubicBezTo>
                      <a:pt x="7106" y="6371"/>
                      <a:pt x="7139" y="6405"/>
                      <a:pt x="7173" y="6471"/>
                    </a:cubicBezTo>
                    <a:cubicBezTo>
                      <a:pt x="7239" y="6538"/>
                      <a:pt x="7273" y="6605"/>
                      <a:pt x="7306" y="6672"/>
                    </a:cubicBezTo>
                    <a:lnTo>
                      <a:pt x="7439" y="7005"/>
                    </a:lnTo>
                    <a:lnTo>
                      <a:pt x="7573" y="7372"/>
                    </a:lnTo>
                    <a:lnTo>
                      <a:pt x="7640" y="7572"/>
                    </a:lnTo>
                    <a:lnTo>
                      <a:pt x="7740" y="7806"/>
                    </a:lnTo>
                    <a:lnTo>
                      <a:pt x="8107" y="8806"/>
                    </a:lnTo>
                    <a:cubicBezTo>
                      <a:pt x="8140" y="8440"/>
                      <a:pt x="8173" y="8540"/>
                      <a:pt x="8173" y="8173"/>
                    </a:cubicBezTo>
                    <a:lnTo>
                      <a:pt x="8207" y="7239"/>
                    </a:lnTo>
                    <a:cubicBezTo>
                      <a:pt x="8207" y="6772"/>
                      <a:pt x="8240" y="6238"/>
                      <a:pt x="8273" y="5804"/>
                    </a:cubicBezTo>
                    <a:cubicBezTo>
                      <a:pt x="8273" y="5504"/>
                      <a:pt x="8307" y="5204"/>
                      <a:pt x="8373" y="4904"/>
                    </a:cubicBezTo>
                    <a:cubicBezTo>
                      <a:pt x="8473" y="4603"/>
                      <a:pt x="8540" y="4303"/>
                      <a:pt x="8607" y="4003"/>
                    </a:cubicBezTo>
                    <a:cubicBezTo>
                      <a:pt x="8674" y="3669"/>
                      <a:pt x="8774" y="3336"/>
                      <a:pt x="8940" y="3036"/>
                    </a:cubicBezTo>
                    <a:cubicBezTo>
                      <a:pt x="9141" y="2635"/>
                      <a:pt x="9374" y="2202"/>
                      <a:pt x="9641" y="1835"/>
                    </a:cubicBezTo>
                    <a:cubicBezTo>
                      <a:pt x="9841" y="1535"/>
                      <a:pt x="10141" y="1301"/>
                      <a:pt x="10475" y="1134"/>
                    </a:cubicBezTo>
                    <a:cubicBezTo>
                      <a:pt x="10842" y="1001"/>
                      <a:pt x="11242" y="867"/>
                      <a:pt x="11642" y="801"/>
                    </a:cubicBezTo>
                    <a:cubicBezTo>
                      <a:pt x="11921" y="743"/>
                      <a:pt x="12200" y="713"/>
                      <a:pt x="12478" y="713"/>
                    </a:cubicBezTo>
                    <a:cubicBezTo>
                      <a:pt x="12997" y="713"/>
                      <a:pt x="13511" y="817"/>
                      <a:pt x="14011" y="1034"/>
                    </a:cubicBezTo>
                    <a:cubicBezTo>
                      <a:pt x="14111" y="1101"/>
                      <a:pt x="14244" y="1168"/>
                      <a:pt x="14344" y="1268"/>
                    </a:cubicBezTo>
                    <a:cubicBezTo>
                      <a:pt x="14678" y="1568"/>
                      <a:pt x="14945" y="1935"/>
                      <a:pt x="15145" y="2302"/>
                    </a:cubicBezTo>
                    <a:cubicBezTo>
                      <a:pt x="15345" y="2702"/>
                      <a:pt x="15512" y="3102"/>
                      <a:pt x="15679" y="3503"/>
                    </a:cubicBezTo>
                    <a:cubicBezTo>
                      <a:pt x="15701" y="3570"/>
                      <a:pt x="15722" y="3638"/>
                      <a:pt x="15740" y="3707"/>
                    </a:cubicBezTo>
                    <a:lnTo>
                      <a:pt x="15740" y="3707"/>
                    </a:lnTo>
                    <a:cubicBezTo>
                      <a:pt x="15729" y="3761"/>
                      <a:pt x="15720" y="3815"/>
                      <a:pt x="15712" y="3870"/>
                    </a:cubicBezTo>
                    <a:cubicBezTo>
                      <a:pt x="15645" y="4203"/>
                      <a:pt x="15645" y="4503"/>
                      <a:pt x="15712" y="4837"/>
                    </a:cubicBezTo>
                    <a:lnTo>
                      <a:pt x="16112" y="7105"/>
                    </a:lnTo>
                    <a:lnTo>
                      <a:pt x="16412" y="4837"/>
                    </a:lnTo>
                    <a:cubicBezTo>
                      <a:pt x="16446" y="4603"/>
                      <a:pt x="16446" y="4337"/>
                      <a:pt x="16446" y="4103"/>
                    </a:cubicBezTo>
                    <a:cubicBezTo>
                      <a:pt x="16426" y="3953"/>
                      <a:pt x="16400" y="3807"/>
                      <a:pt x="16368" y="3662"/>
                    </a:cubicBezTo>
                    <a:lnTo>
                      <a:pt x="16368" y="3662"/>
                    </a:lnTo>
                    <a:cubicBezTo>
                      <a:pt x="16481" y="3275"/>
                      <a:pt x="16678" y="2928"/>
                      <a:pt x="16946" y="2635"/>
                    </a:cubicBezTo>
                    <a:cubicBezTo>
                      <a:pt x="17280" y="2235"/>
                      <a:pt x="17713" y="1935"/>
                      <a:pt x="18214" y="1768"/>
                    </a:cubicBezTo>
                    <a:cubicBezTo>
                      <a:pt x="18614" y="1635"/>
                      <a:pt x="18981" y="1568"/>
                      <a:pt x="19381" y="1535"/>
                    </a:cubicBezTo>
                    <a:cubicBezTo>
                      <a:pt x="19515" y="1535"/>
                      <a:pt x="19681" y="1535"/>
                      <a:pt x="19815" y="1568"/>
                    </a:cubicBezTo>
                    <a:cubicBezTo>
                      <a:pt x="20148" y="1635"/>
                      <a:pt x="20482" y="1735"/>
                      <a:pt x="20782" y="1868"/>
                    </a:cubicBezTo>
                    <a:cubicBezTo>
                      <a:pt x="21383" y="2102"/>
                      <a:pt x="21883" y="2469"/>
                      <a:pt x="22283" y="2936"/>
                    </a:cubicBezTo>
                    <a:cubicBezTo>
                      <a:pt x="22517" y="3169"/>
                      <a:pt x="22717" y="3436"/>
                      <a:pt x="22884" y="3736"/>
                    </a:cubicBezTo>
                    <a:cubicBezTo>
                      <a:pt x="22950" y="3936"/>
                      <a:pt x="23017" y="4136"/>
                      <a:pt x="23051" y="4337"/>
                    </a:cubicBezTo>
                    <a:cubicBezTo>
                      <a:pt x="23184" y="4804"/>
                      <a:pt x="23117" y="4704"/>
                      <a:pt x="23251" y="5171"/>
                    </a:cubicBezTo>
                    <a:cubicBezTo>
                      <a:pt x="23284" y="5404"/>
                      <a:pt x="23317" y="5638"/>
                      <a:pt x="23317" y="5904"/>
                    </a:cubicBezTo>
                    <a:lnTo>
                      <a:pt x="23351" y="6772"/>
                    </a:lnTo>
                    <a:cubicBezTo>
                      <a:pt x="23684" y="6471"/>
                      <a:pt x="24018" y="6138"/>
                      <a:pt x="24385" y="5838"/>
                    </a:cubicBezTo>
                    <a:lnTo>
                      <a:pt x="24552" y="5704"/>
                    </a:lnTo>
                    <a:lnTo>
                      <a:pt x="24685" y="5604"/>
                    </a:lnTo>
                    <a:cubicBezTo>
                      <a:pt x="24785" y="5537"/>
                      <a:pt x="24919" y="5471"/>
                      <a:pt x="25019" y="5404"/>
                    </a:cubicBezTo>
                    <a:cubicBezTo>
                      <a:pt x="25419" y="5137"/>
                      <a:pt x="25886" y="4937"/>
                      <a:pt x="26353" y="4837"/>
                    </a:cubicBezTo>
                    <a:cubicBezTo>
                      <a:pt x="26642" y="4748"/>
                      <a:pt x="26946" y="4704"/>
                      <a:pt x="27255" y="4704"/>
                    </a:cubicBezTo>
                    <a:cubicBezTo>
                      <a:pt x="27409" y="4704"/>
                      <a:pt x="27565" y="4715"/>
                      <a:pt x="27721" y="4737"/>
                    </a:cubicBezTo>
                    <a:cubicBezTo>
                      <a:pt x="28188" y="4804"/>
                      <a:pt x="28621" y="4970"/>
                      <a:pt x="28988" y="5237"/>
                    </a:cubicBezTo>
                    <a:cubicBezTo>
                      <a:pt x="29188" y="5404"/>
                      <a:pt x="29388" y="5604"/>
                      <a:pt x="29555" y="5838"/>
                    </a:cubicBezTo>
                    <a:cubicBezTo>
                      <a:pt x="29689" y="6038"/>
                      <a:pt x="29855" y="6271"/>
                      <a:pt x="29989" y="6471"/>
                    </a:cubicBezTo>
                    <a:cubicBezTo>
                      <a:pt x="30122" y="6738"/>
                      <a:pt x="30156" y="7005"/>
                      <a:pt x="30156" y="7272"/>
                    </a:cubicBezTo>
                    <a:cubicBezTo>
                      <a:pt x="30122" y="7539"/>
                      <a:pt x="30089" y="7772"/>
                      <a:pt x="30022" y="8039"/>
                    </a:cubicBezTo>
                    <a:cubicBezTo>
                      <a:pt x="29922" y="8406"/>
                      <a:pt x="29689" y="8740"/>
                      <a:pt x="29388" y="8973"/>
                    </a:cubicBezTo>
                    <a:cubicBezTo>
                      <a:pt x="29055" y="9207"/>
                      <a:pt x="28688" y="9407"/>
                      <a:pt x="28321" y="9540"/>
                    </a:cubicBezTo>
                    <a:lnTo>
                      <a:pt x="28021" y="9640"/>
                    </a:lnTo>
                    <a:cubicBezTo>
                      <a:pt x="27921" y="9707"/>
                      <a:pt x="27687" y="9774"/>
                      <a:pt x="27554" y="9841"/>
                    </a:cubicBezTo>
                    <a:lnTo>
                      <a:pt x="26586" y="10141"/>
                    </a:lnTo>
                    <a:lnTo>
                      <a:pt x="27354" y="10608"/>
                    </a:lnTo>
                    <a:cubicBezTo>
                      <a:pt x="27454" y="10674"/>
                      <a:pt x="27587" y="10741"/>
                      <a:pt x="27687" y="10841"/>
                    </a:cubicBezTo>
                    <a:cubicBezTo>
                      <a:pt x="27754" y="10875"/>
                      <a:pt x="27821" y="10908"/>
                      <a:pt x="27854" y="10941"/>
                    </a:cubicBezTo>
                    <a:lnTo>
                      <a:pt x="27954" y="11041"/>
                    </a:lnTo>
                    <a:cubicBezTo>
                      <a:pt x="28288" y="11308"/>
                      <a:pt x="28755" y="11408"/>
                      <a:pt x="28855" y="11875"/>
                    </a:cubicBezTo>
                    <a:cubicBezTo>
                      <a:pt x="28955" y="12075"/>
                      <a:pt x="29088" y="12309"/>
                      <a:pt x="29222" y="12509"/>
                    </a:cubicBezTo>
                    <a:cubicBezTo>
                      <a:pt x="29355" y="12743"/>
                      <a:pt x="29488" y="12976"/>
                      <a:pt x="29555" y="13243"/>
                    </a:cubicBezTo>
                    <a:cubicBezTo>
                      <a:pt x="29789" y="13943"/>
                      <a:pt x="29689" y="14744"/>
                      <a:pt x="29222" y="15378"/>
                    </a:cubicBezTo>
                    <a:cubicBezTo>
                      <a:pt x="28755" y="15945"/>
                      <a:pt x="28021" y="16312"/>
                      <a:pt x="27254" y="16312"/>
                    </a:cubicBezTo>
                    <a:cubicBezTo>
                      <a:pt x="26520" y="16245"/>
                      <a:pt x="25786" y="16045"/>
                      <a:pt x="25119" y="15645"/>
                    </a:cubicBezTo>
                    <a:cubicBezTo>
                      <a:pt x="24852" y="15511"/>
                      <a:pt x="24618" y="15344"/>
                      <a:pt x="24351" y="15178"/>
                    </a:cubicBezTo>
                    <a:lnTo>
                      <a:pt x="23985" y="14877"/>
                    </a:lnTo>
                    <a:lnTo>
                      <a:pt x="23551" y="14611"/>
                    </a:lnTo>
                    <a:cubicBezTo>
                      <a:pt x="23518" y="14577"/>
                      <a:pt x="23484" y="14544"/>
                      <a:pt x="23451" y="14511"/>
                    </a:cubicBezTo>
                    <a:cubicBezTo>
                      <a:pt x="23084" y="14210"/>
                      <a:pt x="22750" y="13877"/>
                      <a:pt x="22417" y="13577"/>
                    </a:cubicBezTo>
                    <a:lnTo>
                      <a:pt x="21916" y="13110"/>
                    </a:lnTo>
                    <a:cubicBezTo>
                      <a:pt x="21816" y="13009"/>
                      <a:pt x="21716" y="12943"/>
                      <a:pt x="21616" y="12843"/>
                    </a:cubicBezTo>
                    <a:lnTo>
                      <a:pt x="21616" y="12843"/>
                    </a:lnTo>
                    <a:lnTo>
                      <a:pt x="22117" y="14010"/>
                    </a:lnTo>
                    <a:lnTo>
                      <a:pt x="22217" y="14277"/>
                    </a:lnTo>
                    <a:cubicBezTo>
                      <a:pt x="22250" y="14344"/>
                      <a:pt x="22283" y="14444"/>
                      <a:pt x="22317" y="14544"/>
                    </a:cubicBezTo>
                    <a:lnTo>
                      <a:pt x="22450" y="14944"/>
                    </a:lnTo>
                    <a:cubicBezTo>
                      <a:pt x="22483" y="15078"/>
                      <a:pt x="22517" y="15178"/>
                      <a:pt x="22517" y="15311"/>
                    </a:cubicBezTo>
                    <a:lnTo>
                      <a:pt x="22517" y="15445"/>
                    </a:lnTo>
                    <a:cubicBezTo>
                      <a:pt x="22517" y="15478"/>
                      <a:pt x="22517" y="15511"/>
                      <a:pt x="22517" y="15545"/>
                    </a:cubicBezTo>
                    <a:lnTo>
                      <a:pt x="22517" y="15945"/>
                    </a:lnTo>
                    <a:cubicBezTo>
                      <a:pt x="22483" y="16612"/>
                      <a:pt x="22283" y="17279"/>
                      <a:pt x="21916" y="17813"/>
                    </a:cubicBezTo>
                    <a:cubicBezTo>
                      <a:pt x="21816" y="18013"/>
                      <a:pt x="21650" y="18247"/>
                      <a:pt x="21549" y="18413"/>
                    </a:cubicBezTo>
                    <a:cubicBezTo>
                      <a:pt x="21016" y="19047"/>
                      <a:pt x="20282" y="19481"/>
                      <a:pt x="19448" y="19614"/>
                    </a:cubicBezTo>
                    <a:cubicBezTo>
                      <a:pt x="19174" y="19686"/>
                      <a:pt x="18894" y="19721"/>
                      <a:pt x="18613" y="19721"/>
                    </a:cubicBezTo>
                    <a:cubicBezTo>
                      <a:pt x="18244" y="19721"/>
                      <a:pt x="17873" y="19661"/>
                      <a:pt x="17513" y="19547"/>
                    </a:cubicBezTo>
                    <a:cubicBezTo>
                      <a:pt x="16946" y="19347"/>
                      <a:pt x="16412" y="19014"/>
                      <a:pt x="15979" y="18547"/>
                    </a:cubicBezTo>
                    <a:cubicBezTo>
                      <a:pt x="15712" y="18213"/>
                      <a:pt x="15445" y="17846"/>
                      <a:pt x="15245" y="17446"/>
                    </a:cubicBezTo>
                    <a:cubicBezTo>
                      <a:pt x="15178" y="17346"/>
                      <a:pt x="15112" y="17212"/>
                      <a:pt x="15045" y="17112"/>
                    </a:cubicBezTo>
                    <a:lnTo>
                      <a:pt x="14978" y="17012"/>
                    </a:lnTo>
                    <a:cubicBezTo>
                      <a:pt x="14978" y="16979"/>
                      <a:pt x="14945" y="16946"/>
                      <a:pt x="14945" y="16879"/>
                    </a:cubicBezTo>
                    <a:lnTo>
                      <a:pt x="14845" y="16545"/>
                    </a:lnTo>
                    <a:cubicBezTo>
                      <a:pt x="14811" y="16512"/>
                      <a:pt x="14811" y="16445"/>
                      <a:pt x="14811" y="16379"/>
                    </a:cubicBezTo>
                    <a:lnTo>
                      <a:pt x="14811" y="16178"/>
                    </a:lnTo>
                    <a:lnTo>
                      <a:pt x="14811" y="15778"/>
                    </a:lnTo>
                    <a:lnTo>
                      <a:pt x="14811" y="15311"/>
                    </a:lnTo>
                    <a:lnTo>
                      <a:pt x="14811" y="14811"/>
                    </a:lnTo>
                    <a:lnTo>
                      <a:pt x="14745" y="14811"/>
                    </a:lnTo>
                    <a:cubicBezTo>
                      <a:pt x="14745" y="14811"/>
                      <a:pt x="14678" y="14911"/>
                      <a:pt x="14645" y="14978"/>
                    </a:cubicBezTo>
                    <a:cubicBezTo>
                      <a:pt x="14578" y="15111"/>
                      <a:pt x="14478" y="15244"/>
                      <a:pt x="14378" y="15445"/>
                    </a:cubicBezTo>
                    <a:lnTo>
                      <a:pt x="13677" y="16846"/>
                    </a:lnTo>
                    <a:cubicBezTo>
                      <a:pt x="13544" y="17112"/>
                      <a:pt x="13410" y="17346"/>
                      <a:pt x="13244" y="17613"/>
                    </a:cubicBezTo>
                    <a:cubicBezTo>
                      <a:pt x="13077" y="17880"/>
                      <a:pt x="12843" y="18113"/>
                      <a:pt x="12610" y="18347"/>
                    </a:cubicBezTo>
                    <a:cubicBezTo>
                      <a:pt x="12043" y="18880"/>
                      <a:pt x="11342" y="19247"/>
                      <a:pt x="10575" y="19347"/>
                    </a:cubicBezTo>
                    <a:cubicBezTo>
                      <a:pt x="10383" y="19372"/>
                      <a:pt x="10191" y="19385"/>
                      <a:pt x="10001" y="19385"/>
                    </a:cubicBezTo>
                    <a:cubicBezTo>
                      <a:pt x="9428" y="19385"/>
                      <a:pt x="8865" y="19272"/>
                      <a:pt x="8340" y="19047"/>
                    </a:cubicBezTo>
                    <a:cubicBezTo>
                      <a:pt x="7506" y="18647"/>
                      <a:pt x="6906" y="17880"/>
                      <a:pt x="6672" y="17012"/>
                    </a:cubicBezTo>
                    <a:cubicBezTo>
                      <a:pt x="6539" y="16545"/>
                      <a:pt x="6472" y="16078"/>
                      <a:pt x="6472" y="15611"/>
                    </a:cubicBezTo>
                    <a:lnTo>
                      <a:pt x="6472" y="15411"/>
                    </a:lnTo>
                    <a:lnTo>
                      <a:pt x="6472" y="15344"/>
                    </a:lnTo>
                    <a:lnTo>
                      <a:pt x="6472" y="15278"/>
                    </a:lnTo>
                    <a:cubicBezTo>
                      <a:pt x="6472" y="15244"/>
                      <a:pt x="6472" y="15211"/>
                      <a:pt x="6472" y="15211"/>
                    </a:cubicBezTo>
                    <a:lnTo>
                      <a:pt x="6539" y="14844"/>
                    </a:lnTo>
                    <a:cubicBezTo>
                      <a:pt x="6572" y="14811"/>
                      <a:pt x="6572" y="14744"/>
                      <a:pt x="6572" y="14677"/>
                    </a:cubicBezTo>
                    <a:lnTo>
                      <a:pt x="6672" y="14477"/>
                    </a:lnTo>
                    <a:lnTo>
                      <a:pt x="6839" y="14044"/>
                    </a:lnTo>
                    <a:lnTo>
                      <a:pt x="7072" y="13610"/>
                    </a:lnTo>
                    <a:cubicBezTo>
                      <a:pt x="7206" y="13343"/>
                      <a:pt x="7306" y="13076"/>
                      <a:pt x="7439" y="12809"/>
                    </a:cubicBezTo>
                    <a:lnTo>
                      <a:pt x="7439" y="12809"/>
                    </a:lnTo>
                    <a:cubicBezTo>
                      <a:pt x="7373" y="12843"/>
                      <a:pt x="7273" y="12976"/>
                      <a:pt x="7173" y="13043"/>
                    </a:cubicBezTo>
                    <a:lnTo>
                      <a:pt x="6839" y="13376"/>
                    </a:lnTo>
                    <a:lnTo>
                      <a:pt x="6405" y="13743"/>
                    </a:lnTo>
                    <a:lnTo>
                      <a:pt x="6205" y="13943"/>
                    </a:lnTo>
                    <a:lnTo>
                      <a:pt x="6005" y="14110"/>
                    </a:lnTo>
                    <a:cubicBezTo>
                      <a:pt x="5872" y="14210"/>
                      <a:pt x="5738" y="14310"/>
                      <a:pt x="5605" y="14410"/>
                    </a:cubicBezTo>
                    <a:cubicBezTo>
                      <a:pt x="5505" y="14477"/>
                      <a:pt x="5405" y="14544"/>
                      <a:pt x="5305" y="14611"/>
                    </a:cubicBezTo>
                    <a:cubicBezTo>
                      <a:pt x="5004" y="14777"/>
                      <a:pt x="4704" y="14911"/>
                      <a:pt x="4371" y="14978"/>
                    </a:cubicBezTo>
                    <a:cubicBezTo>
                      <a:pt x="4105" y="15066"/>
                      <a:pt x="3826" y="15109"/>
                      <a:pt x="3546" y="15109"/>
                    </a:cubicBezTo>
                    <a:cubicBezTo>
                      <a:pt x="3193" y="15109"/>
                      <a:pt x="2837" y="15041"/>
                      <a:pt x="2503" y="14911"/>
                    </a:cubicBezTo>
                    <a:cubicBezTo>
                      <a:pt x="2302" y="14811"/>
                      <a:pt x="2069" y="14677"/>
                      <a:pt x="1869" y="14577"/>
                    </a:cubicBezTo>
                    <a:cubicBezTo>
                      <a:pt x="1669" y="14377"/>
                      <a:pt x="1435" y="14144"/>
                      <a:pt x="1268" y="13910"/>
                    </a:cubicBezTo>
                    <a:cubicBezTo>
                      <a:pt x="1035" y="13643"/>
                      <a:pt x="868" y="13343"/>
                      <a:pt x="768" y="13043"/>
                    </a:cubicBezTo>
                    <a:cubicBezTo>
                      <a:pt x="701" y="12743"/>
                      <a:pt x="635" y="12476"/>
                      <a:pt x="635" y="12209"/>
                    </a:cubicBezTo>
                    <a:cubicBezTo>
                      <a:pt x="601" y="11775"/>
                      <a:pt x="635" y="11375"/>
                      <a:pt x="768" y="11008"/>
                    </a:cubicBezTo>
                    <a:cubicBezTo>
                      <a:pt x="868" y="10741"/>
                      <a:pt x="1035" y="10474"/>
                      <a:pt x="1202" y="10274"/>
                    </a:cubicBezTo>
                    <a:cubicBezTo>
                      <a:pt x="1302" y="10141"/>
                      <a:pt x="1435" y="10041"/>
                      <a:pt x="1535" y="9974"/>
                    </a:cubicBezTo>
                    <a:cubicBezTo>
                      <a:pt x="1602" y="9907"/>
                      <a:pt x="1669" y="9874"/>
                      <a:pt x="1735" y="9841"/>
                    </a:cubicBezTo>
                    <a:lnTo>
                      <a:pt x="1869" y="9774"/>
                    </a:lnTo>
                    <a:cubicBezTo>
                      <a:pt x="1969" y="9740"/>
                      <a:pt x="2069" y="9707"/>
                      <a:pt x="2169" y="9674"/>
                    </a:cubicBezTo>
                    <a:lnTo>
                      <a:pt x="2503" y="9574"/>
                    </a:lnTo>
                    <a:lnTo>
                      <a:pt x="2369" y="9173"/>
                    </a:lnTo>
                    <a:lnTo>
                      <a:pt x="2302" y="8973"/>
                    </a:lnTo>
                    <a:lnTo>
                      <a:pt x="2269" y="8806"/>
                    </a:lnTo>
                    <a:cubicBezTo>
                      <a:pt x="2236" y="8673"/>
                      <a:pt x="2202" y="8540"/>
                      <a:pt x="2202" y="8440"/>
                    </a:cubicBezTo>
                    <a:cubicBezTo>
                      <a:pt x="2169" y="8173"/>
                      <a:pt x="2169" y="7906"/>
                      <a:pt x="2136" y="7639"/>
                    </a:cubicBezTo>
                    <a:cubicBezTo>
                      <a:pt x="2069" y="7005"/>
                      <a:pt x="2369" y="6405"/>
                      <a:pt x="2869" y="6038"/>
                    </a:cubicBezTo>
                    <a:cubicBezTo>
                      <a:pt x="3036" y="5938"/>
                      <a:pt x="3170" y="5804"/>
                      <a:pt x="3303" y="5671"/>
                    </a:cubicBezTo>
                    <a:cubicBezTo>
                      <a:pt x="3370" y="5571"/>
                      <a:pt x="3336" y="5437"/>
                      <a:pt x="3236" y="5371"/>
                    </a:cubicBezTo>
                    <a:cubicBezTo>
                      <a:pt x="3153" y="5354"/>
                      <a:pt x="3078" y="5346"/>
                      <a:pt x="3007" y="5346"/>
                    </a:cubicBezTo>
                    <a:cubicBezTo>
                      <a:pt x="2936" y="5346"/>
                      <a:pt x="2869" y="5354"/>
                      <a:pt x="2803" y="5371"/>
                    </a:cubicBezTo>
                    <a:cubicBezTo>
                      <a:pt x="2703" y="5404"/>
                      <a:pt x="2603" y="5471"/>
                      <a:pt x="2536" y="5537"/>
                    </a:cubicBezTo>
                    <a:cubicBezTo>
                      <a:pt x="2069" y="5971"/>
                      <a:pt x="1769" y="6538"/>
                      <a:pt x="1635" y="7172"/>
                    </a:cubicBezTo>
                    <a:cubicBezTo>
                      <a:pt x="1502" y="7772"/>
                      <a:pt x="1535" y="8373"/>
                      <a:pt x="1669" y="8973"/>
                    </a:cubicBezTo>
                    <a:lnTo>
                      <a:pt x="1702" y="9040"/>
                    </a:lnTo>
                    <a:lnTo>
                      <a:pt x="1702" y="9073"/>
                    </a:lnTo>
                    <a:lnTo>
                      <a:pt x="1702" y="9140"/>
                    </a:lnTo>
                    <a:lnTo>
                      <a:pt x="1602" y="9173"/>
                    </a:lnTo>
                    <a:cubicBezTo>
                      <a:pt x="1468" y="9240"/>
                      <a:pt x="1335" y="9307"/>
                      <a:pt x="1235" y="9374"/>
                    </a:cubicBezTo>
                    <a:cubicBezTo>
                      <a:pt x="1001" y="9507"/>
                      <a:pt x="801" y="9707"/>
                      <a:pt x="635" y="9907"/>
                    </a:cubicBezTo>
                    <a:cubicBezTo>
                      <a:pt x="301" y="10308"/>
                      <a:pt x="67" y="10841"/>
                      <a:pt x="34" y="11375"/>
                    </a:cubicBezTo>
                    <a:cubicBezTo>
                      <a:pt x="1" y="11775"/>
                      <a:pt x="1" y="12142"/>
                      <a:pt x="101" y="12542"/>
                    </a:cubicBezTo>
                    <a:cubicBezTo>
                      <a:pt x="134" y="12943"/>
                      <a:pt x="234" y="13343"/>
                      <a:pt x="434" y="13677"/>
                    </a:cubicBezTo>
                    <a:cubicBezTo>
                      <a:pt x="668" y="14310"/>
                      <a:pt x="1102" y="14811"/>
                      <a:pt x="1669" y="15178"/>
                    </a:cubicBezTo>
                    <a:cubicBezTo>
                      <a:pt x="2195" y="15518"/>
                      <a:pt x="2807" y="15715"/>
                      <a:pt x="3426" y="15715"/>
                    </a:cubicBezTo>
                    <a:cubicBezTo>
                      <a:pt x="3474" y="15715"/>
                      <a:pt x="3522" y="15714"/>
                      <a:pt x="3570" y="15711"/>
                    </a:cubicBezTo>
                    <a:cubicBezTo>
                      <a:pt x="3837" y="15711"/>
                      <a:pt x="4137" y="15678"/>
                      <a:pt x="4404" y="15611"/>
                    </a:cubicBezTo>
                    <a:cubicBezTo>
                      <a:pt x="4637" y="15545"/>
                      <a:pt x="4871" y="15478"/>
                      <a:pt x="5104" y="15378"/>
                    </a:cubicBezTo>
                    <a:cubicBezTo>
                      <a:pt x="5204" y="15344"/>
                      <a:pt x="5371" y="15244"/>
                      <a:pt x="5405" y="15244"/>
                    </a:cubicBezTo>
                    <a:cubicBezTo>
                      <a:pt x="5471" y="15211"/>
                      <a:pt x="5505" y="15178"/>
                      <a:pt x="5571" y="15144"/>
                    </a:cubicBezTo>
                    <a:lnTo>
                      <a:pt x="5671" y="15078"/>
                    </a:lnTo>
                    <a:cubicBezTo>
                      <a:pt x="5705" y="15078"/>
                      <a:pt x="5772" y="15044"/>
                      <a:pt x="5772" y="15011"/>
                    </a:cubicBezTo>
                    <a:lnTo>
                      <a:pt x="5838" y="14944"/>
                    </a:lnTo>
                    <a:lnTo>
                      <a:pt x="5872" y="14944"/>
                    </a:lnTo>
                    <a:cubicBezTo>
                      <a:pt x="5838" y="15011"/>
                      <a:pt x="5805" y="15078"/>
                      <a:pt x="5805" y="15144"/>
                    </a:cubicBezTo>
                    <a:lnTo>
                      <a:pt x="5805" y="15178"/>
                    </a:lnTo>
                    <a:lnTo>
                      <a:pt x="5805" y="15244"/>
                    </a:lnTo>
                    <a:cubicBezTo>
                      <a:pt x="5772" y="15378"/>
                      <a:pt x="5738" y="15511"/>
                      <a:pt x="5738" y="15645"/>
                    </a:cubicBezTo>
                    <a:cubicBezTo>
                      <a:pt x="5738" y="15845"/>
                      <a:pt x="5738" y="16078"/>
                      <a:pt x="5738" y="16278"/>
                    </a:cubicBezTo>
                    <a:cubicBezTo>
                      <a:pt x="5772" y="16812"/>
                      <a:pt x="5905" y="17279"/>
                      <a:pt x="6138" y="17746"/>
                    </a:cubicBezTo>
                    <a:cubicBezTo>
                      <a:pt x="6305" y="18046"/>
                      <a:pt x="6472" y="18313"/>
                      <a:pt x="6706" y="18580"/>
                    </a:cubicBezTo>
                    <a:cubicBezTo>
                      <a:pt x="7439" y="19381"/>
                      <a:pt x="8440" y="19881"/>
                      <a:pt x="9474" y="20014"/>
                    </a:cubicBezTo>
                    <a:cubicBezTo>
                      <a:pt x="9658" y="20040"/>
                      <a:pt x="9841" y="20052"/>
                      <a:pt x="10024" y="20052"/>
                    </a:cubicBezTo>
                    <a:cubicBezTo>
                      <a:pt x="10571" y="20052"/>
                      <a:pt x="11109" y="19939"/>
                      <a:pt x="11609" y="19714"/>
                    </a:cubicBezTo>
                    <a:cubicBezTo>
                      <a:pt x="12310" y="19447"/>
                      <a:pt x="12910" y="19014"/>
                      <a:pt x="13410" y="18480"/>
                    </a:cubicBezTo>
                    <a:cubicBezTo>
                      <a:pt x="13711" y="18080"/>
                      <a:pt x="14011" y="17646"/>
                      <a:pt x="14244" y="17212"/>
                    </a:cubicBezTo>
                    <a:cubicBezTo>
                      <a:pt x="14244" y="17179"/>
                      <a:pt x="14278" y="17079"/>
                      <a:pt x="14278" y="17079"/>
                    </a:cubicBezTo>
                    <a:lnTo>
                      <a:pt x="14278" y="17046"/>
                    </a:lnTo>
                    <a:lnTo>
                      <a:pt x="14278" y="16979"/>
                    </a:lnTo>
                    <a:cubicBezTo>
                      <a:pt x="14311" y="16912"/>
                      <a:pt x="14311" y="16879"/>
                      <a:pt x="14344" y="16846"/>
                    </a:cubicBezTo>
                    <a:lnTo>
                      <a:pt x="14344" y="16745"/>
                    </a:lnTo>
                    <a:cubicBezTo>
                      <a:pt x="14378" y="16779"/>
                      <a:pt x="14378" y="16779"/>
                      <a:pt x="14344" y="16779"/>
                    </a:cubicBezTo>
                    <a:cubicBezTo>
                      <a:pt x="14378" y="16846"/>
                      <a:pt x="14378" y="16912"/>
                      <a:pt x="14344" y="16946"/>
                    </a:cubicBezTo>
                    <a:cubicBezTo>
                      <a:pt x="14344" y="17012"/>
                      <a:pt x="14344" y="17046"/>
                      <a:pt x="14344" y="17046"/>
                    </a:cubicBezTo>
                    <a:lnTo>
                      <a:pt x="14344" y="17079"/>
                    </a:lnTo>
                    <a:cubicBezTo>
                      <a:pt x="14344" y="17079"/>
                      <a:pt x="14344" y="17112"/>
                      <a:pt x="14344" y="17146"/>
                    </a:cubicBezTo>
                    <a:cubicBezTo>
                      <a:pt x="14378" y="17313"/>
                      <a:pt x="14444" y="17446"/>
                      <a:pt x="14478" y="17613"/>
                    </a:cubicBezTo>
                    <a:cubicBezTo>
                      <a:pt x="14578" y="17813"/>
                      <a:pt x="14711" y="18013"/>
                      <a:pt x="14845" y="18213"/>
                    </a:cubicBezTo>
                    <a:cubicBezTo>
                      <a:pt x="15078" y="18480"/>
                      <a:pt x="15245" y="18613"/>
                      <a:pt x="15579" y="18947"/>
                    </a:cubicBezTo>
                    <a:cubicBezTo>
                      <a:pt x="15779" y="19147"/>
                      <a:pt x="15979" y="19314"/>
                      <a:pt x="16212" y="19481"/>
                    </a:cubicBezTo>
                    <a:cubicBezTo>
                      <a:pt x="16379" y="19614"/>
                      <a:pt x="16579" y="19681"/>
                      <a:pt x="16746" y="19814"/>
                    </a:cubicBezTo>
                    <a:cubicBezTo>
                      <a:pt x="17327" y="20140"/>
                      <a:pt x="17989" y="20319"/>
                      <a:pt x="18642" y="20319"/>
                    </a:cubicBezTo>
                    <a:cubicBezTo>
                      <a:pt x="18926" y="20319"/>
                      <a:pt x="19208" y="20285"/>
                      <a:pt x="19481" y="20215"/>
                    </a:cubicBezTo>
                    <a:cubicBezTo>
                      <a:pt x="20549" y="20014"/>
                      <a:pt x="21449" y="19447"/>
                      <a:pt x="22083" y="18613"/>
                    </a:cubicBezTo>
                    <a:cubicBezTo>
                      <a:pt x="22317" y="18347"/>
                      <a:pt x="22483" y="18046"/>
                      <a:pt x="22584" y="17713"/>
                    </a:cubicBezTo>
                    <a:cubicBezTo>
                      <a:pt x="22817" y="17179"/>
                      <a:pt x="22950" y="16645"/>
                      <a:pt x="23017" y="16078"/>
                    </a:cubicBezTo>
                    <a:cubicBezTo>
                      <a:pt x="23051" y="15945"/>
                      <a:pt x="23051" y="15778"/>
                      <a:pt x="23051" y="15645"/>
                    </a:cubicBezTo>
                    <a:lnTo>
                      <a:pt x="23051" y="15445"/>
                    </a:lnTo>
                    <a:lnTo>
                      <a:pt x="23051" y="15278"/>
                    </a:lnTo>
                    <a:cubicBezTo>
                      <a:pt x="23051" y="15211"/>
                      <a:pt x="23051" y="15144"/>
                      <a:pt x="23017" y="15078"/>
                    </a:cubicBezTo>
                    <a:lnTo>
                      <a:pt x="22984" y="15011"/>
                    </a:lnTo>
                    <a:lnTo>
                      <a:pt x="22950" y="14911"/>
                    </a:lnTo>
                    <a:cubicBezTo>
                      <a:pt x="22950" y="14904"/>
                      <a:pt x="22952" y="14902"/>
                      <a:pt x="22954" y="14902"/>
                    </a:cubicBezTo>
                    <a:cubicBezTo>
                      <a:pt x="22962" y="14902"/>
                      <a:pt x="22984" y="14944"/>
                      <a:pt x="22984" y="14944"/>
                    </a:cubicBezTo>
                    <a:lnTo>
                      <a:pt x="23151" y="15078"/>
                    </a:lnTo>
                    <a:lnTo>
                      <a:pt x="23217" y="15144"/>
                    </a:lnTo>
                    <a:lnTo>
                      <a:pt x="23384" y="15278"/>
                    </a:lnTo>
                    <a:cubicBezTo>
                      <a:pt x="23551" y="15445"/>
                      <a:pt x="23718" y="15578"/>
                      <a:pt x="23884" y="15678"/>
                    </a:cubicBezTo>
                    <a:cubicBezTo>
                      <a:pt x="24251" y="15912"/>
                      <a:pt x="24618" y="16145"/>
                      <a:pt x="25019" y="16345"/>
                    </a:cubicBezTo>
                    <a:cubicBezTo>
                      <a:pt x="25386" y="16545"/>
                      <a:pt x="25819" y="16712"/>
                      <a:pt x="26253" y="16779"/>
                    </a:cubicBezTo>
                    <a:cubicBezTo>
                      <a:pt x="26536" y="16846"/>
                      <a:pt x="26828" y="16879"/>
                      <a:pt x="27124" y="16879"/>
                    </a:cubicBezTo>
                    <a:cubicBezTo>
                      <a:pt x="27420" y="16879"/>
                      <a:pt x="27721" y="16846"/>
                      <a:pt x="28021" y="16779"/>
                    </a:cubicBezTo>
                    <a:cubicBezTo>
                      <a:pt x="28521" y="16679"/>
                      <a:pt x="28988" y="16412"/>
                      <a:pt x="29355" y="16078"/>
                    </a:cubicBezTo>
                    <a:cubicBezTo>
                      <a:pt x="29589" y="15878"/>
                      <a:pt x="29755" y="15611"/>
                      <a:pt x="29889" y="15344"/>
                    </a:cubicBezTo>
                    <a:cubicBezTo>
                      <a:pt x="29989" y="15178"/>
                      <a:pt x="30089" y="14978"/>
                      <a:pt x="30122" y="14744"/>
                    </a:cubicBezTo>
                    <a:cubicBezTo>
                      <a:pt x="30289" y="14177"/>
                      <a:pt x="30256" y="13543"/>
                      <a:pt x="30089" y="12976"/>
                    </a:cubicBezTo>
                    <a:cubicBezTo>
                      <a:pt x="29922" y="12409"/>
                      <a:pt x="29622" y="11909"/>
                      <a:pt x="29255" y="11442"/>
                    </a:cubicBezTo>
                    <a:cubicBezTo>
                      <a:pt x="28955" y="11108"/>
                      <a:pt x="28621" y="10808"/>
                      <a:pt x="28288" y="10508"/>
                    </a:cubicBezTo>
                    <a:lnTo>
                      <a:pt x="28087" y="10374"/>
                    </a:lnTo>
                    <a:lnTo>
                      <a:pt x="27987" y="10308"/>
                    </a:lnTo>
                    <a:lnTo>
                      <a:pt x="28121" y="10274"/>
                    </a:lnTo>
                    <a:lnTo>
                      <a:pt x="28221" y="10274"/>
                    </a:lnTo>
                    <a:lnTo>
                      <a:pt x="28321" y="10241"/>
                    </a:lnTo>
                    <a:lnTo>
                      <a:pt x="28521" y="10174"/>
                    </a:lnTo>
                    <a:cubicBezTo>
                      <a:pt x="29188" y="9941"/>
                      <a:pt x="29789" y="9507"/>
                      <a:pt x="30222" y="8973"/>
                    </a:cubicBezTo>
                    <a:cubicBezTo>
                      <a:pt x="30456" y="8640"/>
                      <a:pt x="30623" y="8306"/>
                      <a:pt x="30689" y="7939"/>
                    </a:cubicBezTo>
                    <a:cubicBezTo>
                      <a:pt x="30756" y="7572"/>
                      <a:pt x="30756" y="7205"/>
                      <a:pt x="30656" y="6872"/>
                    </a:cubicBezTo>
                    <a:cubicBezTo>
                      <a:pt x="30523" y="6438"/>
                      <a:pt x="30322" y="6038"/>
                      <a:pt x="30089" y="5704"/>
                    </a:cubicBezTo>
                    <a:cubicBezTo>
                      <a:pt x="29822" y="5337"/>
                      <a:pt x="29522" y="5004"/>
                      <a:pt x="29155" y="4737"/>
                    </a:cubicBezTo>
                    <a:cubicBezTo>
                      <a:pt x="28755" y="4370"/>
                      <a:pt x="28288" y="4170"/>
                      <a:pt x="27754" y="4070"/>
                    </a:cubicBezTo>
                    <a:cubicBezTo>
                      <a:pt x="27630" y="4057"/>
                      <a:pt x="27505" y="4050"/>
                      <a:pt x="27381" y="4050"/>
                    </a:cubicBezTo>
                    <a:cubicBezTo>
                      <a:pt x="26873" y="4050"/>
                      <a:pt x="26369" y="4162"/>
                      <a:pt x="25886" y="4403"/>
                    </a:cubicBezTo>
                    <a:cubicBezTo>
                      <a:pt x="25652" y="4520"/>
                      <a:pt x="25652" y="4528"/>
                      <a:pt x="25648" y="4528"/>
                    </a:cubicBezTo>
                    <a:cubicBezTo>
                      <a:pt x="25648" y="4528"/>
                      <a:pt x="25647" y="4528"/>
                      <a:pt x="25645" y="4528"/>
                    </a:cubicBezTo>
                    <a:cubicBezTo>
                      <a:pt x="25635" y="4528"/>
                      <a:pt x="25594" y="4534"/>
                      <a:pt x="25386" y="4603"/>
                    </a:cubicBezTo>
                    <a:cubicBezTo>
                      <a:pt x="25152" y="4670"/>
                      <a:pt x="24885" y="4770"/>
                      <a:pt x="24652" y="4904"/>
                    </a:cubicBezTo>
                    <a:cubicBezTo>
                      <a:pt x="24452" y="5004"/>
                      <a:pt x="24251" y="5104"/>
                      <a:pt x="24085" y="5237"/>
                    </a:cubicBezTo>
                    <a:cubicBezTo>
                      <a:pt x="24051" y="5271"/>
                      <a:pt x="24018" y="5271"/>
                      <a:pt x="23985" y="5304"/>
                    </a:cubicBezTo>
                    <a:lnTo>
                      <a:pt x="23918" y="5337"/>
                    </a:lnTo>
                    <a:cubicBezTo>
                      <a:pt x="23918" y="5304"/>
                      <a:pt x="23918" y="5304"/>
                      <a:pt x="23918" y="5271"/>
                    </a:cubicBezTo>
                    <a:lnTo>
                      <a:pt x="23918" y="5237"/>
                    </a:lnTo>
                    <a:lnTo>
                      <a:pt x="23918" y="5204"/>
                    </a:lnTo>
                    <a:lnTo>
                      <a:pt x="23884" y="5070"/>
                    </a:lnTo>
                    <a:cubicBezTo>
                      <a:pt x="23818" y="4770"/>
                      <a:pt x="23718" y="4437"/>
                      <a:pt x="23651" y="4136"/>
                    </a:cubicBezTo>
                    <a:cubicBezTo>
                      <a:pt x="23551" y="3703"/>
                      <a:pt x="23351" y="3303"/>
                      <a:pt x="23084" y="2936"/>
                    </a:cubicBezTo>
                    <a:cubicBezTo>
                      <a:pt x="22817" y="2569"/>
                      <a:pt x="22450" y="2235"/>
                      <a:pt x="22083" y="2002"/>
                    </a:cubicBezTo>
                    <a:cubicBezTo>
                      <a:pt x="21683" y="1668"/>
                      <a:pt x="21283" y="1401"/>
                      <a:pt x="20882" y="1201"/>
                    </a:cubicBezTo>
                    <a:cubicBezTo>
                      <a:pt x="20482" y="1034"/>
                      <a:pt x="20082" y="934"/>
                      <a:pt x="19681" y="901"/>
                    </a:cubicBezTo>
                    <a:cubicBezTo>
                      <a:pt x="19574" y="883"/>
                      <a:pt x="19465" y="875"/>
                      <a:pt x="19354" y="875"/>
                    </a:cubicBezTo>
                    <a:cubicBezTo>
                      <a:pt x="19054" y="875"/>
                      <a:pt x="18749" y="937"/>
                      <a:pt x="18481" y="1034"/>
                    </a:cubicBezTo>
                    <a:lnTo>
                      <a:pt x="18447" y="1034"/>
                    </a:lnTo>
                    <a:cubicBezTo>
                      <a:pt x="17980" y="1134"/>
                      <a:pt x="17513" y="1301"/>
                      <a:pt x="17146" y="1568"/>
                    </a:cubicBezTo>
                    <a:cubicBezTo>
                      <a:pt x="16913" y="1701"/>
                      <a:pt x="16713" y="1902"/>
                      <a:pt x="16513" y="2102"/>
                    </a:cubicBezTo>
                    <a:cubicBezTo>
                      <a:pt x="16341" y="2300"/>
                      <a:pt x="16195" y="2514"/>
                      <a:pt x="16076" y="2741"/>
                    </a:cubicBezTo>
                    <a:lnTo>
                      <a:pt x="16076" y="2741"/>
                    </a:lnTo>
                    <a:cubicBezTo>
                      <a:pt x="16066" y="2717"/>
                      <a:pt x="16056" y="2693"/>
                      <a:pt x="16046" y="2669"/>
                    </a:cubicBezTo>
                    <a:cubicBezTo>
                      <a:pt x="15845" y="2068"/>
                      <a:pt x="15512" y="1501"/>
                      <a:pt x="15078" y="1001"/>
                    </a:cubicBezTo>
                    <a:cubicBezTo>
                      <a:pt x="14811" y="734"/>
                      <a:pt x="14511" y="534"/>
                      <a:pt x="14144" y="367"/>
                    </a:cubicBezTo>
                    <a:cubicBezTo>
                      <a:pt x="13644" y="134"/>
                      <a:pt x="13043" y="0"/>
                      <a:pt x="1247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1"/>
              <p:cNvSpPr/>
              <p:nvPr/>
            </p:nvSpPr>
            <p:spPr>
              <a:xfrm>
                <a:off x="-1164800" y="4795263"/>
                <a:ext cx="306900" cy="364625"/>
              </a:xfrm>
              <a:custGeom>
                <a:avLst/>
                <a:gdLst/>
                <a:ahLst/>
                <a:cxnLst/>
                <a:rect l="l" t="t" r="r" b="b"/>
                <a:pathLst>
                  <a:path w="12276" h="14585" extrusionOk="0">
                    <a:moveTo>
                      <a:pt x="8936" y="0"/>
                    </a:moveTo>
                    <a:cubicBezTo>
                      <a:pt x="8534" y="0"/>
                      <a:pt x="8157" y="106"/>
                      <a:pt x="7806" y="340"/>
                    </a:cubicBezTo>
                    <a:cubicBezTo>
                      <a:pt x="7472" y="607"/>
                      <a:pt x="7172" y="907"/>
                      <a:pt x="6939" y="1307"/>
                    </a:cubicBezTo>
                    <a:cubicBezTo>
                      <a:pt x="6538" y="1908"/>
                      <a:pt x="6205" y="2575"/>
                      <a:pt x="5938" y="3275"/>
                    </a:cubicBezTo>
                    <a:cubicBezTo>
                      <a:pt x="5821" y="3684"/>
                      <a:pt x="5705" y="4118"/>
                      <a:pt x="5610" y="4510"/>
                    </a:cubicBezTo>
                    <a:lnTo>
                      <a:pt x="5610" y="4510"/>
                    </a:lnTo>
                    <a:cubicBezTo>
                      <a:pt x="5548" y="4295"/>
                      <a:pt x="5469" y="4083"/>
                      <a:pt x="5371" y="3876"/>
                    </a:cubicBezTo>
                    <a:cubicBezTo>
                      <a:pt x="5037" y="3342"/>
                      <a:pt x="4871" y="2675"/>
                      <a:pt x="4404" y="2141"/>
                    </a:cubicBezTo>
                    <a:cubicBezTo>
                      <a:pt x="4070" y="1774"/>
                      <a:pt x="3636" y="1541"/>
                      <a:pt x="3169" y="1441"/>
                    </a:cubicBezTo>
                    <a:cubicBezTo>
                      <a:pt x="2936" y="1441"/>
                      <a:pt x="2736" y="1441"/>
                      <a:pt x="2536" y="1507"/>
                    </a:cubicBezTo>
                    <a:cubicBezTo>
                      <a:pt x="2269" y="1574"/>
                      <a:pt x="2002" y="1641"/>
                      <a:pt x="1702" y="1741"/>
                    </a:cubicBezTo>
                    <a:cubicBezTo>
                      <a:pt x="1135" y="2041"/>
                      <a:pt x="701" y="2508"/>
                      <a:pt x="467" y="3109"/>
                    </a:cubicBezTo>
                    <a:cubicBezTo>
                      <a:pt x="167" y="3742"/>
                      <a:pt x="0" y="4476"/>
                      <a:pt x="34" y="5177"/>
                    </a:cubicBezTo>
                    <a:cubicBezTo>
                      <a:pt x="101" y="5944"/>
                      <a:pt x="301" y="6711"/>
                      <a:pt x="601" y="7412"/>
                    </a:cubicBezTo>
                    <a:cubicBezTo>
                      <a:pt x="768" y="7812"/>
                      <a:pt x="934" y="8145"/>
                      <a:pt x="1101" y="8512"/>
                    </a:cubicBezTo>
                    <a:cubicBezTo>
                      <a:pt x="1268" y="8946"/>
                      <a:pt x="1468" y="9346"/>
                      <a:pt x="1668" y="9780"/>
                    </a:cubicBezTo>
                    <a:cubicBezTo>
                      <a:pt x="1868" y="10114"/>
                      <a:pt x="2102" y="10480"/>
                      <a:pt x="2335" y="10814"/>
                    </a:cubicBezTo>
                    <a:cubicBezTo>
                      <a:pt x="2669" y="11348"/>
                      <a:pt x="3003" y="12015"/>
                      <a:pt x="3370" y="12582"/>
                    </a:cubicBezTo>
                    <a:cubicBezTo>
                      <a:pt x="3503" y="12849"/>
                      <a:pt x="3736" y="13049"/>
                      <a:pt x="4037" y="13182"/>
                    </a:cubicBezTo>
                    <a:cubicBezTo>
                      <a:pt x="4070" y="13182"/>
                      <a:pt x="4103" y="13182"/>
                      <a:pt x="4137" y="13149"/>
                    </a:cubicBezTo>
                    <a:cubicBezTo>
                      <a:pt x="4337" y="12849"/>
                      <a:pt x="3803" y="12515"/>
                      <a:pt x="3636" y="12248"/>
                    </a:cubicBezTo>
                    <a:cubicBezTo>
                      <a:pt x="3269" y="11648"/>
                      <a:pt x="2903" y="10981"/>
                      <a:pt x="2569" y="10347"/>
                    </a:cubicBezTo>
                    <a:cubicBezTo>
                      <a:pt x="1702" y="8779"/>
                      <a:pt x="868" y="7111"/>
                      <a:pt x="568" y="5410"/>
                    </a:cubicBezTo>
                    <a:cubicBezTo>
                      <a:pt x="501" y="5043"/>
                      <a:pt x="501" y="4676"/>
                      <a:pt x="568" y="4309"/>
                    </a:cubicBezTo>
                    <a:cubicBezTo>
                      <a:pt x="601" y="3976"/>
                      <a:pt x="734" y="3642"/>
                      <a:pt x="868" y="3309"/>
                    </a:cubicBezTo>
                    <a:cubicBezTo>
                      <a:pt x="934" y="3175"/>
                      <a:pt x="1001" y="3042"/>
                      <a:pt x="1101" y="2942"/>
                    </a:cubicBezTo>
                    <a:cubicBezTo>
                      <a:pt x="1201" y="2808"/>
                      <a:pt x="1268" y="2675"/>
                      <a:pt x="1368" y="2575"/>
                    </a:cubicBezTo>
                    <a:cubicBezTo>
                      <a:pt x="1535" y="2341"/>
                      <a:pt x="1768" y="2175"/>
                      <a:pt x="2069" y="2108"/>
                    </a:cubicBezTo>
                    <a:cubicBezTo>
                      <a:pt x="2235" y="2074"/>
                      <a:pt x="2369" y="2041"/>
                      <a:pt x="2569" y="2008"/>
                    </a:cubicBezTo>
                    <a:cubicBezTo>
                      <a:pt x="2692" y="1977"/>
                      <a:pt x="2817" y="1962"/>
                      <a:pt x="2941" y="1962"/>
                    </a:cubicBezTo>
                    <a:cubicBezTo>
                      <a:pt x="3354" y="1962"/>
                      <a:pt x="3755" y="2126"/>
                      <a:pt x="4037" y="2408"/>
                    </a:cubicBezTo>
                    <a:cubicBezTo>
                      <a:pt x="4270" y="2642"/>
                      <a:pt x="4437" y="2908"/>
                      <a:pt x="4537" y="3209"/>
                    </a:cubicBezTo>
                    <a:cubicBezTo>
                      <a:pt x="4637" y="3509"/>
                      <a:pt x="4771" y="3809"/>
                      <a:pt x="4904" y="4076"/>
                    </a:cubicBezTo>
                    <a:cubicBezTo>
                      <a:pt x="5171" y="4643"/>
                      <a:pt x="5338" y="5243"/>
                      <a:pt x="5338" y="5877"/>
                    </a:cubicBezTo>
                    <a:lnTo>
                      <a:pt x="5338" y="6044"/>
                    </a:lnTo>
                    <a:lnTo>
                      <a:pt x="5538" y="8746"/>
                    </a:lnTo>
                    <a:lnTo>
                      <a:pt x="5938" y="6044"/>
                    </a:lnTo>
                    <a:cubicBezTo>
                      <a:pt x="6038" y="5477"/>
                      <a:pt x="6038" y="4910"/>
                      <a:pt x="6172" y="4309"/>
                    </a:cubicBezTo>
                    <a:cubicBezTo>
                      <a:pt x="6338" y="3642"/>
                      <a:pt x="6605" y="2942"/>
                      <a:pt x="6839" y="2308"/>
                    </a:cubicBezTo>
                    <a:cubicBezTo>
                      <a:pt x="7005" y="2008"/>
                      <a:pt x="7239" y="1741"/>
                      <a:pt x="7472" y="1474"/>
                    </a:cubicBezTo>
                    <a:cubicBezTo>
                      <a:pt x="7706" y="1140"/>
                      <a:pt x="8040" y="874"/>
                      <a:pt x="8406" y="673"/>
                    </a:cubicBezTo>
                    <a:cubicBezTo>
                      <a:pt x="8645" y="582"/>
                      <a:pt x="8903" y="530"/>
                      <a:pt x="9160" y="530"/>
                    </a:cubicBezTo>
                    <a:cubicBezTo>
                      <a:pt x="9370" y="530"/>
                      <a:pt x="9579" y="565"/>
                      <a:pt x="9774" y="640"/>
                    </a:cubicBezTo>
                    <a:cubicBezTo>
                      <a:pt x="10308" y="740"/>
                      <a:pt x="10775" y="1007"/>
                      <a:pt x="11175" y="1374"/>
                    </a:cubicBezTo>
                    <a:cubicBezTo>
                      <a:pt x="11275" y="1474"/>
                      <a:pt x="11375" y="1641"/>
                      <a:pt x="11442" y="1774"/>
                    </a:cubicBezTo>
                    <a:cubicBezTo>
                      <a:pt x="11509" y="1908"/>
                      <a:pt x="11542" y="2041"/>
                      <a:pt x="11575" y="2175"/>
                    </a:cubicBezTo>
                    <a:cubicBezTo>
                      <a:pt x="11609" y="2308"/>
                      <a:pt x="11642" y="2441"/>
                      <a:pt x="11642" y="2575"/>
                    </a:cubicBezTo>
                    <a:lnTo>
                      <a:pt x="11642" y="2842"/>
                    </a:lnTo>
                    <a:lnTo>
                      <a:pt x="11642" y="3109"/>
                    </a:lnTo>
                    <a:cubicBezTo>
                      <a:pt x="11575" y="3509"/>
                      <a:pt x="11475" y="3909"/>
                      <a:pt x="11342" y="4309"/>
                    </a:cubicBezTo>
                    <a:cubicBezTo>
                      <a:pt x="11208" y="5043"/>
                      <a:pt x="10975" y="5744"/>
                      <a:pt x="10608" y="6411"/>
                    </a:cubicBezTo>
                    <a:lnTo>
                      <a:pt x="10575" y="6478"/>
                    </a:lnTo>
                    <a:cubicBezTo>
                      <a:pt x="10274" y="7011"/>
                      <a:pt x="9974" y="7545"/>
                      <a:pt x="9707" y="8079"/>
                    </a:cubicBezTo>
                    <a:cubicBezTo>
                      <a:pt x="9574" y="8379"/>
                      <a:pt x="9407" y="8646"/>
                      <a:pt x="9207" y="8913"/>
                    </a:cubicBezTo>
                    <a:cubicBezTo>
                      <a:pt x="9007" y="9180"/>
                      <a:pt x="8840" y="9413"/>
                      <a:pt x="8673" y="9680"/>
                    </a:cubicBezTo>
                    <a:cubicBezTo>
                      <a:pt x="8573" y="9880"/>
                      <a:pt x="8507" y="10047"/>
                      <a:pt x="8373" y="10180"/>
                    </a:cubicBezTo>
                    <a:cubicBezTo>
                      <a:pt x="8040" y="10547"/>
                      <a:pt x="7739" y="10914"/>
                      <a:pt x="7506" y="11348"/>
                    </a:cubicBezTo>
                    <a:cubicBezTo>
                      <a:pt x="7172" y="11915"/>
                      <a:pt x="6772" y="12482"/>
                      <a:pt x="6305" y="12949"/>
                    </a:cubicBezTo>
                    <a:cubicBezTo>
                      <a:pt x="6038" y="13182"/>
                      <a:pt x="5838" y="13449"/>
                      <a:pt x="5638" y="13683"/>
                    </a:cubicBezTo>
                    <a:cubicBezTo>
                      <a:pt x="5538" y="13816"/>
                      <a:pt x="5404" y="13950"/>
                      <a:pt x="5304" y="14050"/>
                    </a:cubicBezTo>
                    <a:cubicBezTo>
                      <a:pt x="5265" y="14089"/>
                      <a:pt x="5203" y="14105"/>
                      <a:pt x="5138" y="14105"/>
                    </a:cubicBezTo>
                    <a:cubicBezTo>
                      <a:pt x="5093" y="14105"/>
                      <a:pt x="5045" y="14097"/>
                      <a:pt x="5004" y="14083"/>
                    </a:cubicBezTo>
                    <a:cubicBezTo>
                      <a:pt x="4937" y="14050"/>
                      <a:pt x="4871" y="13983"/>
                      <a:pt x="4837" y="13916"/>
                    </a:cubicBezTo>
                    <a:cubicBezTo>
                      <a:pt x="4771" y="13816"/>
                      <a:pt x="4704" y="13683"/>
                      <a:pt x="4604" y="13583"/>
                    </a:cubicBezTo>
                    <a:cubicBezTo>
                      <a:pt x="4504" y="13383"/>
                      <a:pt x="4304" y="13249"/>
                      <a:pt x="4070" y="13216"/>
                    </a:cubicBezTo>
                    <a:cubicBezTo>
                      <a:pt x="3770" y="13216"/>
                      <a:pt x="3803" y="13483"/>
                      <a:pt x="4070" y="13749"/>
                    </a:cubicBezTo>
                    <a:cubicBezTo>
                      <a:pt x="4170" y="13850"/>
                      <a:pt x="4270" y="13983"/>
                      <a:pt x="4370" y="14116"/>
                    </a:cubicBezTo>
                    <a:lnTo>
                      <a:pt x="4437" y="14216"/>
                    </a:lnTo>
                    <a:lnTo>
                      <a:pt x="4470" y="14283"/>
                    </a:lnTo>
                    <a:lnTo>
                      <a:pt x="4504" y="14350"/>
                    </a:lnTo>
                    <a:cubicBezTo>
                      <a:pt x="4604" y="14417"/>
                      <a:pt x="4670" y="14483"/>
                      <a:pt x="4804" y="14517"/>
                    </a:cubicBezTo>
                    <a:cubicBezTo>
                      <a:pt x="4907" y="14562"/>
                      <a:pt x="5014" y="14585"/>
                      <a:pt x="5119" y="14585"/>
                    </a:cubicBezTo>
                    <a:cubicBezTo>
                      <a:pt x="5321" y="14585"/>
                      <a:pt x="5518" y="14503"/>
                      <a:pt x="5671" y="14350"/>
                    </a:cubicBezTo>
                    <a:lnTo>
                      <a:pt x="5838" y="14183"/>
                    </a:lnTo>
                    <a:cubicBezTo>
                      <a:pt x="6005" y="13983"/>
                      <a:pt x="6205" y="13816"/>
                      <a:pt x="6372" y="13616"/>
                    </a:cubicBezTo>
                    <a:cubicBezTo>
                      <a:pt x="6705" y="13216"/>
                      <a:pt x="7072" y="12782"/>
                      <a:pt x="7372" y="12382"/>
                    </a:cubicBezTo>
                    <a:lnTo>
                      <a:pt x="8140" y="11281"/>
                    </a:lnTo>
                    <a:lnTo>
                      <a:pt x="9007" y="10080"/>
                    </a:lnTo>
                    <a:cubicBezTo>
                      <a:pt x="9374" y="9546"/>
                      <a:pt x="9607" y="9246"/>
                      <a:pt x="9941" y="8679"/>
                    </a:cubicBezTo>
                    <a:cubicBezTo>
                      <a:pt x="10041" y="8546"/>
                      <a:pt x="10475" y="7745"/>
                      <a:pt x="10541" y="7612"/>
                    </a:cubicBezTo>
                    <a:cubicBezTo>
                      <a:pt x="10842" y="7045"/>
                      <a:pt x="11142" y="6544"/>
                      <a:pt x="11375" y="6044"/>
                    </a:cubicBezTo>
                    <a:cubicBezTo>
                      <a:pt x="11642" y="5510"/>
                      <a:pt x="11842" y="4943"/>
                      <a:pt x="11909" y="4376"/>
                    </a:cubicBezTo>
                    <a:cubicBezTo>
                      <a:pt x="11976" y="3609"/>
                      <a:pt x="12276" y="2908"/>
                      <a:pt x="12076" y="2041"/>
                    </a:cubicBezTo>
                    <a:cubicBezTo>
                      <a:pt x="11942" y="1441"/>
                      <a:pt x="11542" y="940"/>
                      <a:pt x="11008" y="607"/>
                    </a:cubicBezTo>
                    <a:cubicBezTo>
                      <a:pt x="10441" y="273"/>
                      <a:pt x="9774" y="73"/>
                      <a:pt x="9107" y="6"/>
                    </a:cubicBezTo>
                    <a:cubicBezTo>
                      <a:pt x="9049" y="2"/>
                      <a:pt x="8992" y="0"/>
                      <a:pt x="8936"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1" name="Google Shape;2071;p71"/>
            <p:cNvGrpSpPr/>
            <p:nvPr/>
          </p:nvGrpSpPr>
          <p:grpSpPr>
            <a:xfrm>
              <a:off x="-1255925" y="2426125"/>
              <a:ext cx="1884700" cy="1286900"/>
              <a:chOff x="-1942050" y="2369188"/>
              <a:chExt cx="1884700" cy="1286900"/>
            </a:xfrm>
          </p:grpSpPr>
          <p:sp>
            <p:nvSpPr>
              <p:cNvPr id="2072" name="Google Shape;2072;p71"/>
              <p:cNvSpPr/>
              <p:nvPr/>
            </p:nvSpPr>
            <p:spPr>
              <a:xfrm>
                <a:off x="-1786950" y="2369188"/>
                <a:ext cx="1531125" cy="986900"/>
              </a:xfrm>
              <a:custGeom>
                <a:avLst/>
                <a:gdLst/>
                <a:ahLst/>
                <a:cxnLst/>
                <a:rect l="l" t="t" r="r" b="b"/>
                <a:pathLst>
                  <a:path w="61245" h="39476" extrusionOk="0">
                    <a:moveTo>
                      <a:pt x="31657" y="1"/>
                    </a:moveTo>
                    <a:cubicBezTo>
                      <a:pt x="31256" y="1"/>
                      <a:pt x="30856" y="1"/>
                      <a:pt x="30456" y="34"/>
                    </a:cubicBezTo>
                    <a:lnTo>
                      <a:pt x="29288" y="101"/>
                    </a:lnTo>
                    <a:lnTo>
                      <a:pt x="28087" y="234"/>
                    </a:lnTo>
                    <a:lnTo>
                      <a:pt x="27087" y="301"/>
                    </a:lnTo>
                    <a:cubicBezTo>
                      <a:pt x="26753" y="334"/>
                      <a:pt x="26420" y="367"/>
                      <a:pt x="26119" y="434"/>
                    </a:cubicBezTo>
                    <a:lnTo>
                      <a:pt x="25285" y="568"/>
                    </a:lnTo>
                    <a:lnTo>
                      <a:pt x="24885" y="634"/>
                    </a:lnTo>
                    <a:cubicBezTo>
                      <a:pt x="24752" y="668"/>
                      <a:pt x="24618" y="701"/>
                      <a:pt x="24485" y="701"/>
                    </a:cubicBezTo>
                    <a:cubicBezTo>
                      <a:pt x="23884" y="801"/>
                      <a:pt x="23251" y="935"/>
                      <a:pt x="22650" y="1135"/>
                    </a:cubicBezTo>
                    <a:cubicBezTo>
                      <a:pt x="22083" y="1335"/>
                      <a:pt x="21549" y="1535"/>
                      <a:pt x="20916" y="1735"/>
                    </a:cubicBezTo>
                    <a:cubicBezTo>
                      <a:pt x="20449" y="1935"/>
                      <a:pt x="19982" y="2102"/>
                      <a:pt x="19481" y="2269"/>
                    </a:cubicBezTo>
                    <a:cubicBezTo>
                      <a:pt x="19248" y="2336"/>
                      <a:pt x="19014" y="2436"/>
                      <a:pt x="18781" y="2536"/>
                    </a:cubicBezTo>
                    <a:cubicBezTo>
                      <a:pt x="18547" y="2636"/>
                      <a:pt x="18347" y="2769"/>
                      <a:pt x="18114" y="2869"/>
                    </a:cubicBezTo>
                    <a:cubicBezTo>
                      <a:pt x="17813" y="3069"/>
                      <a:pt x="17513" y="3270"/>
                      <a:pt x="17213" y="3470"/>
                    </a:cubicBezTo>
                    <a:cubicBezTo>
                      <a:pt x="16913" y="3670"/>
                      <a:pt x="16613" y="3870"/>
                      <a:pt x="16279" y="4037"/>
                    </a:cubicBezTo>
                    <a:lnTo>
                      <a:pt x="15445" y="4470"/>
                    </a:lnTo>
                    <a:cubicBezTo>
                      <a:pt x="15145" y="4671"/>
                      <a:pt x="14845" y="4837"/>
                      <a:pt x="14544" y="5071"/>
                    </a:cubicBezTo>
                    <a:cubicBezTo>
                      <a:pt x="14077" y="5404"/>
                      <a:pt x="13610" y="5771"/>
                      <a:pt x="13177" y="6138"/>
                    </a:cubicBezTo>
                    <a:lnTo>
                      <a:pt x="12510" y="6705"/>
                    </a:lnTo>
                    <a:cubicBezTo>
                      <a:pt x="12276" y="6905"/>
                      <a:pt x="12076" y="7106"/>
                      <a:pt x="11876" y="7306"/>
                    </a:cubicBezTo>
                    <a:cubicBezTo>
                      <a:pt x="11409" y="7773"/>
                      <a:pt x="10909" y="8206"/>
                      <a:pt x="10442" y="8640"/>
                    </a:cubicBezTo>
                    <a:cubicBezTo>
                      <a:pt x="9941" y="9107"/>
                      <a:pt x="9508" y="9574"/>
                      <a:pt x="9074" y="10108"/>
                    </a:cubicBezTo>
                    <a:cubicBezTo>
                      <a:pt x="8640" y="10641"/>
                      <a:pt x="8240" y="11275"/>
                      <a:pt x="7840" y="11842"/>
                    </a:cubicBezTo>
                    <a:cubicBezTo>
                      <a:pt x="7406" y="12443"/>
                      <a:pt x="7072" y="13077"/>
                      <a:pt x="6672" y="13677"/>
                    </a:cubicBezTo>
                    <a:cubicBezTo>
                      <a:pt x="6305" y="14277"/>
                      <a:pt x="6038" y="14778"/>
                      <a:pt x="5705" y="15311"/>
                    </a:cubicBezTo>
                    <a:cubicBezTo>
                      <a:pt x="5538" y="15578"/>
                      <a:pt x="5338" y="15845"/>
                      <a:pt x="5204" y="16112"/>
                    </a:cubicBezTo>
                    <a:lnTo>
                      <a:pt x="4737" y="16979"/>
                    </a:lnTo>
                    <a:cubicBezTo>
                      <a:pt x="4537" y="17346"/>
                      <a:pt x="4337" y="17713"/>
                      <a:pt x="4137" y="18113"/>
                    </a:cubicBezTo>
                    <a:cubicBezTo>
                      <a:pt x="3937" y="18480"/>
                      <a:pt x="3737" y="18881"/>
                      <a:pt x="3570" y="19281"/>
                    </a:cubicBezTo>
                    <a:lnTo>
                      <a:pt x="3103" y="20382"/>
                    </a:lnTo>
                    <a:cubicBezTo>
                      <a:pt x="2970" y="20749"/>
                      <a:pt x="2836" y="21116"/>
                      <a:pt x="2703" y="21483"/>
                    </a:cubicBezTo>
                    <a:cubicBezTo>
                      <a:pt x="2402" y="22250"/>
                      <a:pt x="2169" y="23017"/>
                      <a:pt x="1935" y="23784"/>
                    </a:cubicBezTo>
                    <a:cubicBezTo>
                      <a:pt x="1468" y="25319"/>
                      <a:pt x="1102" y="26853"/>
                      <a:pt x="801" y="28454"/>
                    </a:cubicBezTo>
                    <a:cubicBezTo>
                      <a:pt x="501" y="29755"/>
                      <a:pt x="301" y="31089"/>
                      <a:pt x="201" y="32424"/>
                    </a:cubicBezTo>
                    <a:cubicBezTo>
                      <a:pt x="168" y="33024"/>
                      <a:pt x="67" y="33725"/>
                      <a:pt x="101" y="34292"/>
                    </a:cubicBezTo>
                    <a:cubicBezTo>
                      <a:pt x="134" y="35059"/>
                      <a:pt x="134" y="35860"/>
                      <a:pt x="101" y="36660"/>
                    </a:cubicBezTo>
                    <a:cubicBezTo>
                      <a:pt x="67" y="37060"/>
                      <a:pt x="67" y="37427"/>
                      <a:pt x="34" y="37828"/>
                    </a:cubicBezTo>
                    <a:cubicBezTo>
                      <a:pt x="34" y="38028"/>
                      <a:pt x="34" y="38228"/>
                      <a:pt x="1" y="38428"/>
                    </a:cubicBezTo>
                    <a:lnTo>
                      <a:pt x="1" y="38828"/>
                    </a:lnTo>
                    <a:lnTo>
                      <a:pt x="1" y="39129"/>
                    </a:lnTo>
                    <a:lnTo>
                      <a:pt x="168" y="39129"/>
                    </a:lnTo>
                    <a:lnTo>
                      <a:pt x="1102" y="39229"/>
                    </a:lnTo>
                    <a:lnTo>
                      <a:pt x="1869" y="39262"/>
                    </a:lnTo>
                    <a:cubicBezTo>
                      <a:pt x="2402" y="39262"/>
                      <a:pt x="2903" y="39295"/>
                      <a:pt x="3403" y="39295"/>
                    </a:cubicBezTo>
                    <a:cubicBezTo>
                      <a:pt x="4037" y="39295"/>
                      <a:pt x="4671" y="39295"/>
                      <a:pt x="5305" y="39229"/>
                    </a:cubicBezTo>
                    <a:cubicBezTo>
                      <a:pt x="5538" y="39229"/>
                      <a:pt x="5638" y="39195"/>
                      <a:pt x="5671" y="39129"/>
                    </a:cubicBezTo>
                    <a:cubicBezTo>
                      <a:pt x="5671" y="39129"/>
                      <a:pt x="5671" y="39095"/>
                      <a:pt x="5671" y="39095"/>
                    </a:cubicBezTo>
                    <a:cubicBezTo>
                      <a:pt x="5671" y="39095"/>
                      <a:pt x="5705" y="39129"/>
                      <a:pt x="5705" y="39129"/>
                    </a:cubicBezTo>
                    <a:lnTo>
                      <a:pt x="5805" y="39129"/>
                    </a:lnTo>
                    <a:cubicBezTo>
                      <a:pt x="5872" y="39062"/>
                      <a:pt x="5938" y="38995"/>
                      <a:pt x="5938" y="38895"/>
                    </a:cubicBezTo>
                    <a:cubicBezTo>
                      <a:pt x="6072" y="38495"/>
                      <a:pt x="6172" y="38061"/>
                      <a:pt x="6172" y="37627"/>
                    </a:cubicBezTo>
                    <a:cubicBezTo>
                      <a:pt x="6272" y="36827"/>
                      <a:pt x="6305" y="36060"/>
                      <a:pt x="6405" y="35259"/>
                    </a:cubicBezTo>
                    <a:cubicBezTo>
                      <a:pt x="6572" y="34392"/>
                      <a:pt x="6806" y="33391"/>
                      <a:pt x="6972" y="32490"/>
                    </a:cubicBezTo>
                    <a:cubicBezTo>
                      <a:pt x="7339" y="30589"/>
                      <a:pt x="7806" y="28688"/>
                      <a:pt x="8373" y="26820"/>
                    </a:cubicBezTo>
                    <a:cubicBezTo>
                      <a:pt x="8840" y="25519"/>
                      <a:pt x="9174" y="24218"/>
                      <a:pt x="9708" y="22950"/>
                    </a:cubicBezTo>
                    <a:cubicBezTo>
                      <a:pt x="9808" y="22650"/>
                      <a:pt x="9941" y="22383"/>
                      <a:pt x="10041" y="22116"/>
                    </a:cubicBezTo>
                    <a:cubicBezTo>
                      <a:pt x="10141" y="21850"/>
                      <a:pt x="10275" y="21549"/>
                      <a:pt x="10375" y="21282"/>
                    </a:cubicBezTo>
                    <a:cubicBezTo>
                      <a:pt x="10608" y="20715"/>
                      <a:pt x="10808" y="20182"/>
                      <a:pt x="11042" y="19648"/>
                    </a:cubicBezTo>
                    <a:cubicBezTo>
                      <a:pt x="11209" y="19248"/>
                      <a:pt x="11409" y="18847"/>
                      <a:pt x="11576" y="18447"/>
                    </a:cubicBezTo>
                    <a:cubicBezTo>
                      <a:pt x="11776" y="18080"/>
                      <a:pt x="12009" y="17713"/>
                      <a:pt x="12209" y="17313"/>
                    </a:cubicBezTo>
                    <a:cubicBezTo>
                      <a:pt x="12877" y="16346"/>
                      <a:pt x="13577" y="15445"/>
                      <a:pt x="14378" y="14578"/>
                    </a:cubicBezTo>
                    <a:cubicBezTo>
                      <a:pt x="15712" y="12876"/>
                      <a:pt x="17313" y="11375"/>
                      <a:pt x="19048" y="10074"/>
                    </a:cubicBezTo>
                    <a:cubicBezTo>
                      <a:pt x="20349" y="9207"/>
                      <a:pt x="21750" y="8540"/>
                      <a:pt x="23251" y="8106"/>
                    </a:cubicBezTo>
                    <a:cubicBezTo>
                      <a:pt x="24752" y="7739"/>
                      <a:pt x="26286" y="7439"/>
                      <a:pt x="27821" y="7272"/>
                    </a:cubicBezTo>
                    <a:cubicBezTo>
                      <a:pt x="29275" y="7140"/>
                      <a:pt x="30709" y="6966"/>
                      <a:pt x="32155" y="6966"/>
                    </a:cubicBezTo>
                    <a:cubicBezTo>
                      <a:pt x="32532" y="6966"/>
                      <a:pt x="32911" y="6978"/>
                      <a:pt x="33291" y="7006"/>
                    </a:cubicBezTo>
                    <a:cubicBezTo>
                      <a:pt x="35092" y="7106"/>
                      <a:pt x="36827" y="7473"/>
                      <a:pt x="38528" y="8040"/>
                    </a:cubicBezTo>
                    <a:lnTo>
                      <a:pt x="39629" y="8440"/>
                    </a:lnTo>
                    <a:cubicBezTo>
                      <a:pt x="39996" y="8607"/>
                      <a:pt x="40363" y="8707"/>
                      <a:pt x="40696" y="8907"/>
                    </a:cubicBezTo>
                    <a:cubicBezTo>
                      <a:pt x="41330" y="9174"/>
                      <a:pt x="41897" y="9541"/>
                      <a:pt x="42431" y="9908"/>
                    </a:cubicBezTo>
                    <a:cubicBezTo>
                      <a:pt x="43832" y="10908"/>
                      <a:pt x="45166" y="12042"/>
                      <a:pt x="46367" y="13243"/>
                    </a:cubicBezTo>
                    <a:cubicBezTo>
                      <a:pt x="47735" y="14744"/>
                      <a:pt x="48936" y="16379"/>
                      <a:pt x="49936" y="18147"/>
                    </a:cubicBezTo>
                    <a:cubicBezTo>
                      <a:pt x="50937" y="19915"/>
                      <a:pt x="51804" y="21749"/>
                      <a:pt x="52472" y="23651"/>
                    </a:cubicBezTo>
                    <a:cubicBezTo>
                      <a:pt x="53005" y="25085"/>
                      <a:pt x="53239" y="26520"/>
                      <a:pt x="53639" y="27987"/>
                    </a:cubicBezTo>
                    <a:cubicBezTo>
                      <a:pt x="53939" y="28955"/>
                      <a:pt x="54206" y="29922"/>
                      <a:pt x="54406" y="30923"/>
                    </a:cubicBezTo>
                    <a:cubicBezTo>
                      <a:pt x="54673" y="33324"/>
                      <a:pt x="55207" y="35726"/>
                      <a:pt x="55240" y="38195"/>
                    </a:cubicBezTo>
                    <a:lnTo>
                      <a:pt x="55240" y="38595"/>
                    </a:lnTo>
                    <a:lnTo>
                      <a:pt x="55240" y="39329"/>
                    </a:lnTo>
                    <a:lnTo>
                      <a:pt x="56007" y="39395"/>
                    </a:lnTo>
                    <a:lnTo>
                      <a:pt x="56441" y="39429"/>
                    </a:lnTo>
                    <a:cubicBezTo>
                      <a:pt x="56741" y="39429"/>
                      <a:pt x="57041" y="39462"/>
                      <a:pt x="57342" y="39462"/>
                    </a:cubicBezTo>
                    <a:cubicBezTo>
                      <a:pt x="57518" y="39472"/>
                      <a:pt x="57696" y="39476"/>
                      <a:pt x="57876" y="39476"/>
                    </a:cubicBezTo>
                    <a:cubicBezTo>
                      <a:pt x="58311" y="39476"/>
                      <a:pt x="58752" y="39452"/>
                      <a:pt x="59176" y="39429"/>
                    </a:cubicBezTo>
                    <a:cubicBezTo>
                      <a:pt x="59293" y="39412"/>
                      <a:pt x="59410" y="39404"/>
                      <a:pt x="59527" y="39404"/>
                    </a:cubicBezTo>
                    <a:cubicBezTo>
                      <a:pt x="59643" y="39404"/>
                      <a:pt x="59760" y="39412"/>
                      <a:pt x="59877" y="39429"/>
                    </a:cubicBezTo>
                    <a:lnTo>
                      <a:pt x="61244" y="39429"/>
                    </a:lnTo>
                    <a:lnTo>
                      <a:pt x="61244" y="38228"/>
                    </a:lnTo>
                    <a:cubicBezTo>
                      <a:pt x="61244" y="37994"/>
                      <a:pt x="61244" y="37694"/>
                      <a:pt x="61244" y="37394"/>
                    </a:cubicBezTo>
                    <a:cubicBezTo>
                      <a:pt x="61244" y="36827"/>
                      <a:pt x="61211" y="36260"/>
                      <a:pt x="61211" y="35659"/>
                    </a:cubicBezTo>
                    <a:cubicBezTo>
                      <a:pt x="61144" y="34492"/>
                      <a:pt x="61078" y="33358"/>
                      <a:pt x="60978" y="32157"/>
                    </a:cubicBezTo>
                    <a:cubicBezTo>
                      <a:pt x="60911" y="31556"/>
                      <a:pt x="60878" y="30956"/>
                      <a:pt x="60811" y="30356"/>
                    </a:cubicBezTo>
                    <a:lnTo>
                      <a:pt x="60644" y="29255"/>
                    </a:lnTo>
                    <a:cubicBezTo>
                      <a:pt x="60444" y="27921"/>
                      <a:pt x="60244" y="26620"/>
                      <a:pt x="59944" y="25319"/>
                    </a:cubicBezTo>
                    <a:cubicBezTo>
                      <a:pt x="59643" y="23918"/>
                      <a:pt x="59243" y="22517"/>
                      <a:pt x="58743" y="21182"/>
                    </a:cubicBezTo>
                    <a:cubicBezTo>
                      <a:pt x="58309" y="19715"/>
                      <a:pt x="57742" y="18280"/>
                      <a:pt x="57075" y="16879"/>
                    </a:cubicBezTo>
                    <a:cubicBezTo>
                      <a:pt x="56608" y="15879"/>
                      <a:pt x="56041" y="14911"/>
                      <a:pt x="55540" y="13910"/>
                    </a:cubicBezTo>
                    <a:cubicBezTo>
                      <a:pt x="54740" y="12343"/>
                      <a:pt x="53706" y="10875"/>
                      <a:pt x="52505" y="9607"/>
                    </a:cubicBezTo>
                    <a:cubicBezTo>
                      <a:pt x="51204" y="8173"/>
                      <a:pt x="49803" y="6839"/>
                      <a:pt x="48335" y="5605"/>
                    </a:cubicBezTo>
                    <a:cubicBezTo>
                      <a:pt x="48102" y="5404"/>
                      <a:pt x="47835" y="5204"/>
                      <a:pt x="47568" y="5004"/>
                    </a:cubicBezTo>
                    <a:cubicBezTo>
                      <a:pt x="47335" y="4804"/>
                      <a:pt x="47068" y="4570"/>
                      <a:pt x="46801" y="4404"/>
                    </a:cubicBezTo>
                    <a:cubicBezTo>
                      <a:pt x="46534" y="4237"/>
                      <a:pt x="46267" y="4037"/>
                      <a:pt x="46000" y="3870"/>
                    </a:cubicBezTo>
                    <a:cubicBezTo>
                      <a:pt x="45733" y="3670"/>
                      <a:pt x="45467" y="3536"/>
                      <a:pt x="45166" y="3370"/>
                    </a:cubicBezTo>
                    <a:cubicBezTo>
                      <a:pt x="43999" y="2736"/>
                      <a:pt x="42765" y="2169"/>
                      <a:pt x="41464" y="1668"/>
                    </a:cubicBezTo>
                    <a:cubicBezTo>
                      <a:pt x="38728" y="601"/>
                      <a:pt x="35793" y="67"/>
                      <a:pt x="3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1"/>
              <p:cNvSpPr/>
              <p:nvPr/>
            </p:nvSpPr>
            <p:spPr>
              <a:xfrm>
                <a:off x="-1644350" y="3348213"/>
                <a:ext cx="25" cy="25"/>
              </a:xfrm>
              <a:custGeom>
                <a:avLst/>
                <a:gdLst/>
                <a:ahLst/>
                <a:cxnLst/>
                <a:rect l="l" t="t" r="r" b="b"/>
                <a:pathLst>
                  <a:path w="1" h="1" extrusionOk="0">
                    <a:moveTo>
                      <a:pt x="1" y="1"/>
                    </a:moveTo>
                    <a:lnTo>
                      <a:pt x="1" y="1"/>
                    </a:lnTo>
                    <a:cubicBezTo>
                      <a:pt x="1" y="1"/>
                      <a:pt x="1" y="1"/>
                      <a:pt x="1" y="1"/>
                    </a:cubicBezTo>
                    <a:close/>
                  </a:path>
                </a:pathLst>
              </a:custGeom>
              <a:solidFill>
                <a:srgbClr val="B27C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1"/>
              <p:cNvSpPr/>
              <p:nvPr/>
            </p:nvSpPr>
            <p:spPr>
              <a:xfrm>
                <a:off x="-1619325" y="2571713"/>
                <a:ext cx="1188375" cy="787100"/>
              </a:xfrm>
              <a:custGeom>
                <a:avLst/>
                <a:gdLst/>
                <a:ahLst/>
                <a:cxnLst/>
                <a:rect l="l" t="t" r="r" b="b"/>
                <a:pathLst>
                  <a:path w="47535" h="31484" extrusionOk="0">
                    <a:moveTo>
                      <a:pt x="25405" y="0"/>
                    </a:moveTo>
                    <a:cubicBezTo>
                      <a:pt x="25287" y="0"/>
                      <a:pt x="25170" y="2"/>
                      <a:pt x="25052" y="5"/>
                    </a:cubicBezTo>
                    <a:cubicBezTo>
                      <a:pt x="24752" y="5"/>
                      <a:pt x="24418" y="5"/>
                      <a:pt x="24118" y="39"/>
                    </a:cubicBezTo>
                    <a:cubicBezTo>
                      <a:pt x="23818" y="72"/>
                      <a:pt x="23517" y="72"/>
                      <a:pt x="23184" y="105"/>
                    </a:cubicBezTo>
                    <a:lnTo>
                      <a:pt x="22283" y="205"/>
                    </a:lnTo>
                    <a:cubicBezTo>
                      <a:pt x="21950" y="239"/>
                      <a:pt x="21649" y="272"/>
                      <a:pt x="21349" y="339"/>
                    </a:cubicBezTo>
                    <a:cubicBezTo>
                      <a:pt x="20815" y="439"/>
                      <a:pt x="20315" y="472"/>
                      <a:pt x="19815" y="606"/>
                    </a:cubicBezTo>
                    <a:cubicBezTo>
                      <a:pt x="19414" y="706"/>
                      <a:pt x="18981" y="839"/>
                      <a:pt x="18580" y="906"/>
                    </a:cubicBezTo>
                    <a:cubicBezTo>
                      <a:pt x="18113" y="1039"/>
                      <a:pt x="17646" y="1206"/>
                      <a:pt x="17213" y="1373"/>
                    </a:cubicBezTo>
                    <a:cubicBezTo>
                      <a:pt x="17079" y="1440"/>
                      <a:pt x="16979" y="1473"/>
                      <a:pt x="16879" y="1506"/>
                    </a:cubicBezTo>
                    <a:lnTo>
                      <a:pt x="16546" y="1673"/>
                    </a:lnTo>
                    <a:cubicBezTo>
                      <a:pt x="16346" y="1773"/>
                      <a:pt x="16145" y="1873"/>
                      <a:pt x="15879" y="2007"/>
                    </a:cubicBezTo>
                    <a:cubicBezTo>
                      <a:pt x="15645" y="2107"/>
                      <a:pt x="15545" y="2140"/>
                      <a:pt x="15345" y="2240"/>
                    </a:cubicBezTo>
                    <a:lnTo>
                      <a:pt x="14811" y="2474"/>
                    </a:lnTo>
                    <a:cubicBezTo>
                      <a:pt x="14444" y="2641"/>
                      <a:pt x="14111" y="2841"/>
                      <a:pt x="13810" y="3074"/>
                    </a:cubicBezTo>
                    <a:cubicBezTo>
                      <a:pt x="13577" y="3241"/>
                      <a:pt x="13377" y="3408"/>
                      <a:pt x="13143" y="3575"/>
                    </a:cubicBezTo>
                    <a:cubicBezTo>
                      <a:pt x="12910" y="3741"/>
                      <a:pt x="12676" y="3908"/>
                      <a:pt x="12443" y="4075"/>
                    </a:cubicBezTo>
                    <a:cubicBezTo>
                      <a:pt x="12009" y="4375"/>
                      <a:pt x="11575" y="4675"/>
                      <a:pt x="11175" y="5009"/>
                    </a:cubicBezTo>
                    <a:lnTo>
                      <a:pt x="10141" y="5910"/>
                    </a:lnTo>
                    <a:cubicBezTo>
                      <a:pt x="9841" y="6243"/>
                      <a:pt x="9541" y="6577"/>
                      <a:pt x="9207" y="6877"/>
                    </a:cubicBezTo>
                    <a:cubicBezTo>
                      <a:pt x="8907" y="7210"/>
                      <a:pt x="8540" y="7644"/>
                      <a:pt x="8173" y="8011"/>
                    </a:cubicBezTo>
                    <a:cubicBezTo>
                      <a:pt x="8006" y="8211"/>
                      <a:pt x="7839" y="8378"/>
                      <a:pt x="7673" y="8578"/>
                    </a:cubicBezTo>
                    <a:cubicBezTo>
                      <a:pt x="7506" y="8778"/>
                      <a:pt x="7339" y="9012"/>
                      <a:pt x="7206" y="9212"/>
                    </a:cubicBezTo>
                    <a:lnTo>
                      <a:pt x="6739" y="9912"/>
                    </a:lnTo>
                    <a:cubicBezTo>
                      <a:pt x="6572" y="10146"/>
                      <a:pt x="6438" y="10379"/>
                      <a:pt x="6305" y="10613"/>
                    </a:cubicBezTo>
                    <a:cubicBezTo>
                      <a:pt x="6038" y="11113"/>
                      <a:pt x="5738" y="11580"/>
                      <a:pt x="5471" y="12081"/>
                    </a:cubicBezTo>
                    <a:cubicBezTo>
                      <a:pt x="5204" y="12581"/>
                      <a:pt x="4971" y="12948"/>
                      <a:pt x="4737" y="13382"/>
                    </a:cubicBezTo>
                    <a:cubicBezTo>
                      <a:pt x="4504" y="13815"/>
                      <a:pt x="4270" y="14216"/>
                      <a:pt x="4037" y="14683"/>
                    </a:cubicBezTo>
                    <a:cubicBezTo>
                      <a:pt x="3737" y="15283"/>
                      <a:pt x="3436" y="15883"/>
                      <a:pt x="3203" y="16517"/>
                    </a:cubicBezTo>
                    <a:cubicBezTo>
                      <a:pt x="2769" y="17651"/>
                      <a:pt x="2336" y="18819"/>
                      <a:pt x="2002" y="20020"/>
                    </a:cubicBezTo>
                    <a:cubicBezTo>
                      <a:pt x="1635" y="21221"/>
                      <a:pt x="1301" y="22421"/>
                      <a:pt x="1035" y="23656"/>
                    </a:cubicBezTo>
                    <a:cubicBezTo>
                      <a:pt x="768" y="24656"/>
                      <a:pt x="568" y="25690"/>
                      <a:pt x="434" y="26724"/>
                    </a:cubicBezTo>
                    <a:cubicBezTo>
                      <a:pt x="401" y="27191"/>
                      <a:pt x="267" y="27725"/>
                      <a:pt x="267" y="28159"/>
                    </a:cubicBezTo>
                    <a:cubicBezTo>
                      <a:pt x="234" y="28759"/>
                      <a:pt x="201" y="29393"/>
                      <a:pt x="101" y="29993"/>
                    </a:cubicBezTo>
                    <a:cubicBezTo>
                      <a:pt x="101" y="30160"/>
                      <a:pt x="67" y="30294"/>
                      <a:pt x="67" y="30460"/>
                    </a:cubicBezTo>
                    <a:cubicBezTo>
                      <a:pt x="34" y="30594"/>
                      <a:pt x="34" y="30794"/>
                      <a:pt x="1" y="30994"/>
                    </a:cubicBezTo>
                    <a:lnTo>
                      <a:pt x="1" y="31161"/>
                    </a:lnTo>
                    <a:lnTo>
                      <a:pt x="134" y="31161"/>
                    </a:lnTo>
                    <a:lnTo>
                      <a:pt x="468" y="31194"/>
                    </a:lnTo>
                    <a:lnTo>
                      <a:pt x="935" y="31228"/>
                    </a:lnTo>
                    <a:cubicBezTo>
                      <a:pt x="1735" y="31328"/>
                      <a:pt x="2536" y="31361"/>
                      <a:pt x="3336" y="31361"/>
                    </a:cubicBezTo>
                    <a:cubicBezTo>
                      <a:pt x="3837" y="31361"/>
                      <a:pt x="4337" y="31361"/>
                      <a:pt x="4804" y="31328"/>
                    </a:cubicBezTo>
                    <a:cubicBezTo>
                      <a:pt x="5004" y="31328"/>
                      <a:pt x="5104" y="31294"/>
                      <a:pt x="5104" y="31261"/>
                    </a:cubicBezTo>
                    <a:cubicBezTo>
                      <a:pt x="5104" y="31228"/>
                      <a:pt x="5104" y="31228"/>
                      <a:pt x="5104" y="31228"/>
                    </a:cubicBezTo>
                    <a:cubicBezTo>
                      <a:pt x="5104" y="31228"/>
                      <a:pt x="5171" y="31261"/>
                      <a:pt x="5138" y="31261"/>
                    </a:cubicBezTo>
                    <a:lnTo>
                      <a:pt x="5238" y="31261"/>
                    </a:lnTo>
                    <a:cubicBezTo>
                      <a:pt x="5271" y="31194"/>
                      <a:pt x="5304" y="31128"/>
                      <a:pt x="5338" y="31061"/>
                    </a:cubicBezTo>
                    <a:cubicBezTo>
                      <a:pt x="5438" y="30761"/>
                      <a:pt x="5504" y="30427"/>
                      <a:pt x="5538" y="30060"/>
                    </a:cubicBezTo>
                    <a:cubicBezTo>
                      <a:pt x="5605" y="29460"/>
                      <a:pt x="5605" y="28859"/>
                      <a:pt x="5705" y="28226"/>
                    </a:cubicBezTo>
                    <a:cubicBezTo>
                      <a:pt x="5805" y="27558"/>
                      <a:pt x="6005" y="26758"/>
                      <a:pt x="6105" y="26091"/>
                    </a:cubicBezTo>
                    <a:cubicBezTo>
                      <a:pt x="6372" y="24590"/>
                      <a:pt x="6739" y="23122"/>
                      <a:pt x="7206" y="21654"/>
                    </a:cubicBezTo>
                    <a:cubicBezTo>
                      <a:pt x="7539" y="20653"/>
                      <a:pt x="7806" y="19619"/>
                      <a:pt x="8206" y="18619"/>
                    </a:cubicBezTo>
                    <a:cubicBezTo>
                      <a:pt x="8306" y="18419"/>
                      <a:pt x="8373" y="18185"/>
                      <a:pt x="8473" y="17985"/>
                    </a:cubicBezTo>
                    <a:lnTo>
                      <a:pt x="8740" y="17318"/>
                    </a:lnTo>
                    <a:cubicBezTo>
                      <a:pt x="8907" y="16917"/>
                      <a:pt x="9074" y="16484"/>
                      <a:pt x="9240" y="16050"/>
                    </a:cubicBezTo>
                    <a:cubicBezTo>
                      <a:pt x="9374" y="15750"/>
                      <a:pt x="9507" y="15450"/>
                      <a:pt x="9674" y="15116"/>
                    </a:cubicBezTo>
                    <a:cubicBezTo>
                      <a:pt x="9808" y="14816"/>
                      <a:pt x="9974" y="14549"/>
                      <a:pt x="10141" y="14249"/>
                    </a:cubicBezTo>
                    <a:cubicBezTo>
                      <a:pt x="10375" y="13849"/>
                      <a:pt x="10641" y="13482"/>
                      <a:pt x="10942" y="13148"/>
                    </a:cubicBezTo>
                    <a:cubicBezTo>
                      <a:pt x="11075" y="12948"/>
                      <a:pt x="11242" y="12781"/>
                      <a:pt x="11375" y="12581"/>
                    </a:cubicBezTo>
                    <a:cubicBezTo>
                      <a:pt x="11542" y="12414"/>
                      <a:pt x="11676" y="12247"/>
                      <a:pt x="11809" y="12081"/>
                    </a:cubicBezTo>
                    <a:cubicBezTo>
                      <a:pt x="12843" y="10746"/>
                      <a:pt x="14077" y="9579"/>
                      <a:pt x="15445" y="8578"/>
                    </a:cubicBezTo>
                    <a:cubicBezTo>
                      <a:pt x="16446" y="7911"/>
                      <a:pt x="17546" y="7377"/>
                      <a:pt x="18714" y="7044"/>
                    </a:cubicBezTo>
                    <a:cubicBezTo>
                      <a:pt x="19881" y="6743"/>
                      <a:pt x="21082" y="6543"/>
                      <a:pt x="22283" y="6443"/>
                    </a:cubicBezTo>
                    <a:cubicBezTo>
                      <a:pt x="23260" y="6304"/>
                      <a:pt x="24253" y="6245"/>
                      <a:pt x="25251" y="6245"/>
                    </a:cubicBezTo>
                    <a:cubicBezTo>
                      <a:pt x="25684" y="6245"/>
                      <a:pt x="26119" y="6256"/>
                      <a:pt x="26553" y="6276"/>
                    </a:cubicBezTo>
                    <a:cubicBezTo>
                      <a:pt x="27253" y="6310"/>
                      <a:pt x="27920" y="6443"/>
                      <a:pt x="28621" y="6577"/>
                    </a:cubicBezTo>
                    <a:cubicBezTo>
                      <a:pt x="29288" y="6743"/>
                      <a:pt x="29955" y="6944"/>
                      <a:pt x="30589" y="7210"/>
                    </a:cubicBezTo>
                    <a:cubicBezTo>
                      <a:pt x="31156" y="7411"/>
                      <a:pt x="31723" y="7644"/>
                      <a:pt x="32257" y="7911"/>
                    </a:cubicBezTo>
                    <a:cubicBezTo>
                      <a:pt x="32724" y="8144"/>
                      <a:pt x="33158" y="8445"/>
                      <a:pt x="33558" y="8745"/>
                    </a:cubicBezTo>
                    <a:cubicBezTo>
                      <a:pt x="34625" y="9579"/>
                      <a:pt x="35626" y="10479"/>
                      <a:pt x="36527" y="11480"/>
                    </a:cubicBezTo>
                    <a:cubicBezTo>
                      <a:pt x="37561" y="12681"/>
                      <a:pt x="38428" y="13982"/>
                      <a:pt x="39162" y="15383"/>
                    </a:cubicBezTo>
                    <a:cubicBezTo>
                      <a:pt x="39896" y="16784"/>
                      <a:pt x="40529" y="18252"/>
                      <a:pt x="41030" y="19753"/>
                    </a:cubicBezTo>
                    <a:cubicBezTo>
                      <a:pt x="41397" y="20887"/>
                      <a:pt x="41564" y="21988"/>
                      <a:pt x="41864" y="23155"/>
                    </a:cubicBezTo>
                    <a:cubicBezTo>
                      <a:pt x="42097" y="23922"/>
                      <a:pt x="42264" y="24656"/>
                      <a:pt x="42397" y="25457"/>
                    </a:cubicBezTo>
                    <a:cubicBezTo>
                      <a:pt x="42498" y="26391"/>
                      <a:pt x="42631" y="27325"/>
                      <a:pt x="42731" y="28292"/>
                    </a:cubicBezTo>
                    <a:cubicBezTo>
                      <a:pt x="42798" y="28759"/>
                      <a:pt x="42864" y="29226"/>
                      <a:pt x="42898" y="29693"/>
                    </a:cubicBezTo>
                    <a:cubicBezTo>
                      <a:pt x="42931" y="29927"/>
                      <a:pt x="42931" y="30160"/>
                      <a:pt x="42965" y="30427"/>
                    </a:cubicBezTo>
                    <a:lnTo>
                      <a:pt x="42965" y="30761"/>
                    </a:lnTo>
                    <a:lnTo>
                      <a:pt x="42965" y="31361"/>
                    </a:lnTo>
                    <a:lnTo>
                      <a:pt x="43598" y="31361"/>
                    </a:lnTo>
                    <a:lnTo>
                      <a:pt x="44032" y="31394"/>
                    </a:lnTo>
                    <a:lnTo>
                      <a:pt x="44866" y="31461"/>
                    </a:lnTo>
                    <a:cubicBezTo>
                      <a:pt x="45101" y="31475"/>
                      <a:pt x="45341" y="31483"/>
                      <a:pt x="45583" y="31483"/>
                    </a:cubicBezTo>
                    <a:cubicBezTo>
                      <a:pt x="45925" y="31483"/>
                      <a:pt x="46268" y="31467"/>
                      <a:pt x="46600" y="31428"/>
                    </a:cubicBezTo>
                    <a:lnTo>
                      <a:pt x="46867" y="31428"/>
                    </a:lnTo>
                    <a:lnTo>
                      <a:pt x="47334" y="31461"/>
                    </a:lnTo>
                    <a:lnTo>
                      <a:pt x="47501" y="31461"/>
                    </a:lnTo>
                    <a:lnTo>
                      <a:pt x="47501" y="31161"/>
                    </a:lnTo>
                    <a:lnTo>
                      <a:pt x="47501" y="30294"/>
                    </a:lnTo>
                    <a:lnTo>
                      <a:pt x="47534" y="30360"/>
                    </a:lnTo>
                    <a:lnTo>
                      <a:pt x="47534" y="29627"/>
                    </a:lnTo>
                    <a:cubicBezTo>
                      <a:pt x="47534" y="29126"/>
                      <a:pt x="47501" y="28626"/>
                      <a:pt x="47468" y="28125"/>
                    </a:cubicBezTo>
                    <a:cubicBezTo>
                      <a:pt x="47434" y="27125"/>
                      <a:pt x="47368" y="26157"/>
                      <a:pt x="47234" y="25157"/>
                    </a:cubicBezTo>
                    <a:cubicBezTo>
                      <a:pt x="47201" y="24690"/>
                      <a:pt x="47134" y="24223"/>
                      <a:pt x="47101" y="23722"/>
                    </a:cubicBezTo>
                    <a:lnTo>
                      <a:pt x="46934" y="22855"/>
                    </a:lnTo>
                    <a:cubicBezTo>
                      <a:pt x="46801" y="21854"/>
                      <a:pt x="46600" y="20820"/>
                      <a:pt x="46367" y="19820"/>
                    </a:cubicBezTo>
                    <a:cubicBezTo>
                      <a:pt x="46100" y="18719"/>
                      <a:pt x="45767" y="17651"/>
                      <a:pt x="45400" y="16584"/>
                    </a:cubicBezTo>
                    <a:cubicBezTo>
                      <a:pt x="45033" y="15450"/>
                      <a:pt x="44566" y="14349"/>
                      <a:pt x="44032" y="13248"/>
                    </a:cubicBezTo>
                    <a:cubicBezTo>
                      <a:pt x="43832" y="12881"/>
                      <a:pt x="43598" y="12514"/>
                      <a:pt x="43398" y="12114"/>
                    </a:cubicBezTo>
                    <a:cubicBezTo>
                      <a:pt x="43198" y="11714"/>
                      <a:pt x="42998" y="11347"/>
                      <a:pt x="42798" y="10947"/>
                    </a:cubicBezTo>
                    <a:cubicBezTo>
                      <a:pt x="42131" y="9746"/>
                      <a:pt x="41297" y="8645"/>
                      <a:pt x="40329" y="7677"/>
                    </a:cubicBezTo>
                    <a:cubicBezTo>
                      <a:pt x="39295" y="6610"/>
                      <a:pt x="38194" y="5576"/>
                      <a:pt x="37027" y="4609"/>
                    </a:cubicBezTo>
                    <a:cubicBezTo>
                      <a:pt x="36293" y="3941"/>
                      <a:pt x="35459" y="3341"/>
                      <a:pt x="34592" y="2841"/>
                    </a:cubicBezTo>
                    <a:cubicBezTo>
                      <a:pt x="34158" y="2574"/>
                      <a:pt x="33691" y="2307"/>
                      <a:pt x="33224" y="2073"/>
                    </a:cubicBezTo>
                    <a:cubicBezTo>
                      <a:pt x="32757" y="1807"/>
                      <a:pt x="32257" y="1573"/>
                      <a:pt x="31757" y="1406"/>
                    </a:cubicBezTo>
                    <a:cubicBezTo>
                      <a:pt x="31256" y="1206"/>
                      <a:pt x="30722" y="973"/>
                      <a:pt x="30155" y="806"/>
                    </a:cubicBezTo>
                    <a:cubicBezTo>
                      <a:pt x="29622" y="639"/>
                      <a:pt x="29055" y="472"/>
                      <a:pt x="28488" y="372"/>
                    </a:cubicBezTo>
                    <a:cubicBezTo>
                      <a:pt x="27468" y="132"/>
                      <a:pt x="26448" y="0"/>
                      <a:pt x="25405" y="0"/>
                    </a:cubicBezTo>
                    <a:close/>
                  </a:path>
                </a:pathLst>
              </a:custGeom>
              <a:solidFill>
                <a:schemeClr val="dk2"/>
              </a:solidFill>
              <a:ln w="100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1"/>
              <p:cNvSpPr/>
              <p:nvPr/>
            </p:nvSpPr>
            <p:spPr>
              <a:xfrm>
                <a:off x="-1454200" y="2751138"/>
                <a:ext cx="865625" cy="604400"/>
              </a:xfrm>
              <a:custGeom>
                <a:avLst/>
                <a:gdLst/>
                <a:ahLst/>
                <a:cxnLst/>
                <a:rect l="l" t="t" r="r" b="b"/>
                <a:pathLst>
                  <a:path w="34625" h="24176" extrusionOk="0">
                    <a:moveTo>
                      <a:pt x="18280" y="0"/>
                    </a:moveTo>
                    <a:cubicBezTo>
                      <a:pt x="18046" y="0"/>
                      <a:pt x="17813" y="0"/>
                      <a:pt x="17579" y="33"/>
                    </a:cubicBezTo>
                    <a:cubicBezTo>
                      <a:pt x="17346" y="67"/>
                      <a:pt x="17146" y="67"/>
                      <a:pt x="16912" y="67"/>
                    </a:cubicBezTo>
                    <a:lnTo>
                      <a:pt x="16245" y="167"/>
                    </a:lnTo>
                    <a:cubicBezTo>
                      <a:pt x="16012" y="200"/>
                      <a:pt x="15778" y="200"/>
                      <a:pt x="15545" y="267"/>
                    </a:cubicBezTo>
                    <a:cubicBezTo>
                      <a:pt x="15178" y="334"/>
                      <a:pt x="14811" y="367"/>
                      <a:pt x="14444" y="467"/>
                    </a:cubicBezTo>
                    <a:cubicBezTo>
                      <a:pt x="14144" y="534"/>
                      <a:pt x="13843" y="634"/>
                      <a:pt x="13543" y="701"/>
                    </a:cubicBezTo>
                    <a:cubicBezTo>
                      <a:pt x="13210" y="801"/>
                      <a:pt x="12876" y="934"/>
                      <a:pt x="12543" y="1068"/>
                    </a:cubicBezTo>
                    <a:lnTo>
                      <a:pt x="12309" y="1168"/>
                    </a:lnTo>
                    <a:lnTo>
                      <a:pt x="12076" y="1301"/>
                    </a:lnTo>
                    <a:cubicBezTo>
                      <a:pt x="11909" y="1368"/>
                      <a:pt x="11775" y="1468"/>
                      <a:pt x="11609" y="1535"/>
                    </a:cubicBezTo>
                    <a:cubicBezTo>
                      <a:pt x="11442" y="1601"/>
                      <a:pt x="11342" y="1668"/>
                      <a:pt x="11175" y="1735"/>
                    </a:cubicBezTo>
                    <a:lnTo>
                      <a:pt x="10808" y="1901"/>
                    </a:lnTo>
                    <a:cubicBezTo>
                      <a:pt x="10541" y="2035"/>
                      <a:pt x="10274" y="2168"/>
                      <a:pt x="10041" y="2368"/>
                    </a:cubicBezTo>
                    <a:cubicBezTo>
                      <a:pt x="9907" y="2502"/>
                      <a:pt x="9741" y="2635"/>
                      <a:pt x="9574" y="2769"/>
                    </a:cubicBezTo>
                    <a:cubicBezTo>
                      <a:pt x="9407" y="2902"/>
                      <a:pt x="9240" y="3036"/>
                      <a:pt x="9073" y="3169"/>
                    </a:cubicBezTo>
                    <a:cubicBezTo>
                      <a:pt x="8740" y="3369"/>
                      <a:pt x="8440" y="3603"/>
                      <a:pt x="8139" y="3870"/>
                    </a:cubicBezTo>
                    <a:lnTo>
                      <a:pt x="7406" y="4570"/>
                    </a:lnTo>
                    <a:cubicBezTo>
                      <a:pt x="7172" y="4804"/>
                      <a:pt x="6939" y="5070"/>
                      <a:pt x="6738" y="5304"/>
                    </a:cubicBezTo>
                    <a:cubicBezTo>
                      <a:pt x="6505" y="5571"/>
                      <a:pt x="6238" y="5904"/>
                      <a:pt x="5971" y="6171"/>
                    </a:cubicBezTo>
                    <a:cubicBezTo>
                      <a:pt x="5838" y="6305"/>
                      <a:pt x="5704" y="6471"/>
                      <a:pt x="5604" y="6605"/>
                    </a:cubicBezTo>
                    <a:cubicBezTo>
                      <a:pt x="5471" y="6738"/>
                      <a:pt x="5371" y="6905"/>
                      <a:pt x="5271" y="7072"/>
                    </a:cubicBezTo>
                    <a:lnTo>
                      <a:pt x="4904" y="7606"/>
                    </a:lnTo>
                    <a:cubicBezTo>
                      <a:pt x="4804" y="7772"/>
                      <a:pt x="4704" y="7973"/>
                      <a:pt x="4604" y="8139"/>
                    </a:cubicBezTo>
                    <a:cubicBezTo>
                      <a:pt x="4403" y="8506"/>
                      <a:pt x="4170" y="8873"/>
                      <a:pt x="4003" y="9273"/>
                    </a:cubicBezTo>
                    <a:cubicBezTo>
                      <a:pt x="3803" y="9640"/>
                      <a:pt x="3636" y="9941"/>
                      <a:pt x="3469" y="10274"/>
                    </a:cubicBezTo>
                    <a:cubicBezTo>
                      <a:pt x="3303" y="10608"/>
                      <a:pt x="3136" y="10908"/>
                      <a:pt x="2936" y="11275"/>
                    </a:cubicBezTo>
                    <a:cubicBezTo>
                      <a:pt x="2736" y="11742"/>
                      <a:pt x="2535" y="12176"/>
                      <a:pt x="2335" y="12676"/>
                    </a:cubicBezTo>
                    <a:cubicBezTo>
                      <a:pt x="2002" y="13543"/>
                      <a:pt x="1701" y="14444"/>
                      <a:pt x="1435" y="15378"/>
                    </a:cubicBezTo>
                    <a:cubicBezTo>
                      <a:pt x="1201" y="16278"/>
                      <a:pt x="934" y="17212"/>
                      <a:pt x="767" y="18146"/>
                    </a:cubicBezTo>
                    <a:cubicBezTo>
                      <a:pt x="567" y="18914"/>
                      <a:pt x="434" y="19714"/>
                      <a:pt x="300" y="20515"/>
                    </a:cubicBezTo>
                    <a:cubicBezTo>
                      <a:pt x="267" y="20882"/>
                      <a:pt x="200" y="21282"/>
                      <a:pt x="200" y="21616"/>
                    </a:cubicBezTo>
                    <a:cubicBezTo>
                      <a:pt x="167" y="22083"/>
                      <a:pt x="134" y="22550"/>
                      <a:pt x="67" y="23050"/>
                    </a:cubicBezTo>
                    <a:cubicBezTo>
                      <a:pt x="67" y="23150"/>
                      <a:pt x="67" y="23250"/>
                      <a:pt x="34" y="23384"/>
                    </a:cubicBezTo>
                    <a:cubicBezTo>
                      <a:pt x="34" y="23484"/>
                      <a:pt x="0" y="23617"/>
                      <a:pt x="0" y="23784"/>
                    </a:cubicBezTo>
                    <a:lnTo>
                      <a:pt x="0" y="23917"/>
                    </a:lnTo>
                    <a:lnTo>
                      <a:pt x="100" y="23917"/>
                    </a:lnTo>
                    <a:lnTo>
                      <a:pt x="334" y="23951"/>
                    </a:lnTo>
                    <a:lnTo>
                      <a:pt x="701" y="23984"/>
                    </a:lnTo>
                    <a:cubicBezTo>
                      <a:pt x="1268" y="24051"/>
                      <a:pt x="1868" y="24084"/>
                      <a:pt x="2435" y="24084"/>
                    </a:cubicBezTo>
                    <a:cubicBezTo>
                      <a:pt x="2802" y="24084"/>
                      <a:pt x="4103" y="24084"/>
                      <a:pt x="4470" y="24051"/>
                    </a:cubicBezTo>
                    <a:cubicBezTo>
                      <a:pt x="4604" y="24051"/>
                      <a:pt x="4670" y="24017"/>
                      <a:pt x="4670" y="23984"/>
                    </a:cubicBezTo>
                    <a:lnTo>
                      <a:pt x="4670" y="23951"/>
                    </a:lnTo>
                    <a:cubicBezTo>
                      <a:pt x="4670" y="23951"/>
                      <a:pt x="4704" y="23984"/>
                      <a:pt x="4704" y="23984"/>
                    </a:cubicBezTo>
                    <a:lnTo>
                      <a:pt x="4770" y="23984"/>
                    </a:lnTo>
                    <a:cubicBezTo>
                      <a:pt x="4804" y="23951"/>
                      <a:pt x="4837" y="23917"/>
                      <a:pt x="4837" y="23851"/>
                    </a:cubicBezTo>
                    <a:cubicBezTo>
                      <a:pt x="4904" y="23617"/>
                      <a:pt x="4970" y="23350"/>
                      <a:pt x="4970" y="23083"/>
                    </a:cubicBezTo>
                    <a:cubicBezTo>
                      <a:pt x="5037" y="22616"/>
                      <a:pt x="5037" y="22149"/>
                      <a:pt x="5104" y="21682"/>
                    </a:cubicBezTo>
                    <a:cubicBezTo>
                      <a:pt x="5171" y="21149"/>
                      <a:pt x="5304" y="20548"/>
                      <a:pt x="5404" y="20014"/>
                    </a:cubicBezTo>
                    <a:cubicBezTo>
                      <a:pt x="5604" y="18880"/>
                      <a:pt x="5871" y="17713"/>
                      <a:pt x="6205" y="16612"/>
                    </a:cubicBezTo>
                    <a:cubicBezTo>
                      <a:pt x="6438" y="15845"/>
                      <a:pt x="6638" y="15044"/>
                      <a:pt x="6939" y="14277"/>
                    </a:cubicBezTo>
                    <a:lnTo>
                      <a:pt x="7139" y="13777"/>
                    </a:lnTo>
                    <a:lnTo>
                      <a:pt x="7305" y="13310"/>
                    </a:lnTo>
                    <a:cubicBezTo>
                      <a:pt x="7439" y="12976"/>
                      <a:pt x="7539" y="12643"/>
                      <a:pt x="7672" y="12309"/>
                    </a:cubicBezTo>
                    <a:cubicBezTo>
                      <a:pt x="7772" y="12075"/>
                      <a:pt x="7873" y="11842"/>
                      <a:pt x="7973" y="11608"/>
                    </a:cubicBezTo>
                    <a:cubicBezTo>
                      <a:pt x="8106" y="11375"/>
                      <a:pt x="8206" y="11141"/>
                      <a:pt x="8340" y="10908"/>
                    </a:cubicBezTo>
                    <a:cubicBezTo>
                      <a:pt x="8506" y="10641"/>
                      <a:pt x="8706" y="10341"/>
                      <a:pt x="8907" y="10074"/>
                    </a:cubicBezTo>
                    <a:cubicBezTo>
                      <a:pt x="9007" y="9941"/>
                      <a:pt x="9140" y="9807"/>
                      <a:pt x="9240" y="9674"/>
                    </a:cubicBezTo>
                    <a:cubicBezTo>
                      <a:pt x="9340" y="9540"/>
                      <a:pt x="9440" y="9407"/>
                      <a:pt x="9540" y="9273"/>
                    </a:cubicBezTo>
                    <a:cubicBezTo>
                      <a:pt x="10308" y="8273"/>
                      <a:pt x="11208" y="7372"/>
                      <a:pt x="12209" y="6572"/>
                    </a:cubicBezTo>
                    <a:cubicBezTo>
                      <a:pt x="12943" y="6071"/>
                      <a:pt x="13743" y="5671"/>
                      <a:pt x="14611" y="5404"/>
                    </a:cubicBezTo>
                    <a:cubicBezTo>
                      <a:pt x="15445" y="5171"/>
                      <a:pt x="16312" y="5004"/>
                      <a:pt x="17213" y="4937"/>
                    </a:cubicBezTo>
                    <a:cubicBezTo>
                      <a:pt x="17760" y="4823"/>
                      <a:pt x="18322" y="4771"/>
                      <a:pt x="18890" y="4771"/>
                    </a:cubicBezTo>
                    <a:cubicBezTo>
                      <a:pt x="19153" y="4771"/>
                      <a:pt x="19417" y="4782"/>
                      <a:pt x="19681" y="4804"/>
                    </a:cubicBezTo>
                    <a:cubicBezTo>
                      <a:pt x="20181" y="4837"/>
                      <a:pt x="19714" y="4937"/>
                      <a:pt x="20215" y="5037"/>
                    </a:cubicBezTo>
                    <a:cubicBezTo>
                      <a:pt x="20682" y="5171"/>
                      <a:pt x="21182" y="5337"/>
                      <a:pt x="21649" y="5504"/>
                    </a:cubicBezTo>
                    <a:cubicBezTo>
                      <a:pt x="22049" y="5671"/>
                      <a:pt x="22483" y="5871"/>
                      <a:pt x="22883" y="6071"/>
                    </a:cubicBezTo>
                    <a:cubicBezTo>
                      <a:pt x="23217" y="6238"/>
                      <a:pt x="23517" y="6471"/>
                      <a:pt x="23817" y="6705"/>
                    </a:cubicBezTo>
                    <a:cubicBezTo>
                      <a:pt x="25552" y="8073"/>
                      <a:pt x="26953" y="9807"/>
                      <a:pt x="27887" y="11809"/>
                    </a:cubicBezTo>
                    <a:cubicBezTo>
                      <a:pt x="28454" y="12876"/>
                      <a:pt x="28888" y="14010"/>
                      <a:pt x="29254" y="15144"/>
                    </a:cubicBezTo>
                    <a:cubicBezTo>
                      <a:pt x="29521" y="16012"/>
                      <a:pt x="29655" y="16846"/>
                      <a:pt x="29855" y="17746"/>
                    </a:cubicBezTo>
                    <a:cubicBezTo>
                      <a:pt x="30022" y="18347"/>
                      <a:pt x="30188" y="18914"/>
                      <a:pt x="30255" y="19514"/>
                    </a:cubicBezTo>
                    <a:cubicBezTo>
                      <a:pt x="30355" y="20248"/>
                      <a:pt x="30422" y="20948"/>
                      <a:pt x="30522" y="21682"/>
                    </a:cubicBezTo>
                    <a:cubicBezTo>
                      <a:pt x="30555" y="22049"/>
                      <a:pt x="30622" y="22416"/>
                      <a:pt x="30622" y="22783"/>
                    </a:cubicBezTo>
                    <a:cubicBezTo>
                      <a:pt x="30622" y="22950"/>
                      <a:pt x="30655" y="23150"/>
                      <a:pt x="30655" y="23317"/>
                    </a:cubicBezTo>
                    <a:lnTo>
                      <a:pt x="30655" y="23584"/>
                    </a:lnTo>
                    <a:lnTo>
                      <a:pt x="30655" y="24051"/>
                    </a:lnTo>
                    <a:lnTo>
                      <a:pt x="31156" y="24051"/>
                    </a:lnTo>
                    <a:lnTo>
                      <a:pt x="31456" y="24084"/>
                    </a:lnTo>
                    <a:lnTo>
                      <a:pt x="32090" y="24151"/>
                    </a:lnTo>
                    <a:cubicBezTo>
                      <a:pt x="32407" y="24167"/>
                      <a:pt x="32724" y="24176"/>
                      <a:pt x="33036" y="24176"/>
                    </a:cubicBezTo>
                    <a:cubicBezTo>
                      <a:pt x="33349" y="24176"/>
                      <a:pt x="33658" y="24167"/>
                      <a:pt x="33958" y="24151"/>
                    </a:cubicBezTo>
                    <a:cubicBezTo>
                      <a:pt x="33991" y="24134"/>
                      <a:pt x="34025" y="24126"/>
                      <a:pt x="34058" y="24126"/>
                    </a:cubicBezTo>
                    <a:cubicBezTo>
                      <a:pt x="34091" y="24126"/>
                      <a:pt x="34125" y="24134"/>
                      <a:pt x="34158" y="24151"/>
                    </a:cubicBezTo>
                    <a:lnTo>
                      <a:pt x="34625" y="24151"/>
                    </a:lnTo>
                    <a:lnTo>
                      <a:pt x="34625" y="23917"/>
                    </a:lnTo>
                    <a:lnTo>
                      <a:pt x="34625" y="23283"/>
                    </a:lnTo>
                    <a:lnTo>
                      <a:pt x="34625" y="22716"/>
                    </a:lnTo>
                    <a:cubicBezTo>
                      <a:pt x="34625" y="22316"/>
                      <a:pt x="34625" y="21949"/>
                      <a:pt x="34592" y="21582"/>
                    </a:cubicBezTo>
                    <a:cubicBezTo>
                      <a:pt x="34558" y="20815"/>
                      <a:pt x="34492" y="20048"/>
                      <a:pt x="34425" y="19281"/>
                    </a:cubicBezTo>
                    <a:cubicBezTo>
                      <a:pt x="34391" y="18914"/>
                      <a:pt x="34358" y="18547"/>
                      <a:pt x="34325" y="18213"/>
                    </a:cubicBezTo>
                    <a:lnTo>
                      <a:pt x="34225" y="17546"/>
                    </a:lnTo>
                    <a:cubicBezTo>
                      <a:pt x="34091" y="16745"/>
                      <a:pt x="33958" y="15978"/>
                      <a:pt x="33791" y="15178"/>
                    </a:cubicBezTo>
                    <a:cubicBezTo>
                      <a:pt x="33624" y="14410"/>
                      <a:pt x="33324" y="13510"/>
                      <a:pt x="33091" y="12709"/>
                    </a:cubicBezTo>
                    <a:cubicBezTo>
                      <a:pt x="32790" y="11842"/>
                      <a:pt x="32457" y="11008"/>
                      <a:pt x="32090" y="10174"/>
                    </a:cubicBezTo>
                    <a:cubicBezTo>
                      <a:pt x="31956" y="9874"/>
                      <a:pt x="31790" y="9574"/>
                      <a:pt x="31623" y="9307"/>
                    </a:cubicBezTo>
                    <a:cubicBezTo>
                      <a:pt x="31489" y="9007"/>
                      <a:pt x="31323" y="8706"/>
                      <a:pt x="31189" y="8406"/>
                    </a:cubicBezTo>
                    <a:cubicBezTo>
                      <a:pt x="30722" y="7472"/>
                      <a:pt x="30088" y="6638"/>
                      <a:pt x="29388" y="5904"/>
                    </a:cubicBezTo>
                    <a:cubicBezTo>
                      <a:pt x="28621" y="5070"/>
                      <a:pt x="27820" y="4303"/>
                      <a:pt x="26986" y="3536"/>
                    </a:cubicBezTo>
                    <a:cubicBezTo>
                      <a:pt x="26452" y="3036"/>
                      <a:pt x="25852" y="2569"/>
                      <a:pt x="25218" y="2168"/>
                    </a:cubicBezTo>
                    <a:cubicBezTo>
                      <a:pt x="24885" y="1968"/>
                      <a:pt x="24551" y="1801"/>
                      <a:pt x="24218" y="1601"/>
                    </a:cubicBezTo>
                    <a:cubicBezTo>
                      <a:pt x="23884" y="1401"/>
                      <a:pt x="23517" y="1234"/>
                      <a:pt x="23150" y="1068"/>
                    </a:cubicBezTo>
                    <a:cubicBezTo>
                      <a:pt x="22817" y="934"/>
                      <a:pt x="22383" y="767"/>
                      <a:pt x="21983" y="634"/>
                    </a:cubicBezTo>
                    <a:cubicBezTo>
                      <a:pt x="21582" y="467"/>
                      <a:pt x="21182" y="367"/>
                      <a:pt x="20782" y="300"/>
                    </a:cubicBezTo>
                    <a:cubicBezTo>
                      <a:pt x="19948" y="100"/>
                      <a:pt x="19114" y="0"/>
                      <a:pt x="18280" y="0"/>
                    </a:cubicBezTo>
                    <a:close/>
                  </a:path>
                </a:pathLst>
              </a:custGeom>
              <a:solidFill>
                <a:schemeClr val="accent1"/>
              </a:solidFill>
              <a:ln w="5000" cap="flat" cmpd="sng">
                <a:solidFill>
                  <a:schemeClr val="accent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1"/>
              <p:cNvSpPr/>
              <p:nvPr/>
            </p:nvSpPr>
            <p:spPr>
              <a:xfrm>
                <a:off x="-1937050" y="3124538"/>
                <a:ext cx="726375" cy="512100"/>
              </a:xfrm>
              <a:custGeom>
                <a:avLst/>
                <a:gdLst/>
                <a:ahLst/>
                <a:cxnLst/>
                <a:rect l="l" t="t" r="r" b="b"/>
                <a:pathLst>
                  <a:path w="29055" h="20484" extrusionOk="0">
                    <a:moveTo>
                      <a:pt x="11835" y="0"/>
                    </a:moveTo>
                    <a:cubicBezTo>
                      <a:pt x="11263" y="0"/>
                      <a:pt x="10688" y="113"/>
                      <a:pt x="10141" y="342"/>
                    </a:cubicBezTo>
                    <a:cubicBezTo>
                      <a:pt x="8840" y="976"/>
                      <a:pt x="8240" y="2243"/>
                      <a:pt x="8106" y="3577"/>
                    </a:cubicBezTo>
                    <a:cubicBezTo>
                      <a:pt x="7052" y="3106"/>
                      <a:pt x="6205" y="2496"/>
                      <a:pt x="5067" y="2496"/>
                    </a:cubicBezTo>
                    <a:cubicBezTo>
                      <a:pt x="4837" y="2496"/>
                      <a:pt x="4595" y="2521"/>
                      <a:pt x="4337" y="2577"/>
                    </a:cubicBezTo>
                    <a:cubicBezTo>
                      <a:pt x="2836" y="2944"/>
                      <a:pt x="1702" y="4178"/>
                      <a:pt x="1502" y="5679"/>
                    </a:cubicBezTo>
                    <a:cubicBezTo>
                      <a:pt x="1368" y="7247"/>
                      <a:pt x="2335" y="8648"/>
                      <a:pt x="3837" y="9081"/>
                    </a:cubicBezTo>
                    <a:cubicBezTo>
                      <a:pt x="3718" y="9066"/>
                      <a:pt x="3600" y="9059"/>
                      <a:pt x="3483" y="9059"/>
                    </a:cubicBezTo>
                    <a:cubicBezTo>
                      <a:pt x="1806" y="9059"/>
                      <a:pt x="227" y="10567"/>
                      <a:pt x="134" y="12250"/>
                    </a:cubicBezTo>
                    <a:cubicBezTo>
                      <a:pt x="0" y="14085"/>
                      <a:pt x="1368" y="15853"/>
                      <a:pt x="3103" y="16353"/>
                    </a:cubicBezTo>
                    <a:cubicBezTo>
                      <a:pt x="3533" y="16465"/>
                      <a:pt x="3971" y="16519"/>
                      <a:pt x="4406" y="16519"/>
                    </a:cubicBezTo>
                    <a:cubicBezTo>
                      <a:pt x="5791" y="16519"/>
                      <a:pt x="7142" y="15968"/>
                      <a:pt x="8106" y="14952"/>
                    </a:cubicBezTo>
                    <a:lnTo>
                      <a:pt x="8106" y="14952"/>
                    </a:lnTo>
                    <a:cubicBezTo>
                      <a:pt x="7439" y="17254"/>
                      <a:pt x="9140" y="19989"/>
                      <a:pt x="11509" y="20423"/>
                    </a:cubicBezTo>
                    <a:cubicBezTo>
                      <a:pt x="11731" y="20463"/>
                      <a:pt x="11955" y="20483"/>
                      <a:pt x="12178" y="20483"/>
                    </a:cubicBezTo>
                    <a:cubicBezTo>
                      <a:pt x="14332" y="20483"/>
                      <a:pt x="16428" y="18663"/>
                      <a:pt x="16579" y="16487"/>
                    </a:cubicBezTo>
                    <a:cubicBezTo>
                      <a:pt x="16670" y="18330"/>
                      <a:pt x="18184" y="19735"/>
                      <a:pt x="19981" y="19735"/>
                    </a:cubicBezTo>
                    <a:cubicBezTo>
                      <a:pt x="20168" y="19735"/>
                      <a:pt x="20357" y="19720"/>
                      <a:pt x="20548" y="19689"/>
                    </a:cubicBezTo>
                    <a:cubicBezTo>
                      <a:pt x="22550" y="19355"/>
                      <a:pt x="23817" y="17354"/>
                      <a:pt x="23250" y="15386"/>
                    </a:cubicBezTo>
                    <a:lnTo>
                      <a:pt x="23250" y="15386"/>
                    </a:lnTo>
                    <a:cubicBezTo>
                      <a:pt x="24051" y="15786"/>
                      <a:pt x="24251" y="15986"/>
                      <a:pt x="25118" y="16153"/>
                    </a:cubicBezTo>
                    <a:cubicBezTo>
                      <a:pt x="25361" y="16209"/>
                      <a:pt x="25609" y="16236"/>
                      <a:pt x="25856" y="16236"/>
                    </a:cubicBezTo>
                    <a:cubicBezTo>
                      <a:pt x="26493" y="16236"/>
                      <a:pt x="27125" y="16056"/>
                      <a:pt x="27654" y="15719"/>
                    </a:cubicBezTo>
                    <a:cubicBezTo>
                      <a:pt x="28954" y="14785"/>
                      <a:pt x="29055" y="12784"/>
                      <a:pt x="28254" y="11416"/>
                    </a:cubicBezTo>
                    <a:cubicBezTo>
                      <a:pt x="27553" y="10182"/>
                      <a:pt x="26453" y="9215"/>
                      <a:pt x="25152" y="8681"/>
                    </a:cubicBezTo>
                    <a:cubicBezTo>
                      <a:pt x="26986" y="6279"/>
                      <a:pt x="26119" y="2777"/>
                      <a:pt x="23384" y="1476"/>
                    </a:cubicBezTo>
                    <a:cubicBezTo>
                      <a:pt x="22725" y="1174"/>
                      <a:pt x="22040" y="1033"/>
                      <a:pt x="21370" y="1033"/>
                    </a:cubicBezTo>
                    <a:cubicBezTo>
                      <a:pt x="19221" y="1033"/>
                      <a:pt x="17221" y="2482"/>
                      <a:pt x="16712" y="4745"/>
                    </a:cubicBezTo>
                    <a:cubicBezTo>
                      <a:pt x="16479" y="3210"/>
                      <a:pt x="15678" y="1843"/>
                      <a:pt x="14444" y="875"/>
                    </a:cubicBezTo>
                    <a:cubicBezTo>
                      <a:pt x="13680" y="297"/>
                      <a:pt x="12763" y="0"/>
                      <a:pt x="11835" y="0"/>
                    </a:cubicBezTo>
                    <a:close/>
                  </a:path>
                </a:pathLst>
              </a:cu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1"/>
              <p:cNvSpPr/>
              <p:nvPr/>
            </p:nvSpPr>
            <p:spPr>
              <a:xfrm>
                <a:off x="-1942050" y="3115838"/>
                <a:ext cx="733050" cy="527125"/>
              </a:xfrm>
              <a:custGeom>
                <a:avLst/>
                <a:gdLst/>
                <a:ahLst/>
                <a:cxnLst/>
                <a:rect l="l" t="t" r="r" b="b"/>
                <a:pathLst>
                  <a:path w="29322" h="21085" extrusionOk="0">
                    <a:moveTo>
                      <a:pt x="11823" y="1"/>
                    </a:moveTo>
                    <a:cubicBezTo>
                      <a:pt x="11685" y="1"/>
                      <a:pt x="11547" y="9"/>
                      <a:pt x="11408" y="23"/>
                    </a:cubicBezTo>
                    <a:cubicBezTo>
                      <a:pt x="10741" y="156"/>
                      <a:pt x="10141" y="456"/>
                      <a:pt x="9607" y="857"/>
                    </a:cubicBezTo>
                    <a:cubicBezTo>
                      <a:pt x="9274" y="1123"/>
                      <a:pt x="8973" y="1424"/>
                      <a:pt x="8740" y="1757"/>
                    </a:cubicBezTo>
                    <a:cubicBezTo>
                      <a:pt x="8540" y="2024"/>
                      <a:pt x="8373" y="2324"/>
                      <a:pt x="8240" y="2591"/>
                    </a:cubicBezTo>
                    <a:cubicBezTo>
                      <a:pt x="8173" y="2758"/>
                      <a:pt x="8139" y="2925"/>
                      <a:pt x="8073" y="3091"/>
                    </a:cubicBezTo>
                    <a:cubicBezTo>
                      <a:pt x="8073" y="3158"/>
                      <a:pt x="8039" y="3258"/>
                      <a:pt x="8006" y="3325"/>
                    </a:cubicBezTo>
                    <a:cubicBezTo>
                      <a:pt x="8006" y="3325"/>
                      <a:pt x="8006" y="3358"/>
                      <a:pt x="8006" y="3392"/>
                    </a:cubicBezTo>
                    <a:lnTo>
                      <a:pt x="8006" y="3425"/>
                    </a:lnTo>
                    <a:lnTo>
                      <a:pt x="7973" y="3392"/>
                    </a:lnTo>
                    <a:lnTo>
                      <a:pt x="7939" y="3392"/>
                    </a:lnTo>
                    <a:lnTo>
                      <a:pt x="7773" y="3292"/>
                    </a:lnTo>
                    <a:cubicBezTo>
                      <a:pt x="7539" y="3158"/>
                      <a:pt x="7306" y="3091"/>
                      <a:pt x="7039" y="3025"/>
                    </a:cubicBezTo>
                    <a:cubicBezTo>
                      <a:pt x="6438" y="2891"/>
                      <a:pt x="5871" y="2691"/>
                      <a:pt x="5171" y="2558"/>
                    </a:cubicBezTo>
                    <a:cubicBezTo>
                      <a:pt x="5121" y="2549"/>
                      <a:pt x="5069" y="2545"/>
                      <a:pt x="5015" y="2545"/>
                    </a:cubicBezTo>
                    <a:cubicBezTo>
                      <a:pt x="4856" y="2545"/>
                      <a:pt x="4687" y="2583"/>
                      <a:pt x="4537" y="2658"/>
                    </a:cubicBezTo>
                    <a:cubicBezTo>
                      <a:pt x="4437" y="2725"/>
                      <a:pt x="4437" y="2825"/>
                      <a:pt x="4537" y="2958"/>
                    </a:cubicBezTo>
                    <a:cubicBezTo>
                      <a:pt x="4637" y="3025"/>
                      <a:pt x="4737" y="3091"/>
                      <a:pt x="4837" y="3125"/>
                    </a:cubicBezTo>
                    <a:cubicBezTo>
                      <a:pt x="4937" y="3158"/>
                      <a:pt x="5004" y="3192"/>
                      <a:pt x="5104" y="3192"/>
                    </a:cubicBezTo>
                    <a:cubicBezTo>
                      <a:pt x="5571" y="3192"/>
                      <a:pt x="6038" y="3292"/>
                      <a:pt x="6472" y="3458"/>
                    </a:cubicBezTo>
                    <a:cubicBezTo>
                      <a:pt x="6705" y="3558"/>
                      <a:pt x="6939" y="3659"/>
                      <a:pt x="7139" y="3759"/>
                    </a:cubicBezTo>
                    <a:lnTo>
                      <a:pt x="8006" y="4126"/>
                    </a:lnTo>
                    <a:cubicBezTo>
                      <a:pt x="8206" y="4226"/>
                      <a:pt x="8373" y="4292"/>
                      <a:pt x="8540" y="4359"/>
                    </a:cubicBezTo>
                    <a:cubicBezTo>
                      <a:pt x="8573" y="4192"/>
                      <a:pt x="8573" y="3992"/>
                      <a:pt x="8606" y="3825"/>
                    </a:cubicBezTo>
                    <a:lnTo>
                      <a:pt x="8673" y="3558"/>
                    </a:lnTo>
                    <a:lnTo>
                      <a:pt x="8673" y="3458"/>
                    </a:lnTo>
                    <a:lnTo>
                      <a:pt x="8673" y="3425"/>
                    </a:lnTo>
                    <a:lnTo>
                      <a:pt x="8673" y="3358"/>
                    </a:lnTo>
                    <a:cubicBezTo>
                      <a:pt x="8707" y="3158"/>
                      <a:pt x="8807" y="2991"/>
                      <a:pt x="8873" y="2791"/>
                    </a:cubicBezTo>
                    <a:cubicBezTo>
                      <a:pt x="9040" y="2458"/>
                      <a:pt x="9240" y="2091"/>
                      <a:pt x="9507" y="1791"/>
                    </a:cubicBezTo>
                    <a:cubicBezTo>
                      <a:pt x="9674" y="1557"/>
                      <a:pt x="9907" y="1357"/>
                      <a:pt x="10141" y="1190"/>
                    </a:cubicBezTo>
                    <a:cubicBezTo>
                      <a:pt x="10374" y="990"/>
                      <a:pt x="10675" y="857"/>
                      <a:pt x="10975" y="790"/>
                    </a:cubicBezTo>
                    <a:cubicBezTo>
                      <a:pt x="11274" y="720"/>
                      <a:pt x="11576" y="686"/>
                      <a:pt x="11877" y="686"/>
                    </a:cubicBezTo>
                    <a:cubicBezTo>
                      <a:pt x="12582" y="686"/>
                      <a:pt x="13279" y="873"/>
                      <a:pt x="13910" y="1223"/>
                    </a:cubicBezTo>
                    <a:cubicBezTo>
                      <a:pt x="14077" y="1357"/>
                      <a:pt x="14277" y="1457"/>
                      <a:pt x="14444" y="1590"/>
                    </a:cubicBezTo>
                    <a:cubicBezTo>
                      <a:pt x="15245" y="2191"/>
                      <a:pt x="15878" y="3025"/>
                      <a:pt x="16212" y="3992"/>
                    </a:cubicBezTo>
                    <a:cubicBezTo>
                      <a:pt x="16279" y="4192"/>
                      <a:pt x="16345" y="4459"/>
                      <a:pt x="16412" y="4726"/>
                    </a:cubicBezTo>
                    <a:cubicBezTo>
                      <a:pt x="16479" y="4993"/>
                      <a:pt x="16512" y="5260"/>
                      <a:pt x="16579" y="5493"/>
                    </a:cubicBezTo>
                    <a:cubicBezTo>
                      <a:pt x="16646" y="5994"/>
                      <a:pt x="16746" y="6427"/>
                      <a:pt x="16812" y="6894"/>
                    </a:cubicBezTo>
                    <a:cubicBezTo>
                      <a:pt x="16912" y="6527"/>
                      <a:pt x="17012" y="6127"/>
                      <a:pt x="17146" y="5693"/>
                    </a:cubicBezTo>
                    <a:cubicBezTo>
                      <a:pt x="17179" y="5560"/>
                      <a:pt x="17213" y="5426"/>
                      <a:pt x="17246" y="5293"/>
                    </a:cubicBezTo>
                    <a:lnTo>
                      <a:pt x="17379" y="4959"/>
                    </a:lnTo>
                    <a:cubicBezTo>
                      <a:pt x="17446" y="4693"/>
                      <a:pt x="17546" y="4459"/>
                      <a:pt x="17646" y="4226"/>
                    </a:cubicBezTo>
                    <a:lnTo>
                      <a:pt x="17713" y="4059"/>
                    </a:lnTo>
                    <a:cubicBezTo>
                      <a:pt x="17746" y="3992"/>
                      <a:pt x="17780" y="3959"/>
                      <a:pt x="17813" y="3892"/>
                    </a:cubicBezTo>
                    <a:cubicBezTo>
                      <a:pt x="17880" y="3759"/>
                      <a:pt x="17980" y="3625"/>
                      <a:pt x="18047" y="3492"/>
                    </a:cubicBezTo>
                    <a:cubicBezTo>
                      <a:pt x="18213" y="3258"/>
                      <a:pt x="18380" y="3058"/>
                      <a:pt x="18580" y="2891"/>
                    </a:cubicBezTo>
                    <a:cubicBezTo>
                      <a:pt x="18981" y="2491"/>
                      <a:pt x="19481" y="2191"/>
                      <a:pt x="20015" y="1991"/>
                    </a:cubicBezTo>
                    <a:cubicBezTo>
                      <a:pt x="20481" y="1816"/>
                      <a:pt x="20972" y="1717"/>
                      <a:pt x="21466" y="1717"/>
                    </a:cubicBezTo>
                    <a:cubicBezTo>
                      <a:pt x="21538" y="1717"/>
                      <a:pt x="21610" y="1720"/>
                      <a:pt x="21682" y="1724"/>
                    </a:cubicBezTo>
                    <a:cubicBezTo>
                      <a:pt x="22250" y="1757"/>
                      <a:pt x="22783" y="1924"/>
                      <a:pt x="23284" y="2191"/>
                    </a:cubicBezTo>
                    <a:cubicBezTo>
                      <a:pt x="23550" y="2324"/>
                      <a:pt x="23684" y="2391"/>
                      <a:pt x="23817" y="2458"/>
                    </a:cubicBezTo>
                    <a:cubicBezTo>
                      <a:pt x="24017" y="2558"/>
                      <a:pt x="24184" y="2658"/>
                      <a:pt x="24351" y="2791"/>
                    </a:cubicBezTo>
                    <a:cubicBezTo>
                      <a:pt x="24585" y="2991"/>
                      <a:pt x="24818" y="3192"/>
                      <a:pt x="25018" y="3425"/>
                    </a:cubicBezTo>
                    <a:cubicBezTo>
                      <a:pt x="25252" y="3659"/>
                      <a:pt x="25418" y="3925"/>
                      <a:pt x="25519" y="4226"/>
                    </a:cubicBezTo>
                    <a:cubicBezTo>
                      <a:pt x="25719" y="4959"/>
                      <a:pt x="25785" y="5326"/>
                      <a:pt x="25852" y="5593"/>
                    </a:cubicBezTo>
                    <a:cubicBezTo>
                      <a:pt x="25952" y="5860"/>
                      <a:pt x="25986" y="6127"/>
                      <a:pt x="25986" y="6394"/>
                    </a:cubicBezTo>
                    <a:cubicBezTo>
                      <a:pt x="25986" y="6627"/>
                      <a:pt x="25952" y="6827"/>
                      <a:pt x="25919" y="7061"/>
                    </a:cubicBezTo>
                    <a:cubicBezTo>
                      <a:pt x="25885" y="7228"/>
                      <a:pt x="25819" y="7395"/>
                      <a:pt x="25785" y="7561"/>
                    </a:cubicBezTo>
                    <a:cubicBezTo>
                      <a:pt x="25685" y="7728"/>
                      <a:pt x="25585" y="7895"/>
                      <a:pt x="25519" y="8028"/>
                    </a:cubicBezTo>
                    <a:lnTo>
                      <a:pt x="25385" y="8295"/>
                    </a:lnTo>
                    <a:lnTo>
                      <a:pt x="25185" y="8562"/>
                    </a:lnTo>
                    <a:lnTo>
                      <a:pt x="24851" y="9029"/>
                    </a:lnTo>
                    <a:lnTo>
                      <a:pt x="24785" y="9162"/>
                    </a:lnTo>
                    <a:cubicBezTo>
                      <a:pt x="24785" y="9162"/>
                      <a:pt x="24751" y="9196"/>
                      <a:pt x="24785" y="9196"/>
                    </a:cubicBezTo>
                    <a:lnTo>
                      <a:pt x="24851" y="9229"/>
                    </a:lnTo>
                    <a:lnTo>
                      <a:pt x="25085" y="9363"/>
                    </a:lnTo>
                    <a:lnTo>
                      <a:pt x="25619" y="9596"/>
                    </a:lnTo>
                    <a:lnTo>
                      <a:pt x="25852" y="9730"/>
                    </a:lnTo>
                    <a:cubicBezTo>
                      <a:pt x="26586" y="10130"/>
                      <a:pt x="27220" y="10630"/>
                      <a:pt x="27753" y="11264"/>
                    </a:cubicBezTo>
                    <a:cubicBezTo>
                      <a:pt x="27920" y="11497"/>
                      <a:pt x="28120" y="11731"/>
                      <a:pt x="28254" y="11964"/>
                    </a:cubicBezTo>
                    <a:cubicBezTo>
                      <a:pt x="28521" y="12331"/>
                      <a:pt x="28654" y="12798"/>
                      <a:pt x="28687" y="13265"/>
                    </a:cubicBezTo>
                    <a:cubicBezTo>
                      <a:pt x="28687" y="13699"/>
                      <a:pt x="28654" y="14133"/>
                      <a:pt x="28554" y="14600"/>
                    </a:cubicBezTo>
                    <a:cubicBezTo>
                      <a:pt x="28454" y="14967"/>
                      <a:pt x="28287" y="15334"/>
                      <a:pt x="28020" y="15634"/>
                    </a:cubicBezTo>
                    <a:cubicBezTo>
                      <a:pt x="27753" y="15901"/>
                      <a:pt x="27420" y="16101"/>
                      <a:pt x="27053" y="16234"/>
                    </a:cubicBezTo>
                    <a:cubicBezTo>
                      <a:pt x="26719" y="16334"/>
                      <a:pt x="26386" y="16368"/>
                      <a:pt x="26019" y="16368"/>
                    </a:cubicBezTo>
                    <a:cubicBezTo>
                      <a:pt x="25685" y="16334"/>
                      <a:pt x="25318" y="16268"/>
                      <a:pt x="24985" y="16167"/>
                    </a:cubicBezTo>
                    <a:cubicBezTo>
                      <a:pt x="24751" y="16101"/>
                      <a:pt x="24551" y="16001"/>
                      <a:pt x="24351" y="15867"/>
                    </a:cubicBezTo>
                    <a:cubicBezTo>
                      <a:pt x="23984" y="15634"/>
                      <a:pt x="23584" y="15434"/>
                      <a:pt x="23150" y="15200"/>
                    </a:cubicBezTo>
                    <a:lnTo>
                      <a:pt x="22983" y="15133"/>
                    </a:lnTo>
                    <a:lnTo>
                      <a:pt x="22983" y="15133"/>
                    </a:lnTo>
                    <a:cubicBezTo>
                      <a:pt x="23050" y="15367"/>
                      <a:pt x="23117" y="15767"/>
                      <a:pt x="23184" y="16201"/>
                    </a:cubicBezTo>
                    <a:cubicBezTo>
                      <a:pt x="23217" y="16301"/>
                      <a:pt x="23217" y="16434"/>
                      <a:pt x="23217" y="16534"/>
                    </a:cubicBezTo>
                    <a:lnTo>
                      <a:pt x="23217" y="16701"/>
                    </a:lnTo>
                    <a:cubicBezTo>
                      <a:pt x="23217" y="16801"/>
                      <a:pt x="23217" y="16901"/>
                      <a:pt x="23217" y="17001"/>
                    </a:cubicBezTo>
                    <a:cubicBezTo>
                      <a:pt x="23184" y="17368"/>
                      <a:pt x="23083" y="17702"/>
                      <a:pt x="22917" y="18035"/>
                    </a:cubicBezTo>
                    <a:cubicBezTo>
                      <a:pt x="22717" y="18436"/>
                      <a:pt x="22416" y="18803"/>
                      <a:pt x="22083" y="19103"/>
                    </a:cubicBezTo>
                    <a:cubicBezTo>
                      <a:pt x="21749" y="19370"/>
                      <a:pt x="21316" y="19570"/>
                      <a:pt x="20882" y="19670"/>
                    </a:cubicBezTo>
                    <a:cubicBezTo>
                      <a:pt x="20687" y="19719"/>
                      <a:pt x="20473" y="19750"/>
                      <a:pt x="20268" y="19750"/>
                    </a:cubicBezTo>
                    <a:cubicBezTo>
                      <a:pt x="20193" y="19750"/>
                      <a:pt x="20119" y="19746"/>
                      <a:pt x="20048" y="19737"/>
                    </a:cubicBezTo>
                    <a:cubicBezTo>
                      <a:pt x="19848" y="19703"/>
                      <a:pt x="19681" y="19670"/>
                      <a:pt x="19481" y="19603"/>
                    </a:cubicBezTo>
                    <a:cubicBezTo>
                      <a:pt x="19314" y="19537"/>
                      <a:pt x="19114" y="19470"/>
                      <a:pt x="18947" y="19403"/>
                    </a:cubicBezTo>
                    <a:cubicBezTo>
                      <a:pt x="18680" y="19270"/>
                      <a:pt x="18447" y="19103"/>
                      <a:pt x="18247" y="18903"/>
                    </a:cubicBezTo>
                    <a:cubicBezTo>
                      <a:pt x="17980" y="18636"/>
                      <a:pt x="17780" y="18369"/>
                      <a:pt x="17580" y="18069"/>
                    </a:cubicBezTo>
                    <a:cubicBezTo>
                      <a:pt x="17513" y="17935"/>
                      <a:pt x="17446" y="17702"/>
                      <a:pt x="17379" y="17535"/>
                    </a:cubicBezTo>
                    <a:cubicBezTo>
                      <a:pt x="17346" y="17468"/>
                      <a:pt x="17313" y="17402"/>
                      <a:pt x="17313" y="17368"/>
                    </a:cubicBezTo>
                    <a:lnTo>
                      <a:pt x="17279" y="17101"/>
                    </a:lnTo>
                    <a:lnTo>
                      <a:pt x="17179" y="16568"/>
                    </a:lnTo>
                    <a:cubicBezTo>
                      <a:pt x="17079" y="15767"/>
                      <a:pt x="16946" y="15000"/>
                      <a:pt x="16846" y="14199"/>
                    </a:cubicBezTo>
                    <a:cubicBezTo>
                      <a:pt x="16779" y="14566"/>
                      <a:pt x="16746" y="15067"/>
                      <a:pt x="16679" y="15634"/>
                    </a:cubicBezTo>
                    <a:cubicBezTo>
                      <a:pt x="16612" y="16167"/>
                      <a:pt x="16545" y="16701"/>
                      <a:pt x="16479" y="17235"/>
                    </a:cubicBezTo>
                    <a:lnTo>
                      <a:pt x="16345" y="17769"/>
                    </a:lnTo>
                    <a:lnTo>
                      <a:pt x="16312" y="18035"/>
                    </a:lnTo>
                    <a:cubicBezTo>
                      <a:pt x="16279" y="18069"/>
                      <a:pt x="16279" y="18102"/>
                      <a:pt x="16245" y="18136"/>
                    </a:cubicBezTo>
                    <a:lnTo>
                      <a:pt x="16245" y="18202"/>
                    </a:lnTo>
                    <a:cubicBezTo>
                      <a:pt x="16179" y="18369"/>
                      <a:pt x="16078" y="18502"/>
                      <a:pt x="16012" y="18669"/>
                    </a:cubicBezTo>
                    <a:cubicBezTo>
                      <a:pt x="15812" y="18969"/>
                      <a:pt x="15578" y="19236"/>
                      <a:pt x="15278" y="19436"/>
                    </a:cubicBezTo>
                    <a:cubicBezTo>
                      <a:pt x="14944" y="19670"/>
                      <a:pt x="14611" y="19870"/>
                      <a:pt x="14244" y="20037"/>
                    </a:cubicBezTo>
                    <a:cubicBezTo>
                      <a:pt x="13810" y="20270"/>
                      <a:pt x="13343" y="20471"/>
                      <a:pt x="12843" y="20637"/>
                    </a:cubicBezTo>
                    <a:cubicBezTo>
                      <a:pt x="12643" y="20687"/>
                      <a:pt x="12643" y="20704"/>
                      <a:pt x="12639" y="20704"/>
                    </a:cubicBezTo>
                    <a:cubicBezTo>
                      <a:pt x="12634" y="20704"/>
                      <a:pt x="12626" y="20687"/>
                      <a:pt x="12409" y="20671"/>
                    </a:cubicBezTo>
                    <a:cubicBezTo>
                      <a:pt x="11775" y="20571"/>
                      <a:pt x="11142" y="20370"/>
                      <a:pt x="10608" y="20004"/>
                    </a:cubicBezTo>
                    <a:cubicBezTo>
                      <a:pt x="10141" y="19770"/>
                      <a:pt x="9741" y="19436"/>
                      <a:pt x="9440" y="19003"/>
                    </a:cubicBezTo>
                    <a:cubicBezTo>
                      <a:pt x="9240" y="18636"/>
                      <a:pt x="9073" y="18369"/>
                      <a:pt x="8940" y="18069"/>
                    </a:cubicBezTo>
                    <a:cubicBezTo>
                      <a:pt x="8773" y="17769"/>
                      <a:pt x="8606" y="17402"/>
                      <a:pt x="8506" y="17068"/>
                    </a:cubicBezTo>
                    <a:cubicBezTo>
                      <a:pt x="8440" y="16868"/>
                      <a:pt x="8440" y="16701"/>
                      <a:pt x="8473" y="16501"/>
                    </a:cubicBezTo>
                    <a:cubicBezTo>
                      <a:pt x="8473" y="16434"/>
                      <a:pt x="8473" y="16368"/>
                      <a:pt x="8473" y="16301"/>
                    </a:cubicBezTo>
                    <a:cubicBezTo>
                      <a:pt x="8473" y="16201"/>
                      <a:pt x="8506" y="16101"/>
                      <a:pt x="8540" y="16001"/>
                    </a:cubicBezTo>
                    <a:cubicBezTo>
                      <a:pt x="8573" y="15801"/>
                      <a:pt x="8640" y="15567"/>
                      <a:pt x="8673" y="15367"/>
                    </a:cubicBezTo>
                    <a:cubicBezTo>
                      <a:pt x="8740" y="15067"/>
                      <a:pt x="8840" y="14733"/>
                      <a:pt x="8907" y="14366"/>
                    </a:cubicBezTo>
                    <a:lnTo>
                      <a:pt x="8907" y="14366"/>
                    </a:lnTo>
                    <a:cubicBezTo>
                      <a:pt x="8740" y="14533"/>
                      <a:pt x="8540" y="14700"/>
                      <a:pt x="8373" y="14867"/>
                    </a:cubicBezTo>
                    <a:cubicBezTo>
                      <a:pt x="8173" y="15067"/>
                      <a:pt x="7939" y="15267"/>
                      <a:pt x="7773" y="15434"/>
                    </a:cubicBezTo>
                    <a:lnTo>
                      <a:pt x="6972" y="16067"/>
                    </a:lnTo>
                    <a:cubicBezTo>
                      <a:pt x="6638" y="16201"/>
                      <a:pt x="6271" y="16334"/>
                      <a:pt x="5905" y="16401"/>
                    </a:cubicBezTo>
                    <a:cubicBezTo>
                      <a:pt x="5704" y="16468"/>
                      <a:pt x="5504" y="16501"/>
                      <a:pt x="5304" y="16501"/>
                    </a:cubicBezTo>
                    <a:cubicBezTo>
                      <a:pt x="5054" y="16534"/>
                      <a:pt x="4804" y="16551"/>
                      <a:pt x="4554" y="16551"/>
                    </a:cubicBezTo>
                    <a:cubicBezTo>
                      <a:pt x="4303" y="16551"/>
                      <a:pt x="4053" y="16534"/>
                      <a:pt x="3803" y="16501"/>
                    </a:cubicBezTo>
                    <a:cubicBezTo>
                      <a:pt x="3403" y="16434"/>
                      <a:pt x="3002" y="16268"/>
                      <a:pt x="2636" y="16101"/>
                    </a:cubicBezTo>
                    <a:cubicBezTo>
                      <a:pt x="2269" y="15934"/>
                      <a:pt x="1935" y="15700"/>
                      <a:pt x="1635" y="15434"/>
                    </a:cubicBezTo>
                    <a:cubicBezTo>
                      <a:pt x="1301" y="15033"/>
                      <a:pt x="1034" y="14566"/>
                      <a:pt x="934" y="14066"/>
                    </a:cubicBezTo>
                    <a:cubicBezTo>
                      <a:pt x="834" y="13799"/>
                      <a:pt x="768" y="13532"/>
                      <a:pt x="734" y="13265"/>
                    </a:cubicBezTo>
                    <a:cubicBezTo>
                      <a:pt x="667" y="12832"/>
                      <a:pt x="667" y="12398"/>
                      <a:pt x="801" y="11998"/>
                    </a:cubicBezTo>
                    <a:cubicBezTo>
                      <a:pt x="901" y="11598"/>
                      <a:pt x="1134" y="11231"/>
                      <a:pt x="1401" y="10930"/>
                    </a:cubicBezTo>
                    <a:cubicBezTo>
                      <a:pt x="1735" y="10664"/>
                      <a:pt x="2035" y="10397"/>
                      <a:pt x="2402" y="10163"/>
                    </a:cubicBezTo>
                    <a:cubicBezTo>
                      <a:pt x="2469" y="10096"/>
                      <a:pt x="2569" y="10030"/>
                      <a:pt x="2669" y="9996"/>
                    </a:cubicBezTo>
                    <a:lnTo>
                      <a:pt x="2802" y="9896"/>
                    </a:lnTo>
                    <a:cubicBezTo>
                      <a:pt x="2902" y="9896"/>
                      <a:pt x="3036" y="9863"/>
                      <a:pt x="3136" y="9830"/>
                    </a:cubicBezTo>
                    <a:lnTo>
                      <a:pt x="3269" y="9796"/>
                    </a:lnTo>
                    <a:cubicBezTo>
                      <a:pt x="3336" y="9763"/>
                      <a:pt x="3403" y="9763"/>
                      <a:pt x="3436" y="9763"/>
                    </a:cubicBezTo>
                    <a:lnTo>
                      <a:pt x="3936" y="9763"/>
                    </a:lnTo>
                    <a:cubicBezTo>
                      <a:pt x="4025" y="9752"/>
                      <a:pt x="4133" y="9748"/>
                      <a:pt x="4249" y="9748"/>
                    </a:cubicBezTo>
                    <a:cubicBezTo>
                      <a:pt x="4481" y="9748"/>
                      <a:pt x="4748" y="9763"/>
                      <a:pt x="4971" y="9763"/>
                    </a:cubicBezTo>
                    <a:lnTo>
                      <a:pt x="6105" y="9763"/>
                    </a:lnTo>
                    <a:lnTo>
                      <a:pt x="4904" y="9396"/>
                    </a:lnTo>
                    <a:lnTo>
                      <a:pt x="4237" y="9162"/>
                    </a:lnTo>
                    <a:lnTo>
                      <a:pt x="3903" y="9062"/>
                    </a:lnTo>
                    <a:lnTo>
                      <a:pt x="3703" y="8962"/>
                    </a:lnTo>
                    <a:cubicBezTo>
                      <a:pt x="3603" y="8896"/>
                      <a:pt x="3436" y="8862"/>
                      <a:pt x="3336" y="8796"/>
                    </a:cubicBezTo>
                    <a:lnTo>
                      <a:pt x="3169" y="8629"/>
                    </a:lnTo>
                    <a:cubicBezTo>
                      <a:pt x="3103" y="8595"/>
                      <a:pt x="3036" y="8529"/>
                      <a:pt x="3036" y="8529"/>
                    </a:cubicBezTo>
                    <a:lnTo>
                      <a:pt x="2969" y="8462"/>
                    </a:lnTo>
                    <a:cubicBezTo>
                      <a:pt x="2802" y="8195"/>
                      <a:pt x="2602" y="7962"/>
                      <a:pt x="2435" y="7695"/>
                    </a:cubicBezTo>
                    <a:cubicBezTo>
                      <a:pt x="2269" y="7428"/>
                      <a:pt x="2135" y="7161"/>
                      <a:pt x="2068" y="6827"/>
                    </a:cubicBezTo>
                    <a:cubicBezTo>
                      <a:pt x="2035" y="6627"/>
                      <a:pt x="2002" y="6394"/>
                      <a:pt x="2002" y="6194"/>
                    </a:cubicBezTo>
                    <a:cubicBezTo>
                      <a:pt x="2035" y="5660"/>
                      <a:pt x="2235" y="5126"/>
                      <a:pt x="2535" y="4693"/>
                    </a:cubicBezTo>
                    <a:cubicBezTo>
                      <a:pt x="2702" y="4426"/>
                      <a:pt x="2936" y="4159"/>
                      <a:pt x="3236" y="3925"/>
                    </a:cubicBezTo>
                    <a:cubicBezTo>
                      <a:pt x="3570" y="3725"/>
                      <a:pt x="3903" y="3492"/>
                      <a:pt x="4270" y="3325"/>
                    </a:cubicBezTo>
                    <a:cubicBezTo>
                      <a:pt x="4403" y="3225"/>
                      <a:pt x="4470" y="3225"/>
                      <a:pt x="4537" y="3058"/>
                    </a:cubicBezTo>
                    <a:cubicBezTo>
                      <a:pt x="4593" y="2946"/>
                      <a:pt x="4389" y="2809"/>
                      <a:pt x="4123" y="2809"/>
                    </a:cubicBezTo>
                    <a:cubicBezTo>
                      <a:pt x="4074" y="2809"/>
                      <a:pt x="4022" y="2814"/>
                      <a:pt x="3970" y="2825"/>
                    </a:cubicBezTo>
                    <a:cubicBezTo>
                      <a:pt x="3636" y="2925"/>
                      <a:pt x="3336" y="3091"/>
                      <a:pt x="3103" y="3325"/>
                    </a:cubicBezTo>
                    <a:cubicBezTo>
                      <a:pt x="2702" y="3592"/>
                      <a:pt x="2369" y="3892"/>
                      <a:pt x="2068" y="4259"/>
                    </a:cubicBezTo>
                    <a:cubicBezTo>
                      <a:pt x="1902" y="4492"/>
                      <a:pt x="1768" y="4759"/>
                      <a:pt x="1668" y="5026"/>
                    </a:cubicBezTo>
                    <a:cubicBezTo>
                      <a:pt x="1535" y="5293"/>
                      <a:pt x="1435" y="5560"/>
                      <a:pt x="1401" y="5860"/>
                    </a:cubicBezTo>
                    <a:cubicBezTo>
                      <a:pt x="1301" y="6360"/>
                      <a:pt x="1335" y="6894"/>
                      <a:pt x="1535" y="7361"/>
                    </a:cubicBezTo>
                    <a:cubicBezTo>
                      <a:pt x="1735" y="7895"/>
                      <a:pt x="2035" y="8362"/>
                      <a:pt x="2435" y="8796"/>
                    </a:cubicBezTo>
                    <a:lnTo>
                      <a:pt x="2602" y="8962"/>
                    </a:lnTo>
                    <a:cubicBezTo>
                      <a:pt x="2636" y="9029"/>
                      <a:pt x="2636" y="9029"/>
                      <a:pt x="2669" y="9062"/>
                    </a:cubicBezTo>
                    <a:cubicBezTo>
                      <a:pt x="2702" y="9129"/>
                      <a:pt x="2702" y="9129"/>
                      <a:pt x="2802" y="9162"/>
                    </a:cubicBezTo>
                    <a:cubicBezTo>
                      <a:pt x="2869" y="9162"/>
                      <a:pt x="2902" y="9196"/>
                      <a:pt x="2969" y="9229"/>
                    </a:cubicBezTo>
                    <a:lnTo>
                      <a:pt x="2869" y="9229"/>
                    </a:lnTo>
                    <a:cubicBezTo>
                      <a:pt x="2819" y="9213"/>
                      <a:pt x="2794" y="9204"/>
                      <a:pt x="2777" y="9204"/>
                    </a:cubicBezTo>
                    <a:cubicBezTo>
                      <a:pt x="2761" y="9204"/>
                      <a:pt x="2752" y="9213"/>
                      <a:pt x="2736" y="9229"/>
                    </a:cubicBezTo>
                    <a:cubicBezTo>
                      <a:pt x="2602" y="9296"/>
                      <a:pt x="2502" y="9363"/>
                      <a:pt x="2402" y="9396"/>
                    </a:cubicBezTo>
                    <a:cubicBezTo>
                      <a:pt x="2068" y="9596"/>
                      <a:pt x="1768" y="9763"/>
                      <a:pt x="1435" y="9963"/>
                    </a:cubicBezTo>
                    <a:cubicBezTo>
                      <a:pt x="1034" y="10230"/>
                      <a:pt x="734" y="10530"/>
                      <a:pt x="501" y="10930"/>
                    </a:cubicBezTo>
                    <a:cubicBezTo>
                      <a:pt x="234" y="11297"/>
                      <a:pt x="100" y="11731"/>
                      <a:pt x="34" y="12165"/>
                    </a:cubicBezTo>
                    <a:cubicBezTo>
                      <a:pt x="0" y="12598"/>
                      <a:pt x="0" y="13032"/>
                      <a:pt x="100" y="13466"/>
                    </a:cubicBezTo>
                    <a:cubicBezTo>
                      <a:pt x="100" y="13632"/>
                      <a:pt x="134" y="13766"/>
                      <a:pt x="200" y="13933"/>
                    </a:cubicBezTo>
                    <a:cubicBezTo>
                      <a:pt x="301" y="14400"/>
                      <a:pt x="467" y="14833"/>
                      <a:pt x="701" y="15267"/>
                    </a:cubicBezTo>
                    <a:cubicBezTo>
                      <a:pt x="968" y="15667"/>
                      <a:pt x="1301" y="16034"/>
                      <a:pt x="1735" y="16268"/>
                    </a:cubicBezTo>
                    <a:cubicBezTo>
                      <a:pt x="1968" y="16401"/>
                      <a:pt x="2302" y="16568"/>
                      <a:pt x="2602" y="16735"/>
                    </a:cubicBezTo>
                    <a:cubicBezTo>
                      <a:pt x="2936" y="16868"/>
                      <a:pt x="3269" y="16968"/>
                      <a:pt x="3603" y="17035"/>
                    </a:cubicBezTo>
                    <a:cubicBezTo>
                      <a:pt x="3988" y="17116"/>
                      <a:pt x="4382" y="17157"/>
                      <a:pt x="4776" y="17157"/>
                    </a:cubicBezTo>
                    <a:cubicBezTo>
                      <a:pt x="5509" y="17157"/>
                      <a:pt x="6245" y="17016"/>
                      <a:pt x="6939" y="16735"/>
                    </a:cubicBezTo>
                    <a:cubicBezTo>
                      <a:pt x="7139" y="16634"/>
                      <a:pt x="7306" y="16534"/>
                      <a:pt x="7506" y="16434"/>
                    </a:cubicBezTo>
                    <a:cubicBezTo>
                      <a:pt x="7606" y="16368"/>
                      <a:pt x="7706" y="16301"/>
                      <a:pt x="7773" y="16234"/>
                    </a:cubicBezTo>
                    <a:lnTo>
                      <a:pt x="7806" y="16167"/>
                    </a:lnTo>
                    <a:cubicBezTo>
                      <a:pt x="7839" y="16134"/>
                      <a:pt x="7839" y="16134"/>
                      <a:pt x="7873" y="16134"/>
                    </a:cubicBezTo>
                    <a:cubicBezTo>
                      <a:pt x="7906" y="16101"/>
                      <a:pt x="7939" y="16101"/>
                      <a:pt x="7939" y="16101"/>
                    </a:cubicBezTo>
                    <a:lnTo>
                      <a:pt x="7939" y="16101"/>
                    </a:lnTo>
                    <a:cubicBezTo>
                      <a:pt x="7906" y="16134"/>
                      <a:pt x="7906" y="16201"/>
                      <a:pt x="7873" y="16268"/>
                    </a:cubicBezTo>
                    <a:lnTo>
                      <a:pt x="7873" y="16301"/>
                    </a:lnTo>
                    <a:lnTo>
                      <a:pt x="7873" y="16401"/>
                    </a:lnTo>
                    <a:cubicBezTo>
                      <a:pt x="7873" y="16568"/>
                      <a:pt x="7906" y="16735"/>
                      <a:pt x="7939" y="16901"/>
                    </a:cubicBezTo>
                    <a:cubicBezTo>
                      <a:pt x="7973" y="17068"/>
                      <a:pt x="8006" y="17202"/>
                      <a:pt x="8039" y="17368"/>
                    </a:cubicBezTo>
                    <a:cubicBezTo>
                      <a:pt x="8073" y="17535"/>
                      <a:pt x="8139" y="17669"/>
                      <a:pt x="8206" y="17835"/>
                    </a:cubicBezTo>
                    <a:cubicBezTo>
                      <a:pt x="8340" y="18136"/>
                      <a:pt x="8473" y="18402"/>
                      <a:pt x="8673" y="18703"/>
                    </a:cubicBezTo>
                    <a:cubicBezTo>
                      <a:pt x="8740" y="18903"/>
                      <a:pt x="8840" y="19070"/>
                      <a:pt x="8973" y="19270"/>
                    </a:cubicBezTo>
                    <a:cubicBezTo>
                      <a:pt x="9107" y="19503"/>
                      <a:pt x="9307" y="19737"/>
                      <a:pt x="9507" y="19937"/>
                    </a:cubicBezTo>
                    <a:cubicBezTo>
                      <a:pt x="10007" y="20404"/>
                      <a:pt x="10608" y="20704"/>
                      <a:pt x="11242" y="20904"/>
                    </a:cubicBezTo>
                    <a:cubicBezTo>
                      <a:pt x="11622" y="21024"/>
                      <a:pt x="12014" y="21084"/>
                      <a:pt x="12411" y="21084"/>
                    </a:cubicBezTo>
                    <a:cubicBezTo>
                      <a:pt x="12676" y="21084"/>
                      <a:pt x="12943" y="21058"/>
                      <a:pt x="13210" y="21004"/>
                    </a:cubicBezTo>
                    <a:cubicBezTo>
                      <a:pt x="14144" y="20804"/>
                      <a:pt x="15044" y="20337"/>
                      <a:pt x="15745" y="19670"/>
                    </a:cubicBezTo>
                    <a:cubicBezTo>
                      <a:pt x="16179" y="19303"/>
                      <a:pt x="16512" y="18836"/>
                      <a:pt x="16746" y="18269"/>
                    </a:cubicBezTo>
                    <a:cubicBezTo>
                      <a:pt x="16746" y="18202"/>
                      <a:pt x="16779" y="18102"/>
                      <a:pt x="16846" y="18035"/>
                    </a:cubicBezTo>
                    <a:cubicBezTo>
                      <a:pt x="16846" y="18035"/>
                      <a:pt x="16846" y="18002"/>
                      <a:pt x="16846" y="18002"/>
                    </a:cubicBezTo>
                    <a:lnTo>
                      <a:pt x="16846" y="17969"/>
                    </a:lnTo>
                    <a:cubicBezTo>
                      <a:pt x="16850" y="17960"/>
                      <a:pt x="16855" y="17956"/>
                      <a:pt x="16859" y="17956"/>
                    </a:cubicBezTo>
                    <a:cubicBezTo>
                      <a:pt x="16889" y="17956"/>
                      <a:pt x="16926" y="18125"/>
                      <a:pt x="17012" y="18269"/>
                    </a:cubicBezTo>
                    <a:cubicBezTo>
                      <a:pt x="17213" y="18669"/>
                      <a:pt x="17479" y="19003"/>
                      <a:pt x="17780" y="19303"/>
                    </a:cubicBezTo>
                    <a:cubicBezTo>
                      <a:pt x="18047" y="19570"/>
                      <a:pt x="18380" y="19770"/>
                      <a:pt x="18714" y="19903"/>
                    </a:cubicBezTo>
                    <a:cubicBezTo>
                      <a:pt x="19047" y="20037"/>
                      <a:pt x="19414" y="20137"/>
                      <a:pt x="19748" y="20204"/>
                    </a:cubicBezTo>
                    <a:cubicBezTo>
                      <a:pt x="19804" y="20212"/>
                      <a:pt x="19860" y="20216"/>
                      <a:pt x="19915" y="20216"/>
                    </a:cubicBezTo>
                    <a:cubicBezTo>
                      <a:pt x="20188" y="20216"/>
                      <a:pt x="20451" y="20128"/>
                      <a:pt x="20721" y="20128"/>
                    </a:cubicBezTo>
                    <a:cubicBezTo>
                      <a:pt x="20818" y="20128"/>
                      <a:pt x="20916" y="20140"/>
                      <a:pt x="21015" y="20170"/>
                    </a:cubicBezTo>
                    <a:cubicBezTo>
                      <a:pt x="21282" y="20170"/>
                      <a:pt x="21549" y="20070"/>
                      <a:pt x="21783" y="19937"/>
                    </a:cubicBezTo>
                    <a:cubicBezTo>
                      <a:pt x="21949" y="19870"/>
                      <a:pt x="22083" y="19770"/>
                      <a:pt x="22216" y="19670"/>
                    </a:cubicBezTo>
                    <a:lnTo>
                      <a:pt x="22483" y="19436"/>
                    </a:lnTo>
                    <a:cubicBezTo>
                      <a:pt x="23017" y="18969"/>
                      <a:pt x="23384" y="18402"/>
                      <a:pt x="23617" y="17769"/>
                    </a:cubicBezTo>
                    <a:cubicBezTo>
                      <a:pt x="23717" y="17435"/>
                      <a:pt x="23817" y="17101"/>
                      <a:pt x="23817" y="16768"/>
                    </a:cubicBezTo>
                    <a:lnTo>
                      <a:pt x="23817" y="16501"/>
                    </a:lnTo>
                    <a:cubicBezTo>
                      <a:pt x="23817" y="16468"/>
                      <a:pt x="23817" y="16434"/>
                      <a:pt x="23817" y="16401"/>
                    </a:cubicBezTo>
                    <a:cubicBezTo>
                      <a:pt x="23817" y="16334"/>
                      <a:pt x="23817" y="16268"/>
                      <a:pt x="23784" y="16201"/>
                    </a:cubicBezTo>
                    <a:lnTo>
                      <a:pt x="23784" y="16167"/>
                    </a:lnTo>
                    <a:lnTo>
                      <a:pt x="23851" y="16167"/>
                    </a:lnTo>
                    <a:lnTo>
                      <a:pt x="23917" y="16234"/>
                    </a:lnTo>
                    <a:lnTo>
                      <a:pt x="24084" y="16301"/>
                    </a:lnTo>
                    <a:lnTo>
                      <a:pt x="24284" y="16434"/>
                    </a:lnTo>
                    <a:cubicBezTo>
                      <a:pt x="24351" y="16468"/>
                      <a:pt x="24451" y="16501"/>
                      <a:pt x="24551" y="16568"/>
                    </a:cubicBezTo>
                    <a:cubicBezTo>
                      <a:pt x="24718" y="16634"/>
                      <a:pt x="24918" y="16701"/>
                      <a:pt x="25085" y="16768"/>
                    </a:cubicBezTo>
                    <a:cubicBezTo>
                      <a:pt x="25391" y="16870"/>
                      <a:pt x="25696" y="16913"/>
                      <a:pt x="26002" y="16913"/>
                    </a:cubicBezTo>
                    <a:cubicBezTo>
                      <a:pt x="26097" y="16913"/>
                      <a:pt x="26191" y="16909"/>
                      <a:pt x="26286" y="16901"/>
                    </a:cubicBezTo>
                    <a:cubicBezTo>
                      <a:pt x="26619" y="16901"/>
                      <a:pt x="26920" y="16835"/>
                      <a:pt x="27253" y="16768"/>
                    </a:cubicBezTo>
                    <a:cubicBezTo>
                      <a:pt x="27553" y="16668"/>
                      <a:pt x="27820" y="16534"/>
                      <a:pt x="28054" y="16301"/>
                    </a:cubicBezTo>
                    <a:cubicBezTo>
                      <a:pt x="28054" y="16301"/>
                      <a:pt x="28087" y="16268"/>
                      <a:pt x="28120" y="16268"/>
                    </a:cubicBezTo>
                    <a:cubicBezTo>
                      <a:pt x="28954" y="15500"/>
                      <a:pt x="29321" y="14400"/>
                      <a:pt x="29188" y="13332"/>
                    </a:cubicBezTo>
                    <a:cubicBezTo>
                      <a:pt x="29121" y="12598"/>
                      <a:pt x="28888" y="11931"/>
                      <a:pt x="28521" y="11297"/>
                    </a:cubicBezTo>
                    <a:cubicBezTo>
                      <a:pt x="28387" y="11097"/>
                      <a:pt x="28254" y="10897"/>
                      <a:pt x="28087" y="10730"/>
                    </a:cubicBezTo>
                    <a:cubicBezTo>
                      <a:pt x="27520" y="10096"/>
                      <a:pt x="26853" y="9596"/>
                      <a:pt x="26152" y="9162"/>
                    </a:cubicBezTo>
                    <a:cubicBezTo>
                      <a:pt x="26019" y="9096"/>
                      <a:pt x="25785" y="8996"/>
                      <a:pt x="25785" y="8996"/>
                    </a:cubicBezTo>
                    <a:lnTo>
                      <a:pt x="25685" y="8962"/>
                    </a:lnTo>
                    <a:cubicBezTo>
                      <a:pt x="25652" y="8929"/>
                      <a:pt x="25652" y="8929"/>
                      <a:pt x="25652" y="8929"/>
                    </a:cubicBezTo>
                    <a:lnTo>
                      <a:pt x="25652" y="8896"/>
                    </a:lnTo>
                    <a:cubicBezTo>
                      <a:pt x="25719" y="8829"/>
                      <a:pt x="25919" y="8495"/>
                      <a:pt x="26052" y="8195"/>
                    </a:cubicBezTo>
                    <a:cubicBezTo>
                      <a:pt x="26319" y="7628"/>
                      <a:pt x="26519" y="7028"/>
                      <a:pt x="26553" y="6360"/>
                    </a:cubicBezTo>
                    <a:cubicBezTo>
                      <a:pt x="26619" y="5893"/>
                      <a:pt x="26586" y="5426"/>
                      <a:pt x="26453" y="4993"/>
                    </a:cubicBezTo>
                    <a:cubicBezTo>
                      <a:pt x="26352" y="4726"/>
                      <a:pt x="26252" y="4459"/>
                      <a:pt x="26119" y="4226"/>
                    </a:cubicBezTo>
                    <a:cubicBezTo>
                      <a:pt x="25919" y="3759"/>
                      <a:pt x="25685" y="3358"/>
                      <a:pt x="25418" y="2925"/>
                    </a:cubicBezTo>
                    <a:cubicBezTo>
                      <a:pt x="25052" y="2491"/>
                      <a:pt x="24585" y="2091"/>
                      <a:pt x="24051" y="1824"/>
                    </a:cubicBezTo>
                    <a:cubicBezTo>
                      <a:pt x="23784" y="1657"/>
                      <a:pt x="23484" y="1490"/>
                      <a:pt x="23184" y="1390"/>
                    </a:cubicBezTo>
                    <a:cubicBezTo>
                      <a:pt x="22636" y="1152"/>
                      <a:pt x="22053" y="1033"/>
                      <a:pt x="21462" y="1033"/>
                    </a:cubicBezTo>
                    <a:cubicBezTo>
                      <a:pt x="21225" y="1033"/>
                      <a:pt x="20987" y="1052"/>
                      <a:pt x="20748" y="1090"/>
                    </a:cubicBezTo>
                    <a:cubicBezTo>
                      <a:pt x="19948" y="1190"/>
                      <a:pt x="19214" y="1524"/>
                      <a:pt x="18580" y="2024"/>
                    </a:cubicBezTo>
                    <a:cubicBezTo>
                      <a:pt x="18180" y="2324"/>
                      <a:pt x="17813" y="2658"/>
                      <a:pt x="17513" y="3025"/>
                    </a:cubicBezTo>
                    <a:cubicBezTo>
                      <a:pt x="17346" y="3192"/>
                      <a:pt x="17213" y="3392"/>
                      <a:pt x="17079" y="3592"/>
                    </a:cubicBezTo>
                    <a:lnTo>
                      <a:pt x="17012" y="3759"/>
                    </a:lnTo>
                    <a:lnTo>
                      <a:pt x="16979" y="3825"/>
                    </a:lnTo>
                    <a:cubicBezTo>
                      <a:pt x="16946" y="3859"/>
                      <a:pt x="16946" y="3892"/>
                      <a:pt x="16946" y="3959"/>
                    </a:cubicBezTo>
                    <a:cubicBezTo>
                      <a:pt x="16912" y="3959"/>
                      <a:pt x="16879" y="3892"/>
                      <a:pt x="16846" y="3759"/>
                    </a:cubicBezTo>
                    <a:lnTo>
                      <a:pt x="16846" y="3725"/>
                    </a:lnTo>
                    <a:lnTo>
                      <a:pt x="16812" y="3659"/>
                    </a:lnTo>
                    <a:lnTo>
                      <a:pt x="16746" y="3492"/>
                    </a:lnTo>
                    <a:cubicBezTo>
                      <a:pt x="16679" y="3392"/>
                      <a:pt x="16646" y="3292"/>
                      <a:pt x="16579" y="3192"/>
                    </a:cubicBezTo>
                    <a:cubicBezTo>
                      <a:pt x="16479" y="2991"/>
                      <a:pt x="16379" y="2825"/>
                      <a:pt x="16279" y="2624"/>
                    </a:cubicBezTo>
                    <a:cubicBezTo>
                      <a:pt x="15945" y="2057"/>
                      <a:pt x="15478" y="1524"/>
                      <a:pt x="14944" y="1123"/>
                    </a:cubicBezTo>
                    <a:cubicBezTo>
                      <a:pt x="14411" y="723"/>
                      <a:pt x="13810" y="423"/>
                      <a:pt x="13176" y="189"/>
                    </a:cubicBezTo>
                    <a:cubicBezTo>
                      <a:pt x="12910" y="123"/>
                      <a:pt x="12676" y="89"/>
                      <a:pt x="12409" y="56"/>
                    </a:cubicBezTo>
                    <a:cubicBezTo>
                      <a:pt x="12214" y="17"/>
                      <a:pt x="12018" y="1"/>
                      <a:pt x="11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1"/>
              <p:cNvSpPr/>
              <p:nvPr/>
            </p:nvSpPr>
            <p:spPr>
              <a:xfrm>
                <a:off x="-829600" y="3155913"/>
                <a:ext cx="772250" cy="491600"/>
              </a:xfrm>
              <a:custGeom>
                <a:avLst/>
                <a:gdLst/>
                <a:ahLst/>
                <a:cxnLst/>
                <a:rect l="l" t="t" r="r" b="b"/>
                <a:pathLst>
                  <a:path w="30890" h="19664" extrusionOk="0">
                    <a:moveTo>
                      <a:pt x="12303" y="0"/>
                    </a:moveTo>
                    <a:cubicBezTo>
                      <a:pt x="11550" y="0"/>
                      <a:pt x="10776" y="233"/>
                      <a:pt x="10075" y="755"/>
                    </a:cubicBezTo>
                    <a:cubicBezTo>
                      <a:pt x="8273" y="2089"/>
                      <a:pt x="8006" y="4624"/>
                      <a:pt x="7906" y="6859"/>
                    </a:cubicBezTo>
                    <a:cubicBezTo>
                      <a:pt x="7518" y="5522"/>
                      <a:pt x="6102" y="4628"/>
                      <a:pt x="4730" y="4628"/>
                    </a:cubicBezTo>
                    <a:cubicBezTo>
                      <a:pt x="4219" y="4628"/>
                      <a:pt x="3714" y="4753"/>
                      <a:pt x="3270" y="5024"/>
                    </a:cubicBezTo>
                    <a:cubicBezTo>
                      <a:pt x="1935" y="5825"/>
                      <a:pt x="1569" y="7626"/>
                      <a:pt x="2036" y="8994"/>
                    </a:cubicBezTo>
                    <a:cubicBezTo>
                      <a:pt x="2036" y="8994"/>
                      <a:pt x="1" y="9427"/>
                      <a:pt x="434" y="12496"/>
                    </a:cubicBezTo>
                    <a:cubicBezTo>
                      <a:pt x="668" y="13797"/>
                      <a:pt x="1702" y="14831"/>
                      <a:pt x="3036" y="14998"/>
                    </a:cubicBezTo>
                    <a:cubicBezTo>
                      <a:pt x="3175" y="15012"/>
                      <a:pt x="3314" y="15019"/>
                      <a:pt x="3452" y="15019"/>
                    </a:cubicBezTo>
                    <a:cubicBezTo>
                      <a:pt x="4611" y="15019"/>
                      <a:pt x="5738" y="14528"/>
                      <a:pt x="6572" y="13664"/>
                    </a:cubicBezTo>
                    <a:lnTo>
                      <a:pt x="6572" y="13664"/>
                    </a:lnTo>
                    <a:cubicBezTo>
                      <a:pt x="4979" y="16478"/>
                      <a:pt x="7252" y="19482"/>
                      <a:pt x="9945" y="19482"/>
                    </a:cubicBezTo>
                    <a:cubicBezTo>
                      <a:pt x="10636" y="19482"/>
                      <a:pt x="11355" y="19284"/>
                      <a:pt x="12043" y="18834"/>
                    </a:cubicBezTo>
                    <a:cubicBezTo>
                      <a:pt x="13277" y="18067"/>
                      <a:pt x="13944" y="16699"/>
                      <a:pt x="14578" y="15398"/>
                    </a:cubicBezTo>
                    <a:lnTo>
                      <a:pt x="14578" y="15398"/>
                    </a:lnTo>
                    <a:cubicBezTo>
                      <a:pt x="14519" y="17793"/>
                      <a:pt x="16451" y="19663"/>
                      <a:pt x="18725" y="19663"/>
                    </a:cubicBezTo>
                    <a:cubicBezTo>
                      <a:pt x="19017" y="19663"/>
                      <a:pt x="19315" y="19633"/>
                      <a:pt x="19615" y="19568"/>
                    </a:cubicBezTo>
                    <a:cubicBezTo>
                      <a:pt x="22217" y="18968"/>
                      <a:pt x="23618" y="16066"/>
                      <a:pt x="22383" y="13664"/>
                    </a:cubicBezTo>
                    <a:lnTo>
                      <a:pt x="22383" y="13664"/>
                    </a:lnTo>
                    <a:cubicBezTo>
                      <a:pt x="23417" y="14631"/>
                      <a:pt x="24518" y="15665"/>
                      <a:pt x="25886" y="16066"/>
                    </a:cubicBezTo>
                    <a:cubicBezTo>
                      <a:pt x="26254" y="16185"/>
                      <a:pt x="26653" y="16246"/>
                      <a:pt x="27052" y="16246"/>
                    </a:cubicBezTo>
                    <a:cubicBezTo>
                      <a:pt x="28099" y="16246"/>
                      <a:pt x="29148" y="15825"/>
                      <a:pt x="29655" y="14931"/>
                    </a:cubicBezTo>
                    <a:cubicBezTo>
                      <a:pt x="30122" y="13997"/>
                      <a:pt x="30056" y="12897"/>
                      <a:pt x="29522" y="11996"/>
                    </a:cubicBezTo>
                    <a:cubicBezTo>
                      <a:pt x="28955" y="11129"/>
                      <a:pt x="28188" y="10428"/>
                      <a:pt x="27287" y="9928"/>
                    </a:cubicBezTo>
                    <a:cubicBezTo>
                      <a:pt x="28521" y="9561"/>
                      <a:pt x="29822" y="8994"/>
                      <a:pt x="30289" y="7860"/>
                    </a:cubicBezTo>
                    <a:cubicBezTo>
                      <a:pt x="30889" y="6359"/>
                      <a:pt x="29655" y="4557"/>
                      <a:pt x="28054" y="4190"/>
                    </a:cubicBezTo>
                    <a:cubicBezTo>
                      <a:pt x="27787" y="4129"/>
                      <a:pt x="27518" y="4100"/>
                      <a:pt x="27251" y="4100"/>
                    </a:cubicBezTo>
                    <a:cubicBezTo>
                      <a:pt x="25920" y="4100"/>
                      <a:pt x="24623" y="4814"/>
                      <a:pt x="23651" y="5758"/>
                    </a:cubicBezTo>
                    <a:cubicBezTo>
                      <a:pt x="23651" y="4324"/>
                      <a:pt x="23084" y="2956"/>
                      <a:pt x="22050" y="1955"/>
                    </a:cubicBezTo>
                    <a:cubicBezTo>
                      <a:pt x="21304" y="1279"/>
                      <a:pt x="20346" y="913"/>
                      <a:pt x="19370" y="913"/>
                    </a:cubicBezTo>
                    <a:cubicBezTo>
                      <a:pt x="18949" y="913"/>
                      <a:pt x="18526" y="981"/>
                      <a:pt x="18114" y="1122"/>
                    </a:cubicBezTo>
                    <a:cubicBezTo>
                      <a:pt x="17057" y="1534"/>
                      <a:pt x="16319" y="2444"/>
                      <a:pt x="16099" y="3498"/>
                    </a:cubicBezTo>
                    <a:lnTo>
                      <a:pt x="16099" y="3498"/>
                    </a:lnTo>
                    <a:cubicBezTo>
                      <a:pt x="15960" y="1471"/>
                      <a:pt x="14198" y="0"/>
                      <a:pt x="12303" y="0"/>
                    </a:cubicBezTo>
                    <a:close/>
                  </a:path>
                </a:pathLst>
              </a:custGeom>
              <a:solidFill>
                <a:schemeClr val="lt1"/>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1"/>
              <p:cNvSpPr/>
              <p:nvPr/>
            </p:nvSpPr>
            <p:spPr>
              <a:xfrm>
                <a:off x="-829600" y="3148088"/>
                <a:ext cx="768925" cy="508000"/>
              </a:xfrm>
              <a:custGeom>
                <a:avLst/>
                <a:gdLst/>
                <a:ahLst/>
                <a:cxnLst/>
                <a:rect l="l" t="t" r="r" b="b"/>
                <a:pathLst>
                  <a:path w="30757" h="20320" extrusionOk="0">
                    <a:moveTo>
                      <a:pt x="12476" y="0"/>
                    </a:moveTo>
                    <a:cubicBezTo>
                      <a:pt x="11943" y="0"/>
                      <a:pt x="11409" y="100"/>
                      <a:pt x="10875" y="234"/>
                    </a:cubicBezTo>
                    <a:cubicBezTo>
                      <a:pt x="10341" y="367"/>
                      <a:pt x="9841" y="667"/>
                      <a:pt x="9441" y="1101"/>
                    </a:cubicBezTo>
                    <a:cubicBezTo>
                      <a:pt x="9074" y="1535"/>
                      <a:pt x="8774" y="2035"/>
                      <a:pt x="8540" y="2602"/>
                    </a:cubicBezTo>
                    <a:cubicBezTo>
                      <a:pt x="8440" y="2836"/>
                      <a:pt x="8240" y="3269"/>
                      <a:pt x="8107" y="3703"/>
                    </a:cubicBezTo>
                    <a:cubicBezTo>
                      <a:pt x="7973" y="4103"/>
                      <a:pt x="7873" y="4503"/>
                      <a:pt x="7806" y="4637"/>
                    </a:cubicBezTo>
                    <a:cubicBezTo>
                      <a:pt x="7706" y="5004"/>
                      <a:pt x="7640" y="5371"/>
                      <a:pt x="7640" y="5771"/>
                    </a:cubicBezTo>
                    <a:cubicBezTo>
                      <a:pt x="7673" y="5838"/>
                      <a:pt x="7673" y="5938"/>
                      <a:pt x="7673" y="6038"/>
                    </a:cubicBezTo>
                    <a:cubicBezTo>
                      <a:pt x="7656" y="6071"/>
                      <a:pt x="7648" y="6080"/>
                      <a:pt x="7644" y="6080"/>
                    </a:cubicBezTo>
                    <a:cubicBezTo>
                      <a:pt x="7640" y="6080"/>
                      <a:pt x="7640" y="6071"/>
                      <a:pt x="7640" y="6071"/>
                    </a:cubicBezTo>
                    <a:cubicBezTo>
                      <a:pt x="7640" y="6071"/>
                      <a:pt x="7606" y="6038"/>
                      <a:pt x="7606" y="6038"/>
                    </a:cubicBezTo>
                    <a:cubicBezTo>
                      <a:pt x="7573" y="6004"/>
                      <a:pt x="7539" y="5938"/>
                      <a:pt x="7539" y="5904"/>
                    </a:cubicBezTo>
                    <a:lnTo>
                      <a:pt x="7473" y="5804"/>
                    </a:lnTo>
                    <a:cubicBezTo>
                      <a:pt x="7406" y="5738"/>
                      <a:pt x="7339" y="5671"/>
                      <a:pt x="7273" y="5604"/>
                    </a:cubicBezTo>
                    <a:cubicBezTo>
                      <a:pt x="7039" y="5371"/>
                      <a:pt x="6739" y="5137"/>
                      <a:pt x="6405" y="5004"/>
                    </a:cubicBezTo>
                    <a:cubicBezTo>
                      <a:pt x="6005" y="4804"/>
                      <a:pt x="5571" y="4670"/>
                      <a:pt x="5104" y="4637"/>
                    </a:cubicBezTo>
                    <a:cubicBezTo>
                      <a:pt x="4949" y="4608"/>
                      <a:pt x="4790" y="4593"/>
                      <a:pt x="4632" y="4593"/>
                    </a:cubicBezTo>
                    <a:cubicBezTo>
                      <a:pt x="4249" y="4593"/>
                      <a:pt x="3867" y="4681"/>
                      <a:pt x="3537" y="4870"/>
                    </a:cubicBezTo>
                    <a:cubicBezTo>
                      <a:pt x="3370" y="4937"/>
                      <a:pt x="3270" y="5037"/>
                      <a:pt x="3203" y="5204"/>
                    </a:cubicBezTo>
                    <a:cubicBezTo>
                      <a:pt x="3203" y="5271"/>
                      <a:pt x="3303" y="5337"/>
                      <a:pt x="3437" y="5371"/>
                    </a:cubicBezTo>
                    <a:lnTo>
                      <a:pt x="3837" y="5371"/>
                    </a:lnTo>
                    <a:cubicBezTo>
                      <a:pt x="4137" y="5271"/>
                      <a:pt x="4437" y="5204"/>
                      <a:pt x="4771" y="5171"/>
                    </a:cubicBezTo>
                    <a:cubicBezTo>
                      <a:pt x="5204" y="5204"/>
                      <a:pt x="5605" y="5304"/>
                      <a:pt x="6005" y="5504"/>
                    </a:cubicBezTo>
                    <a:cubicBezTo>
                      <a:pt x="6272" y="5604"/>
                      <a:pt x="6505" y="5738"/>
                      <a:pt x="6706" y="5938"/>
                    </a:cubicBezTo>
                    <a:cubicBezTo>
                      <a:pt x="6806" y="6004"/>
                      <a:pt x="6872" y="6105"/>
                      <a:pt x="6972" y="6205"/>
                    </a:cubicBezTo>
                    <a:lnTo>
                      <a:pt x="7072" y="6305"/>
                    </a:lnTo>
                    <a:cubicBezTo>
                      <a:pt x="7106" y="6371"/>
                      <a:pt x="7139" y="6405"/>
                      <a:pt x="7173" y="6471"/>
                    </a:cubicBezTo>
                    <a:cubicBezTo>
                      <a:pt x="7239" y="6538"/>
                      <a:pt x="7273" y="6605"/>
                      <a:pt x="7306" y="6672"/>
                    </a:cubicBezTo>
                    <a:lnTo>
                      <a:pt x="7439" y="7005"/>
                    </a:lnTo>
                    <a:lnTo>
                      <a:pt x="7573" y="7372"/>
                    </a:lnTo>
                    <a:lnTo>
                      <a:pt x="7640" y="7572"/>
                    </a:lnTo>
                    <a:lnTo>
                      <a:pt x="7740" y="7806"/>
                    </a:lnTo>
                    <a:lnTo>
                      <a:pt x="8107" y="8806"/>
                    </a:lnTo>
                    <a:cubicBezTo>
                      <a:pt x="8140" y="8440"/>
                      <a:pt x="8173" y="8540"/>
                      <a:pt x="8173" y="8173"/>
                    </a:cubicBezTo>
                    <a:lnTo>
                      <a:pt x="8207" y="7239"/>
                    </a:lnTo>
                    <a:cubicBezTo>
                      <a:pt x="8207" y="6772"/>
                      <a:pt x="8240" y="6238"/>
                      <a:pt x="8273" y="5804"/>
                    </a:cubicBezTo>
                    <a:cubicBezTo>
                      <a:pt x="8273" y="5504"/>
                      <a:pt x="8307" y="5204"/>
                      <a:pt x="8373" y="4904"/>
                    </a:cubicBezTo>
                    <a:cubicBezTo>
                      <a:pt x="8473" y="4603"/>
                      <a:pt x="8540" y="4303"/>
                      <a:pt x="8607" y="4003"/>
                    </a:cubicBezTo>
                    <a:cubicBezTo>
                      <a:pt x="8674" y="3669"/>
                      <a:pt x="8774" y="3336"/>
                      <a:pt x="8940" y="3036"/>
                    </a:cubicBezTo>
                    <a:cubicBezTo>
                      <a:pt x="9141" y="2635"/>
                      <a:pt x="9374" y="2202"/>
                      <a:pt x="9641" y="1835"/>
                    </a:cubicBezTo>
                    <a:cubicBezTo>
                      <a:pt x="9841" y="1535"/>
                      <a:pt x="10141" y="1301"/>
                      <a:pt x="10475" y="1134"/>
                    </a:cubicBezTo>
                    <a:cubicBezTo>
                      <a:pt x="10842" y="1001"/>
                      <a:pt x="11242" y="867"/>
                      <a:pt x="11642" y="801"/>
                    </a:cubicBezTo>
                    <a:cubicBezTo>
                      <a:pt x="11921" y="743"/>
                      <a:pt x="12200" y="713"/>
                      <a:pt x="12478" y="713"/>
                    </a:cubicBezTo>
                    <a:cubicBezTo>
                      <a:pt x="12997" y="713"/>
                      <a:pt x="13511" y="817"/>
                      <a:pt x="14011" y="1034"/>
                    </a:cubicBezTo>
                    <a:cubicBezTo>
                      <a:pt x="14111" y="1101"/>
                      <a:pt x="14244" y="1168"/>
                      <a:pt x="14344" y="1268"/>
                    </a:cubicBezTo>
                    <a:cubicBezTo>
                      <a:pt x="14678" y="1568"/>
                      <a:pt x="14945" y="1935"/>
                      <a:pt x="15145" y="2302"/>
                    </a:cubicBezTo>
                    <a:cubicBezTo>
                      <a:pt x="15345" y="2702"/>
                      <a:pt x="15512" y="3102"/>
                      <a:pt x="15679" y="3503"/>
                    </a:cubicBezTo>
                    <a:cubicBezTo>
                      <a:pt x="15701" y="3570"/>
                      <a:pt x="15722" y="3638"/>
                      <a:pt x="15740" y="3707"/>
                    </a:cubicBezTo>
                    <a:lnTo>
                      <a:pt x="15740" y="3707"/>
                    </a:lnTo>
                    <a:cubicBezTo>
                      <a:pt x="15729" y="3761"/>
                      <a:pt x="15720" y="3815"/>
                      <a:pt x="15712" y="3870"/>
                    </a:cubicBezTo>
                    <a:cubicBezTo>
                      <a:pt x="15645" y="4203"/>
                      <a:pt x="15645" y="4503"/>
                      <a:pt x="15712" y="4837"/>
                    </a:cubicBezTo>
                    <a:lnTo>
                      <a:pt x="16112" y="7105"/>
                    </a:lnTo>
                    <a:lnTo>
                      <a:pt x="16412" y="4837"/>
                    </a:lnTo>
                    <a:cubicBezTo>
                      <a:pt x="16446" y="4603"/>
                      <a:pt x="16446" y="4337"/>
                      <a:pt x="16446" y="4103"/>
                    </a:cubicBezTo>
                    <a:cubicBezTo>
                      <a:pt x="16426" y="3953"/>
                      <a:pt x="16400" y="3807"/>
                      <a:pt x="16368" y="3662"/>
                    </a:cubicBezTo>
                    <a:lnTo>
                      <a:pt x="16368" y="3662"/>
                    </a:lnTo>
                    <a:cubicBezTo>
                      <a:pt x="16481" y="3275"/>
                      <a:pt x="16678" y="2928"/>
                      <a:pt x="16946" y="2635"/>
                    </a:cubicBezTo>
                    <a:cubicBezTo>
                      <a:pt x="17280" y="2235"/>
                      <a:pt x="17713" y="1935"/>
                      <a:pt x="18214" y="1768"/>
                    </a:cubicBezTo>
                    <a:cubicBezTo>
                      <a:pt x="18614" y="1635"/>
                      <a:pt x="18981" y="1568"/>
                      <a:pt x="19381" y="1535"/>
                    </a:cubicBezTo>
                    <a:cubicBezTo>
                      <a:pt x="19515" y="1535"/>
                      <a:pt x="19681" y="1535"/>
                      <a:pt x="19815" y="1568"/>
                    </a:cubicBezTo>
                    <a:cubicBezTo>
                      <a:pt x="20148" y="1635"/>
                      <a:pt x="20482" y="1735"/>
                      <a:pt x="20782" y="1868"/>
                    </a:cubicBezTo>
                    <a:cubicBezTo>
                      <a:pt x="21383" y="2102"/>
                      <a:pt x="21883" y="2469"/>
                      <a:pt x="22283" y="2936"/>
                    </a:cubicBezTo>
                    <a:cubicBezTo>
                      <a:pt x="22517" y="3169"/>
                      <a:pt x="22717" y="3436"/>
                      <a:pt x="22884" y="3736"/>
                    </a:cubicBezTo>
                    <a:cubicBezTo>
                      <a:pt x="22950" y="3936"/>
                      <a:pt x="23017" y="4136"/>
                      <a:pt x="23051" y="4337"/>
                    </a:cubicBezTo>
                    <a:cubicBezTo>
                      <a:pt x="23184" y="4804"/>
                      <a:pt x="23117" y="4704"/>
                      <a:pt x="23251" y="5171"/>
                    </a:cubicBezTo>
                    <a:cubicBezTo>
                      <a:pt x="23284" y="5404"/>
                      <a:pt x="23317" y="5638"/>
                      <a:pt x="23317" y="5904"/>
                    </a:cubicBezTo>
                    <a:lnTo>
                      <a:pt x="23351" y="6772"/>
                    </a:lnTo>
                    <a:cubicBezTo>
                      <a:pt x="23684" y="6471"/>
                      <a:pt x="24018" y="6138"/>
                      <a:pt x="24385" y="5838"/>
                    </a:cubicBezTo>
                    <a:lnTo>
                      <a:pt x="24552" y="5704"/>
                    </a:lnTo>
                    <a:lnTo>
                      <a:pt x="24685" y="5604"/>
                    </a:lnTo>
                    <a:cubicBezTo>
                      <a:pt x="24785" y="5537"/>
                      <a:pt x="24919" y="5471"/>
                      <a:pt x="25019" y="5404"/>
                    </a:cubicBezTo>
                    <a:cubicBezTo>
                      <a:pt x="25419" y="5137"/>
                      <a:pt x="25886" y="4937"/>
                      <a:pt x="26353" y="4837"/>
                    </a:cubicBezTo>
                    <a:cubicBezTo>
                      <a:pt x="26642" y="4748"/>
                      <a:pt x="26946" y="4704"/>
                      <a:pt x="27255" y="4704"/>
                    </a:cubicBezTo>
                    <a:cubicBezTo>
                      <a:pt x="27409" y="4704"/>
                      <a:pt x="27565" y="4715"/>
                      <a:pt x="27721" y="4737"/>
                    </a:cubicBezTo>
                    <a:cubicBezTo>
                      <a:pt x="28188" y="4804"/>
                      <a:pt x="28621" y="4970"/>
                      <a:pt x="28988" y="5237"/>
                    </a:cubicBezTo>
                    <a:cubicBezTo>
                      <a:pt x="29188" y="5404"/>
                      <a:pt x="29388" y="5604"/>
                      <a:pt x="29555" y="5838"/>
                    </a:cubicBezTo>
                    <a:cubicBezTo>
                      <a:pt x="29689" y="6038"/>
                      <a:pt x="29855" y="6271"/>
                      <a:pt x="29989" y="6471"/>
                    </a:cubicBezTo>
                    <a:cubicBezTo>
                      <a:pt x="30122" y="6738"/>
                      <a:pt x="30156" y="7005"/>
                      <a:pt x="30156" y="7272"/>
                    </a:cubicBezTo>
                    <a:cubicBezTo>
                      <a:pt x="30122" y="7539"/>
                      <a:pt x="30089" y="7772"/>
                      <a:pt x="30022" y="8039"/>
                    </a:cubicBezTo>
                    <a:cubicBezTo>
                      <a:pt x="29922" y="8406"/>
                      <a:pt x="29689" y="8740"/>
                      <a:pt x="29388" y="8973"/>
                    </a:cubicBezTo>
                    <a:cubicBezTo>
                      <a:pt x="29055" y="9207"/>
                      <a:pt x="28688" y="9407"/>
                      <a:pt x="28321" y="9540"/>
                    </a:cubicBezTo>
                    <a:lnTo>
                      <a:pt x="28021" y="9640"/>
                    </a:lnTo>
                    <a:cubicBezTo>
                      <a:pt x="27921" y="9707"/>
                      <a:pt x="27687" y="9774"/>
                      <a:pt x="27554" y="9841"/>
                    </a:cubicBezTo>
                    <a:lnTo>
                      <a:pt x="26586" y="10141"/>
                    </a:lnTo>
                    <a:lnTo>
                      <a:pt x="27354" y="10608"/>
                    </a:lnTo>
                    <a:cubicBezTo>
                      <a:pt x="27454" y="10674"/>
                      <a:pt x="27587" y="10741"/>
                      <a:pt x="27687" y="10841"/>
                    </a:cubicBezTo>
                    <a:cubicBezTo>
                      <a:pt x="27754" y="10875"/>
                      <a:pt x="27821" y="10908"/>
                      <a:pt x="27854" y="10941"/>
                    </a:cubicBezTo>
                    <a:lnTo>
                      <a:pt x="27954" y="11041"/>
                    </a:lnTo>
                    <a:cubicBezTo>
                      <a:pt x="28288" y="11308"/>
                      <a:pt x="28755" y="11408"/>
                      <a:pt x="28855" y="11875"/>
                    </a:cubicBezTo>
                    <a:cubicBezTo>
                      <a:pt x="28955" y="12075"/>
                      <a:pt x="29088" y="12309"/>
                      <a:pt x="29222" y="12509"/>
                    </a:cubicBezTo>
                    <a:cubicBezTo>
                      <a:pt x="29355" y="12743"/>
                      <a:pt x="29488" y="12976"/>
                      <a:pt x="29555" y="13243"/>
                    </a:cubicBezTo>
                    <a:cubicBezTo>
                      <a:pt x="29789" y="13943"/>
                      <a:pt x="29689" y="14744"/>
                      <a:pt x="29222" y="15378"/>
                    </a:cubicBezTo>
                    <a:cubicBezTo>
                      <a:pt x="28755" y="15945"/>
                      <a:pt x="28021" y="16312"/>
                      <a:pt x="27254" y="16312"/>
                    </a:cubicBezTo>
                    <a:cubicBezTo>
                      <a:pt x="26520" y="16245"/>
                      <a:pt x="25786" y="16045"/>
                      <a:pt x="25119" y="15645"/>
                    </a:cubicBezTo>
                    <a:cubicBezTo>
                      <a:pt x="24852" y="15511"/>
                      <a:pt x="24618" y="15344"/>
                      <a:pt x="24351" y="15178"/>
                    </a:cubicBezTo>
                    <a:lnTo>
                      <a:pt x="23985" y="14877"/>
                    </a:lnTo>
                    <a:lnTo>
                      <a:pt x="23551" y="14611"/>
                    </a:lnTo>
                    <a:cubicBezTo>
                      <a:pt x="23518" y="14577"/>
                      <a:pt x="23484" y="14544"/>
                      <a:pt x="23451" y="14511"/>
                    </a:cubicBezTo>
                    <a:cubicBezTo>
                      <a:pt x="23084" y="14210"/>
                      <a:pt x="22750" y="13877"/>
                      <a:pt x="22417" y="13577"/>
                    </a:cubicBezTo>
                    <a:lnTo>
                      <a:pt x="21916" y="13110"/>
                    </a:lnTo>
                    <a:cubicBezTo>
                      <a:pt x="21816" y="13009"/>
                      <a:pt x="21716" y="12943"/>
                      <a:pt x="21616" y="12843"/>
                    </a:cubicBezTo>
                    <a:lnTo>
                      <a:pt x="21616" y="12843"/>
                    </a:lnTo>
                    <a:lnTo>
                      <a:pt x="22117" y="14010"/>
                    </a:lnTo>
                    <a:lnTo>
                      <a:pt x="22217" y="14277"/>
                    </a:lnTo>
                    <a:cubicBezTo>
                      <a:pt x="22250" y="14344"/>
                      <a:pt x="22283" y="14444"/>
                      <a:pt x="22317" y="14544"/>
                    </a:cubicBezTo>
                    <a:lnTo>
                      <a:pt x="22450" y="14944"/>
                    </a:lnTo>
                    <a:cubicBezTo>
                      <a:pt x="22483" y="15078"/>
                      <a:pt x="22517" y="15178"/>
                      <a:pt x="22517" y="15311"/>
                    </a:cubicBezTo>
                    <a:lnTo>
                      <a:pt x="22517" y="15445"/>
                    </a:lnTo>
                    <a:cubicBezTo>
                      <a:pt x="22517" y="15478"/>
                      <a:pt x="22517" y="15511"/>
                      <a:pt x="22517" y="15545"/>
                    </a:cubicBezTo>
                    <a:lnTo>
                      <a:pt x="22517" y="15945"/>
                    </a:lnTo>
                    <a:cubicBezTo>
                      <a:pt x="22483" y="16612"/>
                      <a:pt x="22283" y="17279"/>
                      <a:pt x="21916" y="17813"/>
                    </a:cubicBezTo>
                    <a:cubicBezTo>
                      <a:pt x="21816" y="18013"/>
                      <a:pt x="21650" y="18247"/>
                      <a:pt x="21549" y="18413"/>
                    </a:cubicBezTo>
                    <a:cubicBezTo>
                      <a:pt x="21016" y="19047"/>
                      <a:pt x="20282" y="19481"/>
                      <a:pt x="19448" y="19614"/>
                    </a:cubicBezTo>
                    <a:cubicBezTo>
                      <a:pt x="19174" y="19686"/>
                      <a:pt x="18894" y="19721"/>
                      <a:pt x="18613" y="19721"/>
                    </a:cubicBezTo>
                    <a:cubicBezTo>
                      <a:pt x="18244" y="19721"/>
                      <a:pt x="17873" y="19661"/>
                      <a:pt x="17513" y="19547"/>
                    </a:cubicBezTo>
                    <a:cubicBezTo>
                      <a:pt x="16946" y="19347"/>
                      <a:pt x="16412" y="19014"/>
                      <a:pt x="15979" y="18547"/>
                    </a:cubicBezTo>
                    <a:cubicBezTo>
                      <a:pt x="15712" y="18213"/>
                      <a:pt x="15445" y="17846"/>
                      <a:pt x="15245" y="17446"/>
                    </a:cubicBezTo>
                    <a:cubicBezTo>
                      <a:pt x="15178" y="17346"/>
                      <a:pt x="15112" y="17212"/>
                      <a:pt x="15045" y="17112"/>
                    </a:cubicBezTo>
                    <a:lnTo>
                      <a:pt x="14978" y="17012"/>
                    </a:lnTo>
                    <a:cubicBezTo>
                      <a:pt x="14978" y="16979"/>
                      <a:pt x="14945" y="16946"/>
                      <a:pt x="14945" y="16879"/>
                    </a:cubicBezTo>
                    <a:lnTo>
                      <a:pt x="14845" y="16545"/>
                    </a:lnTo>
                    <a:cubicBezTo>
                      <a:pt x="14811" y="16512"/>
                      <a:pt x="14811" y="16445"/>
                      <a:pt x="14811" y="16379"/>
                    </a:cubicBezTo>
                    <a:lnTo>
                      <a:pt x="14811" y="16178"/>
                    </a:lnTo>
                    <a:lnTo>
                      <a:pt x="14811" y="15778"/>
                    </a:lnTo>
                    <a:lnTo>
                      <a:pt x="14811" y="15311"/>
                    </a:lnTo>
                    <a:lnTo>
                      <a:pt x="14811" y="14811"/>
                    </a:lnTo>
                    <a:lnTo>
                      <a:pt x="14745" y="14811"/>
                    </a:lnTo>
                    <a:cubicBezTo>
                      <a:pt x="14745" y="14811"/>
                      <a:pt x="14678" y="14911"/>
                      <a:pt x="14645" y="14978"/>
                    </a:cubicBezTo>
                    <a:cubicBezTo>
                      <a:pt x="14578" y="15111"/>
                      <a:pt x="14478" y="15244"/>
                      <a:pt x="14378" y="15445"/>
                    </a:cubicBezTo>
                    <a:lnTo>
                      <a:pt x="13677" y="16846"/>
                    </a:lnTo>
                    <a:cubicBezTo>
                      <a:pt x="13544" y="17112"/>
                      <a:pt x="13410" y="17346"/>
                      <a:pt x="13244" y="17613"/>
                    </a:cubicBezTo>
                    <a:cubicBezTo>
                      <a:pt x="13077" y="17880"/>
                      <a:pt x="12843" y="18113"/>
                      <a:pt x="12610" y="18347"/>
                    </a:cubicBezTo>
                    <a:cubicBezTo>
                      <a:pt x="12043" y="18880"/>
                      <a:pt x="11342" y="19247"/>
                      <a:pt x="10575" y="19347"/>
                    </a:cubicBezTo>
                    <a:cubicBezTo>
                      <a:pt x="10383" y="19372"/>
                      <a:pt x="10191" y="19385"/>
                      <a:pt x="10001" y="19385"/>
                    </a:cubicBezTo>
                    <a:cubicBezTo>
                      <a:pt x="9428" y="19385"/>
                      <a:pt x="8865" y="19272"/>
                      <a:pt x="8340" y="19047"/>
                    </a:cubicBezTo>
                    <a:cubicBezTo>
                      <a:pt x="7506" y="18647"/>
                      <a:pt x="6906" y="17880"/>
                      <a:pt x="6672" y="17012"/>
                    </a:cubicBezTo>
                    <a:cubicBezTo>
                      <a:pt x="6539" y="16545"/>
                      <a:pt x="6472" y="16078"/>
                      <a:pt x="6472" y="15611"/>
                    </a:cubicBezTo>
                    <a:lnTo>
                      <a:pt x="6472" y="15411"/>
                    </a:lnTo>
                    <a:lnTo>
                      <a:pt x="6472" y="15344"/>
                    </a:lnTo>
                    <a:lnTo>
                      <a:pt x="6472" y="15278"/>
                    </a:lnTo>
                    <a:cubicBezTo>
                      <a:pt x="6472" y="15244"/>
                      <a:pt x="6472" y="15211"/>
                      <a:pt x="6472" y="15211"/>
                    </a:cubicBezTo>
                    <a:lnTo>
                      <a:pt x="6539" y="14844"/>
                    </a:lnTo>
                    <a:cubicBezTo>
                      <a:pt x="6572" y="14811"/>
                      <a:pt x="6572" y="14744"/>
                      <a:pt x="6572" y="14677"/>
                    </a:cubicBezTo>
                    <a:lnTo>
                      <a:pt x="6672" y="14477"/>
                    </a:lnTo>
                    <a:lnTo>
                      <a:pt x="6839" y="14044"/>
                    </a:lnTo>
                    <a:lnTo>
                      <a:pt x="7072" y="13610"/>
                    </a:lnTo>
                    <a:cubicBezTo>
                      <a:pt x="7206" y="13343"/>
                      <a:pt x="7306" y="13076"/>
                      <a:pt x="7439" y="12809"/>
                    </a:cubicBezTo>
                    <a:lnTo>
                      <a:pt x="7439" y="12809"/>
                    </a:lnTo>
                    <a:cubicBezTo>
                      <a:pt x="7373" y="12843"/>
                      <a:pt x="7273" y="12976"/>
                      <a:pt x="7173" y="13043"/>
                    </a:cubicBezTo>
                    <a:lnTo>
                      <a:pt x="6839" y="13376"/>
                    </a:lnTo>
                    <a:lnTo>
                      <a:pt x="6405" y="13743"/>
                    </a:lnTo>
                    <a:lnTo>
                      <a:pt x="6205" y="13943"/>
                    </a:lnTo>
                    <a:lnTo>
                      <a:pt x="6005" y="14110"/>
                    </a:lnTo>
                    <a:cubicBezTo>
                      <a:pt x="5872" y="14210"/>
                      <a:pt x="5738" y="14310"/>
                      <a:pt x="5605" y="14410"/>
                    </a:cubicBezTo>
                    <a:cubicBezTo>
                      <a:pt x="5505" y="14477"/>
                      <a:pt x="5405" y="14544"/>
                      <a:pt x="5305" y="14611"/>
                    </a:cubicBezTo>
                    <a:cubicBezTo>
                      <a:pt x="5004" y="14777"/>
                      <a:pt x="4704" y="14911"/>
                      <a:pt x="4371" y="14978"/>
                    </a:cubicBezTo>
                    <a:cubicBezTo>
                      <a:pt x="4105" y="15066"/>
                      <a:pt x="3826" y="15109"/>
                      <a:pt x="3546" y="15109"/>
                    </a:cubicBezTo>
                    <a:cubicBezTo>
                      <a:pt x="3193" y="15109"/>
                      <a:pt x="2837" y="15041"/>
                      <a:pt x="2503" y="14911"/>
                    </a:cubicBezTo>
                    <a:cubicBezTo>
                      <a:pt x="2302" y="14811"/>
                      <a:pt x="2069" y="14677"/>
                      <a:pt x="1869" y="14577"/>
                    </a:cubicBezTo>
                    <a:cubicBezTo>
                      <a:pt x="1669" y="14377"/>
                      <a:pt x="1435" y="14144"/>
                      <a:pt x="1268" y="13910"/>
                    </a:cubicBezTo>
                    <a:cubicBezTo>
                      <a:pt x="1035" y="13643"/>
                      <a:pt x="868" y="13343"/>
                      <a:pt x="768" y="13043"/>
                    </a:cubicBezTo>
                    <a:cubicBezTo>
                      <a:pt x="701" y="12743"/>
                      <a:pt x="635" y="12476"/>
                      <a:pt x="635" y="12209"/>
                    </a:cubicBezTo>
                    <a:cubicBezTo>
                      <a:pt x="601" y="11775"/>
                      <a:pt x="635" y="11375"/>
                      <a:pt x="768" y="11008"/>
                    </a:cubicBezTo>
                    <a:cubicBezTo>
                      <a:pt x="868" y="10741"/>
                      <a:pt x="1035" y="10474"/>
                      <a:pt x="1202" y="10274"/>
                    </a:cubicBezTo>
                    <a:cubicBezTo>
                      <a:pt x="1302" y="10141"/>
                      <a:pt x="1435" y="10041"/>
                      <a:pt x="1535" y="9974"/>
                    </a:cubicBezTo>
                    <a:cubicBezTo>
                      <a:pt x="1602" y="9907"/>
                      <a:pt x="1669" y="9874"/>
                      <a:pt x="1735" y="9841"/>
                    </a:cubicBezTo>
                    <a:lnTo>
                      <a:pt x="1869" y="9774"/>
                    </a:lnTo>
                    <a:cubicBezTo>
                      <a:pt x="1969" y="9740"/>
                      <a:pt x="2069" y="9707"/>
                      <a:pt x="2169" y="9674"/>
                    </a:cubicBezTo>
                    <a:lnTo>
                      <a:pt x="2503" y="9574"/>
                    </a:lnTo>
                    <a:lnTo>
                      <a:pt x="2369" y="9173"/>
                    </a:lnTo>
                    <a:lnTo>
                      <a:pt x="2302" y="8973"/>
                    </a:lnTo>
                    <a:lnTo>
                      <a:pt x="2269" y="8806"/>
                    </a:lnTo>
                    <a:cubicBezTo>
                      <a:pt x="2236" y="8673"/>
                      <a:pt x="2202" y="8540"/>
                      <a:pt x="2202" y="8440"/>
                    </a:cubicBezTo>
                    <a:cubicBezTo>
                      <a:pt x="2169" y="8173"/>
                      <a:pt x="2169" y="7906"/>
                      <a:pt x="2136" y="7639"/>
                    </a:cubicBezTo>
                    <a:cubicBezTo>
                      <a:pt x="2069" y="7005"/>
                      <a:pt x="2369" y="6405"/>
                      <a:pt x="2869" y="6038"/>
                    </a:cubicBezTo>
                    <a:cubicBezTo>
                      <a:pt x="3036" y="5938"/>
                      <a:pt x="3170" y="5804"/>
                      <a:pt x="3303" y="5671"/>
                    </a:cubicBezTo>
                    <a:cubicBezTo>
                      <a:pt x="3370" y="5571"/>
                      <a:pt x="3336" y="5437"/>
                      <a:pt x="3236" y="5371"/>
                    </a:cubicBezTo>
                    <a:cubicBezTo>
                      <a:pt x="3153" y="5354"/>
                      <a:pt x="3078" y="5346"/>
                      <a:pt x="3007" y="5346"/>
                    </a:cubicBezTo>
                    <a:cubicBezTo>
                      <a:pt x="2936" y="5346"/>
                      <a:pt x="2869" y="5354"/>
                      <a:pt x="2803" y="5371"/>
                    </a:cubicBezTo>
                    <a:cubicBezTo>
                      <a:pt x="2703" y="5404"/>
                      <a:pt x="2603" y="5471"/>
                      <a:pt x="2536" y="5537"/>
                    </a:cubicBezTo>
                    <a:cubicBezTo>
                      <a:pt x="2069" y="5971"/>
                      <a:pt x="1769" y="6538"/>
                      <a:pt x="1635" y="7172"/>
                    </a:cubicBezTo>
                    <a:cubicBezTo>
                      <a:pt x="1502" y="7772"/>
                      <a:pt x="1535" y="8373"/>
                      <a:pt x="1669" y="8973"/>
                    </a:cubicBezTo>
                    <a:lnTo>
                      <a:pt x="1702" y="9040"/>
                    </a:lnTo>
                    <a:lnTo>
                      <a:pt x="1702" y="9073"/>
                    </a:lnTo>
                    <a:lnTo>
                      <a:pt x="1702" y="9140"/>
                    </a:lnTo>
                    <a:lnTo>
                      <a:pt x="1602" y="9173"/>
                    </a:lnTo>
                    <a:cubicBezTo>
                      <a:pt x="1468" y="9240"/>
                      <a:pt x="1335" y="9307"/>
                      <a:pt x="1235" y="9374"/>
                    </a:cubicBezTo>
                    <a:cubicBezTo>
                      <a:pt x="1001" y="9507"/>
                      <a:pt x="801" y="9707"/>
                      <a:pt x="635" y="9907"/>
                    </a:cubicBezTo>
                    <a:cubicBezTo>
                      <a:pt x="301" y="10308"/>
                      <a:pt x="67" y="10841"/>
                      <a:pt x="34" y="11375"/>
                    </a:cubicBezTo>
                    <a:cubicBezTo>
                      <a:pt x="1" y="11775"/>
                      <a:pt x="1" y="12142"/>
                      <a:pt x="101" y="12542"/>
                    </a:cubicBezTo>
                    <a:cubicBezTo>
                      <a:pt x="134" y="12943"/>
                      <a:pt x="234" y="13343"/>
                      <a:pt x="434" y="13677"/>
                    </a:cubicBezTo>
                    <a:cubicBezTo>
                      <a:pt x="668" y="14310"/>
                      <a:pt x="1102" y="14811"/>
                      <a:pt x="1669" y="15178"/>
                    </a:cubicBezTo>
                    <a:cubicBezTo>
                      <a:pt x="2195" y="15518"/>
                      <a:pt x="2807" y="15715"/>
                      <a:pt x="3426" y="15715"/>
                    </a:cubicBezTo>
                    <a:cubicBezTo>
                      <a:pt x="3474" y="15715"/>
                      <a:pt x="3522" y="15714"/>
                      <a:pt x="3570" y="15711"/>
                    </a:cubicBezTo>
                    <a:cubicBezTo>
                      <a:pt x="3837" y="15711"/>
                      <a:pt x="4137" y="15678"/>
                      <a:pt x="4404" y="15611"/>
                    </a:cubicBezTo>
                    <a:cubicBezTo>
                      <a:pt x="4637" y="15545"/>
                      <a:pt x="4871" y="15478"/>
                      <a:pt x="5104" y="15378"/>
                    </a:cubicBezTo>
                    <a:cubicBezTo>
                      <a:pt x="5204" y="15344"/>
                      <a:pt x="5371" y="15244"/>
                      <a:pt x="5405" y="15244"/>
                    </a:cubicBezTo>
                    <a:cubicBezTo>
                      <a:pt x="5471" y="15211"/>
                      <a:pt x="5505" y="15178"/>
                      <a:pt x="5571" y="15144"/>
                    </a:cubicBezTo>
                    <a:lnTo>
                      <a:pt x="5671" y="15078"/>
                    </a:lnTo>
                    <a:cubicBezTo>
                      <a:pt x="5705" y="15078"/>
                      <a:pt x="5772" y="15044"/>
                      <a:pt x="5772" y="15011"/>
                    </a:cubicBezTo>
                    <a:lnTo>
                      <a:pt x="5838" y="14944"/>
                    </a:lnTo>
                    <a:lnTo>
                      <a:pt x="5872" y="14944"/>
                    </a:lnTo>
                    <a:cubicBezTo>
                      <a:pt x="5838" y="15011"/>
                      <a:pt x="5805" y="15078"/>
                      <a:pt x="5805" y="15144"/>
                    </a:cubicBezTo>
                    <a:lnTo>
                      <a:pt x="5805" y="15178"/>
                    </a:lnTo>
                    <a:lnTo>
                      <a:pt x="5805" y="15244"/>
                    </a:lnTo>
                    <a:cubicBezTo>
                      <a:pt x="5772" y="15378"/>
                      <a:pt x="5738" y="15511"/>
                      <a:pt x="5738" y="15645"/>
                    </a:cubicBezTo>
                    <a:cubicBezTo>
                      <a:pt x="5738" y="15845"/>
                      <a:pt x="5738" y="16078"/>
                      <a:pt x="5738" y="16278"/>
                    </a:cubicBezTo>
                    <a:cubicBezTo>
                      <a:pt x="5772" y="16812"/>
                      <a:pt x="5905" y="17279"/>
                      <a:pt x="6138" y="17746"/>
                    </a:cubicBezTo>
                    <a:cubicBezTo>
                      <a:pt x="6305" y="18046"/>
                      <a:pt x="6472" y="18313"/>
                      <a:pt x="6706" y="18580"/>
                    </a:cubicBezTo>
                    <a:cubicBezTo>
                      <a:pt x="7439" y="19381"/>
                      <a:pt x="8440" y="19881"/>
                      <a:pt x="9474" y="20014"/>
                    </a:cubicBezTo>
                    <a:cubicBezTo>
                      <a:pt x="9658" y="20040"/>
                      <a:pt x="9841" y="20052"/>
                      <a:pt x="10024" y="20052"/>
                    </a:cubicBezTo>
                    <a:cubicBezTo>
                      <a:pt x="10571" y="20052"/>
                      <a:pt x="11109" y="19939"/>
                      <a:pt x="11609" y="19714"/>
                    </a:cubicBezTo>
                    <a:cubicBezTo>
                      <a:pt x="12310" y="19447"/>
                      <a:pt x="12910" y="19014"/>
                      <a:pt x="13410" y="18480"/>
                    </a:cubicBezTo>
                    <a:cubicBezTo>
                      <a:pt x="13711" y="18080"/>
                      <a:pt x="14011" y="17646"/>
                      <a:pt x="14244" y="17212"/>
                    </a:cubicBezTo>
                    <a:cubicBezTo>
                      <a:pt x="14244" y="17179"/>
                      <a:pt x="14278" y="17079"/>
                      <a:pt x="14278" y="17079"/>
                    </a:cubicBezTo>
                    <a:lnTo>
                      <a:pt x="14278" y="17046"/>
                    </a:lnTo>
                    <a:lnTo>
                      <a:pt x="14278" y="16979"/>
                    </a:lnTo>
                    <a:cubicBezTo>
                      <a:pt x="14311" y="16912"/>
                      <a:pt x="14311" y="16879"/>
                      <a:pt x="14344" y="16846"/>
                    </a:cubicBezTo>
                    <a:lnTo>
                      <a:pt x="14344" y="16745"/>
                    </a:lnTo>
                    <a:cubicBezTo>
                      <a:pt x="14378" y="16779"/>
                      <a:pt x="14378" y="16779"/>
                      <a:pt x="14344" y="16779"/>
                    </a:cubicBezTo>
                    <a:cubicBezTo>
                      <a:pt x="14378" y="16846"/>
                      <a:pt x="14378" y="16912"/>
                      <a:pt x="14344" y="16946"/>
                    </a:cubicBezTo>
                    <a:cubicBezTo>
                      <a:pt x="14344" y="17012"/>
                      <a:pt x="14344" y="17046"/>
                      <a:pt x="14344" y="17046"/>
                    </a:cubicBezTo>
                    <a:lnTo>
                      <a:pt x="14344" y="17079"/>
                    </a:lnTo>
                    <a:cubicBezTo>
                      <a:pt x="14344" y="17079"/>
                      <a:pt x="14344" y="17112"/>
                      <a:pt x="14344" y="17146"/>
                    </a:cubicBezTo>
                    <a:cubicBezTo>
                      <a:pt x="14378" y="17313"/>
                      <a:pt x="14444" y="17446"/>
                      <a:pt x="14478" y="17613"/>
                    </a:cubicBezTo>
                    <a:cubicBezTo>
                      <a:pt x="14578" y="17813"/>
                      <a:pt x="14711" y="18013"/>
                      <a:pt x="14845" y="18213"/>
                    </a:cubicBezTo>
                    <a:cubicBezTo>
                      <a:pt x="15078" y="18480"/>
                      <a:pt x="15245" y="18613"/>
                      <a:pt x="15579" y="18947"/>
                    </a:cubicBezTo>
                    <a:cubicBezTo>
                      <a:pt x="15779" y="19147"/>
                      <a:pt x="15979" y="19314"/>
                      <a:pt x="16212" y="19481"/>
                    </a:cubicBezTo>
                    <a:cubicBezTo>
                      <a:pt x="16379" y="19614"/>
                      <a:pt x="16579" y="19681"/>
                      <a:pt x="16746" y="19814"/>
                    </a:cubicBezTo>
                    <a:cubicBezTo>
                      <a:pt x="17327" y="20140"/>
                      <a:pt x="17989" y="20319"/>
                      <a:pt x="18642" y="20319"/>
                    </a:cubicBezTo>
                    <a:cubicBezTo>
                      <a:pt x="18926" y="20319"/>
                      <a:pt x="19208" y="20285"/>
                      <a:pt x="19481" y="20215"/>
                    </a:cubicBezTo>
                    <a:cubicBezTo>
                      <a:pt x="20549" y="20014"/>
                      <a:pt x="21449" y="19447"/>
                      <a:pt x="22083" y="18613"/>
                    </a:cubicBezTo>
                    <a:cubicBezTo>
                      <a:pt x="22317" y="18347"/>
                      <a:pt x="22483" y="18046"/>
                      <a:pt x="22584" y="17713"/>
                    </a:cubicBezTo>
                    <a:cubicBezTo>
                      <a:pt x="22817" y="17179"/>
                      <a:pt x="22950" y="16645"/>
                      <a:pt x="23017" y="16078"/>
                    </a:cubicBezTo>
                    <a:cubicBezTo>
                      <a:pt x="23051" y="15945"/>
                      <a:pt x="23051" y="15778"/>
                      <a:pt x="23051" y="15645"/>
                    </a:cubicBezTo>
                    <a:lnTo>
                      <a:pt x="23051" y="15445"/>
                    </a:lnTo>
                    <a:lnTo>
                      <a:pt x="23051" y="15278"/>
                    </a:lnTo>
                    <a:cubicBezTo>
                      <a:pt x="23051" y="15211"/>
                      <a:pt x="23051" y="15144"/>
                      <a:pt x="23017" y="15078"/>
                    </a:cubicBezTo>
                    <a:lnTo>
                      <a:pt x="22984" y="15011"/>
                    </a:lnTo>
                    <a:lnTo>
                      <a:pt x="22950" y="14911"/>
                    </a:lnTo>
                    <a:cubicBezTo>
                      <a:pt x="22950" y="14904"/>
                      <a:pt x="22952" y="14902"/>
                      <a:pt x="22954" y="14902"/>
                    </a:cubicBezTo>
                    <a:cubicBezTo>
                      <a:pt x="22962" y="14902"/>
                      <a:pt x="22984" y="14944"/>
                      <a:pt x="22984" y="14944"/>
                    </a:cubicBezTo>
                    <a:lnTo>
                      <a:pt x="23151" y="15078"/>
                    </a:lnTo>
                    <a:lnTo>
                      <a:pt x="23217" y="15144"/>
                    </a:lnTo>
                    <a:lnTo>
                      <a:pt x="23384" y="15278"/>
                    </a:lnTo>
                    <a:cubicBezTo>
                      <a:pt x="23551" y="15445"/>
                      <a:pt x="23718" y="15578"/>
                      <a:pt x="23884" y="15678"/>
                    </a:cubicBezTo>
                    <a:cubicBezTo>
                      <a:pt x="24251" y="15912"/>
                      <a:pt x="24618" y="16145"/>
                      <a:pt x="25019" y="16345"/>
                    </a:cubicBezTo>
                    <a:cubicBezTo>
                      <a:pt x="25386" y="16545"/>
                      <a:pt x="25819" y="16712"/>
                      <a:pt x="26253" y="16779"/>
                    </a:cubicBezTo>
                    <a:cubicBezTo>
                      <a:pt x="26536" y="16846"/>
                      <a:pt x="26828" y="16879"/>
                      <a:pt x="27124" y="16879"/>
                    </a:cubicBezTo>
                    <a:cubicBezTo>
                      <a:pt x="27420" y="16879"/>
                      <a:pt x="27721" y="16846"/>
                      <a:pt x="28021" y="16779"/>
                    </a:cubicBezTo>
                    <a:cubicBezTo>
                      <a:pt x="28521" y="16679"/>
                      <a:pt x="28988" y="16412"/>
                      <a:pt x="29355" y="16078"/>
                    </a:cubicBezTo>
                    <a:cubicBezTo>
                      <a:pt x="29589" y="15878"/>
                      <a:pt x="29755" y="15611"/>
                      <a:pt x="29889" y="15344"/>
                    </a:cubicBezTo>
                    <a:cubicBezTo>
                      <a:pt x="29989" y="15178"/>
                      <a:pt x="30089" y="14978"/>
                      <a:pt x="30122" y="14744"/>
                    </a:cubicBezTo>
                    <a:cubicBezTo>
                      <a:pt x="30289" y="14177"/>
                      <a:pt x="30256" y="13543"/>
                      <a:pt x="30089" y="12976"/>
                    </a:cubicBezTo>
                    <a:cubicBezTo>
                      <a:pt x="29922" y="12409"/>
                      <a:pt x="29622" y="11909"/>
                      <a:pt x="29255" y="11442"/>
                    </a:cubicBezTo>
                    <a:cubicBezTo>
                      <a:pt x="28955" y="11108"/>
                      <a:pt x="28621" y="10808"/>
                      <a:pt x="28288" y="10508"/>
                    </a:cubicBezTo>
                    <a:lnTo>
                      <a:pt x="28087" y="10374"/>
                    </a:lnTo>
                    <a:lnTo>
                      <a:pt x="27987" y="10308"/>
                    </a:lnTo>
                    <a:lnTo>
                      <a:pt x="28121" y="10274"/>
                    </a:lnTo>
                    <a:lnTo>
                      <a:pt x="28221" y="10274"/>
                    </a:lnTo>
                    <a:lnTo>
                      <a:pt x="28321" y="10241"/>
                    </a:lnTo>
                    <a:lnTo>
                      <a:pt x="28521" y="10174"/>
                    </a:lnTo>
                    <a:cubicBezTo>
                      <a:pt x="29188" y="9941"/>
                      <a:pt x="29789" y="9507"/>
                      <a:pt x="30222" y="8973"/>
                    </a:cubicBezTo>
                    <a:cubicBezTo>
                      <a:pt x="30456" y="8640"/>
                      <a:pt x="30623" y="8306"/>
                      <a:pt x="30689" y="7939"/>
                    </a:cubicBezTo>
                    <a:cubicBezTo>
                      <a:pt x="30756" y="7572"/>
                      <a:pt x="30756" y="7205"/>
                      <a:pt x="30656" y="6872"/>
                    </a:cubicBezTo>
                    <a:cubicBezTo>
                      <a:pt x="30523" y="6438"/>
                      <a:pt x="30322" y="6038"/>
                      <a:pt x="30089" y="5704"/>
                    </a:cubicBezTo>
                    <a:cubicBezTo>
                      <a:pt x="29822" y="5337"/>
                      <a:pt x="29522" y="5004"/>
                      <a:pt x="29155" y="4737"/>
                    </a:cubicBezTo>
                    <a:cubicBezTo>
                      <a:pt x="28755" y="4370"/>
                      <a:pt x="28288" y="4170"/>
                      <a:pt x="27754" y="4070"/>
                    </a:cubicBezTo>
                    <a:cubicBezTo>
                      <a:pt x="27630" y="4057"/>
                      <a:pt x="27505" y="4050"/>
                      <a:pt x="27381" y="4050"/>
                    </a:cubicBezTo>
                    <a:cubicBezTo>
                      <a:pt x="26873" y="4050"/>
                      <a:pt x="26369" y="4162"/>
                      <a:pt x="25886" y="4403"/>
                    </a:cubicBezTo>
                    <a:cubicBezTo>
                      <a:pt x="25652" y="4520"/>
                      <a:pt x="25652" y="4528"/>
                      <a:pt x="25648" y="4528"/>
                    </a:cubicBezTo>
                    <a:cubicBezTo>
                      <a:pt x="25648" y="4528"/>
                      <a:pt x="25647" y="4528"/>
                      <a:pt x="25645" y="4528"/>
                    </a:cubicBezTo>
                    <a:cubicBezTo>
                      <a:pt x="25635" y="4528"/>
                      <a:pt x="25594" y="4534"/>
                      <a:pt x="25386" y="4603"/>
                    </a:cubicBezTo>
                    <a:cubicBezTo>
                      <a:pt x="25152" y="4670"/>
                      <a:pt x="24885" y="4770"/>
                      <a:pt x="24652" y="4904"/>
                    </a:cubicBezTo>
                    <a:cubicBezTo>
                      <a:pt x="24452" y="5004"/>
                      <a:pt x="24251" y="5104"/>
                      <a:pt x="24085" y="5237"/>
                    </a:cubicBezTo>
                    <a:cubicBezTo>
                      <a:pt x="24051" y="5271"/>
                      <a:pt x="24018" y="5271"/>
                      <a:pt x="23985" y="5304"/>
                    </a:cubicBezTo>
                    <a:lnTo>
                      <a:pt x="23918" y="5337"/>
                    </a:lnTo>
                    <a:cubicBezTo>
                      <a:pt x="23918" y="5304"/>
                      <a:pt x="23918" y="5304"/>
                      <a:pt x="23918" y="5271"/>
                    </a:cubicBezTo>
                    <a:lnTo>
                      <a:pt x="23918" y="5237"/>
                    </a:lnTo>
                    <a:lnTo>
                      <a:pt x="23918" y="5204"/>
                    </a:lnTo>
                    <a:lnTo>
                      <a:pt x="23884" y="5070"/>
                    </a:lnTo>
                    <a:cubicBezTo>
                      <a:pt x="23818" y="4770"/>
                      <a:pt x="23718" y="4437"/>
                      <a:pt x="23651" y="4136"/>
                    </a:cubicBezTo>
                    <a:cubicBezTo>
                      <a:pt x="23551" y="3703"/>
                      <a:pt x="23351" y="3303"/>
                      <a:pt x="23084" y="2936"/>
                    </a:cubicBezTo>
                    <a:cubicBezTo>
                      <a:pt x="22817" y="2569"/>
                      <a:pt x="22450" y="2235"/>
                      <a:pt x="22083" y="2002"/>
                    </a:cubicBezTo>
                    <a:cubicBezTo>
                      <a:pt x="21683" y="1668"/>
                      <a:pt x="21283" y="1401"/>
                      <a:pt x="20882" y="1201"/>
                    </a:cubicBezTo>
                    <a:cubicBezTo>
                      <a:pt x="20482" y="1034"/>
                      <a:pt x="20082" y="934"/>
                      <a:pt x="19681" y="901"/>
                    </a:cubicBezTo>
                    <a:cubicBezTo>
                      <a:pt x="19574" y="883"/>
                      <a:pt x="19465" y="875"/>
                      <a:pt x="19354" y="875"/>
                    </a:cubicBezTo>
                    <a:cubicBezTo>
                      <a:pt x="19054" y="875"/>
                      <a:pt x="18749" y="937"/>
                      <a:pt x="18481" y="1034"/>
                    </a:cubicBezTo>
                    <a:lnTo>
                      <a:pt x="18447" y="1034"/>
                    </a:lnTo>
                    <a:cubicBezTo>
                      <a:pt x="17980" y="1134"/>
                      <a:pt x="17513" y="1301"/>
                      <a:pt x="17146" y="1568"/>
                    </a:cubicBezTo>
                    <a:cubicBezTo>
                      <a:pt x="16913" y="1701"/>
                      <a:pt x="16713" y="1902"/>
                      <a:pt x="16513" y="2102"/>
                    </a:cubicBezTo>
                    <a:cubicBezTo>
                      <a:pt x="16341" y="2300"/>
                      <a:pt x="16195" y="2514"/>
                      <a:pt x="16076" y="2741"/>
                    </a:cubicBezTo>
                    <a:lnTo>
                      <a:pt x="16076" y="2741"/>
                    </a:lnTo>
                    <a:cubicBezTo>
                      <a:pt x="16066" y="2717"/>
                      <a:pt x="16056" y="2693"/>
                      <a:pt x="16046" y="2669"/>
                    </a:cubicBezTo>
                    <a:cubicBezTo>
                      <a:pt x="15845" y="2068"/>
                      <a:pt x="15512" y="1501"/>
                      <a:pt x="15078" y="1001"/>
                    </a:cubicBezTo>
                    <a:cubicBezTo>
                      <a:pt x="14811" y="734"/>
                      <a:pt x="14511" y="534"/>
                      <a:pt x="14144" y="367"/>
                    </a:cubicBezTo>
                    <a:cubicBezTo>
                      <a:pt x="13644" y="134"/>
                      <a:pt x="13043" y="0"/>
                      <a:pt x="12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1"/>
              <p:cNvSpPr/>
              <p:nvPr/>
            </p:nvSpPr>
            <p:spPr>
              <a:xfrm>
                <a:off x="-1684375" y="3030688"/>
                <a:ext cx="68900" cy="57200"/>
              </a:xfrm>
              <a:custGeom>
                <a:avLst/>
                <a:gdLst/>
                <a:ahLst/>
                <a:cxnLst/>
                <a:rect l="l" t="t" r="r" b="b"/>
                <a:pathLst>
                  <a:path w="2756" h="2288" extrusionOk="0">
                    <a:moveTo>
                      <a:pt x="1470" y="0"/>
                    </a:moveTo>
                    <a:cubicBezTo>
                      <a:pt x="1392" y="0"/>
                      <a:pt x="1313" y="9"/>
                      <a:pt x="1235" y="26"/>
                    </a:cubicBezTo>
                    <a:cubicBezTo>
                      <a:pt x="234" y="260"/>
                      <a:pt x="1" y="1561"/>
                      <a:pt x="868" y="2094"/>
                    </a:cubicBezTo>
                    <a:cubicBezTo>
                      <a:pt x="1072" y="2228"/>
                      <a:pt x="1287" y="2287"/>
                      <a:pt x="1494" y="2287"/>
                    </a:cubicBezTo>
                    <a:cubicBezTo>
                      <a:pt x="2167" y="2287"/>
                      <a:pt x="2756" y="1659"/>
                      <a:pt x="2603" y="893"/>
                    </a:cubicBezTo>
                    <a:cubicBezTo>
                      <a:pt x="2486" y="371"/>
                      <a:pt x="1992" y="0"/>
                      <a:pt x="1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1"/>
              <p:cNvSpPr/>
              <p:nvPr/>
            </p:nvSpPr>
            <p:spPr>
              <a:xfrm>
                <a:off x="-1651850" y="2931438"/>
                <a:ext cx="68950" cy="57575"/>
              </a:xfrm>
              <a:custGeom>
                <a:avLst/>
                <a:gdLst/>
                <a:ahLst/>
                <a:cxnLst/>
                <a:rect l="l" t="t" r="r" b="b"/>
                <a:pathLst>
                  <a:path w="2758" h="2303" extrusionOk="0">
                    <a:moveTo>
                      <a:pt x="1469" y="1"/>
                    </a:moveTo>
                    <a:cubicBezTo>
                      <a:pt x="1391" y="1"/>
                      <a:pt x="1313" y="9"/>
                      <a:pt x="1235" y="27"/>
                    </a:cubicBezTo>
                    <a:cubicBezTo>
                      <a:pt x="234" y="260"/>
                      <a:pt x="1" y="1561"/>
                      <a:pt x="868" y="2128"/>
                    </a:cubicBezTo>
                    <a:cubicBezTo>
                      <a:pt x="1056" y="2249"/>
                      <a:pt x="1259" y="2303"/>
                      <a:pt x="1456" y="2303"/>
                    </a:cubicBezTo>
                    <a:cubicBezTo>
                      <a:pt x="2133" y="2303"/>
                      <a:pt x="2757" y="1668"/>
                      <a:pt x="2602" y="894"/>
                    </a:cubicBezTo>
                    <a:cubicBezTo>
                      <a:pt x="2457" y="372"/>
                      <a:pt x="1984" y="1"/>
                      <a:pt x="1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1"/>
              <p:cNvSpPr/>
              <p:nvPr/>
            </p:nvSpPr>
            <p:spPr>
              <a:xfrm>
                <a:off x="-1554275" y="2750188"/>
                <a:ext cx="68925" cy="57150"/>
              </a:xfrm>
              <a:custGeom>
                <a:avLst/>
                <a:gdLst/>
                <a:ahLst/>
                <a:cxnLst/>
                <a:rect l="l" t="t" r="r" b="b"/>
                <a:pathLst>
                  <a:path w="2757" h="2286" extrusionOk="0">
                    <a:moveTo>
                      <a:pt x="1524" y="0"/>
                    </a:moveTo>
                    <a:cubicBezTo>
                      <a:pt x="1429" y="0"/>
                      <a:pt x="1332" y="12"/>
                      <a:pt x="1235" y="38"/>
                    </a:cubicBezTo>
                    <a:cubicBezTo>
                      <a:pt x="234" y="238"/>
                      <a:pt x="0" y="1539"/>
                      <a:pt x="868" y="2106"/>
                    </a:cubicBezTo>
                    <a:cubicBezTo>
                      <a:pt x="1069" y="2230"/>
                      <a:pt x="1280" y="2286"/>
                      <a:pt x="1485" y="2286"/>
                    </a:cubicBezTo>
                    <a:cubicBezTo>
                      <a:pt x="2162" y="2286"/>
                      <a:pt x="2756" y="1674"/>
                      <a:pt x="2602" y="905"/>
                    </a:cubicBezTo>
                    <a:cubicBezTo>
                      <a:pt x="2489" y="369"/>
                      <a:pt x="2042" y="0"/>
                      <a:pt x="1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1"/>
              <p:cNvSpPr/>
              <p:nvPr/>
            </p:nvSpPr>
            <p:spPr>
              <a:xfrm>
                <a:off x="-1482550" y="2663563"/>
                <a:ext cx="57550" cy="57575"/>
              </a:xfrm>
              <a:custGeom>
                <a:avLst/>
                <a:gdLst/>
                <a:ahLst/>
                <a:cxnLst/>
                <a:rect l="l" t="t" r="r" b="b"/>
                <a:pathLst>
                  <a:path w="2302" h="2303" extrusionOk="0">
                    <a:moveTo>
                      <a:pt x="1134" y="1"/>
                    </a:moveTo>
                    <a:cubicBezTo>
                      <a:pt x="500" y="1"/>
                      <a:pt x="0" y="534"/>
                      <a:pt x="0" y="1168"/>
                    </a:cubicBezTo>
                    <a:cubicBezTo>
                      <a:pt x="0" y="1802"/>
                      <a:pt x="500" y="2302"/>
                      <a:pt x="1134" y="2302"/>
                    </a:cubicBezTo>
                    <a:cubicBezTo>
                      <a:pt x="1768" y="2302"/>
                      <a:pt x="2302" y="1802"/>
                      <a:pt x="2302" y="1168"/>
                    </a:cubicBezTo>
                    <a:cubicBezTo>
                      <a:pt x="2302" y="534"/>
                      <a:pt x="1768" y="1"/>
                      <a:pt x="1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1"/>
              <p:cNvSpPr/>
              <p:nvPr/>
            </p:nvSpPr>
            <p:spPr>
              <a:xfrm>
                <a:off x="-1406675" y="2572013"/>
                <a:ext cx="68950" cy="57600"/>
              </a:xfrm>
              <a:custGeom>
                <a:avLst/>
                <a:gdLst/>
                <a:ahLst/>
                <a:cxnLst/>
                <a:rect l="l" t="t" r="r" b="b"/>
                <a:pathLst>
                  <a:path w="2758" h="2304" extrusionOk="0">
                    <a:moveTo>
                      <a:pt x="1470" y="1"/>
                    </a:moveTo>
                    <a:cubicBezTo>
                      <a:pt x="1392" y="1"/>
                      <a:pt x="1313" y="9"/>
                      <a:pt x="1235" y="27"/>
                    </a:cubicBezTo>
                    <a:cubicBezTo>
                      <a:pt x="234" y="260"/>
                      <a:pt x="1" y="1561"/>
                      <a:pt x="868" y="2128"/>
                    </a:cubicBezTo>
                    <a:cubicBezTo>
                      <a:pt x="1064" y="2249"/>
                      <a:pt x="1270" y="2303"/>
                      <a:pt x="1470" y="2303"/>
                    </a:cubicBezTo>
                    <a:cubicBezTo>
                      <a:pt x="2153" y="2303"/>
                      <a:pt x="2757" y="1668"/>
                      <a:pt x="2602" y="894"/>
                    </a:cubicBezTo>
                    <a:cubicBezTo>
                      <a:pt x="2486" y="372"/>
                      <a:pt x="1992" y="1"/>
                      <a:pt x="1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1"/>
              <p:cNvSpPr/>
              <p:nvPr/>
            </p:nvSpPr>
            <p:spPr>
              <a:xfrm>
                <a:off x="-1301600" y="2514713"/>
                <a:ext cx="69600" cy="57350"/>
              </a:xfrm>
              <a:custGeom>
                <a:avLst/>
                <a:gdLst/>
                <a:ahLst/>
                <a:cxnLst/>
                <a:rect l="l" t="t" r="r" b="b"/>
                <a:pathLst>
                  <a:path w="2784" h="2294" extrusionOk="0">
                    <a:moveTo>
                      <a:pt x="1466" y="1"/>
                    </a:moveTo>
                    <a:cubicBezTo>
                      <a:pt x="1400" y="1"/>
                      <a:pt x="1334" y="6"/>
                      <a:pt x="1268" y="17"/>
                    </a:cubicBezTo>
                    <a:cubicBezTo>
                      <a:pt x="267" y="251"/>
                      <a:pt x="1" y="1551"/>
                      <a:pt x="868" y="2119"/>
                    </a:cubicBezTo>
                    <a:cubicBezTo>
                      <a:pt x="1064" y="2239"/>
                      <a:pt x="1272" y="2293"/>
                      <a:pt x="1474" y="2293"/>
                    </a:cubicBezTo>
                    <a:cubicBezTo>
                      <a:pt x="2165" y="2293"/>
                      <a:pt x="2783" y="1659"/>
                      <a:pt x="2602" y="884"/>
                    </a:cubicBezTo>
                    <a:cubicBezTo>
                      <a:pt x="2484" y="350"/>
                      <a:pt x="1995"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1"/>
              <p:cNvSpPr/>
              <p:nvPr/>
            </p:nvSpPr>
            <p:spPr>
              <a:xfrm>
                <a:off x="-1170675" y="2481088"/>
                <a:ext cx="68900" cy="57225"/>
              </a:xfrm>
              <a:custGeom>
                <a:avLst/>
                <a:gdLst/>
                <a:ahLst/>
                <a:cxnLst/>
                <a:rect l="l" t="t" r="r" b="b"/>
                <a:pathLst>
                  <a:path w="2756" h="2289" extrusionOk="0">
                    <a:moveTo>
                      <a:pt x="1484" y="0"/>
                    </a:moveTo>
                    <a:cubicBezTo>
                      <a:pt x="1401" y="0"/>
                      <a:pt x="1318" y="9"/>
                      <a:pt x="1235" y="28"/>
                    </a:cubicBezTo>
                    <a:cubicBezTo>
                      <a:pt x="234" y="261"/>
                      <a:pt x="1" y="1562"/>
                      <a:pt x="868" y="2096"/>
                    </a:cubicBezTo>
                    <a:cubicBezTo>
                      <a:pt x="1072" y="2229"/>
                      <a:pt x="1287" y="2289"/>
                      <a:pt x="1494" y="2289"/>
                    </a:cubicBezTo>
                    <a:cubicBezTo>
                      <a:pt x="2167" y="2289"/>
                      <a:pt x="2756" y="1660"/>
                      <a:pt x="2603" y="895"/>
                    </a:cubicBezTo>
                    <a:cubicBezTo>
                      <a:pt x="2487" y="349"/>
                      <a:pt x="2000" y="0"/>
                      <a:pt x="1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1"/>
              <p:cNvSpPr/>
              <p:nvPr/>
            </p:nvSpPr>
            <p:spPr>
              <a:xfrm>
                <a:off x="-1048075" y="2470813"/>
                <a:ext cx="68750" cy="57050"/>
              </a:xfrm>
              <a:custGeom>
                <a:avLst/>
                <a:gdLst/>
                <a:ahLst/>
                <a:cxnLst/>
                <a:rect l="l" t="t" r="r" b="b"/>
                <a:pathLst>
                  <a:path w="2750" h="2282" extrusionOk="0">
                    <a:moveTo>
                      <a:pt x="1490" y="1"/>
                    </a:moveTo>
                    <a:cubicBezTo>
                      <a:pt x="1396" y="1"/>
                      <a:pt x="1299" y="13"/>
                      <a:pt x="1201" y="38"/>
                    </a:cubicBezTo>
                    <a:cubicBezTo>
                      <a:pt x="200" y="239"/>
                      <a:pt x="0" y="1573"/>
                      <a:pt x="834" y="2107"/>
                    </a:cubicBezTo>
                    <a:cubicBezTo>
                      <a:pt x="1031" y="2228"/>
                      <a:pt x="1240" y="2282"/>
                      <a:pt x="1442" y="2282"/>
                    </a:cubicBezTo>
                    <a:cubicBezTo>
                      <a:pt x="2132" y="2282"/>
                      <a:pt x="2749" y="1654"/>
                      <a:pt x="2569" y="906"/>
                    </a:cubicBezTo>
                    <a:cubicBezTo>
                      <a:pt x="2456" y="370"/>
                      <a:pt x="2009" y="1"/>
                      <a:pt x="1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1"/>
              <p:cNvSpPr/>
              <p:nvPr/>
            </p:nvSpPr>
            <p:spPr>
              <a:xfrm>
                <a:off x="-907975" y="2481088"/>
                <a:ext cx="69525" cy="57225"/>
              </a:xfrm>
              <a:custGeom>
                <a:avLst/>
                <a:gdLst/>
                <a:ahLst/>
                <a:cxnLst/>
                <a:rect l="l" t="t" r="r" b="b"/>
                <a:pathLst>
                  <a:path w="2781" h="2289" extrusionOk="0">
                    <a:moveTo>
                      <a:pt x="1493" y="0"/>
                    </a:moveTo>
                    <a:cubicBezTo>
                      <a:pt x="1408" y="0"/>
                      <a:pt x="1322" y="9"/>
                      <a:pt x="1234" y="28"/>
                    </a:cubicBezTo>
                    <a:cubicBezTo>
                      <a:pt x="234" y="261"/>
                      <a:pt x="0" y="1562"/>
                      <a:pt x="867" y="2096"/>
                    </a:cubicBezTo>
                    <a:cubicBezTo>
                      <a:pt x="1072" y="2229"/>
                      <a:pt x="1289" y="2289"/>
                      <a:pt x="1498" y="2289"/>
                    </a:cubicBezTo>
                    <a:cubicBezTo>
                      <a:pt x="2179" y="2289"/>
                      <a:pt x="2781" y="1660"/>
                      <a:pt x="2602" y="895"/>
                    </a:cubicBezTo>
                    <a:cubicBezTo>
                      <a:pt x="2487" y="349"/>
                      <a:pt x="2025" y="0"/>
                      <a:pt x="1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1"/>
              <p:cNvSpPr/>
              <p:nvPr/>
            </p:nvSpPr>
            <p:spPr>
              <a:xfrm>
                <a:off x="-802075" y="2509488"/>
                <a:ext cx="68900" cy="57200"/>
              </a:xfrm>
              <a:custGeom>
                <a:avLst/>
                <a:gdLst/>
                <a:ahLst/>
                <a:cxnLst/>
                <a:rect l="l" t="t" r="r" b="b"/>
                <a:pathLst>
                  <a:path w="2756" h="2288" extrusionOk="0">
                    <a:moveTo>
                      <a:pt x="1469" y="0"/>
                    </a:moveTo>
                    <a:cubicBezTo>
                      <a:pt x="1391" y="0"/>
                      <a:pt x="1313" y="9"/>
                      <a:pt x="1235" y="26"/>
                    </a:cubicBezTo>
                    <a:cubicBezTo>
                      <a:pt x="234" y="259"/>
                      <a:pt x="1" y="1560"/>
                      <a:pt x="868" y="2094"/>
                    </a:cubicBezTo>
                    <a:cubicBezTo>
                      <a:pt x="1072" y="2228"/>
                      <a:pt x="1287" y="2287"/>
                      <a:pt x="1494" y="2287"/>
                    </a:cubicBezTo>
                    <a:cubicBezTo>
                      <a:pt x="2167" y="2287"/>
                      <a:pt x="2755" y="1658"/>
                      <a:pt x="2602" y="893"/>
                    </a:cubicBezTo>
                    <a:cubicBezTo>
                      <a:pt x="2457" y="371"/>
                      <a:pt x="1984" y="0"/>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1"/>
              <p:cNvSpPr/>
              <p:nvPr/>
            </p:nvSpPr>
            <p:spPr>
              <a:xfrm>
                <a:off x="-701175" y="2572013"/>
                <a:ext cx="68900" cy="57200"/>
              </a:xfrm>
              <a:custGeom>
                <a:avLst/>
                <a:gdLst/>
                <a:ahLst/>
                <a:cxnLst/>
                <a:rect l="l" t="t" r="r" b="b"/>
                <a:pathLst>
                  <a:path w="2756" h="2288" extrusionOk="0">
                    <a:moveTo>
                      <a:pt x="1469" y="1"/>
                    </a:moveTo>
                    <a:cubicBezTo>
                      <a:pt x="1391" y="1"/>
                      <a:pt x="1313" y="9"/>
                      <a:pt x="1235" y="27"/>
                    </a:cubicBezTo>
                    <a:cubicBezTo>
                      <a:pt x="234" y="260"/>
                      <a:pt x="1" y="1561"/>
                      <a:pt x="868" y="2095"/>
                    </a:cubicBezTo>
                    <a:cubicBezTo>
                      <a:pt x="1064" y="2228"/>
                      <a:pt x="1275" y="2288"/>
                      <a:pt x="1481" y="2288"/>
                    </a:cubicBezTo>
                    <a:cubicBezTo>
                      <a:pt x="2148" y="2288"/>
                      <a:pt x="2756" y="1659"/>
                      <a:pt x="2603" y="894"/>
                    </a:cubicBezTo>
                    <a:cubicBezTo>
                      <a:pt x="2458" y="372"/>
                      <a:pt x="1985" y="1"/>
                      <a:pt x="1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1"/>
              <p:cNvSpPr/>
              <p:nvPr/>
            </p:nvSpPr>
            <p:spPr>
              <a:xfrm>
                <a:off x="-616100" y="2651788"/>
                <a:ext cx="69525" cy="57500"/>
              </a:xfrm>
              <a:custGeom>
                <a:avLst/>
                <a:gdLst/>
                <a:ahLst/>
                <a:cxnLst/>
                <a:rect l="l" t="t" r="r" b="b"/>
                <a:pathLst>
                  <a:path w="2781" h="2300" extrusionOk="0">
                    <a:moveTo>
                      <a:pt x="1523" y="0"/>
                    </a:moveTo>
                    <a:cubicBezTo>
                      <a:pt x="1429" y="0"/>
                      <a:pt x="1332" y="12"/>
                      <a:pt x="1234" y="38"/>
                    </a:cubicBezTo>
                    <a:cubicBezTo>
                      <a:pt x="234" y="238"/>
                      <a:pt x="0" y="1572"/>
                      <a:pt x="867" y="2106"/>
                    </a:cubicBezTo>
                    <a:cubicBezTo>
                      <a:pt x="1072" y="2240"/>
                      <a:pt x="1289" y="2299"/>
                      <a:pt x="1498" y="2299"/>
                    </a:cubicBezTo>
                    <a:cubicBezTo>
                      <a:pt x="2179" y="2299"/>
                      <a:pt x="2781" y="1670"/>
                      <a:pt x="2602" y="905"/>
                    </a:cubicBezTo>
                    <a:cubicBezTo>
                      <a:pt x="2489" y="369"/>
                      <a:pt x="2042" y="0"/>
                      <a:pt x="1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1"/>
              <p:cNvSpPr/>
              <p:nvPr/>
            </p:nvSpPr>
            <p:spPr>
              <a:xfrm>
                <a:off x="-553575" y="2743788"/>
                <a:ext cx="68750" cy="56775"/>
              </a:xfrm>
              <a:custGeom>
                <a:avLst/>
                <a:gdLst/>
                <a:ahLst/>
                <a:cxnLst/>
                <a:rect l="l" t="t" r="r" b="b"/>
                <a:pathLst>
                  <a:path w="2750" h="2271" extrusionOk="0">
                    <a:moveTo>
                      <a:pt x="1461" y="0"/>
                    </a:moveTo>
                    <a:cubicBezTo>
                      <a:pt x="1376" y="0"/>
                      <a:pt x="1289" y="9"/>
                      <a:pt x="1202" y="27"/>
                    </a:cubicBezTo>
                    <a:cubicBezTo>
                      <a:pt x="234" y="227"/>
                      <a:pt x="1" y="1562"/>
                      <a:pt x="835" y="2095"/>
                    </a:cubicBezTo>
                    <a:cubicBezTo>
                      <a:pt x="1032" y="2217"/>
                      <a:pt x="1241" y="2271"/>
                      <a:pt x="1443" y="2271"/>
                    </a:cubicBezTo>
                    <a:cubicBezTo>
                      <a:pt x="2133" y="2271"/>
                      <a:pt x="2750" y="1642"/>
                      <a:pt x="2569" y="895"/>
                    </a:cubicBezTo>
                    <a:cubicBezTo>
                      <a:pt x="2454" y="348"/>
                      <a:pt x="1992" y="0"/>
                      <a:pt x="1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1"/>
              <p:cNvSpPr/>
              <p:nvPr/>
            </p:nvSpPr>
            <p:spPr>
              <a:xfrm>
                <a:off x="-496850" y="2841338"/>
                <a:ext cx="69525" cy="57250"/>
              </a:xfrm>
              <a:custGeom>
                <a:avLst/>
                <a:gdLst/>
                <a:ahLst/>
                <a:cxnLst/>
                <a:rect l="l" t="t" r="r" b="b"/>
                <a:pathLst>
                  <a:path w="2781" h="2290" extrusionOk="0">
                    <a:moveTo>
                      <a:pt x="1493" y="1"/>
                    </a:moveTo>
                    <a:cubicBezTo>
                      <a:pt x="1408" y="1"/>
                      <a:pt x="1322" y="10"/>
                      <a:pt x="1234" y="28"/>
                    </a:cubicBezTo>
                    <a:cubicBezTo>
                      <a:pt x="234" y="262"/>
                      <a:pt x="0" y="1563"/>
                      <a:pt x="868" y="2096"/>
                    </a:cubicBezTo>
                    <a:cubicBezTo>
                      <a:pt x="1072" y="2230"/>
                      <a:pt x="1289" y="2289"/>
                      <a:pt x="1498" y="2289"/>
                    </a:cubicBezTo>
                    <a:cubicBezTo>
                      <a:pt x="2179" y="2289"/>
                      <a:pt x="2781" y="1661"/>
                      <a:pt x="2602" y="895"/>
                    </a:cubicBezTo>
                    <a:cubicBezTo>
                      <a:pt x="2487" y="349"/>
                      <a:pt x="2025"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1"/>
              <p:cNvSpPr/>
              <p:nvPr/>
            </p:nvSpPr>
            <p:spPr>
              <a:xfrm>
                <a:off x="-459325" y="2931438"/>
                <a:ext cx="68950" cy="57575"/>
              </a:xfrm>
              <a:custGeom>
                <a:avLst/>
                <a:gdLst/>
                <a:ahLst/>
                <a:cxnLst/>
                <a:rect l="l" t="t" r="r" b="b"/>
                <a:pathLst>
                  <a:path w="2758" h="2303" extrusionOk="0">
                    <a:moveTo>
                      <a:pt x="1468" y="1"/>
                    </a:moveTo>
                    <a:cubicBezTo>
                      <a:pt x="1391" y="1"/>
                      <a:pt x="1313" y="9"/>
                      <a:pt x="1235" y="27"/>
                    </a:cubicBezTo>
                    <a:cubicBezTo>
                      <a:pt x="234" y="260"/>
                      <a:pt x="0" y="1561"/>
                      <a:pt x="868" y="2128"/>
                    </a:cubicBezTo>
                    <a:cubicBezTo>
                      <a:pt x="1056" y="2249"/>
                      <a:pt x="1258" y="2303"/>
                      <a:pt x="1456" y="2303"/>
                    </a:cubicBezTo>
                    <a:cubicBezTo>
                      <a:pt x="2133" y="2303"/>
                      <a:pt x="2757" y="1668"/>
                      <a:pt x="2602" y="894"/>
                    </a:cubicBezTo>
                    <a:cubicBezTo>
                      <a:pt x="2457" y="372"/>
                      <a:pt x="1984"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1"/>
              <p:cNvSpPr/>
              <p:nvPr/>
            </p:nvSpPr>
            <p:spPr>
              <a:xfrm>
                <a:off x="-431800" y="3024838"/>
                <a:ext cx="68700" cy="57200"/>
              </a:xfrm>
              <a:custGeom>
                <a:avLst/>
                <a:gdLst/>
                <a:ahLst/>
                <a:cxnLst/>
                <a:rect l="l" t="t" r="r" b="b"/>
                <a:pathLst>
                  <a:path w="2748" h="2288" extrusionOk="0">
                    <a:moveTo>
                      <a:pt x="1446" y="1"/>
                    </a:moveTo>
                    <a:cubicBezTo>
                      <a:pt x="1366" y="1"/>
                      <a:pt x="1284" y="9"/>
                      <a:pt x="1201" y="27"/>
                    </a:cubicBezTo>
                    <a:cubicBezTo>
                      <a:pt x="234" y="260"/>
                      <a:pt x="0" y="1561"/>
                      <a:pt x="834" y="2095"/>
                    </a:cubicBezTo>
                    <a:cubicBezTo>
                      <a:pt x="1038" y="2228"/>
                      <a:pt x="1255" y="2288"/>
                      <a:pt x="1465" y="2288"/>
                    </a:cubicBezTo>
                    <a:cubicBezTo>
                      <a:pt x="2146" y="2288"/>
                      <a:pt x="2747" y="1659"/>
                      <a:pt x="2569" y="894"/>
                    </a:cubicBezTo>
                    <a:cubicBezTo>
                      <a:pt x="2453" y="372"/>
                      <a:pt x="1983" y="1"/>
                      <a:pt x="1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1"/>
              <p:cNvSpPr/>
              <p:nvPr/>
            </p:nvSpPr>
            <p:spPr>
              <a:xfrm>
                <a:off x="-421800" y="3095738"/>
                <a:ext cx="68750" cy="57575"/>
              </a:xfrm>
              <a:custGeom>
                <a:avLst/>
                <a:gdLst/>
                <a:ahLst/>
                <a:cxnLst/>
                <a:rect l="l" t="t" r="r" b="b"/>
                <a:pathLst>
                  <a:path w="2750" h="2303" extrusionOk="0">
                    <a:moveTo>
                      <a:pt x="1468" y="0"/>
                    </a:moveTo>
                    <a:cubicBezTo>
                      <a:pt x="1391" y="0"/>
                      <a:pt x="1313" y="9"/>
                      <a:pt x="1235" y="26"/>
                    </a:cubicBezTo>
                    <a:cubicBezTo>
                      <a:pt x="234" y="260"/>
                      <a:pt x="0" y="1560"/>
                      <a:pt x="868" y="2128"/>
                    </a:cubicBezTo>
                    <a:cubicBezTo>
                      <a:pt x="1056" y="2248"/>
                      <a:pt x="1258" y="2302"/>
                      <a:pt x="1456" y="2302"/>
                    </a:cubicBezTo>
                    <a:cubicBezTo>
                      <a:pt x="2131" y="2302"/>
                      <a:pt x="2750" y="1668"/>
                      <a:pt x="2569" y="893"/>
                    </a:cubicBezTo>
                    <a:cubicBezTo>
                      <a:pt x="2453" y="371"/>
                      <a:pt x="1984" y="0"/>
                      <a:pt x="1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1"/>
              <p:cNvSpPr/>
              <p:nvPr/>
            </p:nvSpPr>
            <p:spPr>
              <a:xfrm>
                <a:off x="-1611825" y="2843888"/>
                <a:ext cx="68900" cy="57200"/>
              </a:xfrm>
              <a:custGeom>
                <a:avLst/>
                <a:gdLst/>
                <a:ahLst/>
                <a:cxnLst/>
                <a:rect l="l" t="t" r="r" b="b"/>
                <a:pathLst>
                  <a:path w="2756" h="2288" extrusionOk="0">
                    <a:moveTo>
                      <a:pt x="1470" y="0"/>
                    </a:moveTo>
                    <a:cubicBezTo>
                      <a:pt x="1392" y="0"/>
                      <a:pt x="1313" y="9"/>
                      <a:pt x="1235" y="26"/>
                    </a:cubicBezTo>
                    <a:cubicBezTo>
                      <a:pt x="234" y="260"/>
                      <a:pt x="1" y="1561"/>
                      <a:pt x="868" y="2094"/>
                    </a:cubicBezTo>
                    <a:cubicBezTo>
                      <a:pt x="1064" y="2228"/>
                      <a:pt x="1275" y="2287"/>
                      <a:pt x="1481" y="2287"/>
                    </a:cubicBezTo>
                    <a:cubicBezTo>
                      <a:pt x="2148" y="2287"/>
                      <a:pt x="2756" y="1659"/>
                      <a:pt x="2603" y="893"/>
                    </a:cubicBezTo>
                    <a:cubicBezTo>
                      <a:pt x="2487" y="371"/>
                      <a:pt x="1992" y="0"/>
                      <a:pt x="1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1"/>
              <p:cNvSpPr/>
              <p:nvPr/>
            </p:nvSpPr>
            <p:spPr>
              <a:xfrm>
                <a:off x="-1226550" y="2996663"/>
                <a:ext cx="437000" cy="351800"/>
              </a:xfrm>
              <a:custGeom>
                <a:avLst/>
                <a:gdLst/>
                <a:ahLst/>
                <a:cxnLst/>
                <a:rect l="l" t="t" r="r" b="b"/>
                <a:pathLst>
                  <a:path w="17480" h="14072" extrusionOk="0">
                    <a:moveTo>
                      <a:pt x="11926" y="0"/>
                    </a:moveTo>
                    <a:cubicBezTo>
                      <a:pt x="9063" y="0"/>
                      <a:pt x="8507" y="5757"/>
                      <a:pt x="8507" y="5757"/>
                    </a:cubicBezTo>
                    <a:cubicBezTo>
                      <a:pt x="8507" y="5757"/>
                      <a:pt x="8018" y="1412"/>
                      <a:pt x="5755" y="1412"/>
                    </a:cubicBezTo>
                    <a:cubicBezTo>
                      <a:pt x="5440" y="1412"/>
                      <a:pt x="5091" y="1496"/>
                      <a:pt x="4704" y="1687"/>
                    </a:cubicBezTo>
                    <a:cubicBezTo>
                      <a:pt x="1" y="4022"/>
                      <a:pt x="6872" y="12962"/>
                      <a:pt x="6872" y="12962"/>
                    </a:cubicBezTo>
                    <a:lnTo>
                      <a:pt x="7573" y="13896"/>
                    </a:lnTo>
                    <a:cubicBezTo>
                      <a:pt x="7673" y="14013"/>
                      <a:pt x="7815" y="14071"/>
                      <a:pt x="7956" y="14071"/>
                    </a:cubicBezTo>
                    <a:cubicBezTo>
                      <a:pt x="8098" y="14071"/>
                      <a:pt x="8240" y="14013"/>
                      <a:pt x="8340" y="13896"/>
                    </a:cubicBezTo>
                    <a:cubicBezTo>
                      <a:pt x="10175" y="11795"/>
                      <a:pt x="17480" y="2988"/>
                      <a:pt x="13644" y="587"/>
                    </a:cubicBezTo>
                    <a:cubicBezTo>
                      <a:pt x="12995" y="175"/>
                      <a:pt x="12426" y="0"/>
                      <a:pt x="11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71"/>
              <p:cNvSpPr/>
              <p:nvPr/>
            </p:nvSpPr>
            <p:spPr>
              <a:xfrm>
                <a:off x="-1154825" y="2989488"/>
                <a:ext cx="306900" cy="364625"/>
              </a:xfrm>
              <a:custGeom>
                <a:avLst/>
                <a:gdLst/>
                <a:ahLst/>
                <a:cxnLst/>
                <a:rect l="l" t="t" r="r" b="b"/>
                <a:pathLst>
                  <a:path w="12276" h="14585" extrusionOk="0">
                    <a:moveTo>
                      <a:pt x="8936" y="0"/>
                    </a:moveTo>
                    <a:cubicBezTo>
                      <a:pt x="8534" y="0"/>
                      <a:pt x="8157" y="106"/>
                      <a:pt x="7806" y="340"/>
                    </a:cubicBezTo>
                    <a:cubicBezTo>
                      <a:pt x="7472" y="607"/>
                      <a:pt x="7172" y="907"/>
                      <a:pt x="6939" y="1307"/>
                    </a:cubicBezTo>
                    <a:cubicBezTo>
                      <a:pt x="6538" y="1908"/>
                      <a:pt x="6205" y="2575"/>
                      <a:pt x="5938" y="3275"/>
                    </a:cubicBezTo>
                    <a:cubicBezTo>
                      <a:pt x="5821" y="3684"/>
                      <a:pt x="5705" y="4118"/>
                      <a:pt x="5610" y="4510"/>
                    </a:cubicBezTo>
                    <a:lnTo>
                      <a:pt x="5610" y="4510"/>
                    </a:lnTo>
                    <a:cubicBezTo>
                      <a:pt x="5548" y="4295"/>
                      <a:pt x="5469" y="4083"/>
                      <a:pt x="5371" y="3876"/>
                    </a:cubicBezTo>
                    <a:cubicBezTo>
                      <a:pt x="5037" y="3342"/>
                      <a:pt x="4871" y="2675"/>
                      <a:pt x="4404" y="2141"/>
                    </a:cubicBezTo>
                    <a:cubicBezTo>
                      <a:pt x="4070" y="1774"/>
                      <a:pt x="3636" y="1541"/>
                      <a:pt x="3169" y="1441"/>
                    </a:cubicBezTo>
                    <a:cubicBezTo>
                      <a:pt x="2936" y="1441"/>
                      <a:pt x="2736" y="1441"/>
                      <a:pt x="2536" y="1507"/>
                    </a:cubicBezTo>
                    <a:cubicBezTo>
                      <a:pt x="2269" y="1574"/>
                      <a:pt x="2002" y="1641"/>
                      <a:pt x="1702" y="1741"/>
                    </a:cubicBezTo>
                    <a:cubicBezTo>
                      <a:pt x="1135" y="2041"/>
                      <a:pt x="701" y="2508"/>
                      <a:pt x="467" y="3109"/>
                    </a:cubicBezTo>
                    <a:cubicBezTo>
                      <a:pt x="167" y="3742"/>
                      <a:pt x="0" y="4476"/>
                      <a:pt x="34" y="5177"/>
                    </a:cubicBezTo>
                    <a:cubicBezTo>
                      <a:pt x="101" y="5944"/>
                      <a:pt x="301" y="6711"/>
                      <a:pt x="601" y="7412"/>
                    </a:cubicBezTo>
                    <a:cubicBezTo>
                      <a:pt x="768" y="7812"/>
                      <a:pt x="934" y="8145"/>
                      <a:pt x="1101" y="8512"/>
                    </a:cubicBezTo>
                    <a:cubicBezTo>
                      <a:pt x="1268" y="8946"/>
                      <a:pt x="1468" y="9346"/>
                      <a:pt x="1668" y="9780"/>
                    </a:cubicBezTo>
                    <a:cubicBezTo>
                      <a:pt x="1868" y="10114"/>
                      <a:pt x="2102" y="10480"/>
                      <a:pt x="2335" y="10814"/>
                    </a:cubicBezTo>
                    <a:cubicBezTo>
                      <a:pt x="2669" y="11348"/>
                      <a:pt x="3003" y="12015"/>
                      <a:pt x="3370" y="12582"/>
                    </a:cubicBezTo>
                    <a:cubicBezTo>
                      <a:pt x="3503" y="12849"/>
                      <a:pt x="3736" y="13049"/>
                      <a:pt x="4037" y="13182"/>
                    </a:cubicBezTo>
                    <a:cubicBezTo>
                      <a:pt x="4070" y="13182"/>
                      <a:pt x="4103" y="13182"/>
                      <a:pt x="4137" y="13149"/>
                    </a:cubicBezTo>
                    <a:cubicBezTo>
                      <a:pt x="4337" y="12849"/>
                      <a:pt x="3803" y="12515"/>
                      <a:pt x="3636" y="12248"/>
                    </a:cubicBezTo>
                    <a:cubicBezTo>
                      <a:pt x="3269" y="11648"/>
                      <a:pt x="2903" y="10981"/>
                      <a:pt x="2569" y="10347"/>
                    </a:cubicBezTo>
                    <a:cubicBezTo>
                      <a:pt x="1702" y="8779"/>
                      <a:pt x="868" y="7111"/>
                      <a:pt x="568" y="5410"/>
                    </a:cubicBezTo>
                    <a:cubicBezTo>
                      <a:pt x="501" y="5043"/>
                      <a:pt x="501" y="4676"/>
                      <a:pt x="568" y="4309"/>
                    </a:cubicBezTo>
                    <a:cubicBezTo>
                      <a:pt x="601" y="3976"/>
                      <a:pt x="734" y="3642"/>
                      <a:pt x="868" y="3309"/>
                    </a:cubicBezTo>
                    <a:cubicBezTo>
                      <a:pt x="934" y="3175"/>
                      <a:pt x="1001" y="3042"/>
                      <a:pt x="1101" y="2942"/>
                    </a:cubicBezTo>
                    <a:cubicBezTo>
                      <a:pt x="1201" y="2808"/>
                      <a:pt x="1268" y="2675"/>
                      <a:pt x="1368" y="2575"/>
                    </a:cubicBezTo>
                    <a:cubicBezTo>
                      <a:pt x="1535" y="2341"/>
                      <a:pt x="1768" y="2175"/>
                      <a:pt x="2069" y="2108"/>
                    </a:cubicBezTo>
                    <a:cubicBezTo>
                      <a:pt x="2235" y="2074"/>
                      <a:pt x="2369" y="2041"/>
                      <a:pt x="2569" y="2008"/>
                    </a:cubicBezTo>
                    <a:cubicBezTo>
                      <a:pt x="2692" y="1977"/>
                      <a:pt x="2817" y="1962"/>
                      <a:pt x="2941" y="1962"/>
                    </a:cubicBezTo>
                    <a:cubicBezTo>
                      <a:pt x="3354" y="1962"/>
                      <a:pt x="3755" y="2126"/>
                      <a:pt x="4037" y="2408"/>
                    </a:cubicBezTo>
                    <a:cubicBezTo>
                      <a:pt x="4270" y="2642"/>
                      <a:pt x="4437" y="2908"/>
                      <a:pt x="4537" y="3209"/>
                    </a:cubicBezTo>
                    <a:cubicBezTo>
                      <a:pt x="4637" y="3509"/>
                      <a:pt x="4771" y="3809"/>
                      <a:pt x="4904" y="4076"/>
                    </a:cubicBezTo>
                    <a:cubicBezTo>
                      <a:pt x="5171" y="4643"/>
                      <a:pt x="5338" y="5243"/>
                      <a:pt x="5338" y="5877"/>
                    </a:cubicBezTo>
                    <a:lnTo>
                      <a:pt x="5338" y="6044"/>
                    </a:lnTo>
                    <a:lnTo>
                      <a:pt x="5538" y="8746"/>
                    </a:lnTo>
                    <a:lnTo>
                      <a:pt x="5938" y="6044"/>
                    </a:lnTo>
                    <a:cubicBezTo>
                      <a:pt x="6038" y="5477"/>
                      <a:pt x="6038" y="4910"/>
                      <a:pt x="6172" y="4309"/>
                    </a:cubicBezTo>
                    <a:cubicBezTo>
                      <a:pt x="6338" y="3642"/>
                      <a:pt x="6605" y="2942"/>
                      <a:pt x="6839" y="2308"/>
                    </a:cubicBezTo>
                    <a:cubicBezTo>
                      <a:pt x="7005" y="2008"/>
                      <a:pt x="7239" y="1741"/>
                      <a:pt x="7472" y="1474"/>
                    </a:cubicBezTo>
                    <a:cubicBezTo>
                      <a:pt x="7706" y="1140"/>
                      <a:pt x="8040" y="874"/>
                      <a:pt x="8406" y="673"/>
                    </a:cubicBezTo>
                    <a:cubicBezTo>
                      <a:pt x="8645" y="582"/>
                      <a:pt x="8903" y="530"/>
                      <a:pt x="9160" y="530"/>
                    </a:cubicBezTo>
                    <a:cubicBezTo>
                      <a:pt x="9370" y="530"/>
                      <a:pt x="9579" y="565"/>
                      <a:pt x="9774" y="640"/>
                    </a:cubicBezTo>
                    <a:cubicBezTo>
                      <a:pt x="10308" y="740"/>
                      <a:pt x="10775" y="1007"/>
                      <a:pt x="11175" y="1374"/>
                    </a:cubicBezTo>
                    <a:cubicBezTo>
                      <a:pt x="11275" y="1474"/>
                      <a:pt x="11375" y="1641"/>
                      <a:pt x="11442" y="1774"/>
                    </a:cubicBezTo>
                    <a:cubicBezTo>
                      <a:pt x="11509" y="1908"/>
                      <a:pt x="11542" y="2041"/>
                      <a:pt x="11575" y="2175"/>
                    </a:cubicBezTo>
                    <a:cubicBezTo>
                      <a:pt x="11609" y="2308"/>
                      <a:pt x="11642" y="2441"/>
                      <a:pt x="11642" y="2575"/>
                    </a:cubicBezTo>
                    <a:lnTo>
                      <a:pt x="11642" y="2842"/>
                    </a:lnTo>
                    <a:lnTo>
                      <a:pt x="11642" y="3109"/>
                    </a:lnTo>
                    <a:cubicBezTo>
                      <a:pt x="11575" y="3509"/>
                      <a:pt x="11475" y="3909"/>
                      <a:pt x="11342" y="4309"/>
                    </a:cubicBezTo>
                    <a:cubicBezTo>
                      <a:pt x="11208" y="5043"/>
                      <a:pt x="10975" y="5744"/>
                      <a:pt x="10608" y="6411"/>
                    </a:cubicBezTo>
                    <a:lnTo>
                      <a:pt x="10575" y="6478"/>
                    </a:lnTo>
                    <a:cubicBezTo>
                      <a:pt x="10274" y="7011"/>
                      <a:pt x="9974" y="7545"/>
                      <a:pt x="9707" y="8079"/>
                    </a:cubicBezTo>
                    <a:cubicBezTo>
                      <a:pt x="9574" y="8379"/>
                      <a:pt x="9407" y="8646"/>
                      <a:pt x="9207" y="8913"/>
                    </a:cubicBezTo>
                    <a:cubicBezTo>
                      <a:pt x="9007" y="9180"/>
                      <a:pt x="8840" y="9413"/>
                      <a:pt x="8673" y="9680"/>
                    </a:cubicBezTo>
                    <a:cubicBezTo>
                      <a:pt x="8573" y="9880"/>
                      <a:pt x="8507" y="10047"/>
                      <a:pt x="8373" y="10180"/>
                    </a:cubicBezTo>
                    <a:cubicBezTo>
                      <a:pt x="8040" y="10547"/>
                      <a:pt x="7739" y="10914"/>
                      <a:pt x="7506" y="11348"/>
                    </a:cubicBezTo>
                    <a:cubicBezTo>
                      <a:pt x="7172" y="11915"/>
                      <a:pt x="6772" y="12482"/>
                      <a:pt x="6305" y="12949"/>
                    </a:cubicBezTo>
                    <a:cubicBezTo>
                      <a:pt x="6038" y="13182"/>
                      <a:pt x="5838" y="13449"/>
                      <a:pt x="5638" y="13683"/>
                    </a:cubicBezTo>
                    <a:cubicBezTo>
                      <a:pt x="5538" y="13816"/>
                      <a:pt x="5404" y="13950"/>
                      <a:pt x="5304" y="14050"/>
                    </a:cubicBezTo>
                    <a:cubicBezTo>
                      <a:pt x="5265" y="14089"/>
                      <a:pt x="5203" y="14105"/>
                      <a:pt x="5138" y="14105"/>
                    </a:cubicBezTo>
                    <a:cubicBezTo>
                      <a:pt x="5093" y="14105"/>
                      <a:pt x="5045" y="14097"/>
                      <a:pt x="5004" y="14083"/>
                    </a:cubicBezTo>
                    <a:cubicBezTo>
                      <a:pt x="4937" y="14050"/>
                      <a:pt x="4871" y="13983"/>
                      <a:pt x="4837" y="13916"/>
                    </a:cubicBezTo>
                    <a:cubicBezTo>
                      <a:pt x="4771" y="13816"/>
                      <a:pt x="4704" y="13683"/>
                      <a:pt x="4604" y="13583"/>
                    </a:cubicBezTo>
                    <a:cubicBezTo>
                      <a:pt x="4504" y="13383"/>
                      <a:pt x="4304" y="13249"/>
                      <a:pt x="4070" y="13216"/>
                    </a:cubicBezTo>
                    <a:cubicBezTo>
                      <a:pt x="3770" y="13216"/>
                      <a:pt x="3803" y="13483"/>
                      <a:pt x="4070" y="13749"/>
                    </a:cubicBezTo>
                    <a:cubicBezTo>
                      <a:pt x="4170" y="13850"/>
                      <a:pt x="4270" y="13983"/>
                      <a:pt x="4370" y="14116"/>
                    </a:cubicBezTo>
                    <a:lnTo>
                      <a:pt x="4437" y="14216"/>
                    </a:lnTo>
                    <a:lnTo>
                      <a:pt x="4470" y="14283"/>
                    </a:lnTo>
                    <a:lnTo>
                      <a:pt x="4504" y="14350"/>
                    </a:lnTo>
                    <a:cubicBezTo>
                      <a:pt x="4604" y="14417"/>
                      <a:pt x="4670" y="14483"/>
                      <a:pt x="4804" y="14517"/>
                    </a:cubicBezTo>
                    <a:cubicBezTo>
                      <a:pt x="4907" y="14562"/>
                      <a:pt x="5014" y="14585"/>
                      <a:pt x="5119" y="14585"/>
                    </a:cubicBezTo>
                    <a:cubicBezTo>
                      <a:pt x="5321" y="14585"/>
                      <a:pt x="5518" y="14503"/>
                      <a:pt x="5671" y="14350"/>
                    </a:cubicBezTo>
                    <a:lnTo>
                      <a:pt x="5838" y="14183"/>
                    </a:lnTo>
                    <a:cubicBezTo>
                      <a:pt x="6005" y="13983"/>
                      <a:pt x="6205" y="13816"/>
                      <a:pt x="6372" y="13616"/>
                    </a:cubicBezTo>
                    <a:cubicBezTo>
                      <a:pt x="6705" y="13216"/>
                      <a:pt x="7072" y="12782"/>
                      <a:pt x="7372" y="12382"/>
                    </a:cubicBezTo>
                    <a:lnTo>
                      <a:pt x="8140" y="11281"/>
                    </a:lnTo>
                    <a:lnTo>
                      <a:pt x="9007" y="10080"/>
                    </a:lnTo>
                    <a:cubicBezTo>
                      <a:pt x="9374" y="9546"/>
                      <a:pt x="9607" y="9246"/>
                      <a:pt x="9941" y="8679"/>
                    </a:cubicBezTo>
                    <a:cubicBezTo>
                      <a:pt x="10041" y="8546"/>
                      <a:pt x="10475" y="7745"/>
                      <a:pt x="10541" y="7612"/>
                    </a:cubicBezTo>
                    <a:cubicBezTo>
                      <a:pt x="10842" y="7045"/>
                      <a:pt x="11142" y="6544"/>
                      <a:pt x="11375" y="6044"/>
                    </a:cubicBezTo>
                    <a:cubicBezTo>
                      <a:pt x="11642" y="5510"/>
                      <a:pt x="11842" y="4943"/>
                      <a:pt x="11909" y="4376"/>
                    </a:cubicBezTo>
                    <a:cubicBezTo>
                      <a:pt x="11976" y="3609"/>
                      <a:pt x="12276" y="2908"/>
                      <a:pt x="12076" y="2041"/>
                    </a:cubicBezTo>
                    <a:cubicBezTo>
                      <a:pt x="11942" y="1441"/>
                      <a:pt x="11542" y="940"/>
                      <a:pt x="11008" y="607"/>
                    </a:cubicBezTo>
                    <a:cubicBezTo>
                      <a:pt x="10441" y="273"/>
                      <a:pt x="9774" y="73"/>
                      <a:pt x="9107" y="6"/>
                    </a:cubicBezTo>
                    <a:cubicBezTo>
                      <a:pt x="9049" y="2"/>
                      <a:pt x="8992" y="0"/>
                      <a:pt x="8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717" name="Google Shape;717;p49"/>
          <p:cNvGrpSpPr/>
          <p:nvPr/>
        </p:nvGrpSpPr>
        <p:grpSpPr>
          <a:xfrm>
            <a:off x="186207" y="123960"/>
            <a:ext cx="1119757" cy="830619"/>
            <a:chOff x="6224675" y="2055325"/>
            <a:chExt cx="920550" cy="682850"/>
          </a:xfrm>
        </p:grpSpPr>
        <p:sp>
          <p:nvSpPr>
            <p:cNvPr id="718" name="Google Shape;718;p49"/>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9" name="Google Shape;719;p49"/>
            <p:cNvGrpSpPr/>
            <p:nvPr/>
          </p:nvGrpSpPr>
          <p:grpSpPr>
            <a:xfrm>
              <a:off x="6224675" y="2055325"/>
              <a:ext cx="920225" cy="682650"/>
              <a:chOff x="2734175" y="518275"/>
              <a:chExt cx="920225" cy="682650"/>
            </a:xfrm>
          </p:grpSpPr>
          <p:sp>
            <p:nvSpPr>
              <p:cNvPr id="720" name="Google Shape;720;p49"/>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9"/>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9"/>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9"/>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9"/>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9"/>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9"/>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9"/>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9"/>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9"/>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9"/>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9"/>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9"/>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9"/>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0" name="Google Shape;750;p49"/>
          <p:cNvGrpSpPr/>
          <p:nvPr/>
        </p:nvGrpSpPr>
        <p:grpSpPr>
          <a:xfrm>
            <a:off x="288297" y="4382484"/>
            <a:ext cx="320453" cy="409255"/>
            <a:chOff x="5905475" y="2032050"/>
            <a:chExt cx="454350" cy="580175"/>
          </a:xfrm>
        </p:grpSpPr>
        <p:sp>
          <p:nvSpPr>
            <p:cNvPr id="751" name="Google Shape;751;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9"/>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9"/>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49"/>
          <p:cNvGrpSpPr/>
          <p:nvPr/>
        </p:nvGrpSpPr>
        <p:grpSpPr>
          <a:xfrm>
            <a:off x="8568996" y="4642454"/>
            <a:ext cx="244304" cy="306056"/>
            <a:chOff x="7249250" y="2312150"/>
            <a:chExt cx="433317" cy="542846"/>
          </a:xfrm>
        </p:grpSpPr>
        <p:sp>
          <p:nvSpPr>
            <p:cNvPr id="758" name="Google Shape;758;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9"/>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49"/>
          <p:cNvGrpSpPr/>
          <p:nvPr/>
        </p:nvGrpSpPr>
        <p:grpSpPr>
          <a:xfrm rot="5973186">
            <a:off x="8294652" y="341845"/>
            <a:ext cx="525721" cy="428640"/>
            <a:chOff x="5426900" y="3064075"/>
            <a:chExt cx="281450" cy="229525"/>
          </a:xfrm>
        </p:grpSpPr>
        <p:sp>
          <p:nvSpPr>
            <p:cNvPr id="762" name="Google Shape;762;p4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395;p28">
            <a:extLst>
              <a:ext uri="{FF2B5EF4-FFF2-40B4-BE49-F238E27FC236}">
                <a16:creationId xmlns:a16="http://schemas.microsoft.com/office/drawing/2014/main" id="{D5D624E4-CD5B-437C-81E9-9AE40C9A675D}"/>
              </a:ext>
            </a:extLst>
          </p:cNvPr>
          <p:cNvGrpSpPr/>
          <p:nvPr/>
        </p:nvGrpSpPr>
        <p:grpSpPr>
          <a:xfrm>
            <a:off x="5794212" y="1248202"/>
            <a:ext cx="2951013" cy="2918832"/>
            <a:chOff x="2214529" y="2433804"/>
            <a:chExt cx="2706110" cy="2676600"/>
          </a:xfrm>
        </p:grpSpPr>
        <p:sp>
          <p:nvSpPr>
            <p:cNvPr id="62" name="Google Shape;396;p28">
              <a:extLst>
                <a:ext uri="{FF2B5EF4-FFF2-40B4-BE49-F238E27FC236}">
                  <a16:creationId xmlns:a16="http://schemas.microsoft.com/office/drawing/2014/main" id="{F7FC5B8B-2569-4018-961C-664ED175BAEB}"/>
                </a:ext>
              </a:extLst>
            </p:cNvPr>
            <p:cNvSpPr/>
            <p:nvPr/>
          </p:nvSpPr>
          <p:spPr>
            <a:xfrm>
              <a:off x="3189613" y="2433804"/>
              <a:ext cx="775500" cy="26766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97;p28">
              <a:extLst>
                <a:ext uri="{FF2B5EF4-FFF2-40B4-BE49-F238E27FC236}">
                  <a16:creationId xmlns:a16="http://schemas.microsoft.com/office/drawing/2014/main" id="{E239009F-3953-466E-8118-3D0341FB0E4E}"/>
                </a:ext>
              </a:extLst>
            </p:cNvPr>
            <p:cNvSpPr/>
            <p:nvPr/>
          </p:nvSpPr>
          <p:spPr>
            <a:xfrm rot="3599640">
              <a:off x="3179809" y="2422465"/>
              <a:ext cx="775659" cy="2676683"/>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98;p28">
              <a:extLst>
                <a:ext uri="{FF2B5EF4-FFF2-40B4-BE49-F238E27FC236}">
                  <a16:creationId xmlns:a16="http://schemas.microsoft.com/office/drawing/2014/main" id="{F59B2B46-A7AD-4E64-8A18-957CA93DA14E}"/>
                </a:ext>
              </a:extLst>
            </p:cNvPr>
            <p:cNvSpPr/>
            <p:nvPr/>
          </p:nvSpPr>
          <p:spPr>
            <a:xfrm rot="7200360">
              <a:off x="3179699" y="2433806"/>
              <a:ext cx="775659" cy="2676683"/>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99;p28">
              <a:extLst>
                <a:ext uri="{FF2B5EF4-FFF2-40B4-BE49-F238E27FC236}">
                  <a16:creationId xmlns:a16="http://schemas.microsoft.com/office/drawing/2014/main" id="{F27C1323-DB99-4FB1-999E-85FFA78DC2F2}"/>
                </a:ext>
              </a:extLst>
            </p:cNvPr>
            <p:cNvSpPr/>
            <p:nvPr/>
          </p:nvSpPr>
          <p:spPr>
            <a:xfrm>
              <a:off x="2316805" y="3196979"/>
              <a:ext cx="353700" cy="353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400;p28">
              <a:extLst>
                <a:ext uri="{FF2B5EF4-FFF2-40B4-BE49-F238E27FC236}">
                  <a16:creationId xmlns:a16="http://schemas.microsoft.com/office/drawing/2014/main" id="{8A4AC246-661C-486A-8CB2-3145450BD0F2}"/>
                </a:ext>
              </a:extLst>
            </p:cNvPr>
            <p:cNvGrpSpPr/>
            <p:nvPr/>
          </p:nvGrpSpPr>
          <p:grpSpPr>
            <a:xfrm>
              <a:off x="2343091" y="3325866"/>
              <a:ext cx="301143" cy="95916"/>
              <a:chOff x="5581225" y="1820025"/>
              <a:chExt cx="463725" cy="147700"/>
            </a:xfrm>
          </p:grpSpPr>
          <p:sp>
            <p:nvSpPr>
              <p:cNvPr id="112" name="Google Shape;401;p28">
                <a:extLst>
                  <a:ext uri="{FF2B5EF4-FFF2-40B4-BE49-F238E27FC236}">
                    <a16:creationId xmlns:a16="http://schemas.microsoft.com/office/drawing/2014/main" id="{1C80962D-3BAF-42A9-B05F-04124BE616AA}"/>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02;p28">
                <a:extLst>
                  <a:ext uri="{FF2B5EF4-FFF2-40B4-BE49-F238E27FC236}">
                    <a16:creationId xmlns:a16="http://schemas.microsoft.com/office/drawing/2014/main" id="{A485AC91-429C-4CB8-9894-7C67155065E4}"/>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03;p28">
                <a:extLst>
                  <a:ext uri="{FF2B5EF4-FFF2-40B4-BE49-F238E27FC236}">
                    <a16:creationId xmlns:a16="http://schemas.microsoft.com/office/drawing/2014/main" id="{B96B14E0-D2BB-48F6-8E30-46AE96D45544}"/>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4;p28">
                <a:extLst>
                  <a:ext uri="{FF2B5EF4-FFF2-40B4-BE49-F238E27FC236}">
                    <a16:creationId xmlns:a16="http://schemas.microsoft.com/office/drawing/2014/main" id="{5A51D54C-381F-4248-8966-293AA59E005F}"/>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5;p28">
                <a:extLst>
                  <a:ext uri="{FF2B5EF4-FFF2-40B4-BE49-F238E27FC236}">
                    <a16:creationId xmlns:a16="http://schemas.microsoft.com/office/drawing/2014/main" id="{FE6BA9B5-3A6B-436C-862E-CA5C4E30820F}"/>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6;p28">
                <a:extLst>
                  <a:ext uri="{FF2B5EF4-FFF2-40B4-BE49-F238E27FC236}">
                    <a16:creationId xmlns:a16="http://schemas.microsoft.com/office/drawing/2014/main" id="{7E004892-4B7F-4FCA-92BB-03541FE62DCF}"/>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7;p28">
                <a:extLst>
                  <a:ext uri="{FF2B5EF4-FFF2-40B4-BE49-F238E27FC236}">
                    <a16:creationId xmlns:a16="http://schemas.microsoft.com/office/drawing/2014/main" id="{C28FD291-2CBC-4FA7-8D0B-B6F75906244A}"/>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8;p28">
                <a:extLst>
                  <a:ext uri="{FF2B5EF4-FFF2-40B4-BE49-F238E27FC236}">
                    <a16:creationId xmlns:a16="http://schemas.microsoft.com/office/drawing/2014/main" id="{C7F63D27-7837-4840-8174-9C4D75A332AC}"/>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9;p28">
                <a:extLst>
                  <a:ext uri="{FF2B5EF4-FFF2-40B4-BE49-F238E27FC236}">
                    <a16:creationId xmlns:a16="http://schemas.microsoft.com/office/drawing/2014/main" id="{0AF2D52A-2533-4089-A31D-D6BD5D8E20A5}"/>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10;p28">
                <a:extLst>
                  <a:ext uri="{FF2B5EF4-FFF2-40B4-BE49-F238E27FC236}">
                    <a16:creationId xmlns:a16="http://schemas.microsoft.com/office/drawing/2014/main" id="{3F382CEB-23B5-4841-8593-8CF213FD8A6E}"/>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11;p28">
                <a:extLst>
                  <a:ext uri="{FF2B5EF4-FFF2-40B4-BE49-F238E27FC236}">
                    <a16:creationId xmlns:a16="http://schemas.microsoft.com/office/drawing/2014/main" id="{6FED84DD-63BF-470F-95EC-3E1681C965F4}"/>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12;p28">
                <a:extLst>
                  <a:ext uri="{FF2B5EF4-FFF2-40B4-BE49-F238E27FC236}">
                    <a16:creationId xmlns:a16="http://schemas.microsoft.com/office/drawing/2014/main" id="{D1A16DD3-4813-49DB-B6E4-D68BEBA251EE}"/>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13;p28">
                <a:extLst>
                  <a:ext uri="{FF2B5EF4-FFF2-40B4-BE49-F238E27FC236}">
                    <a16:creationId xmlns:a16="http://schemas.microsoft.com/office/drawing/2014/main" id="{C1069AAC-9E8E-46AD-8953-714238FC5BD9}"/>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414;p28">
              <a:extLst>
                <a:ext uri="{FF2B5EF4-FFF2-40B4-BE49-F238E27FC236}">
                  <a16:creationId xmlns:a16="http://schemas.microsoft.com/office/drawing/2014/main" id="{9D5D4DC0-9C3D-4860-B773-A2F626E295FD}"/>
                </a:ext>
              </a:extLst>
            </p:cNvPr>
            <p:cNvSpPr/>
            <p:nvPr/>
          </p:nvSpPr>
          <p:spPr>
            <a:xfrm>
              <a:off x="4354930" y="3338379"/>
              <a:ext cx="353700" cy="353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415;p28">
              <a:extLst>
                <a:ext uri="{FF2B5EF4-FFF2-40B4-BE49-F238E27FC236}">
                  <a16:creationId xmlns:a16="http://schemas.microsoft.com/office/drawing/2014/main" id="{15B63AA8-E334-46C0-AFF4-C594E81C9E62}"/>
                </a:ext>
              </a:extLst>
            </p:cNvPr>
            <p:cNvGrpSpPr/>
            <p:nvPr/>
          </p:nvGrpSpPr>
          <p:grpSpPr>
            <a:xfrm>
              <a:off x="4381216" y="3467266"/>
              <a:ext cx="301143" cy="95916"/>
              <a:chOff x="5581225" y="1820025"/>
              <a:chExt cx="463725" cy="147700"/>
            </a:xfrm>
          </p:grpSpPr>
          <p:sp>
            <p:nvSpPr>
              <p:cNvPr id="99" name="Google Shape;416;p28">
                <a:extLst>
                  <a:ext uri="{FF2B5EF4-FFF2-40B4-BE49-F238E27FC236}">
                    <a16:creationId xmlns:a16="http://schemas.microsoft.com/office/drawing/2014/main" id="{2D735CBF-AAF3-4B3B-8777-73D6900D8019}"/>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17;p28">
                <a:extLst>
                  <a:ext uri="{FF2B5EF4-FFF2-40B4-BE49-F238E27FC236}">
                    <a16:creationId xmlns:a16="http://schemas.microsoft.com/office/drawing/2014/main" id="{0B0CC5DF-7D02-4318-BDA7-A4EEE45C5C43}"/>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18;p28">
                <a:extLst>
                  <a:ext uri="{FF2B5EF4-FFF2-40B4-BE49-F238E27FC236}">
                    <a16:creationId xmlns:a16="http://schemas.microsoft.com/office/drawing/2014/main" id="{9826DE13-E133-4CA5-8354-AE89DDD8498F}"/>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19;p28">
                <a:extLst>
                  <a:ext uri="{FF2B5EF4-FFF2-40B4-BE49-F238E27FC236}">
                    <a16:creationId xmlns:a16="http://schemas.microsoft.com/office/drawing/2014/main" id="{C19741FF-307F-44B0-BA2C-E3B22186B812}"/>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20;p28">
                <a:extLst>
                  <a:ext uri="{FF2B5EF4-FFF2-40B4-BE49-F238E27FC236}">
                    <a16:creationId xmlns:a16="http://schemas.microsoft.com/office/drawing/2014/main" id="{537372C9-4FB2-4ADF-BBFF-BA2F518A9935}"/>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21;p28">
                <a:extLst>
                  <a:ext uri="{FF2B5EF4-FFF2-40B4-BE49-F238E27FC236}">
                    <a16:creationId xmlns:a16="http://schemas.microsoft.com/office/drawing/2014/main" id="{67B2FAE4-0824-469A-BA62-E2B21A325B0C}"/>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22;p28">
                <a:extLst>
                  <a:ext uri="{FF2B5EF4-FFF2-40B4-BE49-F238E27FC236}">
                    <a16:creationId xmlns:a16="http://schemas.microsoft.com/office/drawing/2014/main" id="{8BA17758-3FEE-4A08-B4F9-B79AA27801CA}"/>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23;p28">
                <a:extLst>
                  <a:ext uri="{FF2B5EF4-FFF2-40B4-BE49-F238E27FC236}">
                    <a16:creationId xmlns:a16="http://schemas.microsoft.com/office/drawing/2014/main" id="{0444C5B7-A43F-41C0-9E13-D19AFE009403}"/>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24;p28">
                <a:extLst>
                  <a:ext uri="{FF2B5EF4-FFF2-40B4-BE49-F238E27FC236}">
                    <a16:creationId xmlns:a16="http://schemas.microsoft.com/office/drawing/2014/main" id="{C5B24EBE-F679-465F-8B47-7CFC0004B1E9}"/>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25;p28">
                <a:extLst>
                  <a:ext uri="{FF2B5EF4-FFF2-40B4-BE49-F238E27FC236}">
                    <a16:creationId xmlns:a16="http://schemas.microsoft.com/office/drawing/2014/main" id="{D6946F0E-F6AC-4CB2-9E15-75D008841C17}"/>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26;p28">
                <a:extLst>
                  <a:ext uri="{FF2B5EF4-FFF2-40B4-BE49-F238E27FC236}">
                    <a16:creationId xmlns:a16="http://schemas.microsoft.com/office/drawing/2014/main" id="{E457A216-6961-4FC4-9B5E-C5F9E745F3DC}"/>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27;p28">
                <a:extLst>
                  <a:ext uri="{FF2B5EF4-FFF2-40B4-BE49-F238E27FC236}">
                    <a16:creationId xmlns:a16="http://schemas.microsoft.com/office/drawing/2014/main" id="{3A2E591D-2FC3-4EDC-BE5D-54543AE06E61}"/>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28;p28">
                <a:extLst>
                  <a:ext uri="{FF2B5EF4-FFF2-40B4-BE49-F238E27FC236}">
                    <a16:creationId xmlns:a16="http://schemas.microsoft.com/office/drawing/2014/main" id="{6DF6C655-AA2C-461F-96F4-A3D9274A7F23}"/>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429;p28">
              <a:extLst>
                <a:ext uri="{FF2B5EF4-FFF2-40B4-BE49-F238E27FC236}">
                  <a16:creationId xmlns:a16="http://schemas.microsoft.com/office/drawing/2014/main" id="{04BF4E87-5126-4437-9590-EC1C92CA1EED}"/>
                </a:ext>
              </a:extLst>
            </p:cNvPr>
            <p:cNvSpPr/>
            <p:nvPr/>
          </p:nvSpPr>
          <p:spPr>
            <a:xfrm>
              <a:off x="3163480" y="4603504"/>
              <a:ext cx="353700" cy="353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430;p28">
              <a:extLst>
                <a:ext uri="{FF2B5EF4-FFF2-40B4-BE49-F238E27FC236}">
                  <a16:creationId xmlns:a16="http://schemas.microsoft.com/office/drawing/2014/main" id="{31941138-D633-47AC-97D7-00A5D08F6FD3}"/>
                </a:ext>
              </a:extLst>
            </p:cNvPr>
            <p:cNvGrpSpPr/>
            <p:nvPr/>
          </p:nvGrpSpPr>
          <p:grpSpPr>
            <a:xfrm>
              <a:off x="3189766" y="4732391"/>
              <a:ext cx="301143" cy="95916"/>
              <a:chOff x="5581225" y="1820025"/>
              <a:chExt cx="463725" cy="147700"/>
            </a:xfrm>
          </p:grpSpPr>
          <p:sp>
            <p:nvSpPr>
              <p:cNvPr id="86" name="Google Shape;431;p28">
                <a:extLst>
                  <a:ext uri="{FF2B5EF4-FFF2-40B4-BE49-F238E27FC236}">
                    <a16:creationId xmlns:a16="http://schemas.microsoft.com/office/drawing/2014/main" id="{9B7134C2-D917-4457-9C6F-DECD86101A7B}"/>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32;p28">
                <a:extLst>
                  <a:ext uri="{FF2B5EF4-FFF2-40B4-BE49-F238E27FC236}">
                    <a16:creationId xmlns:a16="http://schemas.microsoft.com/office/drawing/2014/main" id="{EE201283-8867-453C-8DC3-403F91B18163}"/>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33;p28">
                <a:extLst>
                  <a:ext uri="{FF2B5EF4-FFF2-40B4-BE49-F238E27FC236}">
                    <a16:creationId xmlns:a16="http://schemas.microsoft.com/office/drawing/2014/main" id="{2AFF5E7D-CCC8-4E57-8DB2-DF81475D37E8}"/>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34;p28">
                <a:extLst>
                  <a:ext uri="{FF2B5EF4-FFF2-40B4-BE49-F238E27FC236}">
                    <a16:creationId xmlns:a16="http://schemas.microsoft.com/office/drawing/2014/main" id="{6485102C-2080-45E8-B40A-69AE7CA7CB9D}"/>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35;p28">
                <a:extLst>
                  <a:ext uri="{FF2B5EF4-FFF2-40B4-BE49-F238E27FC236}">
                    <a16:creationId xmlns:a16="http://schemas.microsoft.com/office/drawing/2014/main" id="{9145FCC3-107B-41BE-BF8C-02C79C5937B7}"/>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36;p28">
                <a:extLst>
                  <a:ext uri="{FF2B5EF4-FFF2-40B4-BE49-F238E27FC236}">
                    <a16:creationId xmlns:a16="http://schemas.microsoft.com/office/drawing/2014/main" id="{1148B703-B940-438F-BAC4-3BA2F58F4B98}"/>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37;p28">
                <a:extLst>
                  <a:ext uri="{FF2B5EF4-FFF2-40B4-BE49-F238E27FC236}">
                    <a16:creationId xmlns:a16="http://schemas.microsoft.com/office/drawing/2014/main" id="{6CDF847E-679A-4706-963F-8EBA5762D3D5}"/>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38;p28">
                <a:extLst>
                  <a:ext uri="{FF2B5EF4-FFF2-40B4-BE49-F238E27FC236}">
                    <a16:creationId xmlns:a16="http://schemas.microsoft.com/office/drawing/2014/main" id="{B9019D5C-D039-4DCB-A690-36C352E536F5}"/>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39;p28">
                <a:extLst>
                  <a:ext uri="{FF2B5EF4-FFF2-40B4-BE49-F238E27FC236}">
                    <a16:creationId xmlns:a16="http://schemas.microsoft.com/office/drawing/2014/main" id="{725A2303-E6F1-449D-8DF8-2A70CE81EFCE}"/>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40;p28">
                <a:extLst>
                  <a:ext uri="{FF2B5EF4-FFF2-40B4-BE49-F238E27FC236}">
                    <a16:creationId xmlns:a16="http://schemas.microsoft.com/office/drawing/2014/main" id="{55298BD5-BB9F-45E3-AD42-4084244382ED}"/>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41;p28">
                <a:extLst>
                  <a:ext uri="{FF2B5EF4-FFF2-40B4-BE49-F238E27FC236}">
                    <a16:creationId xmlns:a16="http://schemas.microsoft.com/office/drawing/2014/main" id="{BDC10899-586F-4D65-AE5D-7E2FC53BAA16}"/>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42;p28">
                <a:extLst>
                  <a:ext uri="{FF2B5EF4-FFF2-40B4-BE49-F238E27FC236}">
                    <a16:creationId xmlns:a16="http://schemas.microsoft.com/office/drawing/2014/main" id="{A7A6291C-DFD8-46F1-A48E-AA83587568BE}"/>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43;p28">
                <a:extLst>
                  <a:ext uri="{FF2B5EF4-FFF2-40B4-BE49-F238E27FC236}">
                    <a16:creationId xmlns:a16="http://schemas.microsoft.com/office/drawing/2014/main" id="{E26F1CEB-8FD2-479C-8365-617146133B68}"/>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444;p28">
              <a:extLst>
                <a:ext uri="{FF2B5EF4-FFF2-40B4-BE49-F238E27FC236}">
                  <a16:creationId xmlns:a16="http://schemas.microsoft.com/office/drawing/2014/main" id="{CDDA4FE9-50C4-4679-83DA-56462AC9A5DC}"/>
                </a:ext>
              </a:extLst>
            </p:cNvPr>
            <p:cNvSpPr/>
            <p:nvPr/>
          </p:nvSpPr>
          <p:spPr>
            <a:xfrm rot="367083">
              <a:off x="3328261" y="3532838"/>
              <a:ext cx="478525" cy="478525"/>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445;p28">
              <a:extLst>
                <a:ext uri="{FF2B5EF4-FFF2-40B4-BE49-F238E27FC236}">
                  <a16:creationId xmlns:a16="http://schemas.microsoft.com/office/drawing/2014/main" id="{F4BAA652-408B-4BFE-8E3A-DF9FB7108A6E}"/>
                </a:ext>
              </a:extLst>
            </p:cNvPr>
            <p:cNvGrpSpPr/>
            <p:nvPr/>
          </p:nvGrpSpPr>
          <p:grpSpPr>
            <a:xfrm>
              <a:off x="3390682" y="3715768"/>
              <a:ext cx="353683" cy="112666"/>
              <a:chOff x="5581225" y="1820025"/>
              <a:chExt cx="463725" cy="147700"/>
            </a:xfrm>
          </p:grpSpPr>
          <p:sp>
            <p:nvSpPr>
              <p:cNvPr id="73" name="Google Shape;446;p28">
                <a:extLst>
                  <a:ext uri="{FF2B5EF4-FFF2-40B4-BE49-F238E27FC236}">
                    <a16:creationId xmlns:a16="http://schemas.microsoft.com/office/drawing/2014/main" id="{44B64221-4E82-490E-9AC4-64548E34EB99}"/>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47;p28">
                <a:extLst>
                  <a:ext uri="{FF2B5EF4-FFF2-40B4-BE49-F238E27FC236}">
                    <a16:creationId xmlns:a16="http://schemas.microsoft.com/office/drawing/2014/main" id="{65293376-63FB-400A-B3CF-02AB8BCF55B4}"/>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48;p28">
                <a:extLst>
                  <a:ext uri="{FF2B5EF4-FFF2-40B4-BE49-F238E27FC236}">
                    <a16:creationId xmlns:a16="http://schemas.microsoft.com/office/drawing/2014/main" id="{8DC590E3-521D-4185-9154-2117475C8BDF}"/>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49;p28">
                <a:extLst>
                  <a:ext uri="{FF2B5EF4-FFF2-40B4-BE49-F238E27FC236}">
                    <a16:creationId xmlns:a16="http://schemas.microsoft.com/office/drawing/2014/main" id="{B6DF33A3-F361-492C-8A16-FFCCC11B1DF3}"/>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50;p28">
                <a:extLst>
                  <a:ext uri="{FF2B5EF4-FFF2-40B4-BE49-F238E27FC236}">
                    <a16:creationId xmlns:a16="http://schemas.microsoft.com/office/drawing/2014/main" id="{BE77CBF8-8FCD-401D-8CDE-EA5A7CDB5FAB}"/>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51;p28">
                <a:extLst>
                  <a:ext uri="{FF2B5EF4-FFF2-40B4-BE49-F238E27FC236}">
                    <a16:creationId xmlns:a16="http://schemas.microsoft.com/office/drawing/2014/main" id="{5D1E75E7-A3E7-485C-ACF1-49FCE7D98E0C}"/>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52;p28">
                <a:extLst>
                  <a:ext uri="{FF2B5EF4-FFF2-40B4-BE49-F238E27FC236}">
                    <a16:creationId xmlns:a16="http://schemas.microsoft.com/office/drawing/2014/main" id="{AFDA7B8A-8C45-45D8-869E-298E1536A8AE}"/>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53;p28">
                <a:extLst>
                  <a:ext uri="{FF2B5EF4-FFF2-40B4-BE49-F238E27FC236}">
                    <a16:creationId xmlns:a16="http://schemas.microsoft.com/office/drawing/2014/main" id="{99C80DF1-4A77-4607-BDBA-490B14BD2915}"/>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54;p28">
                <a:extLst>
                  <a:ext uri="{FF2B5EF4-FFF2-40B4-BE49-F238E27FC236}">
                    <a16:creationId xmlns:a16="http://schemas.microsoft.com/office/drawing/2014/main" id="{79BE858C-76AC-458B-9D57-7BD6AF71A811}"/>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55;p28">
                <a:extLst>
                  <a:ext uri="{FF2B5EF4-FFF2-40B4-BE49-F238E27FC236}">
                    <a16:creationId xmlns:a16="http://schemas.microsoft.com/office/drawing/2014/main" id="{615179B0-7F75-4704-83FD-1B99EE638711}"/>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56;p28">
                <a:extLst>
                  <a:ext uri="{FF2B5EF4-FFF2-40B4-BE49-F238E27FC236}">
                    <a16:creationId xmlns:a16="http://schemas.microsoft.com/office/drawing/2014/main" id="{304C7514-491C-4426-ABDF-1EFA2560A076}"/>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7;p28">
                <a:extLst>
                  <a:ext uri="{FF2B5EF4-FFF2-40B4-BE49-F238E27FC236}">
                    <a16:creationId xmlns:a16="http://schemas.microsoft.com/office/drawing/2014/main" id="{3F90D55A-F073-4665-AB70-9DA6703F287E}"/>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8;p28">
                <a:extLst>
                  <a:ext uri="{FF2B5EF4-FFF2-40B4-BE49-F238E27FC236}">
                    <a16:creationId xmlns:a16="http://schemas.microsoft.com/office/drawing/2014/main" id="{4C66F466-61C0-4020-B37C-544A36E43F50}"/>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D04B03DD-75B1-43B5-92F0-CDF75B0D8EFB}"/>
              </a:ext>
            </a:extLst>
          </p:cNvPr>
          <p:cNvSpPr txBox="1"/>
          <p:nvPr/>
        </p:nvSpPr>
        <p:spPr>
          <a:xfrm>
            <a:off x="663929" y="1178465"/>
            <a:ext cx="5218954" cy="3046988"/>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có</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kích</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thước</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vô</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cùng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nhỏ</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chỉ</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khoảng</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một</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phần</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mười</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tỉ</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mét</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Kích</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thước</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của</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hạt</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nhân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bằng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khoảng</a:t>
            </a:r>
            <a:r>
              <a:rPr lang="en-US" sz="3200"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một</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phần</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mười</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ngàn</a:t>
            </a:r>
            <a:r>
              <a:rPr lang="en-US" sz="3200" b="1"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kích</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thước</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của</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r>
              <a:rPr lang="en-US" sz="3200" dirty="0">
                <a:solidFill>
                  <a:srgbClr val="263E68"/>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000" fill="hold"/>
                                        <p:tgtEl>
                                          <p:spTgt spid="61"/>
                                        </p:tgtEl>
                                        <p:attrNameLst>
                                          <p:attrName>ppt_x</p:attrName>
                                        </p:attrNameLst>
                                      </p:cBhvr>
                                      <p:tavLst>
                                        <p:tav tm="0">
                                          <p:val>
                                            <p:strVal val="1+#ppt_w/2"/>
                                          </p:val>
                                        </p:tav>
                                        <p:tav tm="100000">
                                          <p:val>
                                            <p:strVal val="#ppt_x"/>
                                          </p:val>
                                        </p:tav>
                                      </p:tavLst>
                                    </p:anim>
                                    <p:anim calcmode="lin" valueType="num">
                                      <p:cBhvr additive="base">
                                        <p:cTn id="8" dur="10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71"/>
        <p:cNvGrpSpPr/>
        <p:nvPr/>
      </p:nvGrpSpPr>
      <p:grpSpPr>
        <a:xfrm>
          <a:off x="0" y="0"/>
          <a:ext cx="0" cy="0"/>
          <a:chOff x="0" y="0"/>
          <a:chExt cx="0" cy="0"/>
        </a:xfrm>
      </p:grpSpPr>
      <p:grpSp>
        <p:nvGrpSpPr>
          <p:cNvPr id="2383" name="Google Shape;2383;p76"/>
          <p:cNvGrpSpPr/>
          <p:nvPr/>
        </p:nvGrpSpPr>
        <p:grpSpPr>
          <a:xfrm>
            <a:off x="311172" y="201360"/>
            <a:ext cx="365979" cy="467331"/>
            <a:chOff x="5905475" y="2032050"/>
            <a:chExt cx="454350" cy="580175"/>
          </a:xfrm>
        </p:grpSpPr>
        <p:sp>
          <p:nvSpPr>
            <p:cNvPr id="2384" name="Google Shape;2384;p7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6"/>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6"/>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0" name="Google Shape;2390;p76"/>
          <p:cNvGrpSpPr/>
          <p:nvPr/>
        </p:nvGrpSpPr>
        <p:grpSpPr>
          <a:xfrm rot="5973186">
            <a:off x="8533377" y="96234"/>
            <a:ext cx="525721" cy="428640"/>
            <a:chOff x="5426900" y="3064075"/>
            <a:chExt cx="281450" cy="229525"/>
          </a:xfrm>
        </p:grpSpPr>
        <p:sp>
          <p:nvSpPr>
            <p:cNvPr id="2391" name="Google Shape;2391;p7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 name="Picture 33" descr="Graphical user interface, application&#10;&#10;Description automatically generated">
            <a:extLst>
              <a:ext uri="{FF2B5EF4-FFF2-40B4-BE49-F238E27FC236}">
                <a16:creationId xmlns:a16="http://schemas.microsoft.com/office/drawing/2014/main" id="{E4714834-7A8C-4A5E-8EA6-606D6CE9E103}"/>
              </a:ext>
            </a:extLst>
          </p:cNvPr>
          <p:cNvPicPr>
            <a:picLocks noChangeAspect="1"/>
          </p:cNvPicPr>
          <p:nvPr/>
        </p:nvPicPr>
        <p:blipFill rotWithShape="1">
          <a:blip r:embed="rId3"/>
          <a:srcRect l="18350" t="23976" r="51894" b="14439"/>
          <a:stretch/>
        </p:blipFill>
        <p:spPr>
          <a:xfrm>
            <a:off x="638367" y="1305840"/>
            <a:ext cx="4354897" cy="3801614"/>
          </a:xfrm>
          <a:prstGeom prst="rect">
            <a:avLst/>
          </a:prstGeom>
          <a:effectLst>
            <a:innerShdw blurRad="63500" dist="50800" dir="13500000">
              <a:prstClr val="black">
                <a:alpha val="50000"/>
              </a:prstClr>
            </a:innerShdw>
          </a:effectLst>
        </p:spPr>
      </p:pic>
      <p:cxnSp>
        <p:nvCxnSpPr>
          <p:cNvPr id="7" name="Straight Connector 6">
            <a:extLst>
              <a:ext uri="{FF2B5EF4-FFF2-40B4-BE49-F238E27FC236}">
                <a16:creationId xmlns:a16="http://schemas.microsoft.com/office/drawing/2014/main" id="{A929A14E-EA19-45B5-8AFA-F96C3A3A4FCB}"/>
              </a:ext>
            </a:extLst>
          </p:cNvPr>
          <p:cNvCxnSpPr>
            <a:cxnSpLocks/>
          </p:cNvCxnSpPr>
          <p:nvPr/>
        </p:nvCxnSpPr>
        <p:spPr>
          <a:xfrm flipV="1">
            <a:off x="4298642" y="1550020"/>
            <a:ext cx="1583474" cy="535259"/>
          </a:xfrm>
          <a:prstGeom prst="line">
            <a:avLst/>
          </a:prstGeom>
          <a:ln w="19050">
            <a:solidFill>
              <a:srgbClr val="263E68"/>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67EBC31-25DD-42C5-9891-B6FDCE0A7C24}"/>
              </a:ext>
            </a:extLst>
          </p:cNvPr>
          <p:cNvSpPr txBox="1"/>
          <p:nvPr/>
        </p:nvSpPr>
        <p:spPr>
          <a:xfrm>
            <a:off x="5882116" y="1232874"/>
            <a:ext cx="1918009" cy="584775"/>
          </a:xfrm>
          <a:prstGeom prst="rect">
            <a:avLst/>
          </a:prstGeom>
          <a:noFill/>
        </p:spPr>
        <p:txBody>
          <a:bodyPr wrap="square" rtlCol="0">
            <a:spAutoFit/>
          </a:bodyPr>
          <a:lstStyle/>
          <a:p>
            <a:pPr algn="l"/>
            <a:r>
              <a:rPr lang="en-US" sz="3200" dirty="0">
                <a:solidFill>
                  <a:srgbClr val="263E68"/>
                </a:solidFill>
                <a:latin typeface="Times New Roman" panose="02020603050405020304" pitchFamily="18" charset="0"/>
                <a:cs typeface="Times New Roman" panose="02020603050405020304" pitchFamily="18" charset="0"/>
              </a:rPr>
              <a:t>Electron </a:t>
            </a:r>
          </a:p>
        </p:txBody>
      </p:sp>
      <p:cxnSp>
        <p:nvCxnSpPr>
          <p:cNvPr id="39" name="Straight Connector 38">
            <a:extLst>
              <a:ext uri="{FF2B5EF4-FFF2-40B4-BE49-F238E27FC236}">
                <a16:creationId xmlns:a16="http://schemas.microsoft.com/office/drawing/2014/main" id="{77D748C5-3586-4559-84B8-115298799156}"/>
              </a:ext>
            </a:extLst>
          </p:cNvPr>
          <p:cNvCxnSpPr>
            <a:cxnSpLocks/>
          </p:cNvCxnSpPr>
          <p:nvPr/>
        </p:nvCxnSpPr>
        <p:spPr>
          <a:xfrm flipV="1">
            <a:off x="3688572" y="2739452"/>
            <a:ext cx="1747495" cy="1"/>
          </a:xfrm>
          <a:prstGeom prst="line">
            <a:avLst/>
          </a:prstGeom>
          <a:ln w="19050">
            <a:solidFill>
              <a:srgbClr val="263E68"/>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D74B2F6-FA85-4A44-9295-AECD41AB3510}"/>
              </a:ext>
            </a:extLst>
          </p:cNvPr>
          <p:cNvSpPr txBox="1"/>
          <p:nvPr/>
        </p:nvSpPr>
        <p:spPr>
          <a:xfrm>
            <a:off x="5566165" y="3133911"/>
            <a:ext cx="1918009" cy="584775"/>
          </a:xfrm>
          <a:prstGeom prst="rect">
            <a:avLst/>
          </a:prstGeom>
          <a:noFill/>
        </p:spPr>
        <p:txBody>
          <a:bodyPr wrap="square" rtlCol="0">
            <a:spAutoFit/>
          </a:bodyPr>
          <a:lstStyle/>
          <a:p>
            <a:pPr algn="l"/>
            <a:r>
              <a:rPr lang="en-US" sz="3200" dirty="0">
                <a:solidFill>
                  <a:srgbClr val="263E68"/>
                </a:solidFill>
                <a:latin typeface="Times New Roman" panose="02020603050405020304" pitchFamily="18" charset="0"/>
                <a:cs typeface="Times New Roman" panose="02020603050405020304" pitchFamily="18" charset="0"/>
              </a:rPr>
              <a:t>Proton </a:t>
            </a:r>
          </a:p>
        </p:txBody>
      </p:sp>
      <p:cxnSp>
        <p:nvCxnSpPr>
          <p:cNvPr id="42" name="Straight Connector 41">
            <a:extLst>
              <a:ext uri="{FF2B5EF4-FFF2-40B4-BE49-F238E27FC236}">
                <a16:creationId xmlns:a16="http://schemas.microsoft.com/office/drawing/2014/main" id="{0F0E90F0-F1C2-4FD6-9EEB-A053A80BCFA4}"/>
              </a:ext>
            </a:extLst>
          </p:cNvPr>
          <p:cNvCxnSpPr>
            <a:cxnSpLocks/>
          </p:cNvCxnSpPr>
          <p:nvPr/>
        </p:nvCxnSpPr>
        <p:spPr>
          <a:xfrm>
            <a:off x="3467170" y="2891854"/>
            <a:ext cx="2180770" cy="501772"/>
          </a:xfrm>
          <a:prstGeom prst="line">
            <a:avLst/>
          </a:prstGeom>
          <a:ln w="19050">
            <a:solidFill>
              <a:srgbClr val="263E68"/>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8520408-4D81-49E8-9955-B037D2F1410B}"/>
              </a:ext>
            </a:extLst>
          </p:cNvPr>
          <p:cNvSpPr txBox="1"/>
          <p:nvPr/>
        </p:nvSpPr>
        <p:spPr>
          <a:xfrm>
            <a:off x="5436067" y="2428107"/>
            <a:ext cx="1918009" cy="584775"/>
          </a:xfrm>
          <a:prstGeom prst="rect">
            <a:avLst/>
          </a:prstGeom>
          <a:noFill/>
        </p:spPr>
        <p:txBody>
          <a:bodyPr wrap="square" rtlCol="0">
            <a:spAutoFit/>
          </a:bodyPr>
          <a:lstStyle/>
          <a:p>
            <a:pPr algn="l"/>
            <a:r>
              <a:rPr lang="en-US" sz="3200" dirty="0">
                <a:solidFill>
                  <a:srgbClr val="263E68"/>
                </a:solidFill>
                <a:latin typeface="Times New Roman" panose="02020603050405020304" pitchFamily="18" charset="0"/>
                <a:cs typeface="Times New Roman" panose="02020603050405020304" pitchFamily="18" charset="0"/>
              </a:rPr>
              <a:t>Neutron </a:t>
            </a:r>
          </a:p>
        </p:txBody>
      </p:sp>
      <p:sp>
        <p:nvSpPr>
          <p:cNvPr id="12" name="TextBox 11">
            <a:extLst>
              <a:ext uri="{FF2B5EF4-FFF2-40B4-BE49-F238E27FC236}">
                <a16:creationId xmlns:a16="http://schemas.microsoft.com/office/drawing/2014/main" id="{C7AF233A-FE99-4AEF-8AE5-2D55DCBF3D1D}"/>
              </a:ext>
            </a:extLst>
          </p:cNvPr>
          <p:cNvSpPr txBox="1"/>
          <p:nvPr/>
        </p:nvSpPr>
        <p:spPr>
          <a:xfrm>
            <a:off x="1693596" y="85392"/>
            <a:ext cx="6300635" cy="1077218"/>
          </a:xfrm>
          <a:prstGeom prst="rect">
            <a:avLst/>
          </a:prstGeom>
          <a:noFill/>
        </p:spPr>
        <p:txBody>
          <a:bodyPr wrap="square" rtlCol="0">
            <a:spAutoFit/>
          </a:bodyPr>
          <a:lstStyle/>
          <a:p>
            <a:pPr algn="l"/>
            <a:r>
              <a:rPr lang="en-US" sz="3200" b="1" dirty="0" err="1">
                <a:solidFill>
                  <a:srgbClr val="263E68"/>
                </a:solidFill>
                <a:latin typeface="Times New Roman" panose="02020603050405020304" pitchFamily="18" charset="0"/>
                <a:cs typeface="Times New Roman" panose="02020603050405020304" pitchFamily="18" charset="0"/>
              </a:rPr>
              <a:t>Ghi</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chú</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tên</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các</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hạt</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tương</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ứng</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trong</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mô</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hình</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nguyên</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tử</a:t>
            </a:r>
            <a:r>
              <a:rPr lang="en-US" sz="3200" b="1" dirty="0">
                <a:solidFill>
                  <a:srgbClr val="263E68"/>
                </a:solidFill>
                <a:latin typeface="Times New Roman" panose="02020603050405020304" pitchFamily="18" charset="0"/>
                <a:cs typeface="Times New Roman" panose="02020603050405020304" pitchFamily="18" charset="0"/>
              </a:rPr>
              <a:t> carbon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7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1" grpId="0"/>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1"/>
        <p:cNvGrpSpPr/>
        <p:nvPr/>
      </p:nvGrpSpPr>
      <p:grpSpPr>
        <a:xfrm>
          <a:off x="0" y="0"/>
          <a:ext cx="0" cy="0"/>
          <a:chOff x="0" y="0"/>
          <a:chExt cx="0" cy="0"/>
        </a:xfrm>
      </p:grpSpPr>
      <p:grpSp>
        <p:nvGrpSpPr>
          <p:cNvPr id="2383" name="Google Shape;2383;p76"/>
          <p:cNvGrpSpPr/>
          <p:nvPr/>
        </p:nvGrpSpPr>
        <p:grpSpPr>
          <a:xfrm>
            <a:off x="311172" y="201360"/>
            <a:ext cx="365979" cy="467331"/>
            <a:chOff x="5905475" y="2032050"/>
            <a:chExt cx="454350" cy="580175"/>
          </a:xfrm>
        </p:grpSpPr>
        <p:sp>
          <p:nvSpPr>
            <p:cNvPr id="2384" name="Google Shape;2384;p7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7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7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76"/>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7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76"/>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0" name="Google Shape;2390;p76"/>
          <p:cNvGrpSpPr/>
          <p:nvPr/>
        </p:nvGrpSpPr>
        <p:grpSpPr>
          <a:xfrm rot="5973186">
            <a:off x="8533377" y="96234"/>
            <a:ext cx="525721" cy="428640"/>
            <a:chOff x="5426900" y="3064075"/>
            <a:chExt cx="281450" cy="229525"/>
          </a:xfrm>
        </p:grpSpPr>
        <p:sp>
          <p:nvSpPr>
            <p:cNvPr id="2391" name="Google Shape;2391;p7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7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7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7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7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7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7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7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7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C7AF233A-FE99-4AEF-8AE5-2D55DCBF3D1D}"/>
              </a:ext>
            </a:extLst>
          </p:cNvPr>
          <p:cNvSpPr txBox="1"/>
          <p:nvPr/>
        </p:nvSpPr>
        <p:spPr>
          <a:xfrm>
            <a:off x="1693596" y="85392"/>
            <a:ext cx="6637106" cy="1077218"/>
          </a:xfrm>
          <a:prstGeom prst="rect">
            <a:avLst/>
          </a:prstGeom>
          <a:noFill/>
        </p:spPr>
        <p:txBody>
          <a:bodyPr wrap="square" rtlCol="0">
            <a:spAutoFit/>
          </a:bodyPr>
          <a:lstStyle/>
          <a:p>
            <a:pPr algn="l"/>
            <a:r>
              <a:rPr lang="en-US" sz="3200" b="1" dirty="0">
                <a:solidFill>
                  <a:srgbClr val="263E68"/>
                </a:solidFill>
                <a:latin typeface="Times New Roman" panose="02020603050405020304" pitchFamily="18" charset="0"/>
                <a:cs typeface="Times New Roman" panose="02020603050405020304" pitchFamily="18" charset="0"/>
              </a:rPr>
              <a:t>Ý </a:t>
            </a:r>
            <a:r>
              <a:rPr lang="en-US" sz="3200" b="1" dirty="0" err="1">
                <a:solidFill>
                  <a:srgbClr val="263E68"/>
                </a:solidFill>
                <a:latin typeface="Times New Roman" panose="02020603050405020304" pitchFamily="18" charset="0"/>
                <a:cs typeface="Times New Roman" panose="02020603050405020304" pitchFamily="18" charset="0"/>
              </a:rPr>
              <a:t>nghĩa</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của</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các</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kí</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hiệu</a:t>
            </a:r>
            <a:r>
              <a:rPr lang="en-US" sz="3200" b="1" dirty="0">
                <a:solidFill>
                  <a:srgbClr val="263E68"/>
                </a:solidFill>
                <a:latin typeface="Times New Roman" panose="02020603050405020304" pitchFamily="18" charset="0"/>
                <a:cs typeface="Times New Roman" panose="02020603050405020304" pitchFamily="18" charset="0"/>
              </a:rPr>
              <a:t> HB, 2B </a:t>
            </a:r>
            <a:r>
              <a:rPr lang="en-US" sz="3200" b="1" dirty="0" err="1">
                <a:solidFill>
                  <a:srgbClr val="263E68"/>
                </a:solidFill>
                <a:latin typeface="Times New Roman" panose="02020603050405020304" pitchFamily="18" charset="0"/>
                <a:cs typeface="Times New Roman" panose="02020603050405020304" pitchFamily="18" charset="0"/>
              </a:rPr>
              <a:t>và</a:t>
            </a:r>
            <a:r>
              <a:rPr lang="en-US" sz="3200" b="1" dirty="0">
                <a:solidFill>
                  <a:srgbClr val="263E68"/>
                </a:solidFill>
                <a:latin typeface="Times New Roman" panose="02020603050405020304" pitchFamily="18" charset="0"/>
                <a:cs typeface="Times New Roman" panose="02020603050405020304" pitchFamily="18" charset="0"/>
              </a:rPr>
              <a:t> 6B </a:t>
            </a:r>
            <a:r>
              <a:rPr lang="en-US" sz="3200" b="1" dirty="0" err="1">
                <a:solidFill>
                  <a:srgbClr val="263E68"/>
                </a:solidFill>
                <a:latin typeface="Times New Roman" panose="02020603050405020304" pitchFamily="18" charset="0"/>
                <a:cs typeface="Times New Roman" panose="02020603050405020304" pitchFamily="18" charset="0"/>
              </a:rPr>
              <a:t>được</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ghi</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trên</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một</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số</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loại</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bút</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chì</a:t>
            </a:r>
            <a:endParaRPr lang="en-US" sz="3200" b="1" dirty="0">
              <a:solidFill>
                <a:srgbClr val="263E68"/>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E5A6426-B2B5-4DD2-B0D8-11131AEA4D88}"/>
              </a:ext>
            </a:extLst>
          </p:cNvPr>
          <p:cNvPicPr>
            <a:picLocks noChangeAspect="1"/>
          </p:cNvPicPr>
          <p:nvPr/>
        </p:nvPicPr>
        <p:blipFill>
          <a:blip r:embed="rId3"/>
          <a:stretch>
            <a:fillRect/>
          </a:stretch>
        </p:blipFill>
        <p:spPr>
          <a:xfrm>
            <a:off x="191712" y="1259690"/>
            <a:ext cx="5498829" cy="3470644"/>
          </a:xfrm>
          <a:prstGeom prst="rect">
            <a:avLst/>
          </a:prstGeom>
        </p:spPr>
      </p:pic>
      <p:pic>
        <p:nvPicPr>
          <p:cNvPr id="6" name="Picture 5">
            <a:extLst>
              <a:ext uri="{FF2B5EF4-FFF2-40B4-BE49-F238E27FC236}">
                <a16:creationId xmlns:a16="http://schemas.microsoft.com/office/drawing/2014/main" id="{56A95863-8409-4E25-B181-1DE86593B035}"/>
              </a:ext>
            </a:extLst>
          </p:cNvPr>
          <p:cNvPicPr>
            <a:picLocks noChangeAspect="1"/>
          </p:cNvPicPr>
          <p:nvPr/>
        </p:nvPicPr>
        <p:blipFill>
          <a:blip r:embed="rId4"/>
          <a:stretch>
            <a:fillRect/>
          </a:stretch>
        </p:blipFill>
        <p:spPr>
          <a:xfrm>
            <a:off x="5834628" y="1384716"/>
            <a:ext cx="3309372" cy="2997587"/>
          </a:xfrm>
          <a:prstGeom prst="rect">
            <a:avLst/>
          </a:prstGeom>
        </p:spPr>
      </p:pic>
    </p:spTree>
    <p:extLst>
      <p:ext uri="{BB962C8B-B14F-4D97-AF65-F5344CB8AC3E}">
        <p14:creationId xmlns:p14="http://schemas.microsoft.com/office/powerpoint/2010/main" val="2018204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AC008-D398-4B9A-BA19-23B776FB848D}"/>
              </a:ext>
            </a:extLst>
          </p:cNvPr>
          <p:cNvPicPr>
            <a:picLocks noChangeAspect="1"/>
          </p:cNvPicPr>
          <p:nvPr/>
        </p:nvPicPr>
        <p:blipFill>
          <a:blip r:embed="rId2"/>
          <a:stretch>
            <a:fillRect/>
          </a:stretch>
        </p:blipFill>
        <p:spPr>
          <a:xfrm>
            <a:off x="1611351" y="62590"/>
            <a:ext cx="5921298" cy="3095993"/>
          </a:xfrm>
          <a:prstGeom prst="rect">
            <a:avLst/>
          </a:prstGeom>
        </p:spPr>
      </p:pic>
      <p:sp>
        <p:nvSpPr>
          <p:cNvPr id="4" name="TextBox 3">
            <a:extLst>
              <a:ext uri="{FF2B5EF4-FFF2-40B4-BE49-F238E27FC236}">
                <a16:creationId xmlns:a16="http://schemas.microsoft.com/office/drawing/2014/main" id="{4837292A-3320-4F41-8767-FC3DE405D674}"/>
              </a:ext>
            </a:extLst>
          </p:cNvPr>
          <p:cNvSpPr txBox="1"/>
          <p:nvPr/>
        </p:nvSpPr>
        <p:spPr>
          <a:xfrm>
            <a:off x="786161" y="3141918"/>
            <a:ext cx="7571678" cy="1938992"/>
          </a:xfrm>
          <a:prstGeom prst="rect">
            <a:avLst/>
          </a:prstGeom>
          <a:noFill/>
        </p:spPr>
        <p:txBody>
          <a:bodyPr wrap="square" rtlCol="0">
            <a:spAutoFit/>
          </a:bodyPr>
          <a:lstStyle/>
          <a:p>
            <a:pPr algn="l"/>
            <a:r>
              <a:rPr lang="en-US" sz="3000" dirty="0">
                <a:solidFill>
                  <a:srgbClr val="263E68"/>
                </a:solidFill>
                <a:latin typeface="Times New Roman" panose="02020603050405020304" pitchFamily="18" charset="0"/>
                <a:cs typeface="Times New Roman" panose="02020603050405020304" pitchFamily="18" charset="0"/>
              </a:rPr>
              <a:t>H </a:t>
            </a:r>
            <a:r>
              <a:rPr lang="en-US" sz="3000" dirty="0" err="1">
                <a:solidFill>
                  <a:srgbClr val="263E68"/>
                </a:solidFill>
                <a:latin typeface="Times New Roman" panose="02020603050405020304" pitchFamily="18" charset="0"/>
                <a:cs typeface="Times New Roman" panose="02020603050405020304" pitchFamily="18" charset="0"/>
              </a:rPr>
              <a:t>là</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viết</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tắt</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của</a:t>
            </a:r>
            <a:r>
              <a:rPr lang="en-US" sz="3000" dirty="0">
                <a:solidFill>
                  <a:srgbClr val="263E68"/>
                </a:solidFill>
                <a:latin typeface="Times New Roman" panose="02020603050405020304" pitchFamily="18" charset="0"/>
                <a:cs typeface="Times New Roman" panose="02020603050405020304" pitchFamily="18" charset="0"/>
              </a:rPr>
              <a:t> Hard (</a:t>
            </a:r>
            <a:r>
              <a:rPr lang="en-US" sz="3000" dirty="0" err="1">
                <a:solidFill>
                  <a:srgbClr val="263E68"/>
                </a:solidFill>
                <a:latin typeface="Times New Roman" panose="02020603050405020304" pitchFamily="18" charset="0"/>
                <a:cs typeface="Times New Roman" panose="02020603050405020304" pitchFamily="18" charset="0"/>
              </a:rPr>
              <a:t>cứng</a:t>
            </a:r>
            <a:r>
              <a:rPr lang="en-US" sz="3000" dirty="0">
                <a:solidFill>
                  <a:srgbClr val="263E68"/>
                </a:solidFill>
                <a:latin typeface="Times New Roman" panose="02020603050405020304" pitchFamily="18" charset="0"/>
                <a:cs typeface="Times New Roman" panose="02020603050405020304" pitchFamily="18" charset="0"/>
              </a:rPr>
              <a:t>)</a:t>
            </a:r>
          </a:p>
          <a:p>
            <a:pPr algn="l"/>
            <a:r>
              <a:rPr lang="en-US" sz="3000" dirty="0">
                <a:solidFill>
                  <a:srgbClr val="263E68"/>
                </a:solidFill>
                <a:latin typeface="Times New Roman" panose="02020603050405020304" pitchFamily="18" charset="0"/>
                <a:cs typeface="Times New Roman" panose="02020603050405020304" pitchFamily="18" charset="0"/>
              </a:rPr>
              <a:t>B </a:t>
            </a:r>
            <a:r>
              <a:rPr lang="en-US" sz="3000" dirty="0" err="1">
                <a:solidFill>
                  <a:srgbClr val="263E68"/>
                </a:solidFill>
                <a:latin typeface="Times New Roman" panose="02020603050405020304" pitchFamily="18" charset="0"/>
                <a:cs typeface="Times New Roman" panose="02020603050405020304" pitchFamily="18" charset="0"/>
              </a:rPr>
              <a:t>viết</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tắt</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cho</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từ</a:t>
            </a:r>
            <a:r>
              <a:rPr lang="en-US" sz="3000" dirty="0">
                <a:solidFill>
                  <a:srgbClr val="263E68"/>
                </a:solidFill>
                <a:latin typeface="Times New Roman" panose="02020603050405020304" pitchFamily="18" charset="0"/>
                <a:cs typeface="Times New Roman" panose="02020603050405020304" pitchFamily="18" charset="0"/>
              </a:rPr>
              <a:t> Black</a:t>
            </a:r>
          </a:p>
          <a:p>
            <a:pPr algn="l"/>
            <a:r>
              <a:rPr lang="en-US" sz="3000" dirty="0">
                <a:solidFill>
                  <a:srgbClr val="263E68"/>
                </a:solidFill>
                <a:latin typeface="Times New Roman" panose="02020603050405020304" pitchFamily="18" charset="0"/>
                <a:cs typeface="Times New Roman" panose="02020603050405020304" pitchFamily="18" charset="0"/>
              </a:rPr>
              <a:t>F </a:t>
            </a:r>
            <a:r>
              <a:rPr lang="en-US" sz="3000" dirty="0" err="1">
                <a:solidFill>
                  <a:srgbClr val="263E68"/>
                </a:solidFill>
                <a:latin typeface="Times New Roman" panose="02020603050405020304" pitchFamily="18" charset="0"/>
                <a:cs typeface="Times New Roman" panose="02020603050405020304" pitchFamily="18" charset="0"/>
              </a:rPr>
              <a:t>là</a:t>
            </a:r>
            <a:r>
              <a:rPr lang="en-US" sz="3000" dirty="0">
                <a:solidFill>
                  <a:srgbClr val="263E68"/>
                </a:solidFill>
                <a:latin typeface="Times New Roman" panose="02020603050405020304" pitchFamily="18" charset="0"/>
                <a:cs typeface="Times New Roman" panose="02020603050405020304" pitchFamily="18" charset="0"/>
              </a:rPr>
              <a:t> Fine </a:t>
            </a:r>
            <a:r>
              <a:rPr lang="en-US" sz="3000" dirty="0" err="1">
                <a:solidFill>
                  <a:srgbClr val="263E68"/>
                </a:solidFill>
                <a:latin typeface="Times New Roman" panose="02020603050405020304" pitchFamily="18" charset="0"/>
                <a:cs typeface="Times New Roman" panose="02020603050405020304" pitchFamily="18" charset="0"/>
              </a:rPr>
              <a:t>có</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thể</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gọt</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rất</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nhọn</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mà</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không</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làm</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gãy</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đầu</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chì</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loại</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bút</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này</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rất</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hiếm</a:t>
            </a:r>
            <a:r>
              <a:rPr lang="en-US" sz="3000" dirty="0">
                <a:solidFill>
                  <a:srgbClr val="263E68"/>
                </a:solidFill>
                <a:latin typeface="Times New Roman" panose="02020603050405020304" pitchFamily="18" charset="0"/>
                <a:cs typeface="Times New Roman" panose="02020603050405020304" pitchFamily="18" charset="0"/>
              </a:rPr>
              <a:t> </a:t>
            </a:r>
            <a:r>
              <a:rPr lang="en-US" sz="3000" dirty="0" err="1">
                <a:solidFill>
                  <a:srgbClr val="263E68"/>
                </a:solidFill>
                <a:latin typeface="Times New Roman" panose="02020603050405020304" pitchFamily="18" charset="0"/>
                <a:cs typeface="Times New Roman" panose="02020603050405020304" pitchFamily="18" charset="0"/>
              </a:rPr>
              <a:t>gặp</a:t>
            </a:r>
            <a:r>
              <a:rPr lang="en-US" sz="3000" dirty="0">
                <a:solidFill>
                  <a:srgbClr val="263E68"/>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48338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10"/>
        <p:cNvGrpSpPr/>
        <p:nvPr/>
      </p:nvGrpSpPr>
      <p:grpSpPr>
        <a:xfrm>
          <a:off x="0" y="0"/>
          <a:ext cx="0" cy="0"/>
          <a:chOff x="0" y="0"/>
          <a:chExt cx="0" cy="0"/>
        </a:xfrm>
      </p:grpSpPr>
      <p:sp>
        <p:nvSpPr>
          <p:cNvPr id="5" name="TextBox 4">
            <a:extLst>
              <a:ext uri="{FF2B5EF4-FFF2-40B4-BE49-F238E27FC236}">
                <a16:creationId xmlns:a16="http://schemas.microsoft.com/office/drawing/2014/main" id="{BB703D2D-0CA7-4741-9D8F-C4F58F750D9B}"/>
              </a:ext>
            </a:extLst>
          </p:cNvPr>
          <p:cNvSpPr txBox="1"/>
          <p:nvPr/>
        </p:nvSpPr>
        <p:spPr>
          <a:xfrm>
            <a:off x="1410629" y="2667465"/>
            <a:ext cx="6322741" cy="1569660"/>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Các</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bút</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chì</a:t>
            </a:r>
            <a:r>
              <a:rPr lang="en-US" sz="3200" dirty="0">
                <a:solidFill>
                  <a:srgbClr val="263E68"/>
                </a:solidFill>
                <a:latin typeface="Times New Roman" panose="02020603050405020304" pitchFamily="18" charset="0"/>
                <a:cs typeface="Times New Roman" panose="02020603050405020304" pitchFamily="18" charset="0"/>
              </a:rPr>
              <a:t> black (B) </a:t>
            </a:r>
            <a:r>
              <a:rPr lang="en-US" sz="3200" dirty="0" err="1">
                <a:solidFill>
                  <a:srgbClr val="263E68"/>
                </a:solidFill>
                <a:latin typeface="Times New Roman" panose="02020603050405020304" pitchFamily="18" charset="0"/>
                <a:cs typeface="Times New Roman" panose="02020603050405020304" pitchFamily="18" charset="0"/>
              </a:rPr>
              <a:t>là</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màu</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đen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đậm</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nhất</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tỉ</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lệ</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nghịch</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với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độ</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cứng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độ</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cứng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càng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nhiều</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thì</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độ</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đen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càng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ít</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đi</a:t>
            </a:r>
            <a:r>
              <a:rPr lang="en-US" sz="3200" dirty="0">
                <a:solidFill>
                  <a:srgbClr val="263E68"/>
                </a:solidFill>
                <a:latin typeface="Times New Roman" panose="02020603050405020304" pitchFamily="18" charset="0"/>
                <a:cs typeface="Times New Roman" panose="02020603050405020304" pitchFamily="18" charset="0"/>
              </a:rPr>
              <a:t>.</a:t>
            </a:r>
          </a:p>
        </p:txBody>
      </p:sp>
      <p:pic>
        <p:nvPicPr>
          <p:cNvPr id="73" name="Picture 72">
            <a:extLst>
              <a:ext uri="{FF2B5EF4-FFF2-40B4-BE49-F238E27FC236}">
                <a16:creationId xmlns:a16="http://schemas.microsoft.com/office/drawing/2014/main" id="{6FC2058B-C691-412B-B5FB-02C094B175B3}"/>
              </a:ext>
            </a:extLst>
          </p:cNvPr>
          <p:cNvPicPr>
            <a:picLocks noChangeAspect="1"/>
          </p:cNvPicPr>
          <p:nvPr/>
        </p:nvPicPr>
        <p:blipFill rotWithShape="1">
          <a:blip r:embed="rId3"/>
          <a:srcRect t="25701" b="37165"/>
          <a:stretch/>
        </p:blipFill>
        <p:spPr>
          <a:xfrm>
            <a:off x="0" y="778263"/>
            <a:ext cx="9144000" cy="1697773"/>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54"/>
        <p:cNvGrpSpPr/>
        <p:nvPr/>
      </p:nvGrpSpPr>
      <p:grpSpPr>
        <a:xfrm>
          <a:off x="0" y="0"/>
          <a:ext cx="0" cy="0"/>
          <a:chOff x="0" y="0"/>
          <a:chExt cx="0" cy="0"/>
        </a:xfrm>
      </p:grpSpPr>
      <p:sp>
        <p:nvSpPr>
          <p:cNvPr id="2255" name="Google Shape;2255;p75"/>
          <p:cNvSpPr/>
          <p:nvPr/>
        </p:nvSpPr>
        <p:spPr>
          <a:xfrm>
            <a:off x="720224" y="1631700"/>
            <a:ext cx="2336173" cy="2978556"/>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63500" dist="50800">
              <a:prstClr val="black">
                <a:alpha val="50000"/>
              </a:prstClr>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75"/>
          <p:cNvSpPr/>
          <p:nvPr/>
        </p:nvSpPr>
        <p:spPr>
          <a:xfrm>
            <a:off x="3403911" y="1631700"/>
            <a:ext cx="2336173" cy="2978556"/>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63500" dist="50800">
              <a:prstClr val="black">
                <a:alpha val="50000"/>
              </a:prstClr>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75"/>
          <p:cNvSpPr/>
          <p:nvPr/>
        </p:nvSpPr>
        <p:spPr>
          <a:xfrm>
            <a:off x="6087611" y="1631700"/>
            <a:ext cx="2336173" cy="2978556"/>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63500" dist="50800">
              <a:prstClr val="black">
                <a:alpha val="50000"/>
              </a:prstClr>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75"/>
          <p:cNvSpPr txBox="1">
            <a:spLocks noGrp="1"/>
          </p:cNvSpPr>
          <p:nvPr>
            <p:ph type="title" idx="6"/>
          </p:nvPr>
        </p:nvSpPr>
        <p:spPr>
          <a:xfrm>
            <a:off x="720000" y="540000"/>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V</a:t>
            </a:r>
            <a:r>
              <a:rPr lang="en" b="1" dirty="0"/>
              <a:t>ề nhà</a:t>
            </a:r>
            <a:endParaRPr b="1" dirty="0"/>
          </a:p>
        </p:txBody>
      </p:sp>
      <p:grpSp>
        <p:nvGrpSpPr>
          <p:cNvPr id="2347" name="Google Shape;2347;p75"/>
          <p:cNvGrpSpPr/>
          <p:nvPr/>
        </p:nvGrpSpPr>
        <p:grpSpPr>
          <a:xfrm>
            <a:off x="5778327" y="534577"/>
            <a:ext cx="320453" cy="409255"/>
            <a:chOff x="5905475" y="2032050"/>
            <a:chExt cx="454350" cy="580175"/>
          </a:xfrm>
        </p:grpSpPr>
        <p:sp>
          <p:nvSpPr>
            <p:cNvPr id="2348" name="Google Shape;2348;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7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7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7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8" name="Google Shape;2358;p75"/>
          <p:cNvGrpSpPr/>
          <p:nvPr/>
        </p:nvGrpSpPr>
        <p:grpSpPr>
          <a:xfrm rot="5973186">
            <a:off x="8113025" y="4389053"/>
            <a:ext cx="525721" cy="428640"/>
            <a:chOff x="5426900" y="3064075"/>
            <a:chExt cx="281450" cy="229525"/>
          </a:xfrm>
        </p:grpSpPr>
        <p:sp>
          <p:nvSpPr>
            <p:cNvPr id="2359" name="Google Shape;2359;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75"/>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75"/>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75"/>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75"/>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75"/>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75"/>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BB8D5683-7E1C-4C5C-9D6D-31D54FBDB5B4}"/>
              </a:ext>
            </a:extLst>
          </p:cNvPr>
          <p:cNvSpPr txBox="1"/>
          <p:nvPr/>
        </p:nvSpPr>
        <p:spPr>
          <a:xfrm>
            <a:off x="882838" y="1972402"/>
            <a:ext cx="2057315" cy="2062103"/>
          </a:xfrm>
          <a:prstGeom prst="rect">
            <a:avLst/>
          </a:prstGeom>
          <a:noFill/>
        </p:spPr>
        <p:txBody>
          <a:bodyPr wrap="square" rtlCol="0">
            <a:spAutoFit/>
          </a:bodyPr>
          <a:lstStyle/>
          <a:p>
            <a:r>
              <a:rPr lang="en-US" sz="3200" dirty="0" err="1">
                <a:solidFill>
                  <a:srgbClr val="263E68"/>
                </a:solidFill>
                <a:latin typeface="Times New Roman" panose="02020603050405020304" pitchFamily="18" charset="0"/>
                <a:cs typeface="Times New Roman" panose="02020603050405020304" pitchFamily="18" charset="0"/>
              </a:rPr>
              <a:t>Học</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bài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làm</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bài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tập</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trong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sách</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bài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tập</a:t>
            </a:r>
            <a:endParaRPr lang="en-US" sz="3200" dirty="0">
              <a:solidFill>
                <a:srgbClr val="263E68"/>
              </a:solidFill>
              <a:latin typeface="Times New Roman" panose="02020603050405020304" pitchFamily="18" charset="0"/>
              <a:cs typeface="Times New Roman" panose="02020603050405020304" pitchFamily="18" charset="0"/>
            </a:endParaRPr>
          </a:p>
        </p:txBody>
      </p:sp>
      <p:sp>
        <p:nvSpPr>
          <p:cNvPr id="129" name="TextBox 128">
            <a:extLst>
              <a:ext uri="{FF2B5EF4-FFF2-40B4-BE49-F238E27FC236}">
                <a16:creationId xmlns:a16="http://schemas.microsoft.com/office/drawing/2014/main" id="{F2683F1A-1EA9-442B-A421-E436C1456347}"/>
              </a:ext>
            </a:extLst>
          </p:cNvPr>
          <p:cNvSpPr txBox="1"/>
          <p:nvPr/>
        </p:nvSpPr>
        <p:spPr>
          <a:xfrm>
            <a:off x="3496816" y="1807545"/>
            <a:ext cx="2243268" cy="2554545"/>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Thử</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làm</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mô</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hình</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một</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số</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theo</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mô</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hình</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của</a:t>
            </a:r>
            <a:r>
              <a:rPr lang="en-US" sz="3200" dirty="0">
                <a:solidFill>
                  <a:srgbClr val="263E68"/>
                </a:solidFill>
                <a:latin typeface="Times New Roman" panose="02020603050405020304" pitchFamily="18" charset="0"/>
                <a:cs typeface="Times New Roman" panose="02020603050405020304" pitchFamily="18" charset="0"/>
              </a:rPr>
              <a:t> Bo</a:t>
            </a:r>
          </a:p>
        </p:txBody>
      </p:sp>
      <p:sp>
        <p:nvSpPr>
          <p:cNvPr id="130" name="TextBox 129">
            <a:extLst>
              <a:ext uri="{FF2B5EF4-FFF2-40B4-BE49-F238E27FC236}">
                <a16:creationId xmlns:a16="http://schemas.microsoft.com/office/drawing/2014/main" id="{F5201932-7439-4DE2-BD04-C3AC15F080E3}"/>
              </a:ext>
            </a:extLst>
          </p:cNvPr>
          <p:cNvSpPr txBox="1"/>
          <p:nvPr/>
        </p:nvSpPr>
        <p:spPr>
          <a:xfrm>
            <a:off x="6266985" y="1807545"/>
            <a:ext cx="2057315" cy="2062103"/>
          </a:xfrm>
          <a:prstGeom prst="rect">
            <a:avLst/>
          </a:prstGeom>
          <a:noFill/>
        </p:spPr>
        <p:txBody>
          <a:bodyPr wrap="square" rtlCol="0">
            <a:spAutoFit/>
          </a:bodyPr>
          <a:lstStyle/>
          <a:p>
            <a:r>
              <a:rPr lang="en-US" sz="3200" dirty="0" err="1">
                <a:solidFill>
                  <a:srgbClr val="263E68"/>
                </a:solidFill>
                <a:latin typeface="Times New Roman" panose="02020603050405020304" pitchFamily="18" charset="0"/>
                <a:cs typeface="Times New Roman" panose="02020603050405020304" pitchFamily="18" charset="0"/>
              </a:rPr>
              <a:t>Xem</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trước</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bài</a:t>
            </a:r>
            <a:r>
              <a:rPr lang="en-US" sz="3200" dirty="0">
                <a:solidFill>
                  <a:srgbClr val="263E68"/>
                </a:solidFill>
                <a:latin typeface="Times New Roman" panose="02020603050405020304" pitchFamily="18" charset="0"/>
                <a:cs typeface="Times New Roman" panose="02020603050405020304" pitchFamily="18" charset="0"/>
              </a:rPr>
              <a:t> 3 –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tố</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hoá</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học</a:t>
            </a:r>
            <a:endParaRPr lang="en-US" sz="3200" dirty="0">
              <a:solidFill>
                <a:srgbClr val="263E68"/>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58"/>
          <p:cNvSpPr/>
          <p:nvPr/>
        </p:nvSpPr>
        <p:spPr>
          <a:xfrm>
            <a:off x="1780199" y="94244"/>
            <a:ext cx="5451230" cy="74469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dir="504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8"/>
          <p:cNvSpPr txBox="1">
            <a:spLocks noGrp="1"/>
          </p:cNvSpPr>
          <p:nvPr>
            <p:ph type="title"/>
          </p:nvPr>
        </p:nvSpPr>
        <p:spPr>
          <a:xfrm rot="159">
            <a:off x="1878454" y="167751"/>
            <a:ext cx="5055427" cy="51623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t>H</a:t>
            </a:r>
            <a:r>
              <a:rPr lang="en-US" sz="4800" b="1" dirty="0"/>
              <a:t>o</a:t>
            </a:r>
            <a:r>
              <a:rPr lang="en" sz="4800" b="1" dirty="0"/>
              <a:t>ạt động cặp đôi</a:t>
            </a:r>
            <a:endParaRPr sz="4800" b="1" dirty="0"/>
          </a:p>
        </p:txBody>
      </p:sp>
      <p:grpSp>
        <p:nvGrpSpPr>
          <p:cNvPr id="1229" name="Google Shape;1229;p58"/>
          <p:cNvGrpSpPr/>
          <p:nvPr/>
        </p:nvGrpSpPr>
        <p:grpSpPr>
          <a:xfrm>
            <a:off x="9350782" y="2740111"/>
            <a:ext cx="1082649" cy="1180960"/>
            <a:chOff x="5117700" y="3973625"/>
            <a:chExt cx="956150" cy="1062588"/>
          </a:xfrm>
        </p:grpSpPr>
        <p:sp>
          <p:nvSpPr>
            <p:cNvPr id="1230" name="Google Shape;1230;p58"/>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8"/>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8"/>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8"/>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8"/>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8"/>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8"/>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8"/>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8"/>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8"/>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8"/>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8"/>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8"/>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8"/>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8"/>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8"/>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8"/>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8"/>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8"/>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8"/>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8"/>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8"/>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8"/>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8"/>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58"/>
          <p:cNvGrpSpPr/>
          <p:nvPr/>
        </p:nvGrpSpPr>
        <p:grpSpPr>
          <a:xfrm>
            <a:off x="-1900389" y="1855782"/>
            <a:ext cx="1380327" cy="1319828"/>
            <a:chOff x="5047850" y="2794950"/>
            <a:chExt cx="1095150" cy="1047150"/>
          </a:xfrm>
        </p:grpSpPr>
        <p:sp>
          <p:nvSpPr>
            <p:cNvPr id="1255" name="Google Shape;1255;p58"/>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8"/>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8"/>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8"/>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8"/>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8"/>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8"/>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8"/>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8"/>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8"/>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8"/>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8"/>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8"/>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8"/>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8"/>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58"/>
          <p:cNvGrpSpPr/>
          <p:nvPr/>
        </p:nvGrpSpPr>
        <p:grpSpPr>
          <a:xfrm>
            <a:off x="267060" y="259505"/>
            <a:ext cx="234576" cy="353694"/>
            <a:chOff x="7509313" y="3231788"/>
            <a:chExt cx="249575" cy="365575"/>
          </a:xfrm>
        </p:grpSpPr>
        <p:sp>
          <p:nvSpPr>
            <p:cNvPr id="1271" name="Google Shape;1271;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8"/>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58"/>
          <p:cNvGrpSpPr/>
          <p:nvPr/>
        </p:nvGrpSpPr>
        <p:grpSpPr>
          <a:xfrm rot="5973186">
            <a:off x="8626167" y="174709"/>
            <a:ext cx="525721" cy="428640"/>
            <a:chOff x="5426900" y="3064075"/>
            <a:chExt cx="281450" cy="229525"/>
          </a:xfrm>
        </p:grpSpPr>
        <p:sp>
          <p:nvSpPr>
            <p:cNvPr id="1275" name="Google Shape;1275;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873;p52">
            <a:extLst>
              <a:ext uri="{FF2B5EF4-FFF2-40B4-BE49-F238E27FC236}">
                <a16:creationId xmlns:a16="http://schemas.microsoft.com/office/drawing/2014/main" id="{E84166C1-5BF8-46C8-A53E-89FFED3B1656}"/>
              </a:ext>
            </a:extLst>
          </p:cNvPr>
          <p:cNvSpPr/>
          <p:nvPr/>
        </p:nvSpPr>
        <p:spPr>
          <a:xfrm>
            <a:off x="254130" y="1110933"/>
            <a:ext cx="5333876" cy="3558296"/>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C598B9FE-9972-4063-B517-44D3E2CA5863}"/>
              </a:ext>
            </a:extLst>
          </p:cNvPr>
          <p:cNvSpPr txBox="1"/>
          <p:nvPr/>
        </p:nvSpPr>
        <p:spPr>
          <a:xfrm>
            <a:off x="449731" y="1161382"/>
            <a:ext cx="5228138" cy="4031873"/>
          </a:xfrm>
          <a:prstGeom prst="rect">
            <a:avLst/>
          </a:prstGeom>
          <a:noFill/>
        </p:spPr>
        <p:txBody>
          <a:bodyPr wrap="square" rtlCol="0">
            <a:spAutoFit/>
          </a:bodyPr>
          <a:lstStyle/>
          <a:p>
            <a:pPr algn="l"/>
            <a:r>
              <a:rPr lang="vi-VN" sz="3200" dirty="0">
                <a:solidFill>
                  <a:srgbClr val="263E68"/>
                </a:solidFill>
                <a:latin typeface="Times New Roman" panose="02020603050405020304" pitchFamily="18" charset="0"/>
                <a:cs typeface="Times New Roman" panose="02020603050405020304" pitchFamily="18" charset="0"/>
              </a:rPr>
              <a:t>Qua sát hình </a:t>
            </a:r>
            <a:r>
              <a:rPr lang="en-US" sz="3200" dirty="0">
                <a:solidFill>
                  <a:srgbClr val="263E68"/>
                </a:solidFill>
                <a:latin typeface="Times New Roman" panose="02020603050405020304" pitchFamily="18" charset="0"/>
                <a:cs typeface="Times New Roman" panose="02020603050405020304" pitchFamily="18" charset="0"/>
              </a:rPr>
              <a:t>2.4 </a:t>
            </a:r>
            <a:r>
              <a:rPr lang="vi-VN" sz="3200" dirty="0">
                <a:solidFill>
                  <a:srgbClr val="263E68"/>
                </a:solidFill>
                <a:latin typeface="Times New Roman" panose="02020603050405020304" pitchFamily="18" charset="0"/>
                <a:cs typeface="Times New Roman" panose="02020603050405020304" pitchFamily="18" charset="0"/>
              </a:rPr>
              <a:t>và cho biết</a:t>
            </a:r>
          </a:p>
          <a:p>
            <a:pPr algn="l"/>
            <a:r>
              <a:rPr lang="vi-VN" sz="3200" dirty="0">
                <a:solidFill>
                  <a:srgbClr val="263E68"/>
                </a:solidFill>
                <a:latin typeface="Times New Roman" panose="02020603050405020304" pitchFamily="18" charset="0"/>
                <a:cs typeface="Times New Roman" panose="02020603050405020304" pitchFamily="18" charset="0"/>
              </a:rPr>
              <a:t>1. Hạt nhân nguyên tử được cấu tạo gồm một hay nhiều hạt? Các hạt đó thuộc cùng một loại hay nhiều loại hạt?</a:t>
            </a:r>
          </a:p>
          <a:p>
            <a:pPr algn="l"/>
            <a:r>
              <a:rPr lang="vi-VN" sz="3200" dirty="0">
                <a:solidFill>
                  <a:srgbClr val="263E68"/>
                </a:solidFill>
                <a:latin typeface="Times New Roman" panose="02020603050405020304" pitchFamily="18" charset="0"/>
                <a:cs typeface="Times New Roman" panose="02020603050405020304" pitchFamily="18" charset="0"/>
              </a:rPr>
              <a:t>2. Số đơn vị điện tích hạt nhân của Helium bằng bao nhiêu?</a:t>
            </a:r>
          </a:p>
          <a:p>
            <a:pPr algn="l"/>
            <a:endParaRPr lang="en-US" sz="3200" dirty="0" err="1">
              <a:solidFill>
                <a:srgbClr val="263E68"/>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307DADCC-63EC-4D34-8782-10CC8175367C}"/>
              </a:ext>
            </a:extLst>
          </p:cNvPr>
          <p:cNvGrpSpPr/>
          <p:nvPr/>
        </p:nvGrpSpPr>
        <p:grpSpPr>
          <a:xfrm>
            <a:off x="5759702" y="1746280"/>
            <a:ext cx="1650940" cy="1650940"/>
            <a:chOff x="5759702" y="1746280"/>
            <a:chExt cx="1650940" cy="1650940"/>
          </a:xfrm>
        </p:grpSpPr>
        <p:sp>
          <p:nvSpPr>
            <p:cNvPr id="66" name="Oval 65">
              <a:extLst>
                <a:ext uri="{FF2B5EF4-FFF2-40B4-BE49-F238E27FC236}">
                  <a16:creationId xmlns:a16="http://schemas.microsoft.com/office/drawing/2014/main" id="{E446DCA7-EF2A-4FC7-9873-2DEDC2D70481}"/>
                </a:ext>
              </a:extLst>
            </p:cNvPr>
            <p:cNvSpPr/>
            <p:nvPr/>
          </p:nvSpPr>
          <p:spPr>
            <a:xfrm>
              <a:off x="5759702" y="1746280"/>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C582733-3CA7-41E7-81CA-218FC20089F8}"/>
                </a:ext>
              </a:extLst>
            </p:cNvPr>
            <p:cNvSpPr/>
            <p:nvPr/>
          </p:nvSpPr>
          <p:spPr>
            <a:xfrm>
              <a:off x="6329293" y="2514344"/>
              <a:ext cx="285781" cy="2857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8" name="Oval 67">
              <a:extLst>
                <a:ext uri="{FF2B5EF4-FFF2-40B4-BE49-F238E27FC236}">
                  <a16:creationId xmlns:a16="http://schemas.microsoft.com/office/drawing/2014/main" id="{DBC5025A-F631-4DB7-9E58-6F1F27255C35}"/>
                </a:ext>
              </a:extLst>
            </p:cNvPr>
            <p:cNvSpPr/>
            <p:nvPr/>
          </p:nvSpPr>
          <p:spPr>
            <a:xfrm>
              <a:off x="5866954" y="2005125"/>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6942B4B0-ECEA-4211-BBCE-F3129DA5A077}"/>
                </a:ext>
              </a:extLst>
            </p:cNvPr>
            <p:cNvSpPr/>
            <p:nvPr/>
          </p:nvSpPr>
          <p:spPr>
            <a:xfrm>
              <a:off x="7049983" y="3104618"/>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E015CE-C2CE-4515-9ED3-2475B8EAEB9F}"/>
                </a:ext>
              </a:extLst>
            </p:cNvPr>
            <p:cNvSpPr/>
            <p:nvPr/>
          </p:nvSpPr>
          <p:spPr>
            <a:xfrm>
              <a:off x="6520944" y="2621807"/>
              <a:ext cx="285781" cy="2857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6" name="Oval 75">
              <a:extLst>
                <a:ext uri="{FF2B5EF4-FFF2-40B4-BE49-F238E27FC236}">
                  <a16:creationId xmlns:a16="http://schemas.microsoft.com/office/drawing/2014/main" id="{37CCCEB3-F42E-466B-A57D-BD3261499DF0}"/>
                </a:ext>
              </a:extLst>
            </p:cNvPr>
            <p:cNvSpPr/>
            <p:nvPr/>
          </p:nvSpPr>
          <p:spPr>
            <a:xfrm>
              <a:off x="6606197" y="2378157"/>
              <a:ext cx="285781" cy="28578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BC76EC8A-D721-4C51-BEF4-8EFCBF2509BD}"/>
                </a:ext>
              </a:extLst>
            </p:cNvPr>
            <p:cNvSpPr/>
            <p:nvPr/>
          </p:nvSpPr>
          <p:spPr>
            <a:xfrm>
              <a:off x="6378053" y="2248808"/>
              <a:ext cx="285781" cy="28578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Oval 77">
            <a:extLst>
              <a:ext uri="{FF2B5EF4-FFF2-40B4-BE49-F238E27FC236}">
                <a16:creationId xmlns:a16="http://schemas.microsoft.com/office/drawing/2014/main" id="{A39C1718-DEE8-4B70-A681-F6BBBA143734}"/>
              </a:ext>
            </a:extLst>
          </p:cNvPr>
          <p:cNvSpPr/>
          <p:nvPr/>
        </p:nvSpPr>
        <p:spPr>
          <a:xfrm>
            <a:off x="7642386" y="2142314"/>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5240386-FCC9-4733-873B-DB6DFF42FEC1}"/>
              </a:ext>
            </a:extLst>
          </p:cNvPr>
          <p:cNvSpPr/>
          <p:nvPr/>
        </p:nvSpPr>
        <p:spPr>
          <a:xfrm>
            <a:off x="7578710" y="2398784"/>
            <a:ext cx="285781" cy="2857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0" name="Oval 79">
            <a:extLst>
              <a:ext uri="{FF2B5EF4-FFF2-40B4-BE49-F238E27FC236}">
                <a16:creationId xmlns:a16="http://schemas.microsoft.com/office/drawing/2014/main" id="{0F4A7937-9BCF-4D10-8947-E481E20C51C0}"/>
              </a:ext>
            </a:extLst>
          </p:cNvPr>
          <p:cNvSpPr/>
          <p:nvPr/>
        </p:nvSpPr>
        <p:spPr>
          <a:xfrm>
            <a:off x="7578710" y="2787503"/>
            <a:ext cx="285781" cy="28578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5D8AA57-679B-45CC-A832-B50B2866B3D4}"/>
              </a:ext>
            </a:extLst>
          </p:cNvPr>
          <p:cNvSpPr txBox="1"/>
          <p:nvPr/>
        </p:nvSpPr>
        <p:spPr>
          <a:xfrm>
            <a:off x="7923387" y="1977482"/>
            <a:ext cx="1559478" cy="461665"/>
          </a:xfrm>
          <a:prstGeom prst="rect">
            <a:avLst/>
          </a:prstGeom>
          <a:noFill/>
        </p:spPr>
        <p:txBody>
          <a:bodyPr wrap="square" rtlCol="0">
            <a:spAutoFit/>
          </a:bodyPr>
          <a:lstStyle/>
          <a:p>
            <a:pPr algn="l"/>
            <a:r>
              <a:rPr lang="en-US" sz="2400" dirty="0">
                <a:solidFill>
                  <a:srgbClr val="263E68"/>
                </a:solidFill>
                <a:latin typeface="Times New Roman" panose="02020603050405020304" pitchFamily="18" charset="0"/>
                <a:cs typeface="Times New Roman" panose="02020603050405020304" pitchFamily="18" charset="0"/>
              </a:rPr>
              <a:t>Electron</a:t>
            </a:r>
          </a:p>
        </p:txBody>
      </p:sp>
      <p:sp>
        <p:nvSpPr>
          <p:cNvPr id="82" name="TextBox 81">
            <a:extLst>
              <a:ext uri="{FF2B5EF4-FFF2-40B4-BE49-F238E27FC236}">
                <a16:creationId xmlns:a16="http://schemas.microsoft.com/office/drawing/2014/main" id="{DA333BE6-BC75-4BDA-A5CA-DCAE2F76477B}"/>
              </a:ext>
            </a:extLst>
          </p:cNvPr>
          <p:cNvSpPr txBox="1"/>
          <p:nvPr/>
        </p:nvSpPr>
        <p:spPr>
          <a:xfrm>
            <a:off x="7914037" y="2329860"/>
            <a:ext cx="1559478" cy="461665"/>
          </a:xfrm>
          <a:prstGeom prst="rect">
            <a:avLst/>
          </a:prstGeom>
          <a:noFill/>
        </p:spPr>
        <p:txBody>
          <a:bodyPr wrap="square" rtlCol="0">
            <a:spAutoFit/>
          </a:bodyPr>
          <a:lstStyle/>
          <a:p>
            <a:pPr algn="l"/>
            <a:r>
              <a:rPr lang="en-US" sz="2400" dirty="0">
                <a:solidFill>
                  <a:srgbClr val="263E68"/>
                </a:solidFill>
                <a:latin typeface="Times New Roman" panose="02020603050405020304" pitchFamily="18" charset="0"/>
                <a:cs typeface="Times New Roman" panose="02020603050405020304" pitchFamily="18" charset="0"/>
              </a:rPr>
              <a:t>Proton</a:t>
            </a:r>
          </a:p>
        </p:txBody>
      </p:sp>
      <p:sp>
        <p:nvSpPr>
          <p:cNvPr id="83" name="TextBox 82">
            <a:extLst>
              <a:ext uri="{FF2B5EF4-FFF2-40B4-BE49-F238E27FC236}">
                <a16:creationId xmlns:a16="http://schemas.microsoft.com/office/drawing/2014/main" id="{1964C389-17EF-4F3B-A1A6-563EBA9456F0}"/>
              </a:ext>
            </a:extLst>
          </p:cNvPr>
          <p:cNvSpPr txBox="1"/>
          <p:nvPr/>
        </p:nvSpPr>
        <p:spPr>
          <a:xfrm>
            <a:off x="7904687" y="2682238"/>
            <a:ext cx="1559478" cy="461665"/>
          </a:xfrm>
          <a:prstGeom prst="rect">
            <a:avLst/>
          </a:prstGeom>
          <a:noFill/>
        </p:spPr>
        <p:txBody>
          <a:bodyPr wrap="square" rtlCol="0">
            <a:spAutoFit/>
          </a:bodyPr>
          <a:lstStyle/>
          <a:p>
            <a:pPr algn="l"/>
            <a:r>
              <a:rPr lang="en-US" sz="2400" dirty="0">
                <a:solidFill>
                  <a:srgbClr val="263E68"/>
                </a:solidFill>
                <a:latin typeface="Times New Roman" panose="02020603050405020304" pitchFamily="18" charset="0"/>
                <a:cs typeface="Times New Roman" panose="02020603050405020304" pitchFamily="18" charset="0"/>
              </a:rPr>
              <a:t>Neutron</a:t>
            </a:r>
          </a:p>
        </p:txBody>
      </p:sp>
      <p:sp>
        <p:nvSpPr>
          <p:cNvPr id="84" name="Google Shape;1580;p63">
            <a:extLst>
              <a:ext uri="{FF2B5EF4-FFF2-40B4-BE49-F238E27FC236}">
                <a16:creationId xmlns:a16="http://schemas.microsoft.com/office/drawing/2014/main" id="{A98B912F-00B1-418C-8067-49DF98FA22DF}"/>
              </a:ext>
            </a:extLst>
          </p:cNvPr>
          <p:cNvSpPr/>
          <p:nvPr/>
        </p:nvSpPr>
        <p:spPr>
          <a:xfrm>
            <a:off x="6781987" y="878771"/>
            <a:ext cx="2264100" cy="4758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Times New Roman" panose="02020603050405020304" pitchFamily="18" charset="0"/>
                <a:ea typeface="Mali Medium"/>
                <a:cs typeface="Times New Roman" panose="02020603050405020304" pitchFamily="18" charset="0"/>
                <a:sym typeface="Mali Medium"/>
              </a:rPr>
              <a:t>Bàn 1, 3, 5…</a:t>
            </a:r>
            <a:endParaRPr sz="2800" dirty="0">
              <a:solidFill>
                <a:srgbClr val="FFFBE8"/>
              </a:solidFill>
              <a:latin typeface="Times New Roman" panose="02020603050405020304" pitchFamily="18" charset="0"/>
              <a:ea typeface="Mali Medium"/>
              <a:cs typeface="Times New Roman" panose="02020603050405020304" pitchFamily="18" charset="0"/>
              <a:sym typeface="Mali Medium"/>
            </a:endParaRPr>
          </a:p>
        </p:txBody>
      </p:sp>
      <p:sp>
        <p:nvSpPr>
          <p:cNvPr id="85" name="TextBox 84">
            <a:extLst>
              <a:ext uri="{FF2B5EF4-FFF2-40B4-BE49-F238E27FC236}">
                <a16:creationId xmlns:a16="http://schemas.microsoft.com/office/drawing/2014/main" id="{CD9AED45-79CD-4549-85C7-7834ED6BE54E}"/>
              </a:ext>
            </a:extLst>
          </p:cNvPr>
          <p:cNvSpPr txBox="1"/>
          <p:nvPr/>
        </p:nvSpPr>
        <p:spPr>
          <a:xfrm>
            <a:off x="5575541" y="3520453"/>
            <a:ext cx="3524550" cy="461665"/>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Mô</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hình</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Helium</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sp>
        <p:nvSpPr>
          <p:cNvPr id="1226" name="Google Shape;1226;p58"/>
          <p:cNvSpPr/>
          <p:nvPr/>
        </p:nvSpPr>
        <p:spPr>
          <a:xfrm>
            <a:off x="1780199" y="94244"/>
            <a:ext cx="5451230" cy="74469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dir="504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8"/>
          <p:cNvSpPr txBox="1">
            <a:spLocks noGrp="1"/>
          </p:cNvSpPr>
          <p:nvPr>
            <p:ph type="title"/>
          </p:nvPr>
        </p:nvSpPr>
        <p:spPr>
          <a:xfrm rot="159">
            <a:off x="1878454" y="167751"/>
            <a:ext cx="5055427" cy="51623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t>H</a:t>
            </a:r>
            <a:r>
              <a:rPr lang="en-US" sz="4800" b="1" dirty="0"/>
              <a:t>o</a:t>
            </a:r>
            <a:r>
              <a:rPr lang="en" sz="4800" b="1" dirty="0"/>
              <a:t>ạt động cặp đôi</a:t>
            </a:r>
            <a:endParaRPr sz="4800" b="1" dirty="0"/>
          </a:p>
        </p:txBody>
      </p:sp>
      <p:grpSp>
        <p:nvGrpSpPr>
          <p:cNvPr id="1229" name="Google Shape;1229;p58"/>
          <p:cNvGrpSpPr/>
          <p:nvPr/>
        </p:nvGrpSpPr>
        <p:grpSpPr>
          <a:xfrm>
            <a:off x="9350782" y="2740111"/>
            <a:ext cx="1082649" cy="1180960"/>
            <a:chOff x="5117700" y="3973625"/>
            <a:chExt cx="956150" cy="1062588"/>
          </a:xfrm>
        </p:grpSpPr>
        <p:sp>
          <p:nvSpPr>
            <p:cNvPr id="1230" name="Google Shape;1230;p58"/>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8"/>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8"/>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8"/>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8"/>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8"/>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8"/>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8"/>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8"/>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8"/>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8"/>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8"/>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8"/>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8"/>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8"/>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8"/>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8"/>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8"/>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8"/>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8"/>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8"/>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8"/>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8"/>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8"/>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58"/>
          <p:cNvGrpSpPr/>
          <p:nvPr/>
        </p:nvGrpSpPr>
        <p:grpSpPr>
          <a:xfrm>
            <a:off x="-1900389" y="1855782"/>
            <a:ext cx="1380327" cy="1319828"/>
            <a:chOff x="5047850" y="2794950"/>
            <a:chExt cx="1095150" cy="1047150"/>
          </a:xfrm>
        </p:grpSpPr>
        <p:sp>
          <p:nvSpPr>
            <p:cNvPr id="1255" name="Google Shape;1255;p58"/>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8"/>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8"/>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8"/>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8"/>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8"/>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8"/>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8"/>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8"/>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8"/>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8"/>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8"/>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8"/>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8"/>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8"/>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58"/>
          <p:cNvGrpSpPr/>
          <p:nvPr/>
        </p:nvGrpSpPr>
        <p:grpSpPr>
          <a:xfrm>
            <a:off x="267060" y="259505"/>
            <a:ext cx="234576" cy="353694"/>
            <a:chOff x="7509313" y="3231788"/>
            <a:chExt cx="249575" cy="365575"/>
          </a:xfrm>
        </p:grpSpPr>
        <p:sp>
          <p:nvSpPr>
            <p:cNvPr id="1271" name="Google Shape;1271;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8"/>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58"/>
          <p:cNvGrpSpPr/>
          <p:nvPr/>
        </p:nvGrpSpPr>
        <p:grpSpPr>
          <a:xfrm rot="5973186">
            <a:off x="8626167" y="174709"/>
            <a:ext cx="525721" cy="428640"/>
            <a:chOff x="5426900" y="3064075"/>
            <a:chExt cx="281450" cy="229525"/>
          </a:xfrm>
        </p:grpSpPr>
        <p:sp>
          <p:nvSpPr>
            <p:cNvPr id="1275" name="Google Shape;1275;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873;p52">
            <a:extLst>
              <a:ext uri="{FF2B5EF4-FFF2-40B4-BE49-F238E27FC236}">
                <a16:creationId xmlns:a16="http://schemas.microsoft.com/office/drawing/2014/main" id="{E84166C1-5BF8-46C8-A53E-89FFED3B1656}"/>
              </a:ext>
            </a:extLst>
          </p:cNvPr>
          <p:cNvSpPr/>
          <p:nvPr/>
        </p:nvSpPr>
        <p:spPr>
          <a:xfrm>
            <a:off x="54849" y="1497629"/>
            <a:ext cx="5333876" cy="2760584"/>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C598B9FE-9972-4063-B517-44D3E2CA5863}"/>
              </a:ext>
            </a:extLst>
          </p:cNvPr>
          <p:cNvSpPr txBox="1"/>
          <p:nvPr/>
        </p:nvSpPr>
        <p:spPr>
          <a:xfrm>
            <a:off x="280217" y="1630315"/>
            <a:ext cx="5204171" cy="2554545"/>
          </a:xfrm>
          <a:prstGeom prst="rect">
            <a:avLst/>
          </a:prstGeom>
          <a:noFill/>
        </p:spPr>
        <p:txBody>
          <a:bodyPr wrap="square" rtlCol="0">
            <a:spAutoFit/>
          </a:bodyPr>
          <a:lstStyle/>
          <a:p>
            <a:pPr algn="l"/>
            <a:r>
              <a:rPr lang="vi-VN" sz="3200" dirty="0">
                <a:solidFill>
                  <a:srgbClr val="263E68"/>
                </a:solidFill>
                <a:latin typeface="Times New Roman" panose="02020603050405020304" pitchFamily="18" charset="0"/>
                <a:cs typeface="Times New Roman" panose="02020603050405020304" pitchFamily="18" charset="0"/>
              </a:rPr>
              <a:t>Quan sát hình 2.6 và cho biết</a:t>
            </a:r>
          </a:p>
          <a:p>
            <a:pPr algn="l"/>
            <a:r>
              <a:rPr lang="vi-VN" sz="3200" dirty="0">
                <a:solidFill>
                  <a:srgbClr val="263E68"/>
                </a:solidFill>
                <a:latin typeface="Times New Roman" panose="02020603050405020304" pitchFamily="18" charset="0"/>
                <a:cs typeface="Times New Roman" panose="02020603050405020304" pitchFamily="18" charset="0"/>
              </a:rPr>
              <a:t>1. Thứ tự sắp xếp các electron ở vỏ của nguyên tử c</a:t>
            </a:r>
            <a:r>
              <a:rPr lang="en-US" sz="3200" dirty="0">
                <a:solidFill>
                  <a:srgbClr val="263E68"/>
                </a:solidFill>
                <a:latin typeface="Times New Roman" panose="02020603050405020304" pitchFamily="18" charset="0"/>
                <a:cs typeface="Times New Roman" panose="02020603050405020304" pitchFamily="18" charset="0"/>
              </a:rPr>
              <a:t>h</a:t>
            </a:r>
            <a:r>
              <a:rPr lang="vi-VN" sz="3200" dirty="0">
                <a:solidFill>
                  <a:srgbClr val="263E68"/>
                </a:solidFill>
                <a:latin typeface="Times New Roman" panose="02020603050405020304" pitchFamily="18" charset="0"/>
                <a:cs typeface="Times New Roman" panose="02020603050405020304" pitchFamily="18" charset="0"/>
              </a:rPr>
              <a:t>lorine. </a:t>
            </a:r>
          </a:p>
          <a:p>
            <a:pPr algn="l"/>
            <a:r>
              <a:rPr lang="vi-VN" sz="3200" dirty="0">
                <a:solidFill>
                  <a:srgbClr val="263E68"/>
                </a:solidFill>
                <a:latin typeface="Times New Roman" panose="02020603050405020304" pitchFamily="18" charset="0"/>
                <a:cs typeface="Times New Roman" panose="02020603050405020304" pitchFamily="18" charset="0"/>
              </a:rPr>
              <a:t>2. Số electrong trên từng lớp ở vỏ nguyên tử c</a:t>
            </a:r>
            <a:r>
              <a:rPr lang="en-US" sz="3200" dirty="0">
                <a:solidFill>
                  <a:srgbClr val="263E68"/>
                </a:solidFill>
                <a:latin typeface="Times New Roman" panose="02020603050405020304" pitchFamily="18" charset="0"/>
                <a:cs typeface="Times New Roman" panose="02020603050405020304" pitchFamily="18" charset="0"/>
              </a:rPr>
              <a:t>h</a:t>
            </a:r>
            <a:r>
              <a:rPr lang="vi-VN" sz="3200" dirty="0">
                <a:solidFill>
                  <a:srgbClr val="263E68"/>
                </a:solidFill>
                <a:latin typeface="Times New Roman" panose="02020603050405020304" pitchFamily="18" charset="0"/>
                <a:cs typeface="Times New Roman" panose="02020603050405020304" pitchFamily="18" charset="0"/>
              </a:rPr>
              <a:t>lorine</a:t>
            </a:r>
          </a:p>
        </p:txBody>
      </p:sp>
      <p:sp>
        <p:nvSpPr>
          <p:cNvPr id="84" name="Google Shape;1580;p63">
            <a:extLst>
              <a:ext uri="{FF2B5EF4-FFF2-40B4-BE49-F238E27FC236}">
                <a16:creationId xmlns:a16="http://schemas.microsoft.com/office/drawing/2014/main" id="{A98B912F-00B1-418C-8067-49DF98FA22DF}"/>
              </a:ext>
            </a:extLst>
          </p:cNvPr>
          <p:cNvSpPr/>
          <p:nvPr/>
        </p:nvSpPr>
        <p:spPr>
          <a:xfrm>
            <a:off x="6851821" y="812192"/>
            <a:ext cx="2264100" cy="475800"/>
          </a:xfrm>
          <a:prstGeom prst="roundRect">
            <a:avLst>
              <a:gd name="adj" fmla="val 50000"/>
            </a:avLst>
          </a:prstGeom>
          <a:solidFill>
            <a:srgbClr val="8C92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Times New Roman" panose="02020603050405020304" pitchFamily="18" charset="0"/>
                <a:ea typeface="Mali Medium"/>
                <a:cs typeface="Times New Roman" panose="02020603050405020304" pitchFamily="18" charset="0"/>
                <a:sym typeface="Mali Medium"/>
              </a:rPr>
              <a:t>Bàn 2, 4, 6…</a:t>
            </a:r>
            <a:endParaRPr sz="2800" dirty="0">
              <a:solidFill>
                <a:srgbClr val="FFFBE8"/>
              </a:solidFill>
              <a:latin typeface="Times New Roman" panose="02020603050405020304" pitchFamily="18" charset="0"/>
              <a:ea typeface="Mali Medium"/>
              <a:cs typeface="Times New Roman" panose="02020603050405020304" pitchFamily="18" charset="0"/>
              <a:sym typeface="Mali Medium"/>
            </a:endParaRPr>
          </a:p>
        </p:txBody>
      </p:sp>
      <p:grpSp>
        <p:nvGrpSpPr>
          <p:cNvPr id="3" name="Group 2">
            <a:extLst>
              <a:ext uri="{FF2B5EF4-FFF2-40B4-BE49-F238E27FC236}">
                <a16:creationId xmlns:a16="http://schemas.microsoft.com/office/drawing/2014/main" id="{0112190A-A70C-47E7-9C14-5FC6818FEAC6}"/>
              </a:ext>
            </a:extLst>
          </p:cNvPr>
          <p:cNvGrpSpPr/>
          <p:nvPr/>
        </p:nvGrpSpPr>
        <p:grpSpPr>
          <a:xfrm>
            <a:off x="5860171" y="1406512"/>
            <a:ext cx="2147444" cy="2145990"/>
            <a:chOff x="6347171" y="1929859"/>
            <a:chExt cx="2147444" cy="2145990"/>
          </a:xfrm>
        </p:grpSpPr>
        <p:sp>
          <p:nvSpPr>
            <p:cNvPr id="66" name="Oval 65">
              <a:extLst>
                <a:ext uri="{FF2B5EF4-FFF2-40B4-BE49-F238E27FC236}">
                  <a16:creationId xmlns:a16="http://schemas.microsoft.com/office/drawing/2014/main" id="{E446DCA7-EF2A-4FC7-9873-2DEDC2D70481}"/>
                </a:ext>
              </a:extLst>
            </p:cNvPr>
            <p:cNvSpPr/>
            <p:nvPr/>
          </p:nvSpPr>
          <p:spPr>
            <a:xfrm>
              <a:off x="6604018" y="2180725"/>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C582733-3CA7-41E7-81CA-218FC20089F8}"/>
                </a:ext>
              </a:extLst>
            </p:cNvPr>
            <p:cNvSpPr/>
            <p:nvPr/>
          </p:nvSpPr>
          <p:spPr>
            <a:xfrm>
              <a:off x="7183706" y="2830675"/>
              <a:ext cx="491563" cy="4915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DBC5025A-F631-4DB7-9E58-6F1F27255C35}"/>
                </a:ext>
              </a:extLst>
            </p:cNvPr>
            <p:cNvSpPr/>
            <p:nvPr/>
          </p:nvSpPr>
          <p:spPr>
            <a:xfrm>
              <a:off x="7349220" y="376172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6942B4B0-ECEA-4211-BBCE-F3129DA5A077}"/>
                </a:ext>
              </a:extLst>
            </p:cNvPr>
            <p:cNvSpPr/>
            <p:nvPr/>
          </p:nvSpPr>
          <p:spPr>
            <a:xfrm>
              <a:off x="7949339" y="2918029"/>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C40804-E2F1-44B4-90B1-0E04D8EDE509}"/>
                </a:ext>
              </a:extLst>
            </p:cNvPr>
            <p:cNvSpPr txBox="1"/>
            <p:nvPr/>
          </p:nvSpPr>
          <p:spPr>
            <a:xfrm>
              <a:off x="7123561" y="2863350"/>
              <a:ext cx="825211" cy="400110"/>
            </a:xfrm>
            <a:prstGeom prst="rect">
              <a:avLst/>
            </a:prstGeom>
            <a:no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rPr>
                <a:t>+17</a:t>
              </a:r>
            </a:p>
          </p:txBody>
        </p:sp>
        <p:sp>
          <p:nvSpPr>
            <p:cNvPr id="81" name="Oval 80">
              <a:extLst>
                <a:ext uri="{FF2B5EF4-FFF2-40B4-BE49-F238E27FC236}">
                  <a16:creationId xmlns:a16="http://schemas.microsoft.com/office/drawing/2014/main" id="{E4682964-FCE5-4036-9117-D00EE512FE4B}"/>
                </a:ext>
              </a:extLst>
            </p:cNvPr>
            <p:cNvSpPr/>
            <p:nvPr/>
          </p:nvSpPr>
          <p:spPr>
            <a:xfrm>
              <a:off x="6817952" y="2395328"/>
              <a:ext cx="1201424" cy="1201424"/>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215DF24-82C1-4CD4-A879-01BB65BEAF7C}"/>
                </a:ext>
              </a:extLst>
            </p:cNvPr>
            <p:cNvSpPr/>
            <p:nvPr/>
          </p:nvSpPr>
          <p:spPr>
            <a:xfrm>
              <a:off x="6362254" y="1929859"/>
              <a:ext cx="2132361" cy="2132361"/>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ABDF410-8157-40BB-861F-9C0021075928}"/>
                </a:ext>
              </a:extLst>
            </p:cNvPr>
            <p:cNvSpPr/>
            <p:nvPr/>
          </p:nvSpPr>
          <p:spPr>
            <a:xfrm>
              <a:off x="6746578" y="293145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DB2B2A29-2F2A-4F5F-AD4C-052DDDA58494}"/>
                </a:ext>
              </a:extLst>
            </p:cNvPr>
            <p:cNvSpPr/>
            <p:nvPr/>
          </p:nvSpPr>
          <p:spPr>
            <a:xfrm>
              <a:off x="7349220" y="213184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A5979BA-A383-4C02-B9AB-3DD51AD0F044}"/>
                </a:ext>
              </a:extLst>
            </p:cNvPr>
            <p:cNvSpPr/>
            <p:nvPr/>
          </p:nvSpPr>
          <p:spPr>
            <a:xfrm>
              <a:off x="7860949" y="232108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3EA045AA-C821-428E-B01A-600BBDBE7DC0}"/>
                </a:ext>
              </a:extLst>
            </p:cNvPr>
            <p:cNvSpPr/>
            <p:nvPr/>
          </p:nvSpPr>
          <p:spPr>
            <a:xfrm>
              <a:off x="7926170" y="350527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3CEDC164-C836-432D-BBD5-D4F0B914AD86}"/>
                </a:ext>
              </a:extLst>
            </p:cNvPr>
            <p:cNvSpPr/>
            <p:nvPr/>
          </p:nvSpPr>
          <p:spPr>
            <a:xfrm>
              <a:off x="6710633" y="2418006"/>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BFD06265-E679-44E9-B801-38BDD9EC8163}"/>
                </a:ext>
              </a:extLst>
            </p:cNvPr>
            <p:cNvSpPr/>
            <p:nvPr/>
          </p:nvSpPr>
          <p:spPr>
            <a:xfrm>
              <a:off x="6738738" y="3517538"/>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11BE79E8-DC93-4D26-AA85-E1F51A774B70}"/>
                </a:ext>
              </a:extLst>
            </p:cNvPr>
            <p:cNvSpPr/>
            <p:nvPr/>
          </p:nvSpPr>
          <p:spPr>
            <a:xfrm>
              <a:off x="8186284" y="3114667"/>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9E16EC4A-817C-419E-8DCD-5792291547E7}"/>
                </a:ext>
              </a:extLst>
            </p:cNvPr>
            <p:cNvSpPr/>
            <p:nvPr/>
          </p:nvSpPr>
          <p:spPr>
            <a:xfrm>
              <a:off x="6538769" y="3095829"/>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8CC7F5C2-3E1C-475B-BC71-F81472161B55}"/>
                </a:ext>
              </a:extLst>
            </p:cNvPr>
            <p:cNvSpPr/>
            <p:nvPr/>
          </p:nvSpPr>
          <p:spPr>
            <a:xfrm>
              <a:off x="6894439" y="3867729"/>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D73ADDCA-5357-4CA6-96C5-CFBEAD4237F0}"/>
                </a:ext>
              </a:extLst>
            </p:cNvPr>
            <p:cNvSpPr/>
            <p:nvPr/>
          </p:nvSpPr>
          <p:spPr>
            <a:xfrm>
              <a:off x="7702522" y="391742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21550326-0614-455F-9D2C-F990B882D882}"/>
                </a:ext>
              </a:extLst>
            </p:cNvPr>
            <p:cNvSpPr/>
            <p:nvPr/>
          </p:nvSpPr>
          <p:spPr>
            <a:xfrm>
              <a:off x="8310465" y="2465406"/>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EE4109B7-A893-463F-9C9E-B07B9D849C71}"/>
                </a:ext>
              </a:extLst>
            </p:cNvPr>
            <p:cNvSpPr/>
            <p:nvPr/>
          </p:nvSpPr>
          <p:spPr>
            <a:xfrm>
              <a:off x="6347171" y="3242841"/>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A7E57E51-268B-4CBA-B698-45978C11D459}"/>
                </a:ext>
              </a:extLst>
            </p:cNvPr>
            <p:cNvSpPr/>
            <p:nvPr/>
          </p:nvSpPr>
          <p:spPr>
            <a:xfrm>
              <a:off x="6854679" y="201618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2B621C0D-B8BD-4EB2-B6BA-D4FFBF1A36B9}"/>
                </a:ext>
              </a:extLst>
            </p:cNvPr>
            <p:cNvSpPr/>
            <p:nvPr/>
          </p:nvSpPr>
          <p:spPr>
            <a:xfrm>
              <a:off x="8254958" y="3492219"/>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DA172F96-D9E7-4FEE-986E-B4C81225DD06}"/>
                </a:ext>
              </a:extLst>
            </p:cNvPr>
            <p:cNvSpPr/>
            <p:nvPr/>
          </p:nvSpPr>
          <p:spPr>
            <a:xfrm>
              <a:off x="7742148" y="1936541"/>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6D23FDB5-B158-4453-B2CF-5D04FFD98073}"/>
              </a:ext>
            </a:extLst>
          </p:cNvPr>
          <p:cNvSpPr txBox="1"/>
          <p:nvPr/>
        </p:nvSpPr>
        <p:spPr>
          <a:xfrm>
            <a:off x="5643372" y="3568011"/>
            <a:ext cx="3482131" cy="830997"/>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Sơ</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đồ</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các</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lớp</a:t>
            </a:r>
            <a:r>
              <a:rPr lang="en-US" sz="2400" i="1" dirty="0">
                <a:solidFill>
                  <a:srgbClr val="263E68"/>
                </a:solidFill>
                <a:latin typeface="Times New Roman" panose="02020603050405020304" pitchFamily="18" charset="0"/>
                <a:cs typeface="Times New Roman" panose="02020603050405020304" pitchFamily="18" charset="0"/>
              </a:rPr>
              <a:t>  electron </a:t>
            </a:r>
            <a:r>
              <a:rPr lang="en-US" sz="2400" i="1" dirty="0" err="1">
                <a:solidFill>
                  <a:srgbClr val="263E68"/>
                </a:solidFill>
                <a:latin typeface="Times New Roman" panose="02020603050405020304" pitchFamily="18" charset="0"/>
                <a:cs typeface="Times New Roman" panose="02020603050405020304" pitchFamily="18" charset="0"/>
              </a:rPr>
              <a:t>của</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chlorine</a:t>
            </a:r>
          </a:p>
        </p:txBody>
      </p:sp>
    </p:spTree>
    <p:extLst>
      <p:ext uri="{BB962C8B-B14F-4D97-AF65-F5344CB8AC3E}">
        <p14:creationId xmlns:p14="http://schemas.microsoft.com/office/powerpoint/2010/main" val="7385748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grpSp>
        <p:nvGrpSpPr>
          <p:cNvPr id="1229" name="Google Shape;1229;p58"/>
          <p:cNvGrpSpPr/>
          <p:nvPr/>
        </p:nvGrpSpPr>
        <p:grpSpPr>
          <a:xfrm>
            <a:off x="9350782" y="2740111"/>
            <a:ext cx="1082649" cy="1180960"/>
            <a:chOff x="5117700" y="3973625"/>
            <a:chExt cx="956150" cy="1062588"/>
          </a:xfrm>
        </p:grpSpPr>
        <p:sp>
          <p:nvSpPr>
            <p:cNvPr id="1230" name="Google Shape;1230;p58"/>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8"/>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8"/>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8"/>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8"/>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8"/>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8"/>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8"/>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8"/>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8"/>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8"/>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8"/>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8"/>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8"/>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8"/>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8"/>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8"/>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8"/>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8"/>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8"/>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8"/>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8"/>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8"/>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8"/>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58"/>
          <p:cNvGrpSpPr/>
          <p:nvPr/>
        </p:nvGrpSpPr>
        <p:grpSpPr>
          <a:xfrm>
            <a:off x="-1900389" y="1855782"/>
            <a:ext cx="1380327" cy="1319828"/>
            <a:chOff x="5047850" y="2794950"/>
            <a:chExt cx="1095150" cy="1047150"/>
          </a:xfrm>
        </p:grpSpPr>
        <p:sp>
          <p:nvSpPr>
            <p:cNvPr id="1255" name="Google Shape;1255;p58"/>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8"/>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8"/>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8"/>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8"/>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8"/>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8"/>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8"/>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8"/>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8"/>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8"/>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8"/>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8"/>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8"/>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8"/>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58"/>
          <p:cNvGrpSpPr/>
          <p:nvPr/>
        </p:nvGrpSpPr>
        <p:grpSpPr>
          <a:xfrm>
            <a:off x="267060" y="259505"/>
            <a:ext cx="234576" cy="353694"/>
            <a:chOff x="7509313" y="3231788"/>
            <a:chExt cx="249575" cy="365575"/>
          </a:xfrm>
        </p:grpSpPr>
        <p:sp>
          <p:nvSpPr>
            <p:cNvPr id="1271" name="Google Shape;1271;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8"/>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58"/>
          <p:cNvGrpSpPr/>
          <p:nvPr/>
        </p:nvGrpSpPr>
        <p:grpSpPr>
          <a:xfrm rot="5973186">
            <a:off x="8626167" y="174709"/>
            <a:ext cx="525721" cy="428640"/>
            <a:chOff x="5426900" y="3064075"/>
            <a:chExt cx="281450" cy="229525"/>
          </a:xfrm>
        </p:grpSpPr>
        <p:sp>
          <p:nvSpPr>
            <p:cNvPr id="1275" name="Google Shape;1275;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873;p52">
            <a:extLst>
              <a:ext uri="{FF2B5EF4-FFF2-40B4-BE49-F238E27FC236}">
                <a16:creationId xmlns:a16="http://schemas.microsoft.com/office/drawing/2014/main" id="{E84166C1-5BF8-46C8-A53E-89FFED3B1656}"/>
              </a:ext>
            </a:extLst>
          </p:cNvPr>
          <p:cNvSpPr/>
          <p:nvPr/>
        </p:nvSpPr>
        <p:spPr>
          <a:xfrm>
            <a:off x="254130" y="1110933"/>
            <a:ext cx="5333876" cy="325005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C598B9FE-9972-4063-B517-44D3E2CA5863}"/>
              </a:ext>
            </a:extLst>
          </p:cNvPr>
          <p:cNvSpPr txBox="1"/>
          <p:nvPr/>
        </p:nvSpPr>
        <p:spPr>
          <a:xfrm>
            <a:off x="359867" y="1110933"/>
            <a:ext cx="5228138" cy="3046988"/>
          </a:xfrm>
          <a:prstGeom prst="rect">
            <a:avLst/>
          </a:prstGeom>
          <a:noFill/>
        </p:spPr>
        <p:txBody>
          <a:bodyPr wrap="square" rtlCol="0">
            <a:spAutoFit/>
          </a:bodyPr>
          <a:lstStyle/>
          <a:p>
            <a:pPr algn="l"/>
            <a:r>
              <a:rPr lang="vi-VN" sz="3200" dirty="0">
                <a:solidFill>
                  <a:srgbClr val="263E68"/>
                </a:solidFill>
                <a:latin typeface="Times New Roman" panose="02020603050405020304" pitchFamily="18" charset="0"/>
                <a:cs typeface="Times New Roman" panose="02020603050405020304" pitchFamily="18" charset="0"/>
              </a:rPr>
              <a:t>1. Hạt nhân nguyên tử được cấu tạo gồm nhiều hạt. Các hạt đó thuộc 2</a:t>
            </a:r>
            <a:r>
              <a:rPr lang="en-US" sz="3200" dirty="0">
                <a:solidFill>
                  <a:srgbClr val="263E68"/>
                </a:solidFill>
                <a:latin typeface="Times New Roman" panose="02020603050405020304" pitchFamily="18" charset="0"/>
                <a:cs typeface="Times New Roman" panose="02020603050405020304" pitchFamily="18" charset="0"/>
              </a:rPr>
              <a:t> </a:t>
            </a:r>
            <a:r>
              <a:rPr lang="vi-VN" sz="3200" dirty="0">
                <a:solidFill>
                  <a:srgbClr val="263E68"/>
                </a:solidFill>
                <a:latin typeface="Times New Roman" panose="02020603050405020304" pitchFamily="18" charset="0"/>
                <a:cs typeface="Times New Roman" panose="02020603050405020304" pitchFamily="18" charset="0"/>
              </a:rPr>
              <a:t>loại hạt là proton và neutron</a:t>
            </a:r>
          </a:p>
          <a:p>
            <a:pPr algn="l"/>
            <a:r>
              <a:rPr lang="vi-VN" sz="3200" dirty="0">
                <a:solidFill>
                  <a:srgbClr val="263E68"/>
                </a:solidFill>
                <a:latin typeface="Times New Roman" panose="02020603050405020304" pitchFamily="18" charset="0"/>
                <a:cs typeface="Times New Roman" panose="02020603050405020304" pitchFamily="18" charset="0"/>
              </a:rPr>
              <a:t>2. Số đơn vị điện tích hạt nhân của Helium bằng 2</a:t>
            </a:r>
          </a:p>
        </p:txBody>
      </p:sp>
      <p:sp>
        <p:nvSpPr>
          <p:cNvPr id="66" name="Oval 65">
            <a:extLst>
              <a:ext uri="{FF2B5EF4-FFF2-40B4-BE49-F238E27FC236}">
                <a16:creationId xmlns:a16="http://schemas.microsoft.com/office/drawing/2014/main" id="{E446DCA7-EF2A-4FC7-9873-2DEDC2D70481}"/>
              </a:ext>
            </a:extLst>
          </p:cNvPr>
          <p:cNvSpPr/>
          <p:nvPr/>
        </p:nvSpPr>
        <p:spPr>
          <a:xfrm>
            <a:off x="5759702" y="1746280"/>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C582733-3CA7-41E7-81CA-218FC20089F8}"/>
              </a:ext>
            </a:extLst>
          </p:cNvPr>
          <p:cNvSpPr/>
          <p:nvPr/>
        </p:nvSpPr>
        <p:spPr>
          <a:xfrm>
            <a:off x="6329293" y="2514344"/>
            <a:ext cx="285781" cy="2857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8" name="Oval 67">
            <a:extLst>
              <a:ext uri="{FF2B5EF4-FFF2-40B4-BE49-F238E27FC236}">
                <a16:creationId xmlns:a16="http://schemas.microsoft.com/office/drawing/2014/main" id="{DBC5025A-F631-4DB7-9E58-6F1F27255C35}"/>
              </a:ext>
            </a:extLst>
          </p:cNvPr>
          <p:cNvSpPr/>
          <p:nvPr/>
        </p:nvSpPr>
        <p:spPr>
          <a:xfrm>
            <a:off x="5866954" y="2005125"/>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6942B4B0-ECEA-4211-BBCE-F3129DA5A077}"/>
              </a:ext>
            </a:extLst>
          </p:cNvPr>
          <p:cNvSpPr/>
          <p:nvPr/>
        </p:nvSpPr>
        <p:spPr>
          <a:xfrm>
            <a:off x="7049983" y="3104618"/>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6E015CE-C2CE-4515-9ED3-2475B8EAEB9F}"/>
              </a:ext>
            </a:extLst>
          </p:cNvPr>
          <p:cNvSpPr/>
          <p:nvPr/>
        </p:nvSpPr>
        <p:spPr>
          <a:xfrm>
            <a:off x="6520944" y="2621807"/>
            <a:ext cx="285781" cy="2857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6" name="Oval 75">
            <a:extLst>
              <a:ext uri="{FF2B5EF4-FFF2-40B4-BE49-F238E27FC236}">
                <a16:creationId xmlns:a16="http://schemas.microsoft.com/office/drawing/2014/main" id="{37CCCEB3-F42E-466B-A57D-BD3261499DF0}"/>
              </a:ext>
            </a:extLst>
          </p:cNvPr>
          <p:cNvSpPr/>
          <p:nvPr/>
        </p:nvSpPr>
        <p:spPr>
          <a:xfrm>
            <a:off x="6606197" y="2378157"/>
            <a:ext cx="285781" cy="28578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BC76EC8A-D721-4C51-BEF4-8EFCBF2509BD}"/>
              </a:ext>
            </a:extLst>
          </p:cNvPr>
          <p:cNvSpPr/>
          <p:nvPr/>
        </p:nvSpPr>
        <p:spPr>
          <a:xfrm>
            <a:off x="6378053" y="2248808"/>
            <a:ext cx="285781" cy="28578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9C1718-DEE8-4B70-A681-F6BBBA143734}"/>
              </a:ext>
            </a:extLst>
          </p:cNvPr>
          <p:cNvSpPr/>
          <p:nvPr/>
        </p:nvSpPr>
        <p:spPr>
          <a:xfrm>
            <a:off x="7642386" y="2142314"/>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D5240386-FCC9-4733-873B-DB6DFF42FEC1}"/>
              </a:ext>
            </a:extLst>
          </p:cNvPr>
          <p:cNvSpPr/>
          <p:nvPr/>
        </p:nvSpPr>
        <p:spPr>
          <a:xfrm>
            <a:off x="7578710" y="2398784"/>
            <a:ext cx="285781" cy="2857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0" name="Oval 79">
            <a:extLst>
              <a:ext uri="{FF2B5EF4-FFF2-40B4-BE49-F238E27FC236}">
                <a16:creationId xmlns:a16="http://schemas.microsoft.com/office/drawing/2014/main" id="{0F4A7937-9BCF-4D10-8947-E481E20C51C0}"/>
              </a:ext>
            </a:extLst>
          </p:cNvPr>
          <p:cNvSpPr/>
          <p:nvPr/>
        </p:nvSpPr>
        <p:spPr>
          <a:xfrm>
            <a:off x="7578710" y="2787503"/>
            <a:ext cx="285781" cy="28578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5D8AA57-679B-45CC-A832-B50B2866B3D4}"/>
              </a:ext>
            </a:extLst>
          </p:cNvPr>
          <p:cNvSpPr txBox="1"/>
          <p:nvPr/>
        </p:nvSpPr>
        <p:spPr>
          <a:xfrm>
            <a:off x="7923387" y="1977482"/>
            <a:ext cx="1559478" cy="461665"/>
          </a:xfrm>
          <a:prstGeom prst="rect">
            <a:avLst/>
          </a:prstGeom>
          <a:noFill/>
        </p:spPr>
        <p:txBody>
          <a:bodyPr wrap="square" rtlCol="0">
            <a:spAutoFit/>
          </a:bodyPr>
          <a:lstStyle/>
          <a:p>
            <a:pPr algn="l"/>
            <a:r>
              <a:rPr lang="en-US" sz="2400" dirty="0">
                <a:solidFill>
                  <a:srgbClr val="263E68"/>
                </a:solidFill>
                <a:latin typeface="Times New Roman" panose="02020603050405020304" pitchFamily="18" charset="0"/>
                <a:cs typeface="Times New Roman" panose="02020603050405020304" pitchFamily="18" charset="0"/>
              </a:rPr>
              <a:t>Electron</a:t>
            </a:r>
          </a:p>
        </p:txBody>
      </p:sp>
      <p:sp>
        <p:nvSpPr>
          <p:cNvPr id="82" name="TextBox 81">
            <a:extLst>
              <a:ext uri="{FF2B5EF4-FFF2-40B4-BE49-F238E27FC236}">
                <a16:creationId xmlns:a16="http://schemas.microsoft.com/office/drawing/2014/main" id="{DA333BE6-BC75-4BDA-A5CA-DCAE2F76477B}"/>
              </a:ext>
            </a:extLst>
          </p:cNvPr>
          <p:cNvSpPr txBox="1"/>
          <p:nvPr/>
        </p:nvSpPr>
        <p:spPr>
          <a:xfrm>
            <a:off x="7914037" y="2329860"/>
            <a:ext cx="1559478" cy="461665"/>
          </a:xfrm>
          <a:prstGeom prst="rect">
            <a:avLst/>
          </a:prstGeom>
          <a:noFill/>
        </p:spPr>
        <p:txBody>
          <a:bodyPr wrap="square" rtlCol="0">
            <a:spAutoFit/>
          </a:bodyPr>
          <a:lstStyle/>
          <a:p>
            <a:pPr algn="l"/>
            <a:r>
              <a:rPr lang="en-US" sz="2400" dirty="0">
                <a:solidFill>
                  <a:srgbClr val="263E68"/>
                </a:solidFill>
                <a:latin typeface="Times New Roman" panose="02020603050405020304" pitchFamily="18" charset="0"/>
                <a:cs typeface="Times New Roman" panose="02020603050405020304" pitchFamily="18" charset="0"/>
              </a:rPr>
              <a:t>Proton</a:t>
            </a:r>
          </a:p>
        </p:txBody>
      </p:sp>
      <p:sp>
        <p:nvSpPr>
          <p:cNvPr id="83" name="TextBox 82">
            <a:extLst>
              <a:ext uri="{FF2B5EF4-FFF2-40B4-BE49-F238E27FC236}">
                <a16:creationId xmlns:a16="http://schemas.microsoft.com/office/drawing/2014/main" id="{1964C389-17EF-4F3B-A1A6-563EBA9456F0}"/>
              </a:ext>
            </a:extLst>
          </p:cNvPr>
          <p:cNvSpPr txBox="1"/>
          <p:nvPr/>
        </p:nvSpPr>
        <p:spPr>
          <a:xfrm>
            <a:off x="7904687" y="2682238"/>
            <a:ext cx="1559478" cy="461665"/>
          </a:xfrm>
          <a:prstGeom prst="rect">
            <a:avLst/>
          </a:prstGeom>
          <a:noFill/>
        </p:spPr>
        <p:txBody>
          <a:bodyPr wrap="square" rtlCol="0">
            <a:spAutoFit/>
          </a:bodyPr>
          <a:lstStyle/>
          <a:p>
            <a:pPr algn="l"/>
            <a:r>
              <a:rPr lang="en-US" sz="2400" dirty="0">
                <a:solidFill>
                  <a:srgbClr val="263E68"/>
                </a:solidFill>
                <a:latin typeface="Times New Roman" panose="02020603050405020304" pitchFamily="18" charset="0"/>
                <a:cs typeface="Times New Roman" panose="02020603050405020304" pitchFamily="18" charset="0"/>
              </a:rPr>
              <a:t>Neutron</a:t>
            </a:r>
          </a:p>
        </p:txBody>
      </p:sp>
      <p:sp>
        <p:nvSpPr>
          <p:cNvPr id="4" name="TextBox 3">
            <a:extLst>
              <a:ext uri="{FF2B5EF4-FFF2-40B4-BE49-F238E27FC236}">
                <a16:creationId xmlns:a16="http://schemas.microsoft.com/office/drawing/2014/main" id="{A6E674E9-2C1B-426E-8A6D-59AC69BDDB2B}"/>
              </a:ext>
            </a:extLst>
          </p:cNvPr>
          <p:cNvSpPr txBox="1"/>
          <p:nvPr/>
        </p:nvSpPr>
        <p:spPr>
          <a:xfrm>
            <a:off x="5575541" y="3520453"/>
            <a:ext cx="3524550" cy="461665"/>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Mô</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hình</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Helium</a:t>
            </a:r>
          </a:p>
        </p:txBody>
      </p:sp>
    </p:spTree>
    <p:extLst>
      <p:ext uri="{BB962C8B-B14F-4D97-AF65-F5344CB8AC3E}">
        <p14:creationId xmlns:p14="http://schemas.microsoft.com/office/powerpoint/2010/main" val="1341657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grpSp>
        <p:nvGrpSpPr>
          <p:cNvPr id="1229" name="Google Shape;1229;p58"/>
          <p:cNvGrpSpPr/>
          <p:nvPr/>
        </p:nvGrpSpPr>
        <p:grpSpPr>
          <a:xfrm>
            <a:off x="9350782" y="2740111"/>
            <a:ext cx="1082649" cy="1180960"/>
            <a:chOff x="5117700" y="3973625"/>
            <a:chExt cx="956150" cy="1062588"/>
          </a:xfrm>
        </p:grpSpPr>
        <p:sp>
          <p:nvSpPr>
            <p:cNvPr id="1230" name="Google Shape;1230;p58"/>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8"/>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8"/>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8"/>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8"/>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8"/>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8"/>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8"/>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8"/>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8"/>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8"/>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8"/>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8"/>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8"/>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8"/>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8"/>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8"/>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8"/>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8"/>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8"/>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8"/>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8"/>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8"/>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8"/>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58"/>
          <p:cNvGrpSpPr/>
          <p:nvPr/>
        </p:nvGrpSpPr>
        <p:grpSpPr>
          <a:xfrm>
            <a:off x="-1900389" y="1855782"/>
            <a:ext cx="1380327" cy="1319828"/>
            <a:chOff x="5047850" y="2794950"/>
            <a:chExt cx="1095150" cy="1047150"/>
          </a:xfrm>
        </p:grpSpPr>
        <p:sp>
          <p:nvSpPr>
            <p:cNvPr id="1255" name="Google Shape;1255;p58"/>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8"/>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8"/>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8"/>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8"/>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8"/>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8"/>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8"/>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8"/>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8"/>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8"/>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8"/>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8"/>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8"/>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8"/>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58"/>
          <p:cNvGrpSpPr/>
          <p:nvPr/>
        </p:nvGrpSpPr>
        <p:grpSpPr>
          <a:xfrm>
            <a:off x="267060" y="259505"/>
            <a:ext cx="234576" cy="353694"/>
            <a:chOff x="7509313" y="3231788"/>
            <a:chExt cx="249575" cy="365575"/>
          </a:xfrm>
        </p:grpSpPr>
        <p:sp>
          <p:nvSpPr>
            <p:cNvPr id="1271" name="Google Shape;1271;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8"/>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58"/>
          <p:cNvGrpSpPr/>
          <p:nvPr/>
        </p:nvGrpSpPr>
        <p:grpSpPr>
          <a:xfrm rot="5973186">
            <a:off x="8626167" y="174709"/>
            <a:ext cx="525721" cy="428640"/>
            <a:chOff x="5426900" y="3064075"/>
            <a:chExt cx="281450" cy="229525"/>
          </a:xfrm>
        </p:grpSpPr>
        <p:sp>
          <p:nvSpPr>
            <p:cNvPr id="1275" name="Google Shape;1275;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873;p52">
            <a:extLst>
              <a:ext uri="{FF2B5EF4-FFF2-40B4-BE49-F238E27FC236}">
                <a16:creationId xmlns:a16="http://schemas.microsoft.com/office/drawing/2014/main" id="{E84166C1-5BF8-46C8-A53E-89FFED3B1656}"/>
              </a:ext>
            </a:extLst>
          </p:cNvPr>
          <p:cNvSpPr/>
          <p:nvPr/>
        </p:nvSpPr>
        <p:spPr>
          <a:xfrm>
            <a:off x="113191" y="568546"/>
            <a:ext cx="5470449" cy="4220924"/>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C598B9FE-9972-4063-B517-44D3E2CA5863}"/>
              </a:ext>
            </a:extLst>
          </p:cNvPr>
          <p:cNvSpPr txBox="1"/>
          <p:nvPr/>
        </p:nvSpPr>
        <p:spPr>
          <a:xfrm>
            <a:off x="280745" y="543081"/>
            <a:ext cx="5349959" cy="4031873"/>
          </a:xfrm>
          <a:prstGeom prst="rect">
            <a:avLst/>
          </a:prstGeom>
          <a:noFill/>
        </p:spPr>
        <p:txBody>
          <a:bodyPr wrap="square" rtlCol="0">
            <a:spAutoFit/>
          </a:bodyPr>
          <a:lstStyle/>
          <a:p>
            <a:pPr algn="l"/>
            <a:r>
              <a:rPr lang="vi-VN" sz="3200" dirty="0">
                <a:solidFill>
                  <a:srgbClr val="263E68"/>
                </a:solidFill>
                <a:latin typeface="Times New Roman" panose="02020603050405020304" pitchFamily="18" charset="0"/>
                <a:cs typeface="Times New Roman" panose="02020603050405020304" pitchFamily="18" charset="0"/>
              </a:rPr>
              <a:t>1. Các electron ở vỏ của nguyên tử c</a:t>
            </a:r>
            <a:r>
              <a:rPr lang="en-US" sz="3200" dirty="0">
                <a:solidFill>
                  <a:srgbClr val="263E68"/>
                </a:solidFill>
                <a:latin typeface="Times New Roman" panose="02020603050405020304" pitchFamily="18" charset="0"/>
                <a:cs typeface="Times New Roman" panose="02020603050405020304" pitchFamily="18" charset="0"/>
              </a:rPr>
              <a:t>h</a:t>
            </a:r>
            <a:r>
              <a:rPr lang="vi-VN" sz="3200" dirty="0">
                <a:solidFill>
                  <a:srgbClr val="263E68"/>
                </a:solidFill>
                <a:latin typeface="Times New Roman" panose="02020603050405020304" pitchFamily="18" charset="0"/>
                <a:cs typeface="Times New Roman" panose="02020603050405020304" pitchFamily="18" charset="0"/>
              </a:rPr>
              <a:t>lorine sắp xếp lần lượt từ trong ra phía ngoài xa hạt nhân hơn.</a:t>
            </a:r>
          </a:p>
          <a:p>
            <a:pPr algn="l"/>
            <a:r>
              <a:rPr lang="vi-VN" sz="3200" dirty="0">
                <a:solidFill>
                  <a:srgbClr val="263E68"/>
                </a:solidFill>
                <a:latin typeface="Times New Roman" panose="02020603050405020304" pitchFamily="18" charset="0"/>
                <a:cs typeface="Times New Roman" panose="02020603050405020304" pitchFamily="18" charset="0"/>
              </a:rPr>
              <a:t>2. Số electrong trên từng lớp ở vỏ nguyên tử c</a:t>
            </a:r>
            <a:r>
              <a:rPr lang="en-US" sz="3200" dirty="0">
                <a:solidFill>
                  <a:srgbClr val="263E68"/>
                </a:solidFill>
                <a:latin typeface="Times New Roman" panose="02020603050405020304" pitchFamily="18" charset="0"/>
                <a:cs typeface="Times New Roman" panose="02020603050405020304" pitchFamily="18" charset="0"/>
              </a:rPr>
              <a:t>h</a:t>
            </a:r>
            <a:r>
              <a:rPr lang="vi-VN" sz="3200" dirty="0">
                <a:solidFill>
                  <a:srgbClr val="263E68"/>
                </a:solidFill>
                <a:latin typeface="Times New Roman" panose="02020603050405020304" pitchFamily="18" charset="0"/>
                <a:cs typeface="Times New Roman" panose="02020603050405020304" pitchFamily="18" charset="0"/>
              </a:rPr>
              <a:t>lorine là:</a:t>
            </a:r>
          </a:p>
          <a:p>
            <a:pPr algn="l"/>
            <a:r>
              <a:rPr lang="vi-VN" sz="3200" dirty="0">
                <a:solidFill>
                  <a:srgbClr val="263E68"/>
                </a:solidFill>
                <a:latin typeface="Times New Roman" panose="02020603050405020304" pitchFamily="18" charset="0"/>
                <a:cs typeface="Times New Roman" panose="02020603050405020304" pitchFamily="18" charset="0"/>
              </a:rPr>
              <a:t>Lớp thứ nhất có 2 e, lớp thứ hai xa có 8 e, lớp thứ ba ở có 7 e</a:t>
            </a:r>
          </a:p>
        </p:txBody>
      </p:sp>
      <p:grpSp>
        <p:nvGrpSpPr>
          <p:cNvPr id="3" name="Group 2">
            <a:extLst>
              <a:ext uri="{FF2B5EF4-FFF2-40B4-BE49-F238E27FC236}">
                <a16:creationId xmlns:a16="http://schemas.microsoft.com/office/drawing/2014/main" id="{0112190A-A70C-47E7-9C14-5FC6818FEAC6}"/>
              </a:ext>
            </a:extLst>
          </p:cNvPr>
          <p:cNvGrpSpPr/>
          <p:nvPr/>
        </p:nvGrpSpPr>
        <p:grpSpPr>
          <a:xfrm>
            <a:off x="6047068" y="993456"/>
            <a:ext cx="2147444" cy="2145990"/>
            <a:chOff x="6347171" y="1929859"/>
            <a:chExt cx="2147444" cy="2145990"/>
          </a:xfrm>
        </p:grpSpPr>
        <p:sp>
          <p:nvSpPr>
            <p:cNvPr id="66" name="Oval 65">
              <a:extLst>
                <a:ext uri="{FF2B5EF4-FFF2-40B4-BE49-F238E27FC236}">
                  <a16:creationId xmlns:a16="http://schemas.microsoft.com/office/drawing/2014/main" id="{E446DCA7-EF2A-4FC7-9873-2DEDC2D70481}"/>
                </a:ext>
              </a:extLst>
            </p:cNvPr>
            <p:cNvSpPr/>
            <p:nvPr/>
          </p:nvSpPr>
          <p:spPr>
            <a:xfrm>
              <a:off x="6604018" y="2180725"/>
              <a:ext cx="1650940" cy="1650940"/>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C582733-3CA7-41E7-81CA-218FC20089F8}"/>
                </a:ext>
              </a:extLst>
            </p:cNvPr>
            <p:cNvSpPr/>
            <p:nvPr/>
          </p:nvSpPr>
          <p:spPr>
            <a:xfrm>
              <a:off x="7183706" y="2830675"/>
              <a:ext cx="491563" cy="49156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DBC5025A-F631-4DB7-9E58-6F1F27255C35}"/>
                </a:ext>
              </a:extLst>
            </p:cNvPr>
            <p:cNvSpPr/>
            <p:nvPr/>
          </p:nvSpPr>
          <p:spPr>
            <a:xfrm>
              <a:off x="7349220" y="376172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6942B4B0-ECEA-4211-BBCE-F3129DA5A077}"/>
                </a:ext>
              </a:extLst>
            </p:cNvPr>
            <p:cNvSpPr/>
            <p:nvPr/>
          </p:nvSpPr>
          <p:spPr>
            <a:xfrm>
              <a:off x="7949339" y="2918029"/>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C40804-E2F1-44B4-90B1-0E04D8EDE509}"/>
                </a:ext>
              </a:extLst>
            </p:cNvPr>
            <p:cNvSpPr txBox="1"/>
            <p:nvPr/>
          </p:nvSpPr>
          <p:spPr>
            <a:xfrm>
              <a:off x="7123561" y="2863350"/>
              <a:ext cx="825211" cy="400110"/>
            </a:xfrm>
            <a:prstGeom prst="rect">
              <a:avLst/>
            </a:prstGeom>
            <a:noFill/>
          </p:spPr>
          <p:txBody>
            <a:bodyPr wrap="square" rtlCol="0">
              <a:spAutoFit/>
            </a:bodyPr>
            <a:lstStyle/>
            <a:p>
              <a:pPr algn="l"/>
              <a:r>
                <a:rPr lang="en-US" sz="2000" dirty="0">
                  <a:solidFill>
                    <a:schemeClr val="bg1"/>
                  </a:solidFill>
                  <a:latin typeface="Times New Roman" panose="02020603050405020304" pitchFamily="18" charset="0"/>
                  <a:cs typeface="Times New Roman" panose="02020603050405020304" pitchFamily="18" charset="0"/>
                </a:rPr>
                <a:t>+17</a:t>
              </a:r>
            </a:p>
          </p:txBody>
        </p:sp>
        <p:sp>
          <p:nvSpPr>
            <p:cNvPr id="81" name="Oval 80">
              <a:extLst>
                <a:ext uri="{FF2B5EF4-FFF2-40B4-BE49-F238E27FC236}">
                  <a16:creationId xmlns:a16="http://schemas.microsoft.com/office/drawing/2014/main" id="{E4682964-FCE5-4036-9117-D00EE512FE4B}"/>
                </a:ext>
              </a:extLst>
            </p:cNvPr>
            <p:cNvSpPr/>
            <p:nvPr/>
          </p:nvSpPr>
          <p:spPr>
            <a:xfrm>
              <a:off x="6817952" y="2395328"/>
              <a:ext cx="1201424" cy="1201424"/>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215DF24-82C1-4CD4-A879-01BB65BEAF7C}"/>
                </a:ext>
              </a:extLst>
            </p:cNvPr>
            <p:cNvSpPr/>
            <p:nvPr/>
          </p:nvSpPr>
          <p:spPr>
            <a:xfrm>
              <a:off x="6362254" y="1929859"/>
              <a:ext cx="2132361" cy="2132361"/>
            </a:xfrm>
            <a:prstGeom prst="ellipse">
              <a:avLst/>
            </a:prstGeom>
            <a:noFill/>
            <a:ln w="28575">
              <a:solidFill>
                <a:srgbClr val="1953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ABDF410-8157-40BB-861F-9C0021075928}"/>
                </a:ext>
              </a:extLst>
            </p:cNvPr>
            <p:cNvSpPr/>
            <p:nvPr/>
          </p:nvSpPr>
          <p:spPr>
            <a:xfrm>
              <a:off x="6746578" y="293145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DB2B2A29-2F2A-4F5F-AD4C-052DDDA58494}"/>
                </a:ext>
              </a:extLst>
            </p:cNvPr>
            <p:cNvSpPr/>
            <p:nvPr/>
          </p:nvSpPr>
          <p:spPr>
            <a:xfrm>
              <a:off x="7349220" y="213184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A5979BA-A383-4C02-B9AB-3DD51AD0F044}"/>
                </a:ext>
              </a:extLst>
            </p:cNvPr>
            <p:cNvSpPr/>
            <p:nvPr/>
          </p:nvSpPr>
          <p:spPr>
            <a:xfrm>
              <a:off x="7860949" y="2321080"/>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3EA045AA-C821-428E-B01A-600BBDBE7DC0}"/>
                </a:ext>
              </a:extLst>
            </p:cNvPr>
            <p:cNvSpPr/>
            <p:nvPr/>
          </p:nvSpPr>
          <p:spPr>
            <a:xfrm>
              <a:off x="7926170" y="3505273"/>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3CEDC164-C836-432D-BBD5-D4F0B914AD86}"/>
                </a:ext>
              </a:extLst>
            </p:cNvPr>
            <p:cNvSpPr/>
            <p:nvPr/>
          </p:nvSpPr>
          <p:spPr>
            <a:xfrm>
              <a:off x="6710633" y="2418006"/>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BFD06265-E679-44E9-B801-38BDD9EC8163}"/>
                </a:ext>
              </a:extLst>
            </p:cNvPr>
            <p:cNvSpPr/>
            <p:nvPr/>
          </p:nvSpPr>
          <p:spPr>
            <a:xfrm>
              <a:off x="6738738" y="3517538"/>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11BE79E8-DC93-4D26-AA85-E1F51A774B70}"/>
                </a:ext>
              </a:extLst>
            </p:cNvPr>
            <p:cNvSpPr/>
            <p:nvPr/>
          </p:nvSpPr>
          <p:spPr>
            <a:xfrm>
              <a:off x="8186284" y="3114667"/>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9E16EC4A-817C-419E-8DCD-5792291547E7}"/>
                </a:ext>
              </a:extLst>
            </p:cNvPr>
            <p:cNvSpPr/>
            <p:nvPr/>
          </p:nvSpPr>
          <p:spPr>
            <a:xfrm>
              <a:off x="6538769" y="3095829"/>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8CC7F5C2-3E1C-475B-BC71-F81472161B55}"/>
                </a:ext>
              </a:extLst>
            </p:cNvPr>
            <p:cNvSpPr/>
            <p:nvPr/>
          </p:nvSpPr>
          <p:spPr>
            <a:xfrm>
              <a:off x="6894439" y="3867729"/>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D73ADDCA-5357-4CA6-96C5-CFBEAD4237F0}"/>
                </a:ext>
              </a:extLst>
            </p:cNvPr>
            <p:cNvSpPr/>
            <p:nvPr/>
          </p:nvSpPr>
          <p:spPr>
            <a:xfrm>
              <a:off x="7702522" y="391742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21550326-0614-455F-9D2C-F990B882D882}"/>
                </a:ext>
              </a:extLst>
            </p:cNvPr>
            <p:cNvSpPr/>
            <p:nvPr/>
          </p:nvSpPr>
          <p:spPr>
            <a:xfrm>
              <a:off x="8310465" y="2465406"/>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EE4109B7-A893-463F-9C9E-B07B9D849C71}"/>
                </a:ext>
              </a:extLst>
            </p:cNvPr>
            <p:cNvSpPr/>
            <p:nvPr/>
          </p:nvSpPr>
          <p:spPr>
            <a:xfrm>
              <a:off x="6347171" y="3242841"/>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A7E57E51-268B-4CBA-B698-45978C11D459}"/>
                </a:ext>
              </a:extLst>
            </p:cNvPr>
            <p:cNvSpPr/>
            <p:nvPr/>
          </p:nvSpPr>
          <p:spPr>
            <a:xfrm>
              <a:off x="6854679" y="2016182"/>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2B621C0D-B8BD-4EB2-B6BA-D4FFBF1A36B9}"/>
                </a:ext>
              </a:extLst>
            </p:cNvPr>
            <p:cNvSpPr/>
            <p:nvPr/>
          </p:nvSpPr>
          <p:spPr>
            <a:xfrm>
              <a:off x="8254958" y="3492219"/>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DA172F96-D9E7-4FEE-986E-B4C81225DD06}"/>
                </a:ext>
              </a:extLst>
            </p:cNvPr>
            <p:cNvSpPr/>
            <p:nvPr/>
          </p:nvSpPr>
          <p:spPr>
            <a:xfrm>
              <a:off x="7742148" y="1936541"/>
              <a:ext cx="158427" cy="158427"/>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6D23FDB5-B158-4453-B2CF-5D04FFD98073}"/>
              </a:ext>
            </a:extLst>
          </p:cNvPr>
          <p:cNvSpPr txBox="1"/>
          <p:nvPr/>
        </p:nvSpPr>
        <p:spPr>
          <a:xfrm>
            <a:off x="5830269" y="3154955"/>
            <a:ext cx="3482131" cy="830997"/>
          </a:xfrm>
          <a:prstGeom prst="rect">
            <a:avLst/>
          </a:prstGeom>
          <a:noFill/>
        </p:spPr>
        <p:txBody>
          <a:bodyPr wrap="square" rtlCol="0">
            <a:spAutoFit/>
          </a:bodyPr>
          <a:lstStyle/>
          <a:p>
            <a:pPr algn="l"/>
            <a:r>
              <a:rPr lang="en-US" sz="2400" i="1" dirty="0" err="1">
                <a:solidFill>
                  <a:srgbClr val="263E68"/>
                </a:solidFill>
                <a:latin typeface="Times New Roman" panose="02020603050405020304" pitchFamily="18" charset="0"/>
                <a:cs typeface="Times New Roman" panose="02020603050405020304" pitchFamily="18" charset="0"/>
              </a:rPr>
              <a:t>Sơ</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đồ</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các</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lớp</a:t>
            </a:r>
            <a:r>
              <a:rPr lang="en-US" sz="2400" i="1" dirty="0">
                <a:solidFill>
                  <a:srgbClr val="263E68"/>
                </a:solidFill>
                <a:latin typeface="Times New Roman" panose="02020603050405020304" pitchFamily="18" charset="0"/>
                <a:cs typeface="Times New Roman" panose="02020603050405020304" pitchFamily="18" charset="0"/>
              </a:rPr>
              <a:t>  electron </a:t>
            </a:r>
            <a:r>
              <a:rPr lang="en-US" sz="2400" i="1" dirty="0" err="1">
                <a:solidFill>
                  <a:srgbClr val="263E68"/>
                </a:solidFill>
                <a:latin typeface="Times New Roman" panose="02020603050405020304" pitchFamily="18" charset="0"/>
                <a:cs typeface="Times New Roman" panose="02020603050405020304" pitchFamily="18" charset="0"/>
              </a:rPr>
              <a:t>của</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nguyên</a:t>
            </a:r>
            <a:r>
              <a:rPr lang="en-US" sz="2400" i="1" dirty="0">
                <a:solidFill>
                  <a:srgbClr val="263E68"/>
                </a:solidFill>
                <a:latin typeface="Times New Roman" panose="02020603050405020304" pitchFamily="18" charset="0"/>
                <a:cs typeface="Times New Roman" panose="02020603050405020304" pitchFamily="18" charset="0"/>
              </a:rPr>
              <a:t> </a:t>
            </a:r>
            <a:r>
              <a:rPr lang="en-US" sz="2400" i="1" dirty="0" err="1">
                <a:solidFill>
                  <a:srgbClr val="263E68"/>
                </a:solidFill>
                <a:latin typeface="Times New Roman" panose="02020603050405020304" pitchFamily="18" charset="0"/>
                <a:cs typeface="Times New Roman" panose="02020603050405020304" pitchFamily="18" charset="0"/>
              </a:rPr>
              <a:t>tử</a:t>
            </a:r>
            <a:r>
              <a:rPr lang="en-US" sz="2400" i="1" dirty="0">
                <a:solidFill>
                  <a:srgbClr val="263E68"/>
                </a:solidFill>
                <a:latin typeface="Times New Roman" panose="02020603050405020304" pitchFamily="18" charset="0"/>
                <a:cs typeface="Times New Roman" panose="02020603050405020304" pitchFamily="18" charset="0"/>
              </a:rPr>
              <a:t> chlorine</a:t>
            </a:r>
          </a:p>
        </p:txBody>
      </p:sp>
    </p:spTree>
    <p:extLst>
      <p:ext uri="{BB962C8B-B14F-4D97-AF65-F5344CB8AC3E}">
        <p14:creationId xmlns:p14="http://schemas.microsoft.com/office/powerpoint/2010/main" val="4269810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06A0C1-94E5-4809-A5E1-536CEF23EA4C}"/>
              </a:ext>
            </a:extLst>
          </p:cNvPr>
          <p:cNvSpPr txBox="1"/>
          <p:nvPr/>
        </p:nvSpPr>
        <p:spPr>
          <a:xfrm>
            <a:off x="1320799" y="151304"/>
            <a:ext cx="1174044" cy="584775"/>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Bài</a:t>
            </a:r>
            <a:r>
              <a:rPr lang="en-US" sz="3200" dirty="0">
                <a:solidFill>
                  <a:srgbClr val="263E68"/>
                </a:solidFill>
                <a:latin typeface="Times New Roman" panose="02020603050405020304" pitchFamily="18" charset="0"/>
                <a:cs typeface="Times New Roman" panose="02020603050405020304" pitchFamily="18" charset="0"/>
              </a:rPr>
              <a:t> 2</a:t>
            </a:r>
          </a:p>
        </p:txBody>
      </p:sp>
      <p:sp>
        <p:nvSpPr>
          <p:cNvPr id="3" name="TextBox 2">
            <a:extLst>
              <a:ext uri="{FF2B5EF4-FFF2-40B4-BE49-F238E27FC236}">
                <a16:creationId xmlns:a16="http://schemas.microsoft.com/office/drawing/2014/main" id="{9926490F-7175-420A-8998-9745BE798C45}"/>
              </a:ext>
            </a:extLst>
          </p:cNvPr>
          <p:cNvSpPr txBox="1"/>
          <p:nvPr/>
        </p:nvSpPr>
        <p:spPr>
          <a:xfrm>
            <a:off x="3167944" y="133220"/>
            <a:ext cx="2731911" cy="584775"/>
          </a:xfrm>
          <a:prstGeom prst="rect">
            <a:avLst/>
          </a:prstGeom>
          <a:solidFill>
            <a:srgbClr val="FC9D82"/>
          </a:solidFill>
        </p:spPr>
        <p:txBody>
          <a:bodyPr wrap="square" rtlCol="0">
            <a:spAutoFit/>
          </a:bodyPr>
          <a:lstStyle/>
          <a:p>
            <a:pPr algn="l"/>
            <a:r>
              <a:rPr lang="en-US" sz="3200" b="1" dirty="0">
                <a:solidFill>
                  <a:srgbClr val="263E68"/>
                </a:solidFill>
                <a:latin typeface="Times New Roman" panose="02020603050405020304" pitchFamily="18" charset="0"/>
                <a:cs typeface="Times New Roman" panose="02020603050405020304" pitchFamily="18" charset="0"/>
              </a:rPr>
              <a:t>NGUYÊN TỬ</a:t>
            </a:r>
          </a:p>
        </p:txBody>
      </p:sp>
      <p:sp>
        <p:nvSpPr>
          <p:cNvPr id="7" name="TextBox 6">
            <a:extLst>
              <a:ext uri="{FF2B5EF4-FFF2-40B4-BE49-F238E27FC236}">
                <a16:creationId xmlns:a16="http://schemas.microsoft.com/office/drawing/2014/main" id="{5F5627AE-C8A4-42EC-A08F-E2B241F3AD79}"/>
              </a:ext>
            </a:extLst>
          </p:cNvPr>
          <p:cNvSpPr txBox="1"/>
          <p:nvPr/>
        </p:nvSpPr>
        <p:spPr>
          <a:xfrm>
            <a:off x="214489" y="736079"/>
            <a:ext cx="7495822" cy="584775"/>
          </a:xfrm>
          <a:prstGeom prst="rect">
            <a:avLst/>
          </a:prstGeom>
          <a:noFill/>
        </p:spPr>
        <p:txBody>
          <a:bodyPr wrap="square" rtlCol="0">
            <a:spAutoFit/>
          </a:bodyPr>
          <a:lstStyle/>
          <a:p>
            <a:pPr algn="l"/>
            <a:r>
              <a:rPr lang="en-US" sz="3200" b="1" dirty="0">
                <a:solidFill>
                  <a:srgbClr val="263E68"/>
                </a:solidFill>
                <a:latin typeface="Times New Roman" panose="02020603050405020304" pitchFamily="18" charset="0"/>
                <a:cs typeface="Times New Roman" panose="02020603050405020304" pitchFamily="18" charset="0"/>
              </a:rPr>
              <a:t>3. </a:t>
            </a:r>
            <a:r>
              <a:rPr lang="en-US" sz="3200" b="1" dirty="0" err="1">
                <a:solidFill>
                  <a:srgbClr val="263E68"/>
                </a:solidFill>
                <a:latin typeface="Times New Roman" panose="02020603050405020304" pitchFamily="18" charset="0"/>
                <a:cs typeface="Times New Roman" panose="02020603050405020304" pitchFamily="18" charset="0"/>
              </a:rPr>
              <a:t>Cấu</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tạo</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nguyên</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tử</a:t>
            </a:r>
            <a:endParaRPr lang="en-US" sz="3200" b="1" dirty="0">
              <a:solidFill>
                <a:srgbClr val="263E68"/>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97F2D86-6B41-4C44-A3F7-8AD8E9773042}"/>
              </a:ext>
            </a:extLst>
          </p:cNvPr>
          <p:cNvSpPr txBox="1"/>
          <p:nvPr/>
        </p:nvSpPr>
        <p:spPr>
          <a:xfrm>
            <a:off x="299327" y="1346309"/>
            <a:ext cx="4034996" cy="584775"/>
          </a:xfrm>
          <a:prstGeom prst="rect">
            <a:avLst/>
          </a:prstGeom>
          <a:noFill/>
        </p:spPr>
        <p:txBody>
          <a:bodyPr wrap="square" rtlCol="0">
            <a:spAutoFit/>
          </a:bodyPr>
          <a:lstStyle/>
          <a:p>
            <a:r>
              <a:rPr lang="en-US" sz="3200" dirty="0">
                <a:solidFill>
                  <a:srgbClr val="263E68"/>
                </a:solidFill>
                <a:latin typeface="Times New Roman" panose="02020603050405020304" pitchFamily="18" charset="0"/>
                <a:cs typeface="Times New Roman" panose="02020603050405020304" pitchFamily="18" charset="0"/>
              </a:rPr>
              <a:t>a. </a:t>
            </a:r>
            <a:r>
              <a:rPr lang="en-US" sz="3200" dirty="0" err="1">
                <a:solidFill>
                  <a:srgbClr val="263E68"/>
                </a:solidFill>
                <a:latin typeface="Times New Roman" panose="02020603050405020304" pitchFamily="18" charset="0"/>
                <a:cs typeface="Times New Roman" panose="02020603050405020304" pitchFamily="18" charset="0"/>
              </a:rPr>
              <a:t>Hạt</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nhân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endParaRPr lang="en-US" sz="3200" dirty="0">
              <a:solidFill>
                <a:srgbClr val="263E68"/>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7A0C90-2C15-47E1-A95E-9BA47926D4B6}"/>
              </a:ext>
            </a:extLst>
          </p:cNvPr>
          <p:cNvCxnSpPr>
            <a:stCxn id="7" idx="1"/>
          </p:cNvCxnSpPr>
          <p:nvPr/>
        </p:nvCxnSpPr>
        <p:spPr>
          <a:xfrm>
            <a:off x="214489" y="1028467"/>
            <a:ext cx="0" cy="344193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4E87DA-8CBF-4218-AC28-AC3D90A36F4E}"/>
              </a:ext>
            </a:extLst>
          </p:cNvPr>
          <p:cNvCxnSpPr/>
          <p:nvPr/>
        </p:nvCxnSpPr>
        <p:spPr>
          <a:xfrm>
            <a:off x="8946445" y="1028467"/>
            <a:ext cx="0" cy="344193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13" name="Google Shape;810;p33">
            <a:extLst>
              <a:ext uri="{FF2B5EF4-FFF2-40B4-BE49-F238E27FC236}">
                <a16:creationId xmlns:a16="http://schemas.microsoft.com/office/drawing/2014/main" id="{A5616540-FCE7-4FBC-822D-05574202212D}"/>
              </a:ext>
            </a:extLst>
          </p:cNvPr>
          <p:cNvGrpSpPr/>
          <p:nvPr/>
        </p:nvGrpSpPr>
        <p:grpSpPr>
          <a:xfrm>
            <a:off x="7588601" y="151304"/>
            <a:ext cx="1057930" cy="1016941"/>
            <a:chOff x="2214529" y="2433804"/>
            <a:chExt cx="2706110" cy="2676600"/>
          </a:xfrm>
        </p:grpSpPr>
        <p:sp>
          <p:nvSpPr>
            <p:cNvPr id="14" name="Google Shape;811;p33">
              <a:extLst>
                <a:ext uri="{FF2B5EF4-FFF2-40B4-BE49-F238E27FC236}">
                  <a16:creationId xmlns:a16="http://schemas.microsoft.com/office/drawing/2014/main" id="{AF278C91-F2A3-48E4-A23A-4FD40FC2DA2B}"/>
                </a:ext>
              </a:extLst>
            </p:cNvPr>
            <p:cNvSpPr/>
            <p:nvPr/>
          </p:nvSpPr>
          <p:spPr>
            <a:xfrm>
              <a:off x="3189613" y="2433804"/>
              <a:ext cx="775500" cy="26766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2;p33">
              <a:extLst>
                <a:ext uri="{FF2B5EF4-FFF2-40B4-BE49-F238E27FC236}">
                  <a16:creationId xmlns:a16="http://schemas.microsoft.com/office/drawing/2014/main" id="{FBB4B9F5-488B-4F0D-A12B-EEB9D21FAEC0}"/>
                </a:ext>
              </a:extLst>
            </p:cNvPr>
            <p:cNvSpPr/>
            <p:nvPr/>
          </p:nvSpPr>
          <p:spPr>
            <a:xfrm rot="3599640">
              <a:off x="3179809" y="2422465"/>
              <a:ext cx="775659" cy="2676683"/>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3;p33">
              <a:extLst>
                <a:ext uri="{FF2B5EF4-FFF2-40B4-BE49-F238E27FC236}">
                  <a16:creationId xmlns:a16="http://schemas.microsoft.com/office/drawing/2014/main" id="{71DB16F2-02BF-4CDE-A737-A293EFFABD93}"/>
                </a:ext>
              </a:extLst>
            </p:cNvPr>
            <p:cNvSpPr/>
            <p:nvPr/>
          </p:nvSpPr>
          <p:spPr>
            <a:xfrm rot="7200360">
              <a:off x="3179699" y="2433806"/>
              <a:ext cx="775659" cy="2676683"/>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14;p33">
              <a:extLst>
                <a:ext uri="{FF2B5EF4-FFF2-40B4-BE49-F238E27FC236}">
                  <a16:creationId xmlns:a16="http://schemas.microsoft.com/office/drawing/2014/main" id="{0A520BB8-9C6D-403D-B424-02FAD0BE4520}"/>
                </a:ext>
              </a:extLst>
            </p:cNvPr>
            <p:cNvSpPr/>
            <p:nvPr/>
          </p:nvSpPr>
          <p:spPr>
            <a:xfrm>
              <a:off x="2316805" y="3196979"/>
              <a:ext cx="353700" cy="353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815;p33">
              <a:extLst>
                <a:ext uri="{FF2B5EF4-FFF2-40B4-BE49-F238E27FC236}">
                  <a16:creationId xmlns:a16="http://schemas.microsoft.com/office/drawing/2014/main" id="{CD051CC7-BC42-4E79-9A1A-86B05C087A39}"/>
                </a:ext>
              </a:extLst>
            </p:cNvPr>
            <p:cNvGrpSpPr/>
            <p:nvPr/>
          </p:nvGrpSpPr>
          <p:grpSpPr>
            <a:xfrm>
              <a:off x="2343091" y="3325866"/>
              <a:ext cx="301143" cy="95916"/>
              <a:chOff x="5581225" y="1820025"/>
              <a:chExt cx="463725" cy="147700"/>
            </a:xfrm>
          </p:grpSpPr>
          <p:sp>
            <p:nvSpPr>
              <p:cNvPr id="64" name="Google Shape;816;p33">
                <a:extLst>
                  <a:ext uri="{FF2B5EF4-FFF2-40B4-BE49-F238E27FC236}">
                    <a16:creationId xmlns:a16="http://schemas.microsoft.com/office/drawing/2014/main" id="{2B7DC7E1-CF30-412A-8C0B-140E72553576}"/>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7;p33">
                <a:extLst>
                  <a:ext uri="{FF2B5EF4-FFF2-40B4-BE49-F238E27FC236}">
                    <a16:creationId xmlns:a16="http://schemas.microsoft.com/office/drawing/2014/main" id="{5324395F-EACB-42EB-9AF9-7B22FCF9D601}"/>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8;p33">
                <a:extLst>
                  <a:ext uri="{FF2B5EF4-FFF2-40B4-BE49-F238E27FC236}">
                    <a16:creationId xmlns:a16="http://schemas.microsoft.com/office/drawing/2014/main" id="{47676670-D427-443F-941E-51B334760F23}"/>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9;p33">
                <a:extLst>
                  <a:ext uri="{FF2B5EF4-FFF2-40B4-BE49-F238E27FC236}">
                    <a16:creationId xmlns:a16="http://schemas.microsoft.com/office/drawing/2014/main" id="{3EF292CF-530A-4A8C-A0B5-C2F0BBF6D97A}"/>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0;p33">
                <a:extLst>
                  <a:ext uri="{FF2B5EF4-FFF2-40B4-BE49-F238E27FC236}">
                    <a16:creationId xmlns:a16="http://schemas.microsoft.com/office/drawing/2014/main" id="{F3CAE7CF-1339-4D1A-9DCF-E29E2A010EC4}"/>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21;p33">
                <a:extLst>
                  <a:ext uri="{FF2B5EF4-FFF2-40B4-BE49-F238E27FC236}">
                    <a16:creationId xmlns:a16="http://schemas.microsoft.com/office/drawing/2014/main" id="{46558B94-9030-4B40-ADB6-3B9A28931142}"/>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2;p33">
                <a:extLst>
                  <a:ext uri="{FF2B5EF4-FFF2-40B4-BE49-F238E27FC236}">
                    <a16:creationId xmlns:a16="http://schemas.microsoft.com/office/drawing/2014/main" id="{1C9E4442-0588-41E8-BD99-AE442E9FA2E9}"/>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3;p33">
                <a:extLst>
                  <a:ext uri="{FF2B5EF4-FFF2-40B4-BE49-F238E27FC236}">
                    <a16:creationId xmlns:a16="http://schemas.microsoft.com/office/drawing/2014/main" id="{AD37FC37-F32E-4259-A6A2-B1AC97CEE9C0}"/>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4;p33">
                <a:extLst>
                  <a:ext uri="{FF2B5EF4-FFF2-40B4-BE49-F238E27FC236}">
                    <a16:creationId xmlns:a16="http://schemas.microsoft.com/office/drawing/2014/main" id="{DEA40E46-97CE-41E3-9645-79A63BF704AB}"/>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5;p33">
                <a:extLst>
                  <a:ext uri="{FF2B5EF4-FFF2-40B4-BE49-F238E27FC236}">
                    <a16:creationId xmlns:a16="http://schemas.microsoft.com/office/drawing/2014/main" id="{5579A9B3-9AAF-4361-AC7E-89DD1A461942}"/>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26;p33">
                <a:extLst>
                  <a:ext uri="{FF2B5EF4-FFF2-40B4-BE49-F238E27FC236}">
                    <a16:creationId xmlns:a16="http://schemas.microsoft.com/office/drawing/2014/main" id="{73B308A6-42A7-4E47-94C7-350FB1C62FB6}"/>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27;p33">
                <a:extLst>
                  <a:ext uri="{FF2B5EF4-FFF2-40B4-BE49-F238E27FC236}">
                    <a16:creationId xmlns:a16="http://schemas.microsoft.com/office/drawing/2014/main" id="{6425385D-5A22-4BA8-A8CD-C1893D117FA6}"/>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28;p33">
                <a:extLst>
                  <a:ext uri="{FF2B5EF4-FFF2-40B4-BE49-F238E27FC236}">
                    <a16:creationId xmlns:a16="http://schemas.microsoft.com/office/drawing/2014/main" id="{EC51A4D0-A211-45AA-AE16-2ACDF093AFF2}"/>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829;p33">
              <a:extLst>
                <a:ext uri="{FF2B5EF4-FFF2-40B4-BE49-F238E27FC236}">
                  <a16:creationId xmlns:a16="http://schemas.microsoft.com/office/drawing/2014/main" id="{812E61FD-3577-4833-900F-1B34E1CCD769}"/>
                </a:ext>
              </a:extLst>
            </p:cNvPr>
            <p:cNvSpPr/>
            <p:nvPr/>
          </p:nvSpPr>
          <p:spPr>
            <a:xfrm>
              <a:off x="4354930" y="3338379"/>
              <a:ext cx="353700" cy="353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830;p33">
              <a:extLst>
                <a:ext uri="{FF2B5EF4-FFF2-40B4-BE49-F238E27FC236}">
                  <a16:creationId xmlns:a16="http://schemas.microsoft.com/office/drawing/2014/main" id="{EF0A3DC3-06AE-4810-8CDA-7838C09802B2}"/>
                </a:ext>
              </a:extLst>
            </p:cNvPr>
            <p:cNvGrpSpPr/>
            <p:nvPr/>
          </p:nvGrpSpPr>
          <p:grpSpPr>
            <a:xfrm>
              <a:off x="4381216" y="3467266"/>
              <a:ext cx="301143" cy="95916"/>
              <a:chOff x="5581225" y="1820025"/>
              <a:chExt cx="463725" cy="147700"/>
            </a:xfrm>
          </p:grpSpPr>
          <p:sp>
            <p:nvSpPr>
              <p:cNvPr id="51" name="Google Shape;831;p33">
                <a:extLst>
                  <a:ext uri="{FF2B5EF4-FFF2-40B4-BE49-F238E27FC236}">
                    <a16:creationId xmlns:a16="http://schemas.microsoft.com/office/drawing/2014/main" id="{12548D44-1E22-48ED-B2D4-0E34F13A5351}"/>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32;p33">
                <a:extLst>
                  <a:ext uri="{FF2B5EF4-FFF2-40B4-BE49-F238E27FC236}">
                    <a16:creationId xmlns:a16="http://schemas.microsoft.com/office/drawing/2014/main" id="{D8381577-BAF0-4753-BA2A-982B8AC42352}"/>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33;p33">
                <a:extLst>
                  <a:ext uri="{FF2B5EF4-FFF2-40B4-BE49-F238E27FC236}">
                    <a16:creationId xmlns:a16="http://schemas.microsoft.com/office/drawing/2014/main" id="{2DFD624F-3268-42D3-A2FD-2CAB1EBF3070}"/>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34;p33">
                <a:extLst>
                  <a:ext uri="{FF2B5EF4-FFF2-40B4-BE49-F238E27FC236}">
                    <a16:creationId xmlns:a16="http://schemas.microsoft.com/office/drawing/2014/main" id="{CC06532E-C50A-4EF5-8525-E554471B9303}"/>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35;p33">
                <a:extLst>
                  <a:ext uri="{FF2B5EF4-FFF2-40B4-BE49-F238E27FC236}">
                    <a16:creationId xmlns:a16="http://schemas.microsoft.com/office/drawing/2014/main" id="{8B6FFD70-F217-4B11-A786-E078E6306F38}"/>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36;p33">
                <a:extLst>
                  <a:ext uri="{FF2B5EF4-FFF2-40B4-BE49-F238E27FC236}">
                    <a16:creationId xmlns:a16="http://schemas.microsoft.com/office/drawing/2014/main" id="{3565D520-C371-4CB0-8726-DA5F1D7C8E90}"/>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37;p33">
                <a:extLst>
                  <a:ext uri="{FF2B5EF4-FFF2-40B4-BE49-F238E27FC236}">
                    <a16:creationId xmlns:a16="http://schemas.microsoft.com/office/drawing/2014/main" id="{0E0F85A4-65DE-4B9C-BE3F-A81C87E29EDF}"/>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38;p33">
                <a:extLst>
                  <a:ext uri="{FF2B5EF4-FFF2-40B4-BE49-F238E27FC236}">
                    <a16:creationId xmlns:a16="http://schemas.microsoft.com/office/drawing/2014/main" id="{8C6EF277-38E8-4C67-B459-88B5BE9CFE63}"/>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39;p33">
                <a:extLst>
                  <a:ext uri="{FF2B5EF4-FFF2-40B4-BE49-F238E27FC236}">
                    <a16:creationId xmlns:a16="http://schemas.microsoft.com/office/drawing/2014/main" id="{07E04C05-04B1-48EE-B5A6-898252CB4115}"/>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40;p33">
                <a:extLst>
                  <a:ext uri="{FF2B5EF4-FFF2-40B4-BE49-F238E27FC236}">
                    <a16:creationId xmlns:a16="http://schemas.microsoft.com/office/drawing/2014/main" id="{6D727CE7-6991-4801-8535-CC69C9E9EB5B}"/>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41;p33">
                <a:extLst>
                  <a:ext uri="{FF2B5EF4-FFF2-40B4-BE49-F238E27FC236}">
                    <a16:creationId xmlns:a16="http://schemas.microsoft.com/office/drawing/2014/main" id="{F2E8FF82-77F2-4B2C-84D9-0EF2A7508417}"/>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42;p33">
                <a:extLst>
                  <a:ext uri="{FF2B5EF4-FFF2-40B4-BE49-F238E27FC236}">
                    <a16:creationId xmlns:a16="http://schemas.microsoft.com/office/drawing/2014/main" id="{7C77ACDD-1B81-4C4E-AAC4-626BC68416DD}"/>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43;p33">
                <a:extLst>
                  <a:ext uri="{FF2B5EF4-FFF2-40B4-BE49-F238E27FC236}">
                    <a16:creationId xmlns:a16="http://schemas.microsoft.com/office/drawing/2014/main" id="{C00748A3-C795-4BE9-95E0-13900D07B5EA}"/>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844;p33">
              <a:extLst>
                <a:ext uri="{FF2B5EF4-FFF2-40B4-BE49-F238E27FC236}">
                  <a16:creationId xmlns:a16="http://schemas.microsoft.com/office/drawing/2014/main" id="{F71DB12E-B1DB-4359-9A8B-43653F426354}"/>
                </a:ext>
              </a:extLst>
            </p:cNvPr>
            <p:cNvSpPr/>
            <p:nvPr/>
          </p:nvSpPr>
          <p:spPr>
            <a:xfrm>
              <a:off x="3163480" y="4603504"/>
              <a:ext cx="353700" cy="353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845;p33">
              <a:extLst>
                <a:ext uri="{FF2B5EF4-FFF2-40B4-BE49-F238E27FC236}">
                  <a16:creationId xmlns:a16="http://schemas.microsoft.com/office/drawing/2014/main" id="{A566CDD7-8780-4C7A-9183-90576878D992}"/>
                </a:ext>
              </a:extLst>
            </p:cNvPr>
            <p:cNvGrpSpPr/>
            <p:nvPr/>
          </p:nvGrpSpPr>
          <p:grpSpPr>
            <a:xfrm>
              <a:off x="3189766" y="4732391"/>
              <a:ext cx="301143" cy="95916"/>
              <a:chOff x="5581225" y="1820025"/>
              <a:chExt cx="463725" cy="147700"/>
            </a:xfrm>
          </p:grpSpPr>
          <p:sp>
            <p:nvSpPr>
              <p:cNvPr id="38" name="Google Shape;846;p33">
                <a:extLst>
                  <a:ext uri="{FF2B5EF4-FFF2-40B4-BE49-F238E27FC236}">
                    <a16:creationId xmlns:a16="http://schemas.microsoft.com/office/drawing/2014/main" id="{32C7F3AD-859F-4F36-A6D3-18DA8E0934DE}"/>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7;p33">
                <a:extLst>
                  <a:ext uri="{FF2B5EF4-FFF2-40B4-BE49-F238E27FC236}">
                    <a16:creationId xmlns:a16="http://schemas.microsoft.com/office/drawing/2014/main" id="{8989E2F4-AF0E-4DC4-8990-CC15EE4A1F09}"/>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8;p33">
                <a:extLst>
                  <a:ext uri="{FF2B5EF4-FFF2-40B4-BE49-F238E27FC236}">
                    <a16:creationId xmlns:a16="http://schemas.microsoft.com/office/drawing/2014/main" id="{57A01C07-391C-4BCD-BFD6-B1B86EA4F339}"/>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9;p33">
                <a:extLst>
                  <a:ext uri="{FF2B5EF4-FFF2-40B4-BE49-F238E27FC236}">
                    <a16:creationId xmlns:a16="http://schemas.microsoft.com/office/drawing/2014/main" id="{2BFEAC71-DA98-415A-BF35-D56BED373180}"/>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0;p33">
                <a:extLst>
                  <a:ext uri="{FF2B5EF4-FFF2-40B4-BE49-F238E27FC236}">
                    <a16:creationId xmlns:a16="http://schemas.microsoft.com/office/drawing/2014/main" id="{BA7D39B5-4A7E-4E02-A63D-59CA1495C4D7}"/>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1;p33">
                <a:extLst>
                  <a:ext uri="{FF2B5EF4-FFF2-40B4-BE49-F238E27FC236}">
                    <a16:creationId xmlns:a16="http://schemas.microsoft.com/office/drawing/2014/main" id="{70F043F4-F7AB-4C7D-A894-B08ECB19307C}"/>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2;p33">
                <a:extLst>
                  <a:ext uri="{FF2B5EF4-FFF2-40B4-BE49-F238E27FC236}">
                    <a16:creationId xmlns:a16="http://schemas.microsoft.com/office/drawing/2014/main" id="{A396772F-F833-470F-84CF-24222D53EDA4}"/>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3;p33">
                <a:extLst>
                  <a:ext uri="{FF2B5EF4-FFF2-40B4-BE49-F238E27FC236}">
                    <a16:creationId xmlns:a16="http://schemas.microsoft.com/office/drawing/2014/main" id="{0E1AB1B5-1C8B-4062-A515-BD81F83676CB}"/>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4;p33">
                <a:extLst>
                  <a:ext uri="{FF2B5EF4-FFF2-40B4-BE49-F238E27FC236}">
                    <a16:creationId xmlns:a16="http://schemas.microsoft.com/office/drawing/2014/main" id="{ADBD25D7-A5F1-46F8-94B6-F1FB4DD4B6D6}"/>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5;p33">
                <a:extLst>
                  <a:ext uri="{FF2B5EF4-FFF2-40B4-BE49-F238E27FC236}">
                    <a16:creationId xmlns:a16="http://schemas.microsoft.com/office/drawing/2014/main" id="{A379FFCB-ED99-44EE-AC61-7E9A5AC10BAF}"/>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6;p33">
                <a:extLst>
                  <a:ext uri="{FF2B5EF4-FFF2-40B4-BE49-F238E27FC236}">
                    <a16:creationId xmlns:a16="http://schemas.microsoft.com/office/drawing/2014/main" id="{63A6D2D9-4964-4C30-8559-9E4433C09A26}"/>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7;p33">
                <a:extLst>
                  <a:ext uri="{FF2B5EF4-FFF2-40B4-BE49-F238E27FC236}">
                    <a16:creationId xmlns:a16="http://schemas.microsoft.com/office/drawing/2014/main" id="{CF4EEA49-74CD-40BF-90F9-0A63F0A56ADE}"/>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8;p33">
                <a:extLst>
                  <a:ext uri="{FF2B5EF4-FFF2-40B4-BE49-F238E27FC236}">
                    <a16:creationId xmlns:a16="http://schemas.microsoft.com/office/drawing/2014/main" id="{0C69CB6A-47DB-4852-B667-3891F4184C00}"/>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859;p33">
              <a:extLst>
                <a:ext uri="{FF2B5EF4-FFF2-40B4-BE49-F238E27FC236}">
                  <a16:creationId xmlns:a16="http://schemas.microsoft.com/office/drawing/2014/main" id="{D24B8566-759C-4CAC-9D0A-8F358CA05935}"/>
                </a:ext>
              </a:extLst>
            </p:cNvPr>
            <p:cNvSpPr/>
            <p:nvPr/>
          </p:nvSpPr>
          <p:spPr>
            <a:xfrm rot="367083">
              <a:off x="3328261" y="3532838"/>
              <a:ext cx="478525" cy="478525"/>
            </a:xfrm>
            <a:prstGeom prst="ellipse">
              <a:avLst/>
            </a:prstGeom>
            <a:gradFill>
              <a:gsLst>
                <a:gs pos="0">
                  <a:srgbClr val="FFE8CD"/>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860;p33">
              <a:extLst>
                <a:ext uri="{FF2B5EF4-FFF2-40B4-BE49-F238E27FC236}">
                  <a16:creationId xmlns:a16="http://schemas.microsoft.com/office/drawing/2014/main" id="{B80F471D-53A2-4CF9-8559-9C2F6407B87C}"/>
                </a:ext>
              </a:extLst>
            </p:cNvPr>
            <p:cNvGrpSpPr/>
            <p:nvPr/>
          </p:nvGrpSpPr>
          <p:grpSpPr>
            <a:xfrm>
              <a:off x="3390682" y="3715768"/>
              <a:ext cx="353683" cy="112666"/>
              <a:chOff x="5581225" y="1820025"/>
              <a:chExt cx="463725" cy="147700"/>
            </a:xfrm>
          </p:grpSpPr>
          <p:sp>
            <p:nvSpPr>
              <p:cNvPr id="25" name="Google Shape;861;p33">
                <a:extLst>
                  <a:ext uri="{FF2B5EF4-FFF2-40B4-BE49-F238E27FC236}">
                    <a16:creationId xmlns:a16="http://schemas.microsoft.com/office/drawing/2014/main" id="{81617B03-BBFA-4A2E-8B61-AD9E67464A2C}"/>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2;p33">
                <a:extLst>
                  <a:ext uri="{FF2B5EF4-FFF2-40B4-BE49-F238E27FC236}">
                    <a16:creationId xmlns:a16="http://schemas.microsoft.com/office/drawing/2014/main" id="{4E14200F-21E8-4F5F-9FA5-3122262E532D}"/>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p33">
                <a:extLst>
                  <a:ext uri="{FF2B5EF4-FFF2-40B4-BE49-F238E27FC236}">
                    <a16:creationId xmlns:a16="http://schemas.microsoft.com/office/drawing/2014/main" id="{5C13026C-84D6-44CF-B5D8-A0A0EDBB0BD7}"/>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4;p33">
                <a:extLst>
                  <a:ext uri="{FF2B5EF4-FFF2-40B4-BE49-F238E27FC236}">
                    <a16:creationId xmlns:a16="http://schemas.microsoft.com/office/drawing/2014/main" id="{198F47C5-A4A1-442C-9548-DF21947284CC}"/>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5;p33">
                <a:extLst>
                  <a:ext uri="{FF2B5EF4-FFF2-40B4-BE49-F238E27FC236}">
                    <a16:creationId xmlns:a16="http://schemas.microsoft.com/office/drawing/2014/main" id="{A764A991-2581-419B-BC47-159E84CB1CA9}"/>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6;p33">
                <a:extLst>
                  <a:ext uri="{FF2B5EF4-FFF2-40B4-BE49-F238E27FC236}">
                    <a16:creationId xmlns:a16="http://schemas.microsoft.com/office/drawing/2014/main" id="{1825C892-5D0F-48D5-AED7-C8D9915A6E0B}"/>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7;p33">
                <a:extLst>
                  <a:ext uri="{FF2B5EF4-FFF2-40B4-BE49-F238E27FC236}">
                    <a16:creationId xmlns:a16="http://schemas.microsoft.com/office/drawing/2014/main" id="{8DA9E12A-A300-4207-8931-6F7AC4D0ED0F}"/>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8;p33">
                <a:extLst>
                  <a:ext uri="{FF2B5EF4-FFF2-40B4-BE49-F238E27FC236}">
                    <a16:creationId xmlns:a16="http://schemas.microsoft.com/office/drawing/2014/main" id="{CBD22A91-E0DE-442F-A481-0835CD7D2AD8}"/>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9;p33">
                <a:extLst>
                  <a:ext uri="{FF2B5EF4-FFF2-40B4-BE49-F238E27FC236}">
                    <a16:creationId xmlns:a16="http://schemas.microsoft.com/office/drawing/2014/main" id="{59475911-37A5-4041-885C-152F46A765C9}"/>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70;p33">
                <a:extLst>
                  <a:ext uri="{FF2B5EF4-FFF2-40B4-BE49-F238E27FC236}">
                    <a16:creationId xmlns:a16="http://schemas.microsoft.com/office/drawing/2014/main" id="{7C5F2858-0350-4134-A78B-7F1A2822A9FC}"/>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71;p33">
                <a:extLst>
                  <a:ext uri="{FF2B5EF4-FFF2-40B4-BE49-F238E27FC236}">
                    <a16:creationId xmlns:a16="http://schemas.microsoft.com/office/drawing/2014/main" id="{83C9632F-88BE-45E8-91CA-02D59468E3BC}"/>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72;p33">
                <a:extLst>
                  <a:ext uri="{FF2B5EF4-FFF2-40B4-BE49-F238E27FC236}">
                    <a16:creationId xmlns:a16="http://schemas.microsoft.com/office/drawing/2014/main" id="{BC1EB9B9-4E69-4A99-89BD-414DC45424D0}"/>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73;p33">
                <a:extLst>
                  <a:ext uri="{FF2B5EF4-FFF2-40B4-BE49-F238E27FC236}">
                    <a16:creationId xmlns:a16="http://schemas.microsoft.com/office/drawing/2014/main" id="{4F443288-67DF-48A0-B4B0-C74319700351}"/>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 name="Google Shape;954;p33">
            <a:extLst>
              <a:ext uri="{FF2B5EF4-FFF2-40B4-BE49-F238E27FC236}">
                <a16:creationId xmlns:a16="http://schemas.microsoft.com/office/drawing/2014/main" id="{19FFDEDE-5CAA-4D9A-B8EB-49C2AB06E835}"/>
              </a:ext>
            </a:extLst>
          </p:cNvPr>
          <p:cNvGrpSpPr/>
          <p:nvPr/>
        </p:nvGrpSpPr>
        <p:grpSpPr>
          <a:xfrm rot="1813784">
            <a:off x="8863105" y="4710815"/>
            <a:ext cx="166678" cy="166678"/>
            <a:chOff x="2810757" y="1723146"/>
            <a:chExt cx="719700" cy="719700"/>
          </a:xfrm>
        </p:grpSpPr>
        <p:sp>
          <p:nvSpPr>
            <p:cNvPr id="78" name="Google Shape;955;p33">
              <a:extLst>
                <a:ext uri="{FF2B5EF4-FFF2-40B4-BE49-F238E27FC236}">
                  <a16:creationId xmlns:a16="http://schemas.microsoft.com/office/drawing/2014/main" id="{F2FA6437-C5EB-4D7E-93E9-82DC381BB0C8}"/>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956;p33">
              <a:extLst>
                <a:ext uri="{FF2B5EF4-FFF2-40B4-BE49-F238E27FC236}">
                  <a16:creationId xmlns:a16="http://schemas.microsoft.com/office/drawing/2014/main" id="{0B9E1C0B-5A1B-4088-BF91-4CDA3A7A2BBE}"/>
                </a:ext>
              </a:extLst>
            </p:cNvPr>
            <p:cNvGrpSpPr/>
            <p:nvPr/>
          </p:nvGrpSpPr>
          <p:grpSpPr>
            <a:xfrm>
              <a:off x="2938725" y="1995263"/>
              <a:ext cx="463750" cy="159925"/>
              <a:chOff x="5593400" y="2441250"/>
              <a:chExt cx="463750" cy="159925"/>
            </a:xfrm>
          </p:grpSpPr>
          <p:sp>
            <p:nvSpPr>
              <p:cNvPr id="80" name="Google Shape;957;p33">
                <a:extLst>
                  <a:ext uri="{FF2B5EF4-FFF2-40B4-BE49-F238E27FC236}">
                    <a16:creationId xmlns:a16="http://schemas.microsoft.com/office/drawing/2014/main" id="{560A1C42-2462-4754-A9C0-1EC28F381996}"/>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8;p33">
                <a:extLst>
                  <a:ext uri="{FF2B5EF4-FFF2-40B4-BE49-F238E27FC236}">
                    <a16:creationId xmlns:a16="http://schemas.microsoft.com/office/drawing/2014/main" id="{2A004591-B12E-486C-8D8A-EC6E08041BFD}"/>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9;p33">
                <a:extLst>
                  <a:ext uri="{FF2B5EF4-FFF2-40B4-BE49-F238E27FC236}">
                    <a16:creationId xmlns:a16="http://schemas.microsoft.com/office/drawing/2014/main" id="{D7C9EA6A-BDE8-4C08-B021-F8149A7A0636}"/>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60;p33">
                <a:extLst>
                  <a:ext uri="{FF2B5EF4-FFF2-40B4-BE49-F238E27FC236}">
                    <a16:creationId xmlns:a16="http://schemas.microsoft.com/office/drawing/2014/main" id="{6F0DD5D5-43EA-4C7C-BC92-6EE944EB62E1}"/>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61;p33">
                <a:extLst>
                  <a:ext uri="{FF2B5EF4-FFF2-40B4-BE49-F238E27FC236}">
                    <a16:creationId xmlns:a16="http://schemas.microsoft.com/office/drawing/2014/main" id="{D1E2694E-F29E-4E47-85ED-29D1304E0E36}"/>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62;p33">
                <a:extLst>
                  <a:ext uri="{FF2B5EF4-FFF2-40B4-BE49-F238E27FC236}">
                    <a16:creationId xmlns:a16="http://schemas.microsoft.com/office/drawing/2014/main" id="{3A600FB3-384A-4A60-BD61-F60201145B47}"/>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63;p33">
                <a:extLst>
                  <a:ext uri="{FF2B5EF4-FFF2-40B4-BE49-F238E27FC236}">
                    <a16:creationId xmlns:a16="http://schemas.microsoft.com/office/drawing/2014/main" id="{34A9F859-492E-4FA9-875B-54F65CFF4B75}"/>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64;p33">
                <a:extLst>
                  <a:ext uri="{FF2B5EF4-FFF2-40B4-BE49-F238E27FC236}">
                    <a16:creationId xmlns:a16="http://schemas.microsoft.com/office/drawing/2014/main" id="{B790412A-A1CC-45FD-9AD5-28911A29A77F}"/>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65;p33">
                <a:extLst>
                  <a:ext uri="{FF2B5EF4-FFF2-40B4-BE49-F238E27FC236}">
                    <a16:creationId xmlns:a16="http://schemas.microsoft.com/office/drawing/2014/main" id="{9A7A3E0A-953A-492E-8BD3-005E40A973B6}"/>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66;p33">
                <a:extLst>
                  <a:ext uri="{FF2B5EF4-FFF2-40B4-BE49-F238E27FC236}">
                    <a16:creationId xmlns:a16="http://schemas.microsoft.com/office/drawing/2014/main" id="{DE435EA3-5114-4CB0-8E6E-B8DBB49EB4EC}"/>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7;p33">
                <a:extLst>
                  <a:ext uri="{FF2B5EF4-FFF2-40B4-BE49-F238E27FC236}">
                    <a16:creationId xmlns:a16="http://schemas.microsoft.com/office/drawing/2014/main" id="{C1D3EA76-D441-4D1E-B440-874D52BC5C46}"/>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68;p33">
                <a:extLst>
                  <a:ext uri="{FF2B5EF4-FFF2-40B4-BE49-F238E27FC236}">
                    <a16:creationId xmlns:a16="http://schemas.microsoft.com/office/drawing/2014/main" id="{EE5341DB-3D2E-4DC3-9EF3-6B5BCA92ED9B}"/>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69;p33">
                <a:extLst>
                  <a:ext uri="{FF2B5EF4-FFF2-40B4-BE49-F238E27FC236}">
                    <a16:creationId xmlns:a16="http://schemas.microsoft.com/office/drawing/2014/main" id="{547DA606-7FED-4481-8259-9D0E4F10DC8B}"/>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 name="Google Shape;970;p33">
            <a:extLst>
              <a:ext uri="{FF2B5EF4-FFF2-40B4-BE49-F238E27FC236}">
                <a16:creationId xmlns:a16="http://schemas.microsoft.com/office/drawing/2014/main" id="{5E384CCB-F7E1-42F0-8BF1-4CABC8990B9C}"/>
              </a:ext>
            </a:extLst>
          </p:cNvPr>
          <p:cNvGrpSpPr/>
          <p:nvPr/>
        </p:nvGrpSpPr>
        <p:grpSpPr>
          <a:xfrm rot="-1159155">
            <a:off x="677642" y="340989"/>
            <a:ext cx="166638" cy="166638"/>
            <a:chOff x="2810757" y="1723146"/>
            <a:chExt cx="719700" cy="719700"/>
          </a:xfrm>
        </p:grpSpPr>
        <p:sp>
          <p:nvSpPr>
            <p:cNvPr id="94" name="Google Shape;971;p33">
              <a:extLst>
                <a:ext uri="{FF2B5EF4-FFF2-40B4-BE49-F238E27FC236}">
                  <a16:creationId xmlns:a16="http://schemas.microsoft.com/office/drawing/2014/main" id="{7F5604C3-CE68-4F8A-992A-0F38EE81E3E0}"/>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72;p33">
              <a:extLst>
                <a:ext uri="{FF2B5EF4-FFF2-40B4-BE49-F238E27FC236}">
                  <a16:creationId xmlns:a16="http://schemas.microsoft.com/office/drawing/2014/main" id="{5156049C-3EAE-4A49-94E9-E467AB95C3E9}"/>
                </a:ext>
              </a:extLst>
            </p:cNvPr>
            <p:cNvGrpSpPr/>
            <p:nvPr/>
          </p:nvGrpSpPr>
          <p:grpSpPr>
            <a:xfrm>
              <a:off x="2938725" y="1995263"/>
              <a:ext cx="463750" cy="159925"/>
              <a:chOff x="5593400" y="2441250"/>
              <a:chExt cx="463750" cy="159925"/>
            </a:xfrm>
          </p:grpSpPr>
          <p:sp>
            <p:nvSpPr>
              <p:cNvPr id="96" name="Google Shape;973;p33">
                <a:extLst>
                  <a:ext uri="{FF2B5EF4-FFF2-40B4-BE49-F238E27FC236}">
                    <a16:creationId xmlns:a16="http://schemas.microsoft.com/office/drawing/2014/main" id="{DF7CC963-DF12-4379-A827-6134321D73A4}"/>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4;p33">
                <a:extLst>
                  <a:ext uri="{FF2B5EF4-FFF2-40B4-BE49-F238E27FC236}">
                    <a16:creationId xmlns:a16="http://schemas.microsoft.com/office/drawing/2014/main" id="{C8819DF1-57D4-4B78-AAD5-9E1AA560851A}"/>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75;p33">
                <a:extLst>
                  <a:ext uri="{FF2B5EF4-FFF2-40B4-BE49-F238E27FC236}">
                    <a16:creationId xmlns:a16="http://schemas.microsoft.com/office/drawing/2014/main" id="{0635C5C3-2D47-4976-9709-E9FBC1F7207A}"/>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76;p33">
                <a:extLst>
                  <a:ext uri="{FF2B5EF4-FFF2-40B4-BE49-F238E27FC236}">
                    <a16:creationId xmlns:a16="http://schemas.microsoft.com/office/drawing/2014/main" id="{E9F351BD-F845-427F-8A2C-C9FDC30E5C9B}"/>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77;p33">
                <a:extLst>
                  <a:ext uri="{FF2B5EF4-FFF2-40B4-BE49-F238E27FC236}">
                    <a16:creationId xmlns:a16="http://schemas.microsoft.com/office/drawing/2014/main" id="{3919EFE9-EB54-4F17-873B-5E4C881F9FC3}"/>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78;p33">
                <a:extLst>
                  <a:ext uri="{FF2B5EF4-FFF2-40B4-BE49-F238E27FC236}">
                    <a16:creationId xmlns:a16="http://schemas.microsoft.com/office/drawing/2014/main" id="{D6E9560A-3A3F-4755-AE5A-4264DB4AFCE8}"/>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79;p33">
                <a:extLst>
                  <a:ext uri="{FF2B5EF4-FFF2-40B4-BE49-F238E27FC236}">
                    <a16:creationId xmlns:a16="http://schemas.microsoft.com/office/drawing/2014/main" id="{CB1D90A7-E285-4F1F-A1E1-7DF123999A56}"/>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80;p33">
                <a:extLst>
                  <a:ext uri="{FF2B5EF4-FFF2-40B4-BE49-F238E27FC236}">
                    <a16:creationId xmlns:a16="http://schemas.microsoft.com/office/drawing/2014/main" id="{B5EC9AF3-2B8F-40BC-BAAA-E4F77C288514}"/>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81;p33">
                <a:extLst>
                  <a:ext uri="{FF2B5EF4-FFF2-40B4-BE49-F238E27FC236}">
                    <a16:creationId xmlns:a16="http://schemas.microsoft.com/office/drawing/2014/main" id="{138E66E8-FDCF-43A9-81BA-6B8B784E1280}"/>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82;p33">
                <a:extLst>
                  <a:ext uri="{FF2B5EF4-FFF2-40B4-BE49-F238E27FC236}">
                    <a16:creationId xmlns:a16="http://schemas.microsoft.com/office/drawing/2014/main" id="{8AB08374-E8F4-49FE-AD9E-0496292E0926}"/>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83;p33">
                <a:extLst>
                  <a:ext uri="{FF2B5EF4-FFF2-40B4-BE49-F238E27FC236}">
                    <a16:creationId xmlns:a16="http://schemas.microsoft.com/office/drawing/2014/main" id="{85237E3B-D800-4729-B5AD-7A595182F9EC}"/>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84;p33">
                <a:extLst>
                  <a:ext uri="{FF2B5EF4-FFF2-40B4-BE49-F238E27FC236}">
                    <a16:creationId xmlns:a16="http://schemas.microsoft.com/office/drawing/2014/main" id="{789EE4E2-F4A0-4F3D-91C7-220869482C46}"/>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85;p33">
                <a:extLst>
                  <a:ext uri="{FF2B5EF4-FFF2-40B4-BE49-F238E27FC236}">
                    <a16:creationId xmlns:a16="http://schemas.microsoft.com/office/drawing/2014/main" id="{BD16CFBC-3DF7-44A2-B8B2-3620AD7ACC45}"/>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oogle Shape;1018;p33">
            <a:extLst>
              <a:ext uri="{FF2B5EF4-FFF2-40B4-BE49-F238E27FC236}">
                <a16:creationId xmlns:a16="http://schemas.microsoft.com/office/drawing/2014/main" id="{22CF4F93-4BE0-4E3B-914F-522EAAA65FF4}"/>
              </a:ext>
            </a:extLst>
          </p:cNvPr>
          <p:cNvGrpSpPr/>
          <p:nvPr/>
        </p:nvGrpSpPr>
        <p:grpSpPr>
          <a:xfrm rot="-774445">
            <a:off x="8430624" y="4961186"/>
            <a:ext cx="166573" cy="166573"/>
            <a:chOff x="2810757" y="1723146"/>
            <a:chExt cx="719700" cy="719700"/>
          </a:xfrm>
        </p:grpSpPr>
        <p:sp>
          <p:nvSpPr>
            <p:cNvPr id="110" name="Google Shape;1019;p33">
              <a:extLst>
                <a:ext uri="{FF2B5EF4-FFF2-40B4-BE49-F238E27FC236}">
                  <a16:creationId xmlns:a16="http://schemas.microsoft.com/office/drawing/2014/main" id="{95B923E3-7F60-47E1-B3F3-C214227FBDB2}"/>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020;p33">
              <a:extLst>
                <a:ext uri="{FF2B5EF4-FFF2-40B4-BE49-F238E27FC236}">
                  <a16:creationId xmlns:a16="http://schemas.microsoft.com/office/drawing/2014/main" id="{38DBBB19-2035-4228-941C-B356386AE71D}"/>
                </a:ext>
              </a:extLst>
            </p:cNvPr>
            <p:cNvGrpSpPr/>
            <p:nvPr/>
          </p:nvGrpSpPr>
          <p:grpSpPr>
            <a:xfrm>
              <a:off x="2938725" y="1995263"/>
              <a:ext cx="463750" cy="159925"/>
              <a:chOff x="5593400" y="2441250"/>
              <a:chExt cx="463750" cy="159925"/>
            </a:xfrm>
          </p:grpSpPr>
          <p:sp>
            <p:nvSpPr>
              <p:cNvPr id="112" name="Google Shape;1021;p33">
                <a:extLst>
                  <a:ext uri="{FF2B5EF4-FFF2-40B4-BE49-F238E27FC236}">
                    <a16:creationId xmlns:a16="http://schemas.microsoft.com/office/drawing/2014/main" id="{D0D90847-26C2-4A58-A481-E34BEF81A123}"/>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22;p33">
                <a:extLst>
                  <a:ext uri="{FF2B5EF4-FFF2-40B4-BE49-F238E27FC236}">
                    <a16:creationId xmlns:a16="http://schemas.microsoft.com/office/drawing/2014/main" id="{A4DF7CD8-105D-4110-9069-229DFC83058F}"/>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23;p33">
                <a:extLst>
                  <a:ext uri="{FF2B5EF4-FFF2-40B4-BE49-F238E27FC236}">
                    <a16:creationId xmlns:a16="http://schemas.microsoft.com/office/drawing/2014/main" id="{B9570470-E93E-462F-88CC-7CB2541DB7EB}"/>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24;p33">
                <a:extLst>
                  <a:ext uri="{FF2B5EF4-FFF2-40B4-BE49-F238E27FC236}">
                    <a16:creationId xmlns:a16="http://schemas.microsoft.com/office/drawing/2014/main" id="{E77AE8B8-F61C-40EF-9FA8-2C1C7D0D71CC}"/>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25;p33">
                <a:extLst>
                  <a:ext uri="{FF2B5EF4-FFF2-40B4-BE49-F238E27FC236}">
                    <a16:creationId xmlns:a16="http://schemas.microsoft.com/office/drawing/2014/main" id="{44A20ECF-2844-4900-AFC9-49EA6EAEBFF5}"/>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26;p33">
                <a:extLst>
                  <a:ext uri="{FF2B5EF4-FFF2-40B4-BE49-F238E27FC236}">
                    <a16:creationId xmlns:a16="http://schemas.microsoft.com/office/drawing/2014/main" id="{EBB0ACCF-3588-49F8-B0EB-0142F539C90F}"/>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27;p33">
                <a:extLst>
                  <a:ext uri="{FF2B5EF4-FFF2-40B4-BE49-F238E27FC236}">
                    <a16:creationId xmlns:a16="http://schemas.microsoft.com/office/drawing/2014/main" id="{306A7C2D-B0F0-4E68-A351-3ABBC71CF222}"/>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28;p33">
                <a:extLst>
                  <a:ext uri="{FF2B5EF4-FFF2-40B4-BE49-F238E27FC236}">
                    <a16:creationId xmlns:a16="http://schemas.microsoft.com/office/drawing/2014/main" id="{08438404-B169-4703-9BA6-E16BA3F0D6B4}"/>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29;p33">
                <a:extLst>
                  <a:ext uri="{FF2B5EF4-FFF2-40B4-BE49-F238E27FC236}">
                    <a16:creationId xmlns:a16="http://schemas.microsoft.com/office/drawing/2014/main" id="{72D96578-EA65-4753-A54E-A0688F535239}"/>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30;p33">
                <a:extLst>
                  <a:ext uri="{FF2B5EF4-FFF2-40B4-BE49-F238E27FC236}">
                    <a16:creationId xmlns:a16="http://schemas.microsoft.com/office/drawing/2014/main" id="{A71DB589-3D0D-4372-9FEF-53FCF8C2908C}"/>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31;p33">
                <a:extLst>
                  <a:ext uri="{FF2B5EF4-FFF2-40B4-BE49-F238E27FC236}">
                    <a16:creationId xmlns:a16="http://schemas.microsoft.com/office/drawing/2014/main" id="{40BAB557-2EA1-4B2C-8A6F-36EB9BA7518B}"/>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32;p33">
                <a:extLst>
                  <a:ext uri="{FF2B5EF4-FFF2-40B4-BE49-F238E27FC236}">
                    <a16:creationId xmlns:a16="http://schemas.microsoft.com/office/drawing/2014/main" id="{11633874-DDBF-457F-9A72-83350E60672A}"/>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33;p33">
                <a:extLst>
                  <a:ext uri="{FF2B5EF4-FFF2-40B4-BE49-F238E27FC236}">
                    <a16:creationId xmlns:a16="http://schemas.microsoft.com/office/drawing/2014/main" id="{A2DF8EFD-F5BE-4E6F-8117-BEF0D210BC2E}"/>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 name="Google Shape;1018;p33">
            <a:extLst>
              <a:ext uri="{FF2B5EF4-FFF2-40B4-BE49-F238E27FC236}">
                <a16:creationId xmlns:a16="http://schemas.microsoft.com/office/drawing/2014/main" id="{504079B4-4337-47F7-930A-9578E736D0E0}"/>
              </a:ext>
            </a:extLst>
          </p:cNvPr>
          <p:cNvGrpSpPr/>
          <p:nvPr/>
        </p:nvGrpSpPr>
        <p:grpSpPr>
          <a:xfrm rot="-774445">
            <a:off x="131202" y="4758563"/>
            <a:ext cx="166573" cy="166573"/>
            <a:chOff x="2810757" y="1723146"/>
            <a:chExt cx="719700" cy="719700"/>
          </a:xfrm>
        </p:grpSpPr>
        <p:sp>
          <p:nvSpPr>
            <p:cNvPr id="126" name="Google Shape;1019;p33">
              <a:extLst>
                <a:ext uri="{FF2B5EF4-FFF2-40B4-BE49-F238E27FC236}">
                  <a16:creationId xmlns:a16="http://schemas.microsoft.com/office/drawing/2014/main" id="{A2942BC6-FC81-485F-A521-62DEEB331D15}"/>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020;p33">
              <a:extLst>
                <a:ext uri="{FF2B5EF4-FFF2-40B4-BE49-F238E27FC236}">
                  <a16:creationId xmlns:a16="http://schemas.microsoft.com/office/drawing/2014/main" id="{0F7CCA2C-BC40-48EE-8695-DECB19911CAD}"/>
                </a:ext>
              </a:extLst>
            </p:cNvPr>
            <p:cNvGrpSpPr/>
            <p:nvPr/>
          </p:nvGrpSpPr>
          <p:grpSpPr>
            <a:xfrm>
              <a:off x="2938725" y="1995263"/>
              <a:ext cx="463750" cy="159925"/>
              <a:chOff x="5593400" y="2441250"/>
              <a:chExt cx="463750" cy="159925"/>
            </a:xfrm>
          </p:grpSpPr>
          <p:sp>
            <p:nvSpPr>
              <p:cNvPr id="128" name="Google Shape;1021;p33">
                <a:extLst>
                  <a:ext uri="{FF2B5EF4-FFF2-40B4-BE49-F238E27FC236}">
                    <a16:creationId xmlns:a16="http://schemas.microsoft.com/office/drawing/2014/main" id="{14DC1C54-7B13-4A4A-B56D-9D1C362870DD}"/>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22;p33">
                <a:extLst>
                  <a:ext uri="{FF2B5EF4-FFF2-40B4-BE49-F238E27FC236}">
                    <a16:creationId xmlns:a16="http://schemas.microsoft.com/office/drawing/2014/main" id="{B522AD30-1A31-4E73-BA83-750AD6F8112C}"/>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23;p33">
                <a:extLst>
                  <a:ext uri="{FF2B5EF4-FFF2-40B4-BE49-F238E27FC236}">
                    <a16:creationId xmlns:a16="http://schemas.microsoft.com/office/drawing/2014/main" id="{8CB3BE23-E5E7-4F0C-8AD6-407E9E8A4284}"/>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24;p33">
                <a:extLst>
                  <a:ext uri="{FF2B5EF4-FFF2-40B4-BE49-F238E27FC236}">
                    <a16:creationId xmlns:a16="http://schemas.microsoft.com/office/drawing/2014/main" id="{59DFF4A9-9538-4A13-A8D1-59FBB531F0C0}"/>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25;p33">
                <a:extLst>
                  <a:ext uri="{FF2B5EF4-FFF2-40B4-BE49-F238E27FC236}">
                    <a16:creationId xmlns:a16="http://schemas.microsoft.com/office/drawing/2014/main" id="{87B2AFD6-BB59-4465-B355-0C1FCDA51D15}"/>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26;p33">
                <a:extLst>
                  <a:ext uri="{FF2B5EF4-FFF2-40B4-BE49-F238E27FC236}">
                    <a16:creationId xmlns:a16="http://schemas.microsoft.com/office/drawing/2014/main" id="{582C8331-AB67-49B9-8E5E-27FFE6280913}"/>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27;p33">
                <a:extLst>
                  <a:ext uri="{FF2B5EF4-FFF2-40B4-BE49-F238E27FC236}">
                    <a16:creationId xmlns:a16="http://schemas.microsoft.com/office/drawing/2014/main" id="{DE7E582C-01F2-442C-84F5-ED152A3323DB}"/>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28;p33">
                <a:extLst>
                  <a:ext uri="{FF2B5EF4-FFF2-40B4-BE49-F238E27FC236}">
                    <a16:creationId xmlns:a16="http://schemas.microsoft.com/office/drawing/2014/main" id="{59187787-80AF-4E78-B6AC-9402E527C16C}"/>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29;p33">
                <a:extLst>
                  <a:ext uri="{FF2B5EF4-FFF2-40B4-BE49-F238E27FC236}">
                    <a16:creationId xmlns:a16="http://schemas.microsoft.com/office/drawing/2014/main" id="{E5BBD3D9-52D2-4885-91DC-9D861804740F}"/>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30;p33">
                <a:extLst>
                  <a:ext uri="{FF2B5EF4-FFF2-40B4-BE49-F238E27FC236}">
                    <a16:creationId xmlns:a16="http://schemas.microsoft.com/office/drawing/2014/main" id="{C446C496-8884-4A76-90B0-8B5EBE280A28}"/>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31;p33">
                <a:extLst>
                  <a:ext uri="{FF2B5EF4-FFF2-40B4-BE49-F238E27FC236}">
                    <a16:creationId xmlns:a16="http://schemas.microsoft.com/office/drawing/2014/main" id="{5DD834F9-565C-4743-9677-6E05D4E4D774}"/>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32;p33">
                <a:extLst>
                  <a:ext uri="{FF2B5EF4-FFF2-40B4-BE49-F238E27FC236}">
                    <a16:creationId xmlns:a16="http://schemas.microsoft.com/office/drawing/2014/main" id="{523FA164-7B42-4051-919B-993F51AE383F}"/>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33;p33">
                <a:extLst>
                  <a:ext uri="{FF2B5EF4-FFF2-40B4-BE49-F238E27FC236}">
                    <a16:creationId xmlns:a16="http://schemas.microsoft.com/office/drawing/2014/main" id="{6A4282CE-A171-422F-9A0C-5AB9D6657580}"/>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FECE14DC-1286-4284-90D7-6AC446E45DC8}"/>
              </a:ext>
            </a:extLst>
          </p:cNvPr>
          <p:cNvSpPr txBox="1"/>
          <p:nvPr/>
        </p:nvSpPr>
        <p:spPr>
          <a:xfrm>
            <a:off x="290180" y="1905629"/>
            <a:ext cx="8630184" cy="3046988"/>
          </a:xfrm>
          <a:prstGeom prst="rect">
            <a:avLst/>
          </a:prstGeom>
          <a:noFill/>
        </p:spPr>
        <p:txBody>
          <a:bodyPr wrap="square" rtlCol="0">
            <a:spAutoFit/>
          </a:bodyPr>
          <a:lstStyle/>
          <a:p>
            <a:pPr algn="l"/>
            <a:r>
              <a:rPr lang="vi-VN" sz="3200" dirty="0">
                <a:solidFill>
                  <a:srgbClr val="263E68"/>
                </a:solidFill>
                <a:latin typeface="Times New Roman" panose="02020603050405020304" pitchFamily="18" charset="0"/>
                <a:cs typeface="Times New Roman" panose="02020603050405020304" pitchFamily="18" charset="0"/>
              </a:rPr>
              <a:t>- Hạt nhân gồm 2 loại hạt là proton(p) mang điện tích dương và neutron( n) không mang điện.</a:t>
            </a:r>
          </a:p>
          <a:p>
            <a:pPr algn="l"/>
            <a:r>
              <a:rPr lang="vi-VN" sz="3200" dirty="0">
                <a:solidFill>
                  <a:srgbClr val="263E68"/>
                </a:solidFill>
                <a:latin typeface="Times New Roman" panose="02020603050405020304" pitchFamily="18" charset="0"/>
                <a:cs typeface="Times New Roman" panose="02020603050405020304" pitchFamily="18" charset="0"/>
              </a:rPr>
              <a:t>Vd: Hạt nhân nguyên t</a:t>
            </a:r>
            <a:r>
              <a:rPr lang="en-US" sz="3200" dirty="0">
                <a:solidFill>
                  <a:srgbClr val="263E68"/>
                </a:solidFill>
                <a:latin typeface="Times New Roman" panose="02020603050405020304" pitchFamily="18" charset="0"/>
                <a:cs typeface="Times New Roman" panose="02020603050405020304" pitchFamily="18" charset="0"/>
              </a:rPr>
              <a:t>ử</a:t>
            </a:r>
            <a:r>
              <a:rPr lang="vi-VN" sz="3200" dirty="0">
                <a:solidFill>
                  <a:srgbClr val="263E68"/>
                </a:solidFill>
                <a:latin typeface="Times New Roman" panose="02020603050405020304" pitchFamily="18" charset="0"/>
                <a:cs typeface="Times New Roman" panose="02020603050405020304" pitchFamily="18" charset="0"/>
              </a:rPr>
              <a:t> Heliu</a:t>
            </a:r>
            <a:r>
              <a:rPr lang="en-US" sz="3200" dirty="0">
                <a:solidFill>
                  <a:srgbClr val="263E68"/>
                </a:solidFill>
                <a:latin typeface="Times New Roman" panose="02020603050405020304" pitchFamily="18" charset="0"/>
                <a:cs typeface="Times New Roman" panose="02020603050405020304" pitchFamily="18" charset="0"/>
              </a:rPr>
              <a:t>m</a:t>
            </a:r>
            <a:r>
              <a:rPr lang="vi-VN" sz="3200" dirty="0">
                <a:solidFill>
                  <a:srgbClr val="263E68"/>
                </a:solidFill>
                <a:latin typeface="Times New Roman" panose="02020603050405020304" pitchFamily="18" charset="0"/>
                <a:cs typeface="Times New Roman" panose="02020603050405020304" pitchFamily="18" charset="0"/>
              </a:rPr>
              <a:t> gồm 2p và 2n</a:t>
            </a:r>
          </a:p>
          <a:p>
            <a:pPr algn="l"/>
            <a:r>
              <a:rPr lang="en-US" sz="3200" dirty="0">
                <a:solidFill>
                  <a:srgbClr val="263E68"/>
                </a:solidFill>
                <a:latin typeface="Times New Roman" panose="02020603050405020304" pitchFamily="18" charset="0"/>
                <a:cs typeface="Times New Roman" panose="02020603050405020304" pitchFamily="18" charset="0"/>
              </a:rPr>
              <a:t>- </a:t>
            </a:r>
            <a:r>
              <a:rPr lang="vi-VN" sz="3200" dirty="0">
                <a:solidFill>
                  <a:srgbClr val="263E68"/>
                </a:solidFill>
                <a:latin typeface="Times New Roman" panose="02020603050405020304" pitchFamily="18" charset="0"/>
                <a:cs typeface="Times New Roman" panose="02020603050405020304" pitchFamily="18" charset="0"/>
              </a:rPr>
              <a:t>Mỗi hạt proton mang 1 đơn vị điện tích dương, kí hiệu +1. Tổng số điện tích</a:t>
            </a:r>
            <a:r>
              <a:rPr lang="en-US" sz="3200" dirty="0">
                <a:solidFill>
                  <a:srgbClr val="263E68"/>
                </a:solidFill>
                <a:latin typeface="Times New Roman" panose="02020603050405020304" pitchFamily="18" charset="0"/>
                <a:cs typeface="Times New Roman" panose="02020603050405020304" pitchFamily="18" charset="0"/>
              </a:rPr>
              <a:t> </a:t>
            </a:r>
            <a:r>
              <a:rPr lang="vi-VN" sz="3200" dirty="0">
                <a:solidFill>
                  <a:srgbClr val="263E68"/>
                </a:solidFill>
                <a:latin typeface="Times New Roman" panose="02020603050405020304" pitchFamily="18" charset="0"/>
                <a:cs typeface="Times New Roman" panose="02020603050405020304" pitchFamily="18" charset="0"/>
              </a:rPr>
              <a:t>(kí hiệu Z) bằng tổng số hạt proton.</a:t>
            </a:r>
          </a:p>
        </p:txBody>
      </p:sp>
    </p:spTree>
    <p:extLst>
      <p:ext uri="{BB962C8B-B14F-4D97-AF65-F5344CB8AC3E}">
        <p14:creationId xmlns:p14="http://schemas.microsoft.com/office/powerpoint/2010/main" val="8819082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06A0C1-94E5-4809-A5E1-536CEF23EA4C}"/>
              </a:ext>
            </a:extLst>
          </p:cNvPr>
          <p:cNvSpPr txBox="1"/>
          <p:nvPr/>
        </p:nvSpPr>
        <p:spPr>
          <a:xfrm>
            <a:off x="1320799" y="151304"/>
            <a:ext cx="1174044" cy="584775"/>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Bài</a:t>
            </a:r>
            <a:r>
              <a:rPr lang="en-US" sz="3200" dirty="0">
                <a:solidFill>
                  <a:srgbClr val="263E68"/>
                </a:solidFill>
                <a:latin typeface="Times New Roman" panose="02020603050405020304" pitchFamily="18" charset="0"/>
                <a:cs typeface="Times New Roman" panose="02020603050405020304" pitchFamily="18" charset="0"/>
              </a:rPr>
              <a:t> 2</a:t>
            </a:r>
          </a:p>
        </p:txBody>
      </p:sp>
      <p:sp>
        <p:nvSpPr>
          <p:cNvPr id="3" name="TextBox 2">
            <a:extLst>
              <a:ext uri="{FF2B5EF4-FFF2-40B4-BE49-F238E27FC236}">
                <a16:creationId xmlns:a16="http://schemas.microsoft.com/office/drawing/2014/main" id="{9926490F-7175-420A-8998-9745BE798C45}"/>
              </a:ext>
            </a:extLst>
          </p:cNvPr>
          <p:cNvSpPr txBox="1"/>
          <p:nvPr/>
        </p:nvSpPr>
        <p:spPr>
          <a:xfrm>
            <a:off x="3167944" y="133220"/>
            <a:ext cx="2731911" cy="584775"/>
          </a:xfrm>
          <a:prstGeom prst="rect">
            <a:avLst/>
          </a:prstGeom>
          <a:solidFill>
            <a:srgbClr val="FC9D82"/>
          </a:solidFill>
        </p:spPr>
        <p:txBody>
          <a:bodyPr wrap="square" rtlCol="0">
            <a:spAutoFit/>
          </a:bodyPr>
          <a:lstStyle/>
          <a:p>
            <a:pPr algn="l"/>
            <a:r>
              <a:rPr lang="en-US" sz="3200" b="1" dirty="0">
                <a:solidFill>
                  <a:srgbClr val="263E68"/>
                </a:solidFill>
                <a:latin typeface="Times New Roman" panose="02020603050405020304" pitchFamily="18" charset="0"/>
                <a:cs typeface="Times New Roman" panose="02020603050405020304" pitchFamily="18" charset="0"/>
              </a:rPr>
              <a:t>NGUYÊN TỬ</a:t>
            </a:r>
          </a:p>
        </p:txBody>
      </p:sp>
      <p:sp>
        <p:nvSpPr>
          <p:cNvPr id="7" name="TextBox 6">
            <a:extLst>
              <a:ext uri="{FF2B5EF4-FFF2-40B4-BE49-F238E27FC236}">
                <a16:creationId xmlns:a16="http://schemas.microsoft.com/office/drawing/2014/main" id="{5F5627AE-C8A4-42EC-A08F-E2B241F3AD79}"/>
              </a:ext>
            </a:extLst>
          </p:cNvPr>
          <p:cNvSpPr txBox="1"/>
          <p:nvPr/>
        </p:nvSpPr>
        <p:spPr>
          <a:xfrm>
            <a:off x="214489" y="736079"/>
            <a:ext cx="7495822" cy="584775"/>
          </a:xfrm>
          <a:prstGeom prst="rect">
            <a:avLst/>
          </a:prstGeom>
          <a:noFill/>
        </p:spPr>
        <p:txBody>
          <a:bodyPr wrap="square" rtlCol="0">
            <a:spAutoFit/>
          </a:bodyPr>
          <a:lstStyle/>
          <a:p>
            <a:pPr algn="l"/>
            <a:r>
              <a:rPr lang="en-US" sz="3200" b="1" dirty="0">
                <a:solidFill>
                  <a:srgbClr val="263E68"/>
                </a:solidFill>
                <a:latin typeface="Times New Roman" panose="02020603050405020304" pitchFamily="18" charset="0"/>
                <a:cs typeface="Times New Roman" panose="02020603050405020304" pitchFamily="18" charset="0"/>
              </a:rPr>
              <a:t>3. </a:t>
            </a:r>
            <a:r>
              <a:rPr lang="en-US" sz="3200" b="1" dirty="0" err="1">
                <a:solidFill>
                  <a:srgbClr val="263E68"/>
                </a:solidFill>
                <a:latin typeface="Times New Roman" panose="02020603050405020304" pitchFamily="18" charset="0"/>
                <a:cs typeface="Times New Roman" panose="02020603050405020304" pitchFamily="18" charset="0"/>
              </a:rPr>
              <a:t>Cấu</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tạo</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nguyên</a:t>
            </a:r>
            <a:r>
              <a:rPr lang="en-US" sz="3200" b="1" dirty="0">
                <a:solidFill>
                  <a:srgbClr val="263E68"/>
                </a:solidFill>
                <a:latin typeface="Times New Roman" panose="02020603050405020304" pitchFamily="18" charset="0"/>
                <a:cs typeface="Times New Roman" panose="02020603050405020304" pitchFamily="18" charset="0"/>
              </a:rPr>
              <a:t> </a:t>
            </a:r>
            <a:r>
              <a:rPr lang="en-US" sz="3200" b="1" dirty="0" err="1">
                <a:solidFill>
                  <a:srgbClr val="263E68"/>
                </a:solidFill>
                <a:latin typeface="Times New Roman" panose="02020603050405020304" pitchFamily="18" charset="0"/>
                <a:cs typeface="Times New Roman" panose="02020603050405020304" pitchFamily="18" charset="0"/>
              </a:rPr>
              <a:t>tử</a:t>
            </a:r>
            <a:endParaRPr lang="en-US" sz="3200" b="1" dirty="0">
              <a:solidFill>
                <a:srgbClr val="263E68"/>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97F2D86-6B41-4C44-A3F7-8AD8E9773042}"/>
              </a:ext>
            </a:extLst>
          </p:cNvPr>
          <p:cNvSpPr txBox="1"/>
          <p:nvPr/>
        </p:nvSpPr>
        <p:spPr>
          <a:xfrm>
            <a:off x="299327" y="1346309"/>
            <a:ext cx="4034996" cy="584775"/>
          </a:xfrm>
          <a:prstGeom prst="rect">
            <a:avLst/>
          </a:prstGeom>
          <a:noFill/>
        </p:spPr>
        <p:txBody>
          <a:bodyPr wrap="square" rtlCol="0">
            <a:spAutoFit/>
          </a:bodyPr>
          <a:lstStyle/>
          <a:p>
            <a:r>
              <a:rPr lang="en-US" sz="3200" dirty="0">
                <a:solidFill>
                  <a:srgbClr val="263E68"/>
                </a:solidFill>
                <a:latin typeface="Times New Roman" panose="02020603050405020304" pitchFamily="18" charset="0"/>
                <a:cs typeface="Times New Roman" panose="02020603050405020304" pitchFamily="18" charset="0"/>
              </a:rPr>
              <a:t>b. </a:t>
            </a:r>
            <a:r>
              <a:rPr lang="en-US" sz="3200" dirty="0" err="1">
                <a:solidFill>
                  <a:srgbClr val="263E68"/>
                </a:solidFill>
                <a:latin typeface="Times New Roman" panose="02020603050405020304" pitchFamily="18" charset="0"/>
                <a:cs typeface="Times New Roman" panose="02020603050405020304" pitchFamily="18" charset="0"/>
              </a:rPr>
              <a:t>Vỏ</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nguyên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tử</a:t>
            </a:r>
            <a:endParaRPr lang="en-US" sz="3200" dirty="0">
              <a:solidFill>
                <a:srgbClr val="263E68"/>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2F7A0C90-2C15-47E1-A95E-9BA47926D4B6}"/>
              </a:ext>
            </a:extLst>
          </p:cNvPr>
          <p:cNvCxnSpPr>
            <a:stCxn id="7" idx="1"/>
          </p:cNvCxnSpPr>
          <p:nvPr/>
        </p:nvCxnSpPr>
        <p:spPr>
          <a:xfrm>
            <a:off x="214489" y="1028467"/>
            <a:ext cx="0" cy="344193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4E87DA-8CBF-4218-AC28-AC3D90A36F4E}"/>
              </a:ext>
            </a:extLst>
          </p:cNvPr>
          <p:cNvCxnSpPr/>
          <p:nvPr/>
        </p:nvCxnSpPr>
        <p:spPr>
          <a:xfrm>
            <a:off x="8946445" y="1028467"/>
            <a:ext cx="0" cy="344193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13" name="Google Shape;810;p33">
            <a:extLst>
              <a:ext uri="{FF2B5EF4-FFF2-40B4-BE49-F238E27FC236}">
                <a16:creationId xmlns:a16="http://schemas.microsoft.com/office/drawing/2014/main" id="{A5616540-FCE7-4FBC-822D-05574202212D}"/>
              </a:ext>
            </a:extLst>
          </p:cNvPr>
          <p:cNvGrpSpPr/>
          <p:nvPr/>
        </p:nvGrpSpPr>
        <p:grpSpPr>
          <a:xfrm>
            <a:off x="7588601" y="151304"/>
            <a:ext cx="1057930" cy="1016941"/>
            <a:chOff x="2214529" y="2433804"/>
            <a:chExt cx="2706110" cy="2676600"/>
          </a:xfrm>
        </p:grpSpPr>
        <p:sp>
          <p:nvSpPr>
            <p:cNvPr id="14" name="Google Shape;811;p33">
              <a:extLst>
                <a:ext uri="{FF2B5EF4-FFF2-40B4-BE49-F238E27FC236}">
                  <a16:creationId xmlns:a16="http://schemas.microsoft.com/office/drawing/2014/main" id="{AF278C91-F2A3-48E4-A23A-4FD40FC2DA2B}"/>
                </a:ext>
              </a:extLst>
            </p:cNvPr>
            <p:cNvSpPr/>
            <p:nvPr/>
          </p:nvSpPr>
          <p:spPr>
            <a:xfrm>
              <a:off x="3189613" y="2433804"/>
              <a:ext cx="775500" cy="26766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2;p33">
              <a:extLst>
                <a:ext uri="{FF2B5EF4-FFF2-40B4-BE49-F238E27FC236}">
                  <a16:creationId xmlns:a16="http://schemas.microsoft.com/office/drawing/2014/main" id="{FBB4B9F5-488B-4F0D-A12B-EEB9D21FAEC0}"/>
                </a:ext>
              </a:extLst>
            </p:cNvPr>
            <p:cNvSpPr/>
            <p:nvPr/>
          </p:nvSpPr>
          <p:spPr>
            <a:xfrm rot="3599640">
              <a:off x="3179809" y="2422465"/>
              <a:ext cx="775659" cy="2676683"/>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13;p33">
              <a:extLst>
                <a:ext uri="{FF2B5EF4-FFF2-40B4-BE49-F238E27FC236}">
                  <a16:creationId xmlns:a16="http://schemas.microsoft.com/office/drawing/2014/main" id="{71DB16F2-02BF-4CDE-A737-A293EFFABD93}"/>
                </a:ext>
              </a:extLst>
            </p:cNvPr>
            <p:cNvSpPr/>
            <p:nvPr/>
          </p:nvSpPr>
          <p:spPr>
            <a:xfrm rot="7200360">
              <a:off x="3179699" y="2433806"/>
              <a:ext cx="775659" cy="2676683"/>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14;p33">
              <a:extLst>
                <a:ext uri="{FF2B5EF4-FFF2-40B4-BE49-F238E27FC236}">
                  <a16:creationId xmlns:a16="http://schemas.microsoft.com/office/drawing/2014/main" id="{0A520BB8-9C6D-403D-B424-02FAD0BE4520}"/>
                </a:ext>
              </a:extLst>
            </p:cNvPr>
            <p:cNvSpPr/>
            <p:nvPr/>
          </p:nvSpPr>
          <p:spPr>
            <a:xfrm>
              <a:off x="2316805" y="3196979"/>
              <a:ext cx="353700" cy="353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815;p33">
              <a:extLst>
                <a:ext uri="{FF2B5EF4-FFF2-40B4-BE49-F238E27FC236}">
                  <a16:creationId xmlns:a16="http://schemas.microsoft.com/office/drawing/2014/main" id="{CD051CC7-BC42-4E79-9A1A-86B05C087A39}"/>
                </a:ext>
              </a:extLst>
            </p:cNvPr>
            <p:cNvGrpSpPr/>
            <p:nvPr/>
          </p:nvGrpSpPr>
          <p:grpSpPr>
            <a:xfrm>
              <a:off x="2343091" y="3325866"/>
              <a:ext cx="301143" cy="95916"/>
              <a:chOff x="5581225" y="1820025"/>
              <a:chExt cx="463725" cy="147700"/>
            </a:xfrm>
          </p:grpSpPr>
          <p:sp>
            <p:nvSpPr>
              <p:cNvPr id="64" name="Google Shape;816;p33">
                <a:extLst>
                  <a:ext uri="{FF2B5EF4-FFF2-40B4-BE49-F238E27FC236}">
                    <a16:creationId xmlns:a16="http://schemas.microsoft.com/office/drawing/2014/main" id="{2B7DC7E1-CF30-412A-8C0B-140E72553576}"/>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7;p33">
                <a:extLst>
                  <a:ext uri="{FF2B5EF4-FFF2-40B4-BE49-F238E27FC236}">
                    <a16:creationId xmlns:a16="http://schemas.microsoft.com/office/drawing/2014/main" id="{5324395F-EACB-42EB-9AF9-7B22FCF9D601}"/>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8;p33">
                <a:extLst>
                  <a:ext uri="{FF2B5EF4-FFF2-40B4-BE49-F238E27FC236}">
                    <a16:creationId xmlns:a16="http://schemas.microsoft.com/office/drawing/2014/main" id="{47676670-D427-443F-941E-51B334760F23}"/>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9;p33">
                <a:extLst>
                  <a:ext uri="{FF2B5EF4-FFF2-40B4-BE49-F238E27FC236}">
                    <a16:creationId xmlns:a16="http://schemas.microsoft.com/office/drawing/2014/main" id="{3EF292CF-530A-4A8C-A0B5-C2F0BBF6D97A}"/>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20;p33">
                <a:extLst>
                  <a:ext uri="{FF2B5EF4-FFF2-40B4-BE49-F238E27FC236}">
                    <a16:creationId xmlns:a16="http://schemas.microsoft.com/office/drawing/2014/main" id="{F3CAE7CF-1339-4D1A-9DCF-E29E2A010EC4}"/>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21;p33">
                <a:extLst>
                  <a:ext uri="{FF2B5EF4-FFF2-40B4-BE49-F238E27FC236}">
                    <a16:creationId xmlns:a16="http://schemas.microsoft.com/office/drawing/2014/main" id="{46558B94-9030-4B40-ADB6-3B9A28931142}"/>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2;p33">
                <a:extLst>
                  <a:ext uri="{FF2B5EF4-FFF2-40B4-BE49-F238E27FC236}">
                    <a16:creationId xmlns:a16="http://schemas.microsoft.com/office/drawing/2014/main" id="{1C9E4442-0588-41E8-BD99-AE442E9FA2E9}"/>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3;p33">
                <a:extLst>
                  <a:ext uri="{FF2B5EF4-FFF2-40B4-BE49-F238E27FC236}">
                    <a16:creationId xmlns:a16="http://schemas.microsoft.com/office/drawing/2014/main" id="{AD37FC37-F32E-4259-A6A2-B1AC97CEE9C0}"/>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4;p33">
                <a:extLst>
                  <a:ext uri="{FF2B5EF4-FFF2-40B4-BE49-F238E27FC236}">
                    <a16:creationId xmlns:a16="http://schemas.microsoft.com/office/drawing/2014/main" id="{DEA40E46-97CE-41E3-9645-79A63BF704AB}"/>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5;p33">
                <a:extLst>
                  <a:ext uri="{FF2B5EF4-FFF2-40B4-BE49-F238E27FC236}">
                    <a16:creationId xmlns:a16="http://schemas.microsoft.com/office/drawing/2014/main" id="{5579A9B3-9AAF-4361-AC7E-89DD1A461942}"/>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26;p33">
                <a:extLst>
                  <a:ext uri="{FF2B5EF4-FFF2-40B4-BE49-F238E27FC236}">
                    <a16:creationId xmlns:a16="http://schemas.microsoft.com/office/drawing/2014/main" id="{73B308A6-42A7-4E47-94C7-350FB1C62FB6}"/>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27;p33">
                <a:extLst>
                  <a:ext uri="{FF2B5EF4-FFF2-40B4-BE49-F238E27FC236}">
                    <a16:creationId xmlns:a16="http://schemas.microsoft.com/office/drawing/2014/main" id="{6425385D-5A22-4BA8-A8CD-C1893D117FA6}"/>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28;p33">
                <a:extLst>
                  <a:ext uri="{FF2B5EF4-FFF2-40B4-BE49-F238E27FC236}">
                    <a16:creationId xmlns:a16="http://schemas.microsoft.com/office/drawing/2014/main" id="{EC51A4D0-A211-45AA-AE16-2ACDF093AFF2}"/>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829;p33">
              <a:extLst>
                <a:ext uri="{FF2B5EF4-FFF2-40B4-BE49-F238E27FC236}">
                  <a16:creationId xmlns:a16="http://schemas.microsoft.com/office/drawing/2014/main" id="{812E61FD-3577-4833-900F-1B34E1CCD769}"/>
                </a:ext>
              </a:extLst>
            </p:cNvPr>
            <p:cNvSpPr/>
            <p:nvPr/>
          </p:nvSpPr>
          <p:spPr>
            <a:xfrm>
              <a:off x="4354930" y="3338379"/>
              <a:ext cx="353700" cy="353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830;p33">
              <a:extLst>
                <a:ext uri="{FF2B5EF4-FFF2-40B4-BE49-F238E27FC236}">
                  <a16:creationId xmlns:a16="http://schemas.microsoft.com/office/drawing/2014/main" id="{EF0A3DC3-06AE-4810-8CDA-7838C09802B2}"/>
                </a:ext>
              </a:extLst>
            </p:cNvPr>
            <p:cNvGrpSpPr/>
            <p:nvPr/>
          </p:nvGrpSpPr>
          <p:grpSpPr>
            <a:xfrm>
              <a:off x="4381216" y="3467266"/>
              <a:ext cx="301143" cy="95916"/>
              <a:chOff x="5581225" y="1820025"/>
              <a:chExt cx="463725" cy="147700"/>
            </a:xfrm>
          </p:grpSpPr>
          <p:sp>
            <p:nvSpPr>
              <p:cNvPr id="51" name="Google Shape;831;p33">
                <a:extLst>
                  <a:ext uri="{FF2B5EF4-FFF2-40B4-BE49-F238E27FC236}">
                    <a16:creationId xmlns:a16="http://schemas.microsoft.com/office/drawing/2014/main" id="{12548D44-1E22-48ED-B2D4-0E34F13A5351}"/>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32;p33">
                <a:extLst>
                  <a:ext uri="{FF2B5EF4-FFF2-40B4-BE49-F238E27FC236}">
                    <a16:creationId xmlns:a16="http://schemas.microsoft.com/office/drawing/2014/main" id="{D8381577-BAF0-4753-BA2A-982B8AC42352}"/>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33;p33">
                <a:extLst>
                  <a:ext uri="{FF2B5EF4-FFF2-40B4-BE49-F238E27FC236}">
                    <a16:creationId xmlns:a16="http://schemas.microsoft.com/office/drawing/2014/main" id="{2DFD624F-3268-42D3-A2FD-2CAB1EBF3070}"/>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34;p33">
                <a:extLst>
                  <a:ext uri="{FF2B5EF4-FFF2-40B4-BE49-F238E27FC236}">
                    <a16:creationId xmlns:a16="http://schemas.microsoft.com/office/drawing/2014/main" id="{CC06532E-C50A-4EF5-8525-E554471B9303}"/>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35;p33">
                <a:extLst>
                  <a:ext uri="{FF2B5EF4-FFF2-40B4-BE49-F238E27FC236}">
                    <a16:creationId xmlns:a16="http://schemas.microsoft.com/office/drawing/2014/main" id="{8B6FFD70-F217-4B11-A786-E078E6306F38}"/>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36;p33">
                <a:extLst>
                  <a:ext uri="{FF2B5EF4-FFF2-40B4-BE49-F238E27FC236}">
                    <a16:creationId xmlns:a16="http://schemas.microsoft.com/office/drawing/2014/main" id="{3565D520-C371-4CB0-8726-DA5F1D7C8E90}"/>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37;p33">
                <a:extLst>
                  <a:ext uri="{FF2B5EF4-FFF2-40B4-BE49-F238E27FC236}">
                    <a16:creationId xmlns:a16="http://schemas.microsoft.com/office/drawing/2014/main" id="{0E0F85A4-65DE-4B9C-BE3F-A81C87E29EDF}"/>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38;p33">
                <a:extLst>
                  <a:ext uri="{FF2B5EF4-FFF2-40B4-BE49-F238E27FC236}">
                    <a16:creationId xmlns:a16="http://schemas.microsoft.com/office/drawing/2014/main" id="{8C6EF277-38E8-4C67-B459-88B5BE9CFE63}"/>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39;p33">
                <a:extLst>
                  <a:ext uri="{FF2B5EF4-FFF2-40B4-BE49-F238E27FC236}">
                    <a16:creationId xmlns:a16="http://schemas.microsoft.com/office/drawing/2014/main" id="{07E04C05-04B1-48EE-B5A6-898252CB4115}"/>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40;p33">
                <a:extLst>
                  <a:ext uri="{FF2B5EF4-FFF2-40B4-BE49-F238E27FC236}">
                    <a16:creationId xmlns:a16="http://schemas.microsoft.com/office/drawing/2014/main" id="{6D727CE7-6991-4801-8535-CC69C9E9EB5B}"/>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41;p33">
                <a:extLst>
                  <a:ext uri="{FF2B5EF4-FFF2-40B4-BE49-F238E27FC236}">
                    <a16:creationId xmlns:a16="http://schemas.microsoft.com/office/drawing/2014/main" id="{F2E8FF82-77F2-4B2C-84D9-0EF2A7508417}"/>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42;p33">
                <a:extLst>
                  <a:ext uri="{FF2B5EF4-FFF2-40B4-BE49-F238E27FC236}">
                    <a16:creationId xmlns:a16="http://schemas.microsoft.com/office/drawing/2014/main" id="{7C77ACDD-1B81-4C4E-AAC4-626BC68416DD}"/>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43;p33">
                <a:extLst>
                  <a:ext uri="{FF2B5EF4-FFF2-40B4-BE49-F238E27FC236}">
                    <a16:creationId xmlns:a16="http://schemas.microsoft.com/office/drawing/2014/main" id="{C00748A3-C795-4BE9-95E0-13900D07B5EA}"/>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844;p33">
              <a:extLst>
                <a:ext uri="{FF2B5EF4-FFF2-40B4-BE49-F238E27FC236}">
                  <a16:creationId xmlns:a16="http://schemas.microsoft.com/office/drawing/2014/main" id="{F71DB12E-B1DB-4359-9A8B-43653F426354}"/>
                </a:ext>
              </a:extLst>
            </p:cNvPr>
            <p:cNvSpPr/>
            <p:nvPr/>
          </p:nvSpPr>
          <p:spPr>
            <a:xfrm>
              <a:off x="3163480" y="4603504"/>
              <a:ext cx="353700" cy="353700"/>
            </a:xfrm>
            <a:prstGeom prst="ellipse">
              <a:avLst/>
            </a:prstGeom>
            <a:gradFill>
              <a:gsLst>
                <a:gs pos="0">
                  <a:srgbClr val="96E7B7"/>
                </a:gs>
                <a:gs pos="100000">
                  <a:srgbClr val="37C46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845;p33">
              <a:extLst>
                <a:ext uri="{FF2B5EF4-FFF2-40B4-BE49-F238E27FC236}">
                  <a16:creationId xmlns:a16="http://schemas.microsoft.com/office/drawing/2014/main" id="{A566CDD7-8780-4C7A-9183-90576878D992}"/>
                </a:ext>
              </a:extLst>
            </p:cNvPr>
            <p:cNvGrpSpPr/>
            <p:nvPr/>
          </p:nvGrpSpPr>
          <p:grpSpPr>
            <a:xfrm>
              <a:off x="3189766" y="4732391"/>
              <a:ext cx="301143" cy="95916"/>
              <a:chOff x="5581225" y="1820025"/>
              <a:chExt cx="463725" cy="147700"/>
            </a:xfrm>
          </p:grpSpPr>
          <p:sp>
            <p:nvSpPr>
              <p:cNvPr id="38" name="Google Shape;846;p33">
                <a:extLst>
                  <a:ext uri="{FF2B5EF4-FFF2-40B4-BE49-F238E27FC236}">
                    <a16:creationId xmlns:a16="http://schemas.microsoft.com/office/drawing/2014/main" id="{32C7F3AD-859F-4F36-A6D3-18DA8E0934DE}"/>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7;p33">
                <a:extLst>
                  <a:ext uri="{FF2B5EF4-FFF2-40B4-BE49-F238E27FC236}">
                    <a16:creationId xmlns:a16="http://schemas.microsoft.com/office/drawing/2014/main" id="{8989E2F4-AF0E-4DC4-8990-CC15EE4A1F09}"/>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8;p33">
                <a:extLst>
                  <a:ext uri="{FF2B5EF4-FFF2-40B4-BE49-F238E27FC236}">
                    <a16:creationId xmlns:a16="http://schemas.microsoft.com/office/drawing/2014/main" id="{57A01C07-391C-4BCD-BFD6-B1B86EA4F339}"/>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9;p33">
                <a:extLst>
                  <a:ext uri="{FF2B5EF4-FFF2-40B4-BE49-F238E27FC236}">
                    <a16:creationId xmlns:a16="http://schemas.microsoft.com/office/drawing/2014/main" id="{2BFEAC71-DA98-415A-BF35-D56BED373180}"/>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50;p33">
                <a:extLst>
                  <a:ext uri="{FF2B5EF4-FFF2-40B4-BE49-F238E27FC236}">
                    <a16:creationId xmlns:a16="http://schemas.microsoft.com/office/drawing/2014/main" id="{BA7D39B5-4A7E-4E02-A63D-59CA1495C4D7}"/>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51;p33">
                <a:extLst>
                  <a:ext uri="{FF2B5EF4-FFF2-40B4-BE49-F238E27FC236}">
                    <a16:creationId xmlns:a16="http://schemas.microsoft.com/office/drawing/2014/main" id="{70F043F4-F7AB-4C7D-A894-B08ECB19307C}"/>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2;p33">
                <a:extLst>
                  <a:ext uri="{FF2B5EF4-FFF2-40B4-BE49-F238E27FC236}">
                    <a16:creationId xmlns:a16="http://schemas.microsoft.com/office/drawing/2014/main" id="{A396772F-F833-470F-84CF-24222D53EDA4}"/>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53;p33">
                <a:extLst>
                  <a:ext uri="{FF2B5EF4-FFF2-40B4-BE49-F238E27FC236}">
                    <a16:creationId xmlns:a16="http://schemas.microsoft.com/office/drawing/2014/main" id="{0E1AB1B5-1C8B-4062-A515-BD81F83676CB}"/>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4;p33">
                <a:extLst>
                  <a:ext uri="{FF2B5EF4-FFF2-40B4-BE49-F238E27FC236}">
                    <a16:creationId xmlns:a16="http://schemas.microsoft.com/office/drawing/2014/main" id="{ADBD25D7-A5F1-46F8-94B6-F1FB4DD4B6D6}"/>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5;p33">
                <a:extLst>
                  <a:ext uri="{FF2B5EF4-FFF2-40B4-BE49-F238E27FC236}">
                    <a16:creationId xmlns:a16="http://schemas.microsoft.com/office/drawing/2014/main" id="{A379FFCB-ED99-44EE-AC61-7E9A5AC10BAF}"/>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6;p33">
                <a:extLst>
                  <a:ext uri="{FF2B5EF4-FFF2-40B4-BE49-F238E27FC236}">
                    <a16:creationId xmlns:a16="http://schemas.microsoft.com/office/drawing/2014/main" id="{63A6D2D9-4964-4C30-8559-9E4433C09A26}"/>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7;p33">
                <a:extLst>
                  <a:ext uri="{FF2B5EF4-FFF2-40B4-BE49-F238E27FC236}">
                    <a16:creationId xmlns:a16="http://schemas.microsoft.com/office/drawing/2014/main" id="{CF4EEA49-74CD-40BF-90F9-0A63F0A56ADE}"/>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8;p33">
                <a:extLst>
                  <a:ext uri="{FF2B5EF4-FFF2-40B4-BE49-F238E27FC236}">
                    <a16:creationId xmlns:a16="http://schemas.microsoft.com/office/drawing/2014/main" id="{0C69CB6A-47DB-4852-B667-3891F4184C00}"/>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859;p33">
              <a:extLst>
                <a:ext uri="{FF2B5EF4-FFF2-40B4-BE49-F238E27FC236}">
                  <a16:creationId xmlns:a16="http://schemas.microsoft.com/office/drawing/2014/main" id="{D24B8566-759C-4CAC-9D0A-8F358CA05935}"/>
                </a:ext>
              </a:extLst>
            </p:cNvPr>
            <p:cNvSpPr/>
            <p:nvPr/>
          </p:nvSpPr>
          <p:spPr>
            <a:xfrm rot="367083">
              <a:off x="3328261" y="3532838"/>
              <a:ext cx="478525" cy="478525"/>
            </a:xfrm>
            <a:prstGeom prst="ellipse">
              <a:avLst/>
            </a:prstGeom>
            <a:gradFill>
              <a:gsLst>
                <a:gs pos="0">
                  <a:srgbClr val="FFE8CD"/>
                </a:gs>
                <a:gs pos="100000">
                  <a:schemeClr val="accen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860;p33">
              <a:extLst>
                <a:ext uri="{FF2B5EF4-FFF2-40B4-BE49-F238E27FC236}">
                  <a16:creationId xmlns:a16="http://schemas.microsoft.com/office/drawing/2014/main" id="{B80F471D-53A2-4CF9-8559-9C2F6407B87C}"/>
                </a:ext>
              </a:extLst>
            </p:cNvPr>
            <p:cNvGrpSpPr/>
            <p:nvPr/>
          </p:nvGrpSpPr>
          <p:grpSpPr>
            <a:xfrm>
              <a:off x="3390682" y="3715768"/>
              <a:ext cx="353683" cy="112666"/>
              <a:chOff x="5581225" y="1820025"/>
              <a:chExt cx="463725" cy="147700"/>
            </a:xfrm>
          </p:grpSpPr>
          <p:sp>
            <p:nvSpPr>
              <p:cNvPr id="25" name="Google Shape;861;p33">
                <a:extLst>
                  <a:ext uri="{FF2B5EF4-FFF2-40B4-BE49-F238E27FC236}">
                    <a16:creationId xmlns:a16="http://schemas.microsoft.com/office/drawing/2014/main" id="{81617B03-BBFA-4A2E-8B61-AD9E67464A2C}"/>
                  </a:ext>
                </a:extLst>
              </p:cNvPr>
              <p:cNvSpPr/>
              <p:nvPr/>
            </p:nvSpPr>
            <p:spPr>
              <a:xfrm>
                <a:off x="5605250" y="1825075"/>
                <a:ext cx="100975" cy="100975"/>
              </a:xfrm>
              <a:custGeom>
                <a:avLst/>
                <a:gdLst/>
                <a:ahLst/>
                <a:cxnLst/>
                <a:rect l="l" t="t" r="r" b="b"/>
                <a:pathLst>
                  <a:path w="4039" h="4039" extrusionOk="0">
                    <a:moveTo>
                      <a:pt x="2020" y="4039"/>
                    </a:moveTo>
                    <a:cubicBezTo>
                      <a:pt x="3131" y="4039"/>
                      <a:pt x="4038" y="3144"/>
                      <a:pt x="4038" y="2020"/>
                    </a:cubicBezTo>
                    <a:cubicBezTo>
                      <a:pt x="4038" y="909"/>
                      <a:pt x="3131" y="1"/>
                      <a:pt x="2020" y="1"/>
                    </a:cubicBezTo>
                    <a:cubicBezTo>
                      <a:pt x="909" y="1"/>
                      <a:pt x="1" y="909"/>
                      <a:pt x="1" y="2020"/>
                    </a:cubicBezTo>
                    <a:cubicBezTo>
                      <a:pt x="1" y="3144"/>
                      <a:pt x="909" y="4039"/>
                      <a:pt x="2020"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2;p33">
                <a:extLst>
                  <a:ext uri="{FF2B5EF4-FFF2-40B4-BE49-F238E27FC236}">
                    <a16:creationId xmlns:a16="http://schemas.microsoft.com/office/drawing/2014/main" id="{4E14200F-21E8-4F5F-9FA5-3122262E532D}"/>
                  </a:ext>
                </a:extLst>
              </p:cNvPr>
              <p:cNvSpPr/>
              <p:nvPr/>
            </p:nvSpPr>
            <p:spPr>
              <a:xfrm>
                <a:off x="5594100" y="1820025"/>
                <a:ext cx="48450" cy="25400"/>
              </a:xfrm>
              <a:custGeom>
                <a:avLst/>
                <a:gdLst/>
                <a:ahLst/>
                <a:cxnLst/>
                <a:rect l="l" t="t" r="r" b="b"/>
                <a:pathLst>
                  <a:path w="1938" h="1016" extrusionOk="0">
                    <a:moveTo>
                      <a:pt x="190" y="407"/>
                    </a:moveTo>
                    <a:cubicBezTo>
                      <a:pt x="244" y="488"/>
                      <a:pt x="298" y="555"/>
                      <a:pt x="365" y="623"/>
                    </a:cubicBezTo>
                    <a:cubicBezTo>
                      <a:pt x="488" y="759"/>
                      <a:pt x="623" y="867"/>
                      <a:pt x="799" y="934"/>
                    </a:cubicBezTo>
                    <a:lnTo>
                      <a:pt x="799" y="934"/>
                    </a:lnTo>
                    <a:lnTo>
                      <a:pt x="813" y="934"/>
                    </a:lnTo>
                    <a:lnTo>
                      <a:pt x="840" y="949"/>
                    </a:lnTo>
                    <a:cubicBezTo>
                      <a:pt x="1030" y="1016"/>
                      <a:pt x="1192" y="1016"/>
                      <a:pt x="1395" y="962"/>
                    </a:cubicBezTo>
                    <a:cubicBezTo>
                      <a:pt x="1476" y="934"/>
                      <a:pt x="1545" y="907"/>
                      <a:pt x="1612" y="867"/>
                    </a:cubicBezTo>
                    <a:cubicBezTo>
                      <a:pt x="1666" y="840"/>
                      <a:pt x="1937" y="636"/>
                      <a:pt x="1856" y="555"/>
                    </a:cubicBezTo>
                    <a:cubicBezTo>
                      <a:pt x="1789" y="488"/>
                      <a:pt x="1585" y="623"/>
                      <a:pt x="1503" y="663"/>
                    </a:cubicBezTo>
                    <a:cubicBezTo>
                      <a:pt x="1449" y="691"/>
                      <a:pt x="1395" y="705"/>
                      <a:pt x="1328" y="718"/>
                    </a:cubicBezTo>
                    <a:cubicBezTo>
                      <a:pt x="1192" y="745"/>
                      <a:pt x="1070" y="732"/>
                      <a:pt x="934" y="691"/>
                    </a:cubicBezTo>
                    <a:lnTo>
                      <a:pt x="907" y="678"/>
                    </a:lnTo>
                    <a:lnTo>
                      <a:pt x="907" y="678"/>
                    </a:lnTo>
                    <a:lnTo>
                      <a:pt x="894" y="678"/>
                    </a:lnTo>
                    <a:cubicBezTo>
                      <a:pt x="759" y="623"/>
                      <a:pt x="650" y="542"/>
                      <a:pt x="542" y="447"/>
                    </a:cubicBezTo>
                    <a:cubicBezTo>
                      <a:pt x="515" y="434"/>
                      <a:pt x="407" y="311"/>
                      <a:pt x="379" y="271"/>
                    </a:cubicBezTo>
                    <a:cubicBezTo>
                      <a:pt x="325" y="217"/>
                      <a:pt x="176" y="0"/>
                      <a:pt x="94" y="27"/>
                    </a:cubicBezTo>
                    <a:cubicBezTo>
                      <a:pt x="0" y="81"/>
                      <a:pt x="163" y="365"/>
                      <a:pt x="190"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p33">
                <a:extLst>
                  <a:ext uri="{FF2B5EF4-FFF2-40B4-BE49-F238E27FC236}">
                    <a16:creationId xmlns:a16="http://schemas.microsoft.com/office/drawing/2014/main" id="{5C13026C-84D6-44CF-B5D8-A0A0EDBB0BD7}"/>
                  </a:ext>
                </a:extLst>
              </p:cNvPr>
              <p:cNvSpPr/>
              <p:nvPr/>
            </p:nvSpPr>
            <p:spPr>
              <a:xfrm>
                <a:off x="5583250" y="1835250"/>
                <a:ext cx="58975" cy="19000"/>
              </a:xfrm>
              <a:custGeom>
                <a:avLst/>
                <a:gdLst/>
                <a:ahLst/>
                <a:cxnLst/>
                <a:rect l="l" t="t" r="r" b="b"/>
                <a:pathLst>
                  <a:path w="2359" h="760" extrusionOk="0">
                    <a:moveTo>
                      <a:pt x="326" y="475"/>
                    </a:moveTo>
                    <a:cubicBezTo>
                      <a:pt x="420" y="542"/>
                      <a:pt x="501" y="596"/>
                      <a:pt x="610" y="651"/>
                    </a:cubicBezTo>
                    <a:cubicBezTo>
                      <a:pt x="799" y="719"/>
                      <a:pt x="976" y="759"/>
                      <a:pt x="1179" y="759"/>
                    </a:cubicBezTo>
                    <a:lnTo>
                      <a:pt x="1179" y="759"/>
                    </a:lnTo>
                    <a:lnTo>
                      <a:pt x="1193" y="759"/>
                    </a:lnTo>
                    <a:cubicBezTo>
                      <a:pt x="1206" y="759"/>
                      <a:pt x="1260" y="746"/>
                      <a:pt x="1260" y="746"/>
                    </a:cubicBezTo>
                    <a:cubicBezTo>
                      <a:pt x="1491" y="719"/>
                      <a:pt x="1667" y="651"/>
                      <a:pt x="1870" y="542"/>
                    </a:cubicBezTo>
                    <a:cubicBezTo>
                      <a:pt x="1897" y="529"/>
                      <a:pt x="2006" y="448"/>
                      <a:pt x="2033" y="421"/>
                    </a:cubicBezTo>
                    <a:cubicBezTo>
                      <a:pt x="2087" y="380"/>
                      <a:pt x="2358" y="150"/>
                      <a:pt x="2263" y="69"/>
                    </a:cubicBezTo>
                    <a:cubicBezTo>
                      <a:pt x="2195" y="0"/>
                      <a:pt x="1979" y="190"/>
                      <a:pt x="1897" y="231"/>
                    </a:cubicBezTo>
                    <a:cubicBezTo>
                      <a:pt x="1856" y="271"/>
                      <a:pt x="1802" y="298"/>
                      <a:pt x="1748" y="325"/>
                    </a:cubicBezTo>
                    <a:cubicBezTo>
                      <a:pt x="1572" y="407"/>
                      <a:pt x="1423" y="461"/>
                      <a:pt x="1233" y="475"/>
                    </a:cubicBezTo>
                    <a:lnTo>
                      <a:pt x="1179" y="475"/>
                    </a:lnTo>
                    <a:lnTo>
                      <a:pt x="1166" y="488"/>
                    </a:lnTo>
                    <a:lnTo>
                      <a:pt x="1166" y="475"/>
                    </a:lnTo>
                    <a:cubicBezTo>
                      <a:pt x="1003" y="488"/>
                      <a:pt x="868" y="461"/>
                      <a:pt x="705" y="407"/>
                    </a:cubicBezTo>
                    <a:cubicBezTo>
                      <a:pt x="624" y="367"/>
                      <a:pt x="555" y="340"/>
                      <a:pt x="474" y="285"/>
                    </a:cubicBezTo>
                    <a:cubicBezTo>
                      <a:pt x="393" y="231"/>
                      <a:pt x="163" y="27"/>
                      <a:pt x="95" y="82"/>
                    </a:cubicBezTo>
                    <a:cubicBezTo>
                      <a:pt x="0" y="163"/>
                      <a:pt x="284" y="434"/>
                      <a:pt x="326"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4;p33">
                <a:extLst>
                  <a:ext uri="{FF2B5EF4-FFF2-40B4-BE49-F238E27FC236}">
                    <a16:creationId xmlns:a16="http://schemas.microsoft.com/office/drawing/2014/main" id="{198F47C5-A4A1-442C-9548-DF21947284CC}"/>
                  </a:ext>
                </a:extLst>
              </p:cNvPr>
              <p:cNvSpPr/>
              <p:nvPr/>
            </p:nvSpPr>
            <p:spPr>
              <a:xfrm>
                <a:off x="5736675" y="1887075"/>
                <a:ext cx="152825" cy="57950"/>
              </a:xfrm>
              <a:custGeom>
                <a:avLst/>
                <a:gdLst/>
                <a:ahLst/>
                <a:cxnLst/>
                <a:rect l="l" t="t" r="r" b="b"/>
                <a:pathLst>
                  <a:path w="6113" h="2318" extrusionOk="0">
                    <a:moveTo>
                      <a:pt x="4770" y="177"/>
                    </a:moveTo>
                    <a:cubicBezTo>
                      <a:pt x="4797" y="68"/>
                      <a:pt x="4906" y="1"/>
                      <a:pt x="5014" y="28"/>
                    </a:cubicBezTo>
                    <a:cubicBezTo>
                      <a:pt x="5122" y="55"/>
                      <a:pt x="5191" y="163"/>
                      <a:pt x="5164" y="272"/>
                    </a:cubicBezTo>
                    <a:cubicBezTo>
                      <a:pt x="5164" y="285"/>
                      <a:pt x="4933" y="1206"/>
                      <a:pt x="5922" y="1437"/>
                    </a:cubicBezTo>
                    <a:cubicBezTo>
                      <a:pt x="6031" y="1464"/>
                      <a:pt x="6112" y="1573"/>
                      <a:pt x="6085" y="1681"/>
                    </a:cubicBezTo>
                    <a:cubicBezTo>
                      <a:pt x="6058" y="1789"/>
                      <a:pt x="5950" y="1871"/>
                      <a:pt x="5827" y="1844"/>
                    </a:cubicBezTo>
                    <a:cubicBezTo>
                      <a:pt x="5462" y="1748"/>
                      <a:pt x="5204" y="1586"/>
                      <a:pt x="5041" y="1410"/>
                    </a:cubicBezTo>
                    <a:cubicBezTo>
                      <a:pt x="4784" y="1789"/>
                      <a:pt x="4215" y="2317"/>
                      <a:pt x="3050" y="2317"/>
                    </a:cubicBezTo>
                    <a:lnTo>
                      <a:pt x="3050" y="2317"/>
                    </a:lnTo>
                    <a:cubicBezTo>
                      <a:pt x="1885" y="2317"/>
                      <a:pt x="1316" y="1789"/>
                      <a:pt x="1072" y="1410"/>
                    </a:cubicBezTo>
                    <a:cubicBezTo>
                      <a:pt x="909" y="1586"/>
                      <a:pt x="651" y="1748"/>
                      <a:pt x="272" y="1844"/>
                    </a:cubicBezTo>
                    <a:cubicBezTo>
                      <a:pt x="163" y="1871"/>
                      <a:pt x="55" y="1789"/>
                      <a:pt x="28" y="1681"/>
                    </a:cubicBezTo>
                    <a:cubicBezTo>
                      <a:pt x="1" y="1573"/>
                      <a:pt x="69" y="1464"/>
                      <a:pt x="177" y="1437"/>
                    </a:cubicBezTo>
                    <a:cubicBezTo>
                      <a:pt x="1180" y="1206"/>
                      <a:pt x="936" y="285"/>
                      <a:pt x="936" y="272"/>
                    </a:cubicBezTo>
                    <a:cubicBezTo>
                      <a:pt x="909" y="163"/>
                      <a:pt x="976" y="55"/>
                      <a:pt x="1085" y="28"/>
                    </a:cubicBezTo>
                    <a:cubicBezTo>
                      <a:pt x="1193" y="1"/>
                      <a:pt x="1316" y="68"/>
                      <a:pt x="1343" y="177"/>
                    </a:cubicBezTo>
                    <a:cubicBezTo>
                      <a:pt x="1343" y="177"/>
                      <a:pt x="1437" y="570"/>
                      <a:pt x="1302" y="989"/>
                    </a:cubicBezTo>
                    <a:cubicBezTo>
                      <a:pt x="1397" y="1206"/>
                      <a:pt x="1803" y="1911"/>
                      <a:pt x="3050" y="1911"/>
                    </a:cubicBezTo>
                    <a:cubicBezTo>
                      <a:pt x="4310" y="1911"/>
                      <a:pt x="4703" y="1206"/>
                      <a:pt x="4797" y="989"/>
                    </a:cubicBezTo>
                    <a:cubicBezTo>
                      <a:pt x="4662" y="570"/>
                      <a:pt x="4770" y="177"/>
                      <a:pt x="4770" y="17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5;p33">
                <a:extLst>
                  <a:ext uri="{FF2B5EF4-FFF2-40B4-BE49-F238E27FC236}">
                    <a16:creationId xmlns:a16="http://schemas.microsoft.com/office/drawing/2014/main" id="{A764A991-2581-419B-BC47-159E84CB1CA9}"/>
                  </a:ext>
                </a:extLst>
              </p:cNvPr>
              <p:cNvSpPr/>
              <p:nvPr/>
            </p:nvSpPr>
            <p:spPr>
              <a:xfrm>
                <a:off x="5581225" y="1835925"/>
                <a:ext cx="56250" cy="27475"/>
              </a:xfrm>
              <a:custGeom>
                <a:avLst/>
                <a:gdLst/>
                <a:ahLst/>
                <a:cxnLst/>
                <a:rect l="l" t="t" r="r" b="b"/>
                <a:pathLst>
                  <a:path w="2250" h="1099" extrusionOk="0">
                    <a:moveTo>
                      <a:pt x="407" y="990"/>
                    </a:moveTo>
                    <a:cubicBezTo>
                      <a:pt x="515" y="1030"/>
                      <a:pt x="609" y="1057"/>
                      <a:pt x="718" y="1071"/>
                    </a:cubicBezTo>
                    <a:cubicBezTo>
                      <a:pt x="935" y="1098"/>
                      <a:pt x="1097" y="1084"/>
                      <a:pt x="1301" y="1017"/>
                    </a:cubicBezTo>
                    <a:lnTo>
                      <a:pt x="1314" y="1003"/>
                    </a:lnTo>
                    <a:lnTo>
                      <a:pt x="1314" y="1003"/>
                    </a:lnTo>
                    <a:cubicBezTo>
                      <a:pt x="1328" y="1003"/>
                      <a:pt x="1382" y="976"/>
                      <a:pt x="1382" y="976"/>
                    </a:cubicBezTo>
                    <a:cubicBezTo>
                      <a:pt x="1599" y="882"/>
                      <a:pt x="1748" y="773"/>
                      <a:pt x="1897" y="597"/>
                    </a:cubicBezTo>
                    <a:cubicBezTo>
                      <a:pt x="1924" y="584"/>
                      <a:pt x="2005" y="475"/>
                      <a:pt x="2018" y="434"/>
                    </a:cubicBezTo>
                    <a:cubicBezTo>
                      <a:pt x="2060" y="394"/>
                      <a:pt x="2249" y="82"/>
                      <a:pt x="2141" y="27"/>
                    </a:cubicBezTo>
                    <a:cubicBezTo>
                      <a:pt x="2046" y="0"/>
                      <a:pt x="1897" y="231"/>
                      <a:pt x="1843" y="298"/>
                    </a:cubicBezTo>
                    <a:lnTo>
                      <a:pt x="1720" y="421"/>
                    </a:lnTo>
                    <a:cubicBezTo>
                      <a:pt x="1585" y="556"/>
                      <a:pt x="1449" y="651"/>
                      <a:pt x="1274" y="732"/>
                    </a:cubicBezTo>
                    <a:cubicBezTo>
                      <a:pt x="1274" y="732"/>
                      <a:pt x="1233" y="746"/>
                      <a:pt x="1220" y="746"/>
                    </a:cubicBezTo>
                    <a:lnTo>
                      <a:pt x="1220" y="746"/>
                    </a:lnTo>
                    <a:cubicBezTo>
                      <a:pt x="1206" y="746"/>
                      <a:pt x="1206" y="759"/>
                      <a:pt x="1206" y="759"/>
                    </a:cubicBezTo>
                    <a:cubicBezTo>
                      <a:pt x="1043" y="813"/>
                      <a:pt x="922" y="827"/>
                      <a:pt x="745" y="813"/>
                    </a:cubicBezTo>
                    <a:cubicBezTo>
                      <a:pt x="651" y="813"/>
                      <a:pt x="582" y="800"/>
                      <a:pt x="488" y="773"/>
                    </a:cubicBezTo>
                    <a:cubicBezTo>
                      <a:pt x="407" y="746"/>
                      <a:pt x="122" y="624"/>
                      <a:pt x="67" y="678"/>
                    </a:cubicBezTo>
                    <a:cubicBezTo>
                      <a:pt x="0" y="786"/>
                      <a:pt x="352"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6;p33">
                <a:extLst>
                  <a:ext uri="{FF2B5EF4-FFF2-40B4-BE49-F238E27FC236}">
                    <a16:creationId xmlns:a16="http://schemas.microsoft.com/office/drawing/2014/main" id="{1825C892-5D0F-48D5-AED7-C8D9915A6E0B}"/>
                  </a:ext>
                </a:extLst>
              </p:cNvPr>
              <p:cNvSpPr/>
              <p:nvPr/>
            </p:nvSpPr>
            <p:spPr>
              <a:xfrm>
                <a:off x="563337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7;p33">
                <a:extLst>
                  <a:ext uri="{FF2B5EF4-FFF2-40B4-BE49-F238E27FC236}">
                    <a16:creationId xmlns:a16="http://schemas.microsoft.com/office/drawing/2014/main" id="{8DA9E12A-A300-4207-8931-6F7AC4D0ED0F}"/>
                  </a:ext>
                </a:extLst>
              </p:cNvPr>
              <p:cNvSpPr/>
              <p:nvPr/>
            </p:nvSpPr>
            <p:spPr>
              <a:xfrm>
                <a:off x="5919950" y="1825075"/>
                <a:ext cx="100975" cy="100975"/>
              </a:xfrm>
              <a:custGeom>
                <a:avLst/>
                <a:gdLst/>
                <a:ahLst/>
                <a:cxnLst/>
                <a:rect l="l" t="t" r="r" b="b"/>
                <a:pathLst>
                  <a:path w="4039" h="4039" extrusionOk="0">
                    <a:moveTo>
                      <a:pt x="2019" y="4039"/>
                    </a:moveTo>
                    <a:cubicBezTo>
                      <a:pt x="3130" y="4039"/>
                      <a:pt x="4038" y="3144"/>
                      <a:pt x="4038" y="2020"/>
                    </a:cubicBezTo>
                    <a:cubicBezTo>
                      <a:pt x="4038" y="909"/>
                      <a:pt x="3130" y="1"/>
                      <a:pt x="2019" y="1"/>
                    </a:cubicBezTo>
                    <a:cubicBezTo>
                      <a:pt x="908" y="1"/>
                      <a:pt x="1" y="909"/>
                      <a:pt x="1" y="2020"/>
                    </a:cubicBezTo>
                    <a:cubicBezTo>
                      <a:pt x="1" y="3144"/>
                      <a:pt x="908" y="4039"/>
                      <a:pt x="2019" y="403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8;p33">
                <a:extLst>
                  <a:ext uri="{FF2B5EF4-FFF2-40B4-BE49-F238E27FC236}">
                    <a16:creationId xmlns:a16="http://schemas.microsoft.com/office/drawing/2014/main" id="{CBD22A91-E0DE-442F-A481-0835CD7D2AD8}"/>
                  </a:ext>
                </a:extLst>
              </p:cNvPr>
              <p:cNvSpPr/>
              <p:nvPr/>
            </p:nvSpPr>
            <p:spPr>
              <a:xfrm>
                <a:off x="5983275" y="1820025"/>
                <a:ext cx="48800" cy="25400"/>
              </a:xfrm>
              <a:custGeom>
                <a:avLst/>
                <a:gdLst/>
                <a:ahLst/>
                <a:cxnLst/>
                <a:rect l="l" t="t" r="r" b="b"/>
                <a:pathLst>
                  <a:path w="1952" h="1016" extrusionOk="0">
                    <a:moveTo>
                      <a:pt x="1749" y="407"/>
                    </a:moveTo>
                    <a:cubicBezTo>
                      <a:pt x="1695" y="488"/>
                      <a:pt x="1641" y="555"/>
                      <a:pt x="1587" y="623"/>
                    </a:cubicBezTo>
                    <a:cubicBezTo>
                      <a:pt x="1451" y="759"/>
                      <a:pt x="1316" y="867"/>
                      <a:pt x="1153" y="934"/>
                    </a:cubicBezTo>
                    <a:lnTo>
                      <a:pt x="1139" y="934"/>
                    </a:lnTo>
                    <a:lnTo>
                      <a:pt x="1139" y="934"/>
                    </a:lnTo>
                    <a:cubicBezTo>
                      <a:pt x="1126" y="934"/>
                      <a:pt x="1112" y="949"/>
                      <a:pt x="1099" y="949"/>
                    </a:cubicBezTo>
                    <a:cubicBezTo>
                      <a:pt x="909" y="1016"/>
                      <a:pt x="747" y="1016"/>
                      <a:pt x="557" y="962"/>
                    </a:cubicBezTo>
                    <a:cubicBezTo>
                      <a:pt x="476" y="934"/>
                      <a:pt x="407" y="907"/>
                      <a:pt x="340" y="867"/>
                    </a:cubicBezTo>
                    <a:cubicBezTo>
                      <a:pt x="286" y="840"/>
                      <a:pt x="1" y="636"/>
                      <a:pt x="96" y="555"/>
                    </a:cubicBezTo>
                    <a:cubicBezTo>
                      <a:pt x="150" y="488"/>
                      <a:pt x="367" y="623"/>
                      <a:pt x="448" y="663"/>
                    </a:cubicBezTo>
                    <a:cubicBezTo>
                      <a:pt x="503" y="691"/>
                      <a:pt x="557" y="705"/>
                      <a:pt x="611" y="718"/>
                    </a:cubicBezTo>
                    <a:cubicBezTo>
                      <a:pt x="760" y="745"/>
                      <a:pt x="868" y="732"/>
                      <a:pt x="1018" y="691"/>
                    </a:cubicBezTo>
                    <a:cubicBezTo>
                      <a:pt x="1018" y="691"/>
                      <a:pt x="1031" y="678"/>
                      <a:pt x="1045" y="678"/>
                    </a:cubicBezTo>
                    <a:lnTo>
                      <a:pt x="1045" y="678"/>
                    </a:lnTo>
                    <a:lnTo>
                      <a:pt x="1045" y="678"/>
                    </a:lnTo>
                    <a:cubicBezTo>
                      <a:pt x="1193" y="623"/>
                      <a:pt x="1289" y="542"/>
                      <a:pt x="1397" y="447"/>
                    </a:cubicBezTo>
                    <a:cubicBezTo>
                      <a:pt x="1424" y="434"/>
                      <a:pt x="1532" y="311"/>
                      <a:pt x="1559" y="271"/>
                    </a:cubicBezTo>
                    <a:cubicBezTo>
                      <a:pt x="1614" y="217"/>
                      <a:pt x="1762" y="0"/>
                      <a:pt x="1843" y="27"/>
                    </a:cubicBezTo>
                    <a:cubicBezTo>
                      <a:pt x="1952" y="81"/>
                      <a:pt x="1789" y="365"/>
                      <a:pt x="1749"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9;p33">
                <a:extLst>
                  <a:ext uri="{FF2B5EF4-FFF2-40B4-BE49-F238E27FC236}">
                    <a16:creationId xmlns:a16="http://schemas.microsoft.com/office/drawing/2014/main" id="{59475911-37A5-4041-885C-152F46A765C9}"/>
                  </a:ext>
                </a:extLst>
              </p:cNvPr>
              <p:cNvSpPr/>
              <p:nvPr/>
            </p:nvSpPr>
            <p:spPr>
              <a:xfrm>
                <a:off x="5983950" y="1835250"/>
                <a:ext cx="58975" cy="19000"/>
              </a:xfrm>
              <a:custGeom>
                <a:avLst/>
                <a:gdLst/>
                <a:ahLst/>
                <a:cxnLst/>
                <a:rect l="l" t="t" r="r" b="b"/>
                <a:pathLst>
                  <a:path w="2359" h="760" extrusionOk="0">
                    <a:moveTo>
                      <a:pt x="2020" y="475"/>
                    </a:moveTo>
                    <a:cubicBezTo>
                      <a:pt x="1939" y="542"/>
                      <a:pt x="1844" y="596"/>
                      <a:pt x="1749" y="651"/>
                    </a:cubicBezTo>
                    <a:cubicBezTo>
                      <a:pt x="1560" y="719"/>
                      <a:pt x="1383" y="759"/>
                      <a:pt x="1180" y="759"/>
                    </a:cubicBezTo>
                    <a:lnTo>
                      <a:pt x="1166" y="759"/>
                    </a:lnTo>
                    <a:lnTo>
                      <a:pt x="1153" y="759"/>
                    </a:lnTo>
                    <a:cubicBezTo>
                      <a:pt x="1139" y="759"/>
                      <a:pt x="1099" y="746"/>
                      <a:pt x="1085" y="746"/>
                    </a:cubicBezTo>
                    <a:cubicBezTo>
                      <a:pt x="855" y="719"/>
                      <a:pt x="678" y="651"/>
                      <a:pt x="476" y="542"/>
                    </a:cubicBezTo>
                    <a:cubicBezTo>
                      <a:pt x="449" y="529"/>
                      <a:pt x="340" y="448"/>
                      <a:pt x="313" y="421"/>
                    </a:cubicBezTo>
                    <a:cubicBezTo>
                      <a:pt x="272" y="380"/>
                      <a:pt x="1" y="150"/>
                      <a:pt x="82" y="69"/>
                    </a:cubicBezTo>
                    <a:cubicBezTo>
                      <a:pt x="163" y="0"/>
                      <a:pt x="380" y="190"/>
                      <a:pt x="449" y="231"/>
                    </a:cubicBezTo>
                    <a:cubicBezTo>
                      <a:pt x="503" y="271"/>
                      <a:pt x="543" y="298"/>
                      <a:pt x="597" y="325"/>
                    </a:cubicBezTo>
                    <a:cubicBezTo>
                      <a:pt x="774" y="407"/>
                      <a:pt x="922" y="461"/>
                      <a:pt x="1112" y="475"/>
                    </a:cubicBezTo>
                    <a:lnTo>
                      <a:pt x="1180" y="475"/>
                    </a:lnTo>
                    <a:lnTo>
                      <a:pt x="1180" y="488"/>
                    </a:lnTo>
                    <a:cubicBezTo>
                      <a:pt x="1180" y="488"/>
                      <a:pt x="1180" y="475"/>
                      <a:pt x="1193" y="475"/>
                    </a:cubicBezTo>
                    <a:cubicBezTo>
                      <a:pt x="1356" y="488"/>
                      <a:pt x="1478" y="461"/>
                      <a:pt x="1641" y="407"/>
                    </a:cubicBezTo>
                    <a:cubicBezTo>
                      <a:pt x="1735" y="367"/>
                      <a:pt x="1803" y="340"/>
                      <a:pt x="1885" y="285"/>
                    </a:cubicBezTo>
                    <a:cubicBezTo>
                      <a:pt x="1952" y="231"/>
                      <a:pt x="2183" y="27"/>
                      <a:pt x="2250" y="82"/>
                    </a:cubicBezTo>
                    <a:cubicBezTo>
                      <a:pt x="2358" y="163"/>
                      <a:pt x="2060" y="434"/>
                      <a:pt x="2020" y="47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70;p33">
                <a:extLst>
                  <a:ext uri="{FF2B5EF4-FFF2-40B4-BE49-F238E27FC236}">
                    <a16:creationId xmlns:a16="http://schemas.microsoft.com/office/drawing/2014/main" id="{7C5F2858-0350-4134-A78B-7F1A2822A9FC}"/>
                  </a:ext>
                </a:extLst>
              </p:cNvPr>
              <p:cNvSpPr/>
              <p:nvPr/>
            </p:nvSpPr>
            <p:spPr>
              <a:xfrm>
                <a:off x="5988700" y="1835925"/>
                <a:ext cx="56250" cy="27475"/>
              </a:xfrm>
              <a:custGeom>
                <a:avLst/>
                <a:gdLst/>
                <a:ahLst/>
                <a:cxnLst/>
                <a:rect l="l" t="t" r="r" b="b"/>
                <a:pathLst>
                  <a:path w="2250" h="1099" extrusionOk="0">
                    <a:moveTo>
                      <a:pt x="1830" y="990"/>
                    </a:moveTo>
                    <a:cubicBezTo>
                      <a:pt x="1735" y="1030"/>
                      <a:pt x="1641" y="1057"/>
                      <a:pt x="1518" y="1071"/>
                    </a:cubicBezTo>
                    <a:cubicBezTo>
                      <a:pt x="1315" y="1098"/>
                      <a:pt x="1139" y="1084"/>
                      <a:pt x="949" y="1017"/>
                    </a:cubicBezTo>
                    <a:cubicBezTo>
                      <a:pt x="936" y="1017"/>
                      <a:pt x="936" y="1017"/>
                      <a:pt x="936" y="1003"/>
                    </a:cubicBezTo>
                    <a:lnTo>
                      <a:pt x="922" y="1003"/>
                    </a:lnTo>
                    <a:cubicBezTo>
                      <a:pt x="909" y="1003"/>
                      <a:pt x="868" y="976"/>
                      <a:pt x="855" y="976"/>
                    </a:cubicBezTo>
                    <a:cubicBezTo>
                      <a:pt x="651" y="882"/>
                      <a:pt x="502" y="773"/>
                      <a:pt x="340" y="597"/>
                    </a:cubicBezTo>
                    <a:cubicBezTo>
                      <a:pt x="326" y="584"/>
                      <a:pt x="244" y="475"/>
                      <a:pt x="217" y="434"/>
                    </a:cubicBezTo>
                    <a:cubicBezTo>
                      <a:pt x="190" y="394"/>
                      <a:pt x="1" y="82"/>
                      <a:pt x="109" y="27"/>
                    </a:cubicBezTo>
                    <a:cubicBezTo>
                      <a:pt x="190" y="0"/>
                      <a:pt x="353" y="231"/>
                      <a:pt x="407" y="298"/>
                    </a:cubicBezTo>
                    <a:lnTo>
                      <a:pt x="530" y="421"/>
                    </a:lnTo>
                    <a:cubicBezTo>
                      <a:pt x="665" y="556"/>
                      <a:pt x="786" y="651"/>
                      <a:pt x="963" y="732"/>
                    </a:cubicBezTo>
                    <a:cubicBezTo>
                      <a:pt x="976" y="732"/>
                      <a:pt x="1017" y="746"/>
                      <a:pt x="1017" y="746"/>
                    </a:cubicBezTo>
                    <a:lnTo>
                      <a:pt x="1030" y="746"/>
                    </a:lnTo>
                    <a:lnTo>
                      <a:pt x="1030" y="759"/>
                    </a:lnTo>
                    <a:cubicBezTo>
                      <a:pt x="1193" y="813"/>
                      <a:pt x="1328" y="827"/>
                      <a:pt x="1491" y="813"/>
                    </a:cubicBezTo>
                    <a:cubicBezTo>
                      <a:pt x="1586" y="813"/>
                      <a:pt x="1668" y="800"/>
                      <a:pt x="1762" y="773"/>
                    </a:cubicBezTo>
                    <a:cubicBezTo>
                      <a:pt x="1843" y="746"/>
                      <a:pt x="2114" y="624"/>
                      <a:pt x="2168" y="678"/>
                    </a:cubicBezTo>
                    <a:cubicBezTo>
                      <a:pt x="2250" y="786"/>
                      <a:pt x="1884" y="963"/>
                      <a:pt x="1830"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71;p33">
                <a:extLst>
                  <a:ext uri="{FF2B5EF4-FFF2-40B4-BE49-F238E27FC236}">
                    <a16:creationId xmlns:a16="http://schemas.microsoft.com/office/drawing/2014/main" id="{83C9632F-88BE-45E8-91CA-02D59468E3BC}"/>
                  </a:ext>
                </a:extLst>
              </p:cNvPr>
              <p:cNvSpPr/>
              <p:nvPr/>
            </p:nvSpPr>
            <p:spPr>
              <a:xfrm>
                <a:off x="5956525" y="1837625"/>
                <a:ext cx="35950" cy="35925"/>
              </a:xfrm>
              <a:custGeom>
                <a:avLst/>
                <a:gdLst/>
                <a:ahLst/>
                <a:cxnLst/>
                <a:rect l="l" t="t" r="r" b="b"/>
                <a:pathLst>
                  <a:path w="1438" h="1437" extrusionOk="0">
                    <a:moveTo>
                      <a:pt x="718" y="1437"/>
                    </a:moveTo>
                    <a:cubicBezTo>
                      <a:pt x="1112" y="1437"/>
                      <a:pt x="1437" y="1112"/>
                      <a:pt x="1437" y="718"/>
                    </a:cubicBezTo>
                    <a:cubicBezTo>
                      <a:pt x="1437" y="326"/>
                      <a:pt x="1112" y="1"/>
                      <a:pt x="718" y="1"/>
                    </a:cubicBezTo>
                    <a:cubicBezTo>
                      <a:pt x="326" y="1"/>
                      <a:pt x="1" y="326"/>
                      <a:pt x="1" y="718"/>
                    </a:cubicBezTo>
                    <a:cubicBezTo>
                      <a:pt x="1" y="1112"/>
                      <a:pt x="326" y="1437"/>
                      <a:pt x="718"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72;p33">
                <a:extLst>
                  <a:ext uri="{FF2B5EF4-FFF2-40B4-BE49-F238E27FC236}">
                    <a16:creationId xmlns:a16="http://schemas.microsoft.com/office/drawing/2014/main" id="{BC1EB9B9-4E69-4A99-89BD-414DC45424D0}"/>
                  </a:ext>
                </a:extLst>
              </p:cNvPr>
              <p:cNvSpPr/>
              <p:nvPr/>
            </p:nvSpPr>
            <p:spPr>
              <a:xfrm>
                <a:off x="5616450"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73;p33">
                <a:extLst>
                  <a:ext uri="{FF2B5EF4-FFF2-40B4-BE49-F238E27FC236}">
                    <a16:creationId xmlns:a16="http://schemas.microsoft.com/office/drawing/2014/main" id="{4F443288-67DF-48A0-B4B0-C74319700351}"/>
                  </a:ext>
                </a:extLst>
              </p:cNvPr>
              <p:cNvSpPr/>
              <p:nvPr/>
            </p:nvSpPr>
            <p:spPr>
              <a:xfrm>
                <a:off x="5931125" y="1937225"/>
                <a:ext cx="78600" cy="30500"/>
              </a:xfrm>
              <a:custGeom>
                <a:avLst/>
                <a:gdLst/>
                <a:ahLst/>
                <a:cxnLst/>
                <a:rect l="l" t="t" r="r" b="b"/>
                <a:pathLst>
                  <a:path w="3144" h="1220" extrusionOk="0">
                    <a:moveTo>
                      <a:pt x="1572" y="1220"/>
                    </a:moveTo>
                    <a:cubicBezTo>
                      <a:pt x="2439" y="1220"/>
                      <a:pt x="3144" y="949"/>
                      <a:pt x="3144" y="609"/>
                    </a:cubicBezTo>
                    <a:cubicBezTo>
                      <a:pt x="3144" y="271"/>
                      <a:pt x="2439" y="0"/>
                      <a:pt x="1572" y="0"/>
                    </a:cubicBezTo>
                    <a:cubicBezTo>
                      <a:pt x="705" y="0"/>
                      <a:pt x="0" y="271"/>
                      <a:pt x="0" y="609"/>
                    </a:cubicBezTo>
                    <a:cubicBezTo>
                      <a:pt x="0" y="949"/>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 name="Google Shape;954;p33">
            <a:extLst>
              <a:ext uri="{FF2B5EF4-FFF2-40B4-BE49-F238E27FC236}">
                <a16:creationId xmlns:a16="http://schemas.microsoft.com/office/drawing/2014/main" id="{19FFDEDE-5CAA-4D9A-B8EB-49C2AB06E835}"/>
              </a:ext>
            </a:extLst>
          </p:cNvPr>
          <p:cNvGrpSpPr/>
          <p:nvPr/>
        </p:nvGrpSpPr>
        <p:grpSpPr>
          <a:xfrm rot="1813784">
            <a:off x="8863105" y="4710815"/>
            <a:ext cx="166678" cy="166678"/>
            <a:chOff x="2810757" y="1723146"/>
            <a:chExt cx="719700" cy="719700"/>
          </a:xfrm>
        </p:grpSpPr>
        <p:sp>
          <p:nvSpPr>
            <p:cNvPr id="78" name="Google Shape;955;p33">
              <a:extLst>
                <a:ext uri="{FF2B5EF4-FFF2-40B4-BE49-F238E27FC236}">
                  <a16:creationId xmlns:a16="http://schemas.microsoft.com/office/drawing/2014/main" id="{F2FA6437-C5EB-4D7E-93E9-82DC381BB0C8}"/>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956;p33">
              <a:extLst>
                <a:ext uri="{FF2B5EF4-FFF2-40B4-BE49-F238E27FC236}">
                  <a16:creationId xmlns:a16="http://schemas.microsoft.com/office/drawing/2014/main" id="{0B9E1C0B-5A1B-4088-BF91-4CDA3A7A2BBE}"/>
                </a:ext>
              </a:extLst>
            </p:cNvPr>
            <p:cNvGrpSpPr/>
            <p:nvPr/>
          </p:nvGrpSpPr>
          <p:grpSpPr>
            <a:xfrm>
              <a:off x="2938725" y="1995263"/>
              <a:ext cx="463750" cy="159925"/>
              <a:chOff x="5593400" y="2441250"/>
              <a:chExt cx="463750" cy="159925"/>
            </a:xfrm>
          </p:grpSpPr>
          <p:sp>
            <p:nvSpPr>
              <p:cNvPr id="80" name="Google Shape;957;p33">
                <a:extLst>
                  <a:ext uri="{FF2B5EF4-FFF2-40B4-BE49-F238E27FC236}">
                    <a16:creationId xmlns:a16="http://schemas.microsoft.com/office/drawing/2014/main" id="{560A1C42-2462-4754-A9C0-1EC28F381996}"/>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8;p33">
                <a:extLst>
                  <a:ext uri="{FF2B5EF4-FFF2-40B4-BE49-F238E27FC236}">
                    <a16:creationId xmlns:a16="http://schemas.microsoft.com/office/drawing/2014/main" id="{2A004591-B12E-486C-8D8A-EC6E08041BFD}"/>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9;p33">
                <a:extLst>
                  <a:ext uri="{FF2B5EF4-FFF2-40B4-BE49-F238E27FC236}">
                    <a16:creationId xmlns:a16="http://schemas.microsoft.com/office/drawing/2014/main" id="{D7C9EA6A-BDE8-4C08-B021-F8149A7A0636}"/>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60;p33">
                <a:extLst>
                  <a:ext uri="{FF2B5EF4-FFF2-40B4-BE49-F238E27FC236}">
                    <a16:creationId xmlns:a16="http://schemas.microsoft.com/office/drawing/2014/main" id="{6F0DD5D5-43EA-4C7C-BC92-6EE944EB62E1}"/>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61;p33">
                <a:extLst>
                  <a:ext uri="{FF2B5EF4-FFF2-40B4-BE49-F238E27FC236}">
                    <a16:creationId xmlns:a16="http://schemas.microsoft.com/office/drawing/2014/main" id="{D1E2694E-F29E-4E47-85ED-29D1304E0E36}"/>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62;p33">
                <a:extLst>
                  <a:ext uri="{FF2B5EF4-FFF2-40B4-BE49-F238E27FC236}">
                    <a16:creationId xmlns:a16="http://schemas.microsoft.com/office/drawing/2014/main" id="{3A600FB3-384A-4A60-BD61-F60201145B47}"/>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63;p33">
                <a:extLst>
                  <a:ext uri="{FF2B5EF4-FFF2-40B4-BE49-F238E27FC236}">
                    <a16:creationId xmlns:a16="http://schemas.microsoft.com/office/drawing/2014/main" id="{34A9F859-492E-4FA9-875B-54F65CFF4B75}"/>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64;p33">
                <a:extLst>
                  <a:ext uri="{FF2B5EF4-FFF2-40B4-BE49-F238E27FC236}">
                    <a16:creationId xmlns:a16="http://schemas.microsoft.com/office/drawing/2014/main" id="{B790412A-A1CC-45FD-9AD5-28911A29A77F}"/>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65;p33">
                <a:extLst>
                  <a:ext uri="{FF2B5EF4-FFF2-40B4-BE49-F238E27FC236}">
                    <a16:creationId xmlns:a16="http://schemas.microsoft.com/office/drawing/2014/main" id="{9A7A3E0A-953A-492E-8BD3-005E40A973B6}"/>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66;p33">
                <a:extLst>
                  <a:ext uri="{FF2B5EF4-FFF2-40B4-BE49-F238E27FC236}">
                    <a16:creationId xmlns:a16="http://schemas.microsoft.com/office/drawing/2014/main" id="{DE435EA3-5114-4CB0-8E6E-B8DBB49EB4EC}"/>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7;p33">
                <a:extLst>
                  <a:ext uri="{FF2B5EF4-FFF2-40B4-BE49-F238E27FC236}">
                    <a16:creationId xmlns:a16="http://schemas.microsoft.com/office/drawing/2014/main" id="{C1D3EA76-D441-4D1E-B440-874D52BC5C46}"/>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68;p33">
                <a:extLst>
                  <a:ext uri="{FF2B5EF4-FFF2-40B4-BE49-F238E27FC236}">
                    <a16:creationId xmlns:a16="http://schemas.microsoft.com/office/drawing/2014/main" id="{EE5341DB-3D2E-4DC3-9EF3-6B5BCA92ED9B}"/>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69;p33">
                <a:extLst>
                  <a:ext uri="{FF2B5EF4-FFF2-40B4-BE49-F238E27FC236}">
                    <a16:creationId xmlns:a16="http://schemas.microsoft.com/office/drawing/2014/main" id="{547DA606-7FED-4481-8259-9D0E4F10DC8B}"/>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 name="Google Shape;970;p33">
            <a:extLst>
              <a:ext uri="{FF2B5EF4-FFF2-40B4-BE49-F238E27FC236}">
                <a16:creationId xmlns:a16="http://schemas.microsoft.com/office/drawing/2014/main" id="{5E384CCB-F7E1-42F0-8BF1-4CABC8990B9C}"/>
              </a:ext>
            </a:extLst>
          </p:cNvPr>
          <p:cNvGrpSpPr/>
          <p:nvPr/>
        </p:nvGrpSpPr>
        <p:grpSpPr>
          <a:xfrm rot="-1159155">
            <a:off x="677642" y="340989"/>
            <a:ext cx="166638" cy="166638"/>
            <a:chOff x="2810757" y="1723146"/>
            <a:chExt cx="719700" cy="719700"/>
          </a:xfrm>
        </p:grpSpPr>
        <p:sp>
          <p:nvSpPr>
            <p:cNvPr id="94" name="Google Shape;971;p33">
              <a:extLst>
                <a:ext uri="{FF2B5EF4-FFF2-40B4-BE49-F238E27FC236}">
                  <a16:creationId xmlns:a16="http://schemas.microsoft.com/office/drawing/2014/main" id="{7F5604C3-CE68-4F8A-992A-0F38EE81E3E0}"/>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72;p33">
              <a:extLst>
                <a:ext uri="{FF2B5EF4-FFF2-40B4-BE49-F238E27FC236}">
                  <a16:creationId xmlns:a16="http://schemas.microsoft.com/office/drawing/2014/main" id="{5156049C-3EAE-4A49-94E9-E467AB95C3E9}"/>
                </a:ext>
              </a:extLst>
            </p:cNvPr>
            <p:cNvGrpSpPr/>
            <p:nvPr/>
          </p:nvGrpSpPr>
          <p:grpSpPr>
            <a:xfrm>
              <a:off x="2938725" y="1995263"/>
              <a:ext cx="463750" cy="159925"/>
              <a:chOff x="5593400" y="2441250"/>
              <a:chExt cx="463750" cy="159925"/>
            </a:xfrm>
          </p:grpSpPr>
          <p:sp>
            <p:nvSpPr>
              <p:cNvPr id="96" name="Google Shape;973;p33">
                <a:extLst>
                  <a:ext uri="{FF2B5EF4-FFF2-40B4-BE49-F238E27FC236}">
                    <a16:creationId xmlns:a16="http://schemas.microsoft.com/office/drawing/2014/main" id="{DF7CC963-DF12-4379-A827-6134321D73A4}"/>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4;p33">
                <a:extLst>
                  <a:ext uri="{FF2B5EF4-FFF2-40B4-BE49-F238E27FC236}">
                    <a16:creationId xmlns:a16="http://schemas.microsoft.com/office/drawing/2014/main" id="{C8819DF1-57D4-4B78-AAD5-9E1AA560851A}"/>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75;p33">
                <a:extLst>
                  <a:ext uri="{FF2B5EF4-FFF2-40B4-BE49-F238E27FC236}">
                    <a16:creationId xmlns:a16="http://schemas.microsoft.com/office/drawing/2014/main" id="{0635C5C3-2D47-4976-9709-E9FBC1F7207A}"/>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76;p33">
                <a:extLst>
                  <a:ext uri="{FF2B5EF4-FFF2-40B4-BE49-F238E27FC236}">
                    <a16:creationId xmlns:a16="http://schemas.microsoft.com/office/drawing/2014/main" id="{E9F351BD-F845-427F-8A2C-C9FDC30E5C9B}"/>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77;p33">
                <a:extLst>
                  <a:ext uri="{FF2B5EF4-FFF2-40B4-BE49-F238E27FC236}">
                    <a16:creationId xmlns:a16="http://schemas.microsoft.com/office/drawing/2014/main" id="{3919EFE9-EB54-4F17-873B-5E4C881F9FC3}"/>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78;p33">
                <a:extLst>
                  <a:ext uri="{FF2B5EF4-FFF2-40B4-BE49-F238E27FC236}">
                    <a16:creationId xmlns:a16="http://schemas.microsoft.com/office/drawing/2014/main" id="{D6E9560A-3A3F-4755-AE5A-4264DB4AFCE8}"/>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79;p33">
                <a:extLst>
                  <a:ext uri="{FF2B5EF4-FFF2-40B4-BE49-F238E27FC236}">
                    <a16:creationId xmlns:a16="http://schemas.microsoft.com/office/drawing/2014/main" id="{CB1D90A7-E285-4F1F-A1E1-7DF123999A56}"/>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80;p33">
                <a:extLst>
                  <a:ext uri="{FF2B5EF4-FFF2-40B4-BE49-F238E27FC236}">
                    <a16:creationId xmlns:a16="http://schemas.microsoft.com/office/drawing/2014/main" id="{B5EC9AF3-2B8F-40BC-BAAA-E4F77C288514}"/>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81;p33">
                <a:extLst>
                  <a:ext uri="{FF2B5EF4-FFF2-40B4-BE49-F238E27FC236}">
                    <a16:creationId xmlns:a16="http://schemas.microsoft.com/office/drawing/2014/main" id="{138E66E8-FDCF-43A9-81BA-6B8B784E1280}"/>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82;p33">
                <a:extLst>
                  <a:ext uri="{FF2B5EF4-FFF2-40B4-BE49-F238E27FC236}">
                    <a16:creationId xmlns:a16="http://schemas.microsoft.com/office/drawing/2014/main" id="{8AB08374-E8F4-49FE-AD9E-0496292E0926}"/>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83;p33">
                <a:extLst>
                  <a:ext uri="{FF2B5EF4-FFF2-40B4-BE49-F238E27FC236}">
                    <a16:creationId xmlns:a16="http://schemas.microsoft.com/office/drawing/2014/main" id="{85237E3B-D800-4729-B5AD-7A595182F9EC}"/>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84;p33">
                <a:extLst>
                  <a:ext uri="{FF2B5EF4-FFF2-40B4-BE49-F238E27FC236}">
                    <a16:creationId xmlns:a16="http://schemas.microsoft.com/office/drawing/2014/main" id="{789EE4E2-F4A0-4F3D-91C7-220869482C46}"/>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85;p33">
                <a:extLst>
                  <a:ext uri="{FF2B5EF4-FFF2-40B4-BE49-F238E27FC236}">
                    <a16:creationId xmlns:a16="http://schemas.microsoft.com/office/drawing/2014/main" id="{BD16CFBC-3DF7-44A2-B8B2-3620AD7ACC45}"/>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oogle Shape;1018;p33">
            <a:extLst>
              <a:ext uri="{FF2B5EF4-FFF2-40B4-BE49-F238E27FC236}">
                <a16:creationId xmlns:a16="http://schemas.microsoft.com/office/drawing/2014/main" id="{22CF4F93-4BE0-4E3B-914F-522EAAA65FF4}"/>
              </a:ext>
            </a:extLst>
          </p:cNvPr>
          <p:cNvGrpSpPr/>
          <p:nvPr/>
        </p:nvGrpSpPr>
        <p:grpSpPr>
          <a:xfrm rot="-774445">
            <a:off x="8430624" y="4961186"/>
            <a:ext cx="166573" cy="166573"/>
            <a:chOff x="2810757" y="1723146"/>
            <a:chExt cx="719700" cy="719700"/>
          </a:xfrm>
        </p:grpSpPr>
        <p:sp>
          <p:nvSpPr>
            <p:cNvPr id="110" name="Google Shape;1019;p33">
              <a:extLst>
                <a:ext uri="{FF2B5EF4-FFF2-40B4-BE49-F238E27FC236}">
                  <a16:creationId xmlns:a16="http://schemas.microsoft.com/office/drawing/2014/main" id="{95B923E3-7F60-47E1-B3F3-C214227FBDB2}"/>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020;p33">
              <a:extLst>
                <a:ext uri="{FF2B5EF4-FFF2-40B4-BE49-F238E27FC236}">
                  <a16:creationId xmlns:a16="http://schemas.microsoft.com/office/drawing/2014/main" id="{38DBBB19-2035-4228-941C-B356386AE71D}"/>
                </a:ext>
              </a:extLst>
            </p:cNvPr>
            <p:cNvGrpSpPr/>
            <p:nvPr/>
          </p:nvGrpSpPr>
          <p:grpSpPr>
            <a:xfrm>
              <a:off x="2938725" y="1995263"/>
              <a:ext cx="463750" cy="159925"/>
              <a:chOff x="5593400" y="2441250"/>
              <a:chExt cx="463750" cy="159925"/>
            </a:xfrm>
          </p:grpSpPr>
          <p:sp>
            <p:nvSpPr>
              <p:cNvPr id="112" name="Google Shape;1021;p33">
                <a:extLst>
                  <a:ext uri="{FF2B5EF4-FFF2-40B4-BE49-F238E27FC236}">
                    <a16:creationId xmlns:a16="http://schemas.microsoft.com/office/drawing/2014/main" id="{D0D90847-26C2-4A58-A481-E34BEF81A123}"/>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22;p33">
                <a:extLst>
                  <a:ext uri="{FF2B5EF4-FFF2-40B4-BE49-F238E27FC236}">
                    <a16:creationId xmlns:a16="http://schemas.microsoft.com/office/drawing/2014/main" id="{A4DF7CD8-105D-4110-9069-229DFC83058F}"/>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23;p33">
                <a:extLst>
                  <a:ext uri="{FF2B5EF4-FFF2-40B4-BE49-F238E27FC236}">
                    <a16:creationId xmlns:a16="http://schemas.microsoft.com/office/drawing/2014/main" id="{B9570470-E93E-462F-88CC-7CB2541DB7EB}"/>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24;p33">
                <a:extLst>
                  <a:ext uri="{FF2B5EF4-FFF2-40B4-BE49-F238E27FC236}">
                    <a16:creationId xmlns:a16="http://schemas.microsoft.com/office/drawing/2014/main" id="{E77AE8B8-F61C-40EF-9FA8-2C1C7D0D71CC}"/>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25;p33">
                <a:extLst>
                  <a:ext uri="{FF2B5EF4-FFF2-40B4-BE49-F238E27FC236}">
                    <a16:creationId xmlns:a16="http://schemas.microsoft.com/office/drawing/2014/main" id="{44A20ECF-2844-4900-AFC9-49EA6EAEBFF5}"/>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26;p33">
                <a:extLst>
                  <a:ext uri="{FF2B5EF4-FFF2-40B4-BE49-F238E27FC236}">
                    <a16:creationId xmlns:a16="http://schemas.microsoft.com/office/drawing/2014/main" id="{EBB0ACCF-3588-49F8-B0EB-0142F539C90F}"/>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27;p33">
                <a:extLst>
                  <a:ext uri="{FF2B5EF4-FFF2-40B4-BE49-F238E27FC236}">
                    <a16:creationId xmlns:a16="http://schemas.microsoft.com/office/drawing/2014/main" id="{306A7C2D-B0F0-4E68-A351-3ABBC71CF222}"/>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28;p33">
                <a:extLst>
                  <a:ext uri="{FF2B5EF4-FFF2-40B4-BE49-F238E27FC236}">
                    <a16:creationId xmlns:a16="http://schemas.microsoft.com/office/drawing/2014/main" id="{08438404-B169-4703-9BA6-E16BA3F0D6B4}"/>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29;p33">
                <a:extLst>
                  <a:ext uri="{FF2B5EF4-FFF2-40B4-BE49-F238E27FC236}">
                    <a16:creationId xmlns:a16="http://schemas.microsoft.com/office/drawing/2014/main" id="{72D96578-EA65-4753-A54E-A0688F535239}"/>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30;p33">
                <a:extLst>
                  <a:ext uri="{FF2B5EF4-FFF2-40B4-BE49-F238E27FC236}">
                    <a16:creationId xmlns:a16="http://schemas.microsoft.com/office/drawing/2014/main" id="{A71DB589-3D0D-4372-9FEF-53FCF8C2908C}"/>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31;p33">
                <a:extLst>
                  <a:ext uri="{FF2B5EF4-FFF2-40B4-BE49-F238E27FC236}">
                    <a16:creationId xmlns:a16="http://schemas.microsoft.com/office/drawing/2014/main" id="{40BAB557-2EA1-4B2C-8A6F-36EB9BA7518B}"/>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32;p33">
                <a:extLst>
                  <a:ext uri="{FF2B5EF4-FFF2-40B4-BE49-F238E27FC236}">
                    <a16:creationId xmlns:a16="http://schemas.microsoft.com/office/drawing/2014/main" id="{11633874-DDBF-457F-9A72-83350E60672A}"/>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33;p33">
                <a:extLst>
                  <a:ext uri="{FF2B5EF4-FFF2-40B4-BE49-F238E27FC236}">
                    <a16:creationId xmlns:a16="http://schemas.microsoft.com/office/drawing/2014/main" id="{A2DF8EFD-F5BE-4E6F-8117-BEF0D210BC2E}"/>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 name="Google Shape;1018;p33">
            <a:extLst>
              <a:ext uri="{FF2B5EF4-FFF2-40B4-BE49-F238E27FC236}">
                <a16:creationId xmlns:a16="http://schemas.microsoft.com/office/drawing/2014/main" id="{504079B4-4337-47F7-930A-9578E736D0E0}"/>
              </a:ext>
            </a:extLst>
          </p:cNvPr>
          <p:cNvGrpSpPr/>
          <p:nvPr/>
        </p:nvGrpSpPr>
        <p:grpSpPr>
          <a:xfrm rot="-774445">
            <a:off x="131202" y="4758563"/>
            <a:ext cx="166573" cy="166573"/>
            <a:chOff x="2810757" y="1723146"/>
            <a:chExt cx="719700" cy="719700"/>
          </a:xfrm>
        </p:grpSpPr>
        <p:sp>
          <p:nvSpPr>
            <p:cNvPr id="126" name="Google Shape;1019;p33">
              <a:extLst>
                <a:ext uri="{FF2B5EF4-FFF2-40B4-BE49-F238E27FC236}">
                  <a16:creationId xmlns:a16="http://schemas.microsoft.com/office/drawing/2014/main" id="{A2942BC6-FC81-485F-A521-62DEEB331D15}"/>
                </a:ext>
              </a:extLst>
            </p:cNvPr>
            <p:cNvSpPr/>
            <p:nvPr/>
          </p:nvSpPr>
          <p:spPr>
            <a:xfrm>
              <a:off x="2810757" y="1723146"/>
              <a:ext cx="719700" cy="719700"/>
            </a:xfrm>
            <a:prstGeom prst="ellipse">
              <a:avLst/>
            </a:prstGeom>
            <a:gradFill>
              <a:gsLst>
                <a:gs pos="0">
                  <a:srgbClr val="F7A1B8"/>
                </a:gs>
                <a:gs pos="100000">
                  <a:srgbClr val="E62F6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020;p33">
              <a:extLst>
                <a:ext uri="{FF2B5EF4-FFF2-40B4-BE49-F238E27FC236}">
                  <a16:creationId xmlns:a16="http://schemas.microsoft.com/office/drawing/2014/main" id="{0F7CCA2C-BC40-48EE-8695-DECB19911CAD}"/>
                </a:ext>
              </a:extLst>
            </p:cNvPr>
            <p:cNvGrpSpPr/>
            <p:nvPr/>
          </p:nvGrpSpPr>
          <p:grpSpPr>
            <a:xfrm>
              <a:off x="2938725" y="1995263"/>
              <a:ext cx="463750" cy="159925"/>
              <a:chOff x="5593400" y="2441250"/>
              <a:chExt cx="463750" cy="159925"/>
            </a:xfrm>
          </p:grpSpPr>
          <p:sp>
            <p:nvSpPr>
              <p:cNvPr id="128" name="Google Shape;1021;p33">
                <a:extLst>
                  <a:ext uri="{FF2B5EF4-FFF2-40B4-BE49-F238E27FC236}">
                    <a16:creationId xmlns:a16="http://schemas.microsoft.com/office/drawing/2014/main" id="{14DC1C54-7B13-4A4A-B56D-9D1C362870DD}"/>
                  </a:ext>
                </a:extLst>
              </p:cNvPr>
              <p:cNvSpPr/>
              <p:nvPr/>
            </p:nvSpPr>
            <p:spPr>
              <a:xfrm>
                <a:off x="5617450" y="2446325"/>
                <a:ext cx="100975" cy="100975"/>
              </a:xfrm>
              <a:custGeom>
                <a:avLst/>
                <a:gdLst/>
                <a:ahLst/>
                <a:cxnLst/>
                <a:rect l="l" t="t" r="r" b="b"/>
                <a:pathLst>
                  <a:path w="4039" h="4039" extrusionOk="0">
                    <a:moveTo>
                      <a:pt x="2020" y="4038"/>
                    </a:moveTo>
                    <a:cubicBezTo>
                      <a:pt x="3131" y="4038"/>
                      <a:pt x="4038" y="3131"/>
                      <a:pt x="4038" y="2020"/>
                    </a:cubicBezTo>
                    <a:cubicBezTo>
                      <a:pt x="4038" y="909"/>
                      <a:pt x="3131" y="0"/>
                      <a:pt x="2020" y="0"/>
                    </a:cubicBezTo>
                    <a:cubicBezTo>
                      <a:pt x="909" y="0"/>
                      <a:pt x="0" y="909"/>
                      <a:pt x="0" y="2020"/>
                    </a:cubicBezTo>
                    <a:cubicBezTo>
                      <a:pt x="0" y="3131"/>
                      <a:pt x="909" y="4038"/>
                      <a:pt x="2020"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22;p33">
                <a:extLst>
                  <a:ext uri="{FF2B5EF4-FFF2-40B4-BE49-F238E27FC236}">
                    <a16:creationId xmlns:a16="http://schemas.microsoft.com/office/drawing/2014/main" id="{B522AD30-1A31-4E73-BA83-750AD6F8112C}"/>
                  </a:ext>
                </a:extLst>
              </p:cNvPr>
              <p:cNvSpPr/>
              <p:nvPr/>
            </p:nvSpPr>
            <p:spPr>
              <a:xfrm>
                <a:off x="5606275" y="2441250"/>
                <a:ext cx="48450" cy="25425"/>
              </a:xfrm>
              <a:custGeom>
                <a:avLst/>
                <a:gdLst/>
                <a:ahLst/>
                <a:cxnLst/>
                <a:rect l="l" t="t" r="r" b="b"/>
                <a:pathLst>
                  <a:path w="1938" h="1017" extrusionOk="0">
                    <a:moveTo>
                      <a:pt x="204" y="407"/>
                    </a:moveTo>
                    <a:cubicBezTo>
                      <a:pt x="245" y="489"/>
                      <a:pt x="299" y="556"/>
                      <a:pt x="366" y="624"/>
                    </a:cubicBezTo>
                    <a:cubicBezTo>
                      <a:pt x="489" y="760"/>
                      <a:pt x="624" y="868"/>
                      <a:pt x="800" y="935"/>
                    </a:cubicBezTo>
                    <a:lnTo>
                      <a:pt x="800" y="935"/>
                    </a:lnTo>
                    <a:lnTo>
                      <a:pt x="814" y="935"/>
                    </a:lnTo>
                    <a:lnTo>
                      <a:pt x="841" y="949"/>
                    </a:lnTo>
                    <a:cubicBezTo>
                      <a:pt x="1044" y="1016"/>
                      <a:pt x="1206" y="1016"/>
                      <a:pt x="1396" y="962"/>
                    </a:cubicBezTo>
                    <a:cubicBezTo>
                      <a:pt x="1477" y="935"/>
                      <a:pt x="1545" y="908"/>
                      <a:pt x="1613" y="868"/>
                    </a:cubicBezTo>
                    <a:cubicBezTo>
                      <a:pt x="1667" y="841"/>
                      <a:pt x="1938" y="637"/>
                      <a:pt x="1857" y="556"/>
                    </a:cubicBezTo>
                    <a:cubicBezTo>
                      <a:pt x="1802" y="489"/>
                      <a:pt x="1586" y="624"/>
                      <a:pt x="1504" y="664"/>
                    </a:cubicBezTo>
                    <a:cubicBezTo>
                      <a:pt x="1450" y="691"/>
                      <a:pt x="1396" y="705"/>
                      <a:pt x="1342" y="718"/>
                    </a:cubicBezTo>
                    <a:cubicBezTo>
                      <a:pt x="1193" y="745"/>
                      <a:pt x="1071" y="732"/>
                      <a:pt x="935" y="691"/>
                    </a:cubicBezTo>
                    <a:lnTo>
                      <a:pt x="908" y="678"/>
                    </a:lnTo>
                    <a:lnTo>
                      <a:pt x="908" y="678"/>
                    </a:lnTo>
                    <a:lnTo>
                      <a:pt x="895" y="678"/>
                    </a:lnTo>
                    <a:cubicBezTo>
                      <a:pt x="760" y="624"/>
                      <a:pt x="651" y="543"/>
                      <a:pt x="543" y="447"/>
                    </a:cubicBezTo>
                    <a:cubicBezTo>
                      <a:pt x="516" y="434"/>
                      <a:pt x="407" y="312"/>
                      <a:pt x="380" y="272"/>
                    </a:cubicBezTo>
                    <a:cubicBezTo>
                      <a:pt x="339" y="218"/>
                      <a:pt x="191" y="1"/>
                      <a:pt x="95" y="28"/>
                    </a:cubicBezTo>
                    <a:cubicBezTo>
                      <a:pt x="1" y="82"/>
                      <a:pt x="163" y="366"/>
                      <a:pt x="204"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23;p33">
                <a:extLst>
                  <a:ext uri="{FF2B5EF4-FFF2-40B4-BE49-F238E27FC236}">
                    <a16:creationId xmlns:a16="http://schemas.microsoft.com/office/drawing/2014/main" id="{8CB3BE23-E5E7-4F0C-8AD6-407E9E8A4284}"/>
                  </a:ext>
                </a:extLst>
              </p:cNvPr>
              <p:cNvSpPr/>
              <p:nvPr/>
            </p:nvSpPr>
            <p:spPr>
              <a:xfrm>
                <a:off x="5595450" y="2456475"/>
                <a:ext cx="58950" cy="19000"/>
              </a:xfrm>
              <a:custGeom>
                <a:avLst/>
                <a:gdLst/>
                <a:ahLst/>
                <a:cxnLst/>
                <a:rect l="l" t="t" r="r" b="b"/>
                <a:pathLst>
                  <a:path w="2358" h="760" extrusionOk="0">
                    <a:moveTo>
                      <a:pt x="338" y="476"/>
                    </a:moveTo>
                    <a:cubicBezTo>
                      <a:pt x="420" y="543"/>
                      <a:pt x="501" y="597"/>
                      <a:pt x="609" y="651"/>
                    </a:cubicBezTo>
                    <a:cubicBezTo>
                      <a:pt x="799" y="720"/>
                      <a:pt x="976" y="760"/>
                      <a:pt x="1179" y="760"/>
                    </a:cubicBezTo>
                    <a:lnTo>
                      <a:pt x="1193" y="760"/>
                    </a:lnTo>
                    <a:lnTo>
                      <a:pt x="1193" y="760"/>
                    </a:lnTo>
                    <a:cubicBezTo>
                      <a:pt x="1206" y="760"/>
                      <a:pt x="1260" y="747"/>
                      <a:pt x="1274" y="747"/>
                    </a:cubicBezTo>
                    <a:cubicBezTo>
                      <a:pt x="1504" y="720"/>
                      <a:pt x="1680" y="651"/>
                      <a:pt x="1870" y="543"/>
                    </a:cubicBezTo>
                    <a:cubicBezTo>
                      <a:pt x="1897" y="530"/>
                      <a:pt x="2006" y="449"/>
                      <a:pt x="2046" y="422"/>
                    </a:cubicBezTo>
                    <a:cubicBezTo>
                      <a:pt x="2087" y="380"/>
                      <a:pt x="2358" y="151"/>
                      <a:pt x="2262" y="69"/>
                    </a:cubicBezTo>
                    <a:cubicBezTo>
                      <a:pt x="2195" y="1"/>
                      <a:pt x="1978" y="191"/>
                      <a:pt x="1910" y="232"/>
                    </a:cubicBezTo>
                    <a:cubicBezTo>
                      <a:pt x="1856" y="259"/>
                      <a:pt x="1802" y="299"/>
                      <a:pt x="1748" y="326"/>
                    </a:cubicBezTo>
                    <a:cubicBezTo>
                      <a:pt x="1585" y="407"/>
                      <a:pt x="1436" y="462"/>
                      <a:pt x="1247" y="476"/>
                    </a:cubicBezTo>
                    <a:lnTo>
                      <a:pt x="1179" y="476"/>
                    </a:lnTo>
                    <a:lnTo>
                      <a:pt x="1179" y="489"/>
                    </a:lnTo>
                    <a:cubicBezTo>
                      <a:pt x="1179" y="476"/>
                      <a:pt x="1166" y="476"/>
                      <a:pt x="1166" y="476"/>
                    </a:cubicBezTo>
                    <a:cubicBezTo>
                      <a:pt x="1003" y="489"/>
                      <a:pt x="867" y="462"/>
                      <a:pt x="705" y="407"/>
                    </a:cubicBezTo>
                    <a:cubicBezTo>
                      <a:pt x="624" y="367"/>
                      <a:pt x="555" y="340"/>
                      <a:pt x="474" y="286"/>
                    </a:cubicBezTo>
                    <a:cubicBezTo>
                      <a:pt x="407" y="232"/>
                      <a:pt x="176" y="28"/>
                      <a:pt x="109" y="82"/>
                    </a:cubicBezTo>
                    <a:cubicBezTo>
                      <a:pt x="0" y="164"/>
                      <a:pt x="284" y="435"/>
                      <a:pt x="338"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24;p33">
                <a:extLst>
                  <a:ext uri="{FF2B5EF4-FFF2-40B4-BE49-F238E27FC236}">
                    <a16:creationId xmlns:a16="http://schemas.microsoft.com/office/drawing/2014/main" id="{59DFF4A9-9538-4A13-A8D1-59FBB531F0C0}"/>
                  </a:ext>
                </a:extLst>
              </p:cNvPr>
              <p:cNvSpPr/>
              <p:nvPr/>
            </p:nvSpPr>
            <p:spPr>
              <a:xfrm>
                <a:off x="5593400" y="2457175"/>
                <a:ext cx="56275" cy="27475"/>
              </a:xfrm>
              <a:custGeom>
                <a:avLst/>
                <a:gdLst/>
                <a:ahLst/>
                <a:cxnLst/>
                <a:rect l="l" t="t" r="r" b="b"/>
                <a:pathLst>
                  <a:path w="2251" h="1099" extrusionOk="0">
                    <a:moveTo>
                      <a:pt x="407" y="990"/>
                    </a:moveTo>
                    <a:cubicBezTo>
                      <a:pt x="516" y="1030"/>
                      <a:pt x="610" y="1057"/>
                      <a:pt x="733" y="1071"/>
                    </a:cubicBezTo>
                    <a:cubicBezTo>
                      <a:pt x="935" y="1098"/>
                      <a:pt x="1112" y="1084"/>
                      <a:pt x="1302" y="1017"/>
                    </a:cubicBezTo>
                    <a:cubicBezTo>
                      <a:pt x="1302" y="1017"/>
                      <a:pt x="1315" y="1017"/>
                      <a:pt x="1315" y="1003"/>
                    </a:cubicBezTo>
                    <a:lnTo>
                      <a:pt x="1315" y="1003"/>
                    </a:lnTo>
                    <a:cubicBezTo>
                      <a:pt x="1329" y="1003"/>
                      <a:pt x="1383" y="976"/>
                      <a:pt x="1383" y="976"/>
                    </a:cubicBezTo>
                    <a:cubicBezTo>
                      <a:pt x="1600" y="881"/>
                      <a:pt x="1748" y="773"/>
                      <a:pt x="1898" y="596"/>
                    </a:cubicBezTo>
                    <a:cubicBezTo>
                      <a:pt x="1925" y="583"/>
                      <a:pt x="2006" y="475"/>
                      <a:pt x="2033" y="434"/>
                    </a:cubicBezTo>
                    <a:cubicBezTo>
                      <a:pt x="2060" y="394"/>
                      <a:pt x="2250" y="81"/>
                      <a:pt x="2142" y="27"/>
                    </a:cubicBezTo>
                    <a:cubicBezTo>
                      <a:pt x="2060" y="0"/>
                      <a:pt x="1898" y="231"/>
                      <a:pt x="1844" y="298"/>
                    </a:cubicBezTo>
                    <a:lnTo>
                      <a:pt x="1721" y="421"/>
                    </a:lnTo>
                    <a:cubicBezTo>
                      <a:pt x="1586" y="556"/>
                      <a:pt x="1450" y="650"/>
                      <a:pt x="1275" y="732"/>
                    </a:cubicBezTo>
                    <a:cubicBezTo>
                      <a:pt x="1275" y="732"/>
                      <a:pt x="1233" y="746"/>
                      <a:pt x="1220" y="746"/>
                    </a:cubicBezTo>
                    <a:lnTo>
                      <a:pt x="1220" y="746"/>
                    </a:lnTo>
                    <a:cubicBezTo>
                      <a:pt x="1220" y="746"/>
                      <a:pt x="1206" y="746"/>
                      <a:pt x="1206" y="759"/>
                    </a:cubicBezTo>
                    <a:cubicBezTo>
                      <a:pt x="1058" y="813"/>
                      <a:pt x="922" y="827"/>
                      <a:pt x="760" y="813"/>
                    </a:cubicBezTo>
                    <a:cubicBezTo>
                      <a:pt x="651" y="813"/>
                      <a:pt x="583" y="800"/>
                      <a:pt x="489" y="773"/>
                    </a:cubicBezTo>
                    <a:cubicBezTo>
                      <a:pt x="407" y="746"/>
                      <a:pt x="122" y="623"/>
                      <a:pt x="82" y="678"/>
                    </a:cubicBezTo>
                    <a:cubicBezTo>
                      <a:pt x="1" y="786"/>
                      <a:pt x="353" y="963"/>
                      <a:pt x="407"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25;p33">
                <a:extLst>
                  <a:ext uri="{FF2B5EF4-FFF2-40B4-BE49-F238E27FC236}">
                    <a16:creationId xmlns:a16="http://schemas.microsoft.com/office/drawing/2014/main" id="{87B2AFD6-BB59-4465-B355-0C1FCDA51D15}"/>
                  </a:ext>
                </a:extLst>
              </p:cNvPr>
              <p:cNvSpPr/>
              <p:nvPr/>
            </p:nvSpPr>
            <p:spPr>
              <a:xfrm>
                <a:off x="564590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26;p33">
                <a:extLst>
                  <a:ext uri="{FF2B5EF4-FFF2-40B4-BE49-F238E27FC236}">
                    <a16:creationId xmlns:a16="http://schemas.microsoft.com/office/drawing/2014/main" id="{582C8331-AB67-49B9-8E5E-27FFE6280913}"/>
                  </a:ext>
                </a:extLst>
              </p:cNvPr>
              <p:cNvSpPr/>
              <p:nvPr/>
            </p:nvSpPr>
            <p:spPr>
              <a:xfrm>
                <a:off x="5932150" y="2446325"/>
                <a:ext cx="100975" cy="100975"/>
              </a:xfrm>
              <a:custGeom>
                <a:avLst/>
                <a:gdLst/>
                <a:ahLst/>
                <a:cxnLst/>
                <a:rect l="l" t="t" r="r" b="b"/>
                <a:pathLst>
                  <a:path w="4039" h="4039" extrusionOk="0">
                    <a:moveTo>
                      <a:pt x="2019" y="4038"/>
                    </a:moveTo>
                    <a:cubicBezTo>
                      <a:pt x="3130" y="4038"/>
                      <a:pt x="4038" y="3131"/>
                      <a:pt x="4038" y="2020"/>
                    </a:cubicBezTo>
                    <a:cubicBezTo>
                      <a:pt x="4038" y="909"/>
                      <a:pt x="3130" y="0"/>
                      <a:pt x="2019" y="0"/>
                    </a:cubicBezTo>
                    <a:cubicBezTo>
                      <a:pt x="908" y="0"/>
                      <a:pt x="0" y="909"/>
                      <a:pt x="0" y="2020"/>
                    </a:cubicBezTo>
                    <a:cubicBezTo>
                      <a:pt x="0" y="3131"/>
                      <a:pt x="908" y="4038"/>
                      <a:pt x="2019" y="403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27;p33">
                <a:extLst>
                  <a:ext uri="{FF2B5EF4-FFF2-40B4-BE49-F238E27FC236}">
                    <a16:creationId xmlns:a16="http://schemas.microsoft.com/office/drawing/2014/main" id="{DE7E582C-01F2-442C-84F5-ED152A3323DB}"/>
                  </a:ext>
                </a:extLst>
              </p:cNvPr>
              <p:cNvSpPr/>
              <p:nvPr/>
            </p:nvSpPr>
            <p:spPr>
              <a:xfrm>
                <a:off x="5995825" y="2441250"/>
                <a:ext cx="48450" cy="25425"/>
              </a:xfrm>
              <a:custGeom>
                <a:avLst/>
                <a:gdLst/>
                <a:ahLst/>
                <a:cxnLst/>
                <a:rect l="l" t="t" r="r" b="b"/>
                <a:pathLst>
                  <a:path w="1938" h="1017" extrusionOk="0">
                    <a:moveTo>
                      <a:pt x="1735" y="407"/>
                    </a:moveTo>
                    <a:cubicBezTo>
                      <a:pt x="1694" y="489"/>
                      <a:pt x="1640" y="556"/>
                      <a:pt x="1572" y="624"/>
                    </a:cubicBezTo>
                    <a:cubicBezTo>
                      <a:pt x="1450" y="760"/>
                      <a:pt x="1314" y="868"/>
                      <a:pt x="1139" y="935"/>
                    </a:cubicBezTo>
                    <a:lnTo>
                      <a:pt x="1139" y="935"/>
                    </a:lnTo>
                    <a:lnTo>
                      <a:pt x="1125" y="935"/>
                    </a:lnTo>
                    <a:lnTo>
                      <a:pt x="1098" y="949"/>
                    </a:lnTo>
                    <a:cubicBezTo>
                      <a:pt x="895" y="1016"/>
                      <a:pt x="732" y="1016"/>
                      <a:pt x="543" y="962"/>
                    </a:cubicBezTo>
                    <a:cubicBezTo>
                      <a:pt x="461" y="935"/>
                      <a:pt x="393" y="908"/>
                      <a:pt x="326" y="868"/>
                    </a:cubicBezTo>
                    <a:cubicBezTo>
                      <a:pt x="272" y="841"/>
                      <a:pt x="1" y="637"/>
                      <a:pt x="82" y="556"/>
                    </a:cubicBezTo>
                    <a:cubicBezTo>
                      <a:pt x="136" y="489"/>
                      <a:pt x="353" y="624"/>
                      <a:pt x="434" y="664"/>
                    </a:cubicBezTo>
                    <a:cubicBezTo>
                      <a:pt x="488" y="691"/>
                      <a:pt x="543" y="705"/>
                      <a:pt x="597" y="718"/>
                    </a:cubicBezTo>
                    <a:cubicBezTo>
                      <a:pt x="745" y="745"/>
                      <a:pt x="868" y="732"/>
                      <a:pt x="1003" y="691"/>
                    </a:cubicBezTo>
                    <a:lnTo>
                      <a:pt x="1030" y="678"/>
                    </a:lnTo>
                    <a:lnTo>
                      <a:pt x="1030" y="678"/>
                    </a:lnTo>
                    <a:lnTo>
                      <a:pt x="1043" y="678"/>
                    </a:lnTo>
                    <a:cubicBezTo>
                      <a:pt x="1179" y="624"/>
                      <a:pt x="1287" y="543"/>
                      <a:pt x="1396" y="447"/>
                    </a:cubicBezTo>
                    <a:cubicBezTo>
                      <a:pt x="1423" y="434"/>
                      <a:pt x="1531" y="312"/>
                      <a:pt x="1558" y="272"/>
                    </a:cubicBezTo>
                    <a:cubicBezTo>
                      <a:pt x="1599" y="218"/>
                      <a:pt x="1748" y="1"/>
                      <a:pt x="1843" y="28"/>
                    </a:cubicBezTo>
                    <a:cubicBezTo>
                      <a:pt x="1938" y="82"/>
                      <a:pt x="1775" y="366"/>
                      <a:pt x="1735" y="40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28;p33">
                <a:extLst>
                  <a:ext uri="{FF2B5EF4-FFF2-40B4-BE49-F238E27FC236}">
                    <a16:creationId xmlns:a16="http://schemas.microsoft.com/office/drawing/2014/main" id="{59187787-80AF-4E78-B6AC-9402E527C16C}"/>
                  </a:ext>
                </a:extLst>
              </p:cNvPr>
              <p:cNvSpPr/>
              <p:nvPr/>
            </p:nvSpPr>
            <p:spPr>
              <a:xfrm>
                <a:off x="5996150" y="2456475"/>
                <a:ext cx="58975" cy="19000"/>
              </a:xfrm>
              <a:custGeom>
                <a:avLst/>
                <a:gdLst/>
                <a:ahLst/>
                <a:cxnLst/>
                <a:rect l="l" t="t" r="r" b="b"/>
                <a:pathLst>
                  <a:path w="2359" h="760" extrusionOk="0">
                    <a:moveTo>
                      <a:pt x="2020" y="476"/>
                    </a:moveTo>
                    <a:cubicBezTo>
                      <a:pt x="1939" y="543"/>
                      <a:pt x="1857" y="597"/>
                      <a:pt x="1749" y="651"/>
                    </a:cubicBezTo>
                    <a:cubicBezTo>
                      <a:pt x="1559" y="720"/>
                      <a:pt x="1383" y="760"/>
                      <a:pt x="1180" y="760"/>
                    </a:cubicBezTo>
                    <a:lnTo>
                      <a:pt x="1166" y="760"/>
                    </a:lnTo>
                    <a:lnTo>
                      <a:pt x="1166" y="760"/>
                    </a:lnTo>
                    <a:cubicBezTo>
                      <a:pt x="1153" y="760"/>
                      <a:pt x="1099" y="747"/>
                      <a:pt x="1085" y="747"/>
                    </a:cubicBezTo>
                    <a:cubicBezTo>
                      <a:pt x="855" y="720"/>
                      <a:pt x="678" y="651"/>
                      <a:pt x="488" y="543"/>
                    </a:cubicBezTo>
                    <a:cubicBezTo>
                      <a:pt x="461" y="530"/>
                      <a:pt x="353" y="449"/>
                      <a:pt x="313" y="422"/>
                    </a:cubicBezTo>
                    <a:cubicBezTo>
                      <a:pt x="272" y="380"/>
                      <a:pt x="1" y="151"/>
                      <a:pt x="96" y="69"/>
                    </a:cubicBezTo>
                    <a:cubicBezTo>
                      <a:pt x="163" y="1"/>
                      <a:pt x="380" y="191"/>
                      <a:pt x="448" y="232"/>
                    </a:cubicBezTo>
                    <a:cubicBezTo>
                      <a:pt x="503" y="259"/>
                      <a:pt x="557" y="299"/>
                      <a:pt x="611" y="326"/>
                    </a:cubicBezTo>
                    <a:cubicBezTo>
                      <a:pt x="774" y="407"/>
                      <a:pt x="922" y="462"/>
                      <a:pt x="1112" y="476"/>
                    </a:cubicBezTo>
                    <a:lnTo>
                      <a:pt x="1180" y="476"/>
                    </a:lnTo>
                    <a:lnTo>
                      <a:pt x="1180" y="489"/>
                    </a:lnTo>
                    <a:cubicBezTo>
                      <a:pt x="1180" y="476"/>
                      <a:pt x="1193" y="476"/>
                      <a:pt x="1193" y="476"/>
                    </a:cubicBezTo>
                    <a:cubicBezTo>
                      <a:pt x="1356" y="489"/>
                      <a:pt x="1491" y="462"/>
                      <a:pt x="1641" y="407"/>
                    </a:cubicBezTo>
                    <a:cubicBezTo>
                      <a:pt x="1735" y="367"/>
                      <a:pt x="1803" y="340"/>
                      <a:pt x="1885" y="286"/>
                    </a:cubicBezTo>
                    <a:cubicBezTo>
                      <a:pt x="1952" y="232"/>
                      <a:pt x="2183" y="28"/>
                      <a:pt x="2250" y="82"/>
                    </a:cubicBezTo>
                    <a:cubicBezTo>
                      <a:pt x="2358" y="164"/>
                      <a:pt x="2074" y="435"/>
                      <a:pt x="2020" y="47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29;p33">
                <a:extLst>
                  <a:ext uri="{FF2B5EF4-FFF2-40B4-BE49-F238E27FC236}">
                    <a16:creationId xmlns:a16="http://schemas.microsoft.com/office/drawing/2014/main" id="{E5BBD3D9-52D2-4885-91DC-9D861804740F}"/>
                  </a:ext>
                </a:extLst>
              </p:cNvPr>
              <p:cNvSpPr/>
              <p:nvPr/>
            </p:nvSpPr>
            <p:spPr>
              <a:xfrm>
                <a:off x="6000900" y="2457175"/>
                <a:ext cx="56250" cy="27475"/>
              </a:xfrm>
              <a:custGeom>
                <a:avLst/>
                <a:gdLst/>
                <a:ahLst/>
                <a:cxnLst/>
                <a:rect l="l" t="t" r="r" b="b"/>
                <a:pathLst>
                  <a:path w="2250" h="1099" extrusionOk="0">
                    <a:moveTo>
                      <a:pt x="1843" y="990"/>
                    </a:moveTo>
                    <a:cubicBezTo>
                      <a:pt x="1735" y="1030"/>
                      <a:pt x="1640" y="1057"/>
                      <a:pt x="1518" y="1071"/>
                    </a:cubicBezTo>
                    <a:cubicBezTo>
                      <a:pt x="1315" y="1098"/>
                      <a:pt x="1138" y="1084"/>
                      <a:pt x="949" y="1017"/>
                    </a:cubicBezTo>
                    <a:cubicBezTo>
                      <a:pt x="949" y="1017"/>
                      <a:pt x="936" y="1017"/>
                      <a:pt x="936" y="1003"/>
                    </a:cubicBezTo>
                    <a:lnTo>
                      <a:pt x="936" y="1003"/>
                    </a:lnTo>
                    <a:cubicBezTo>
                      <a:pt x="922" y="1003"/>
                      <a:pt x="868" y="976"/>
                      <a:pt x="868" y="976"/>
                    </a:cubicBezTo>
                    <a:cubicBezTo>
                      <a:pt x="651" y="881"/>
                      <a:pt x="502" y="773"/>
                      <a:pt x="353" y="596"/>
                    </a:cubicBezTo>
                    <a:cubicBezTo>
                      <a:pt x="326" y="583"/>
                      <a:pt x="244" y="475"/>
                      <a:pt x="217" y="434"/>
                    </a:cubicBezTo>
                    <a:cubicBezTo>
                      <a:pt x="190" y="394"/>
                      <a:pt x="0" y="81"/>
                      <a:pt x="109" y="27"/>
                    </a:cubicBezTo>
                    <a:cubicBezTo>
                      <a:pt x="190" y="0"/>
                      <a:pt x="353" y="231"/>
                      <a:pt x="407" y="298"/>
                    </a:cubicBezTo>
                    <a:lnTo>
                      <a:pt x="529" y="421"/>
                    </a:lnTo>
                    <a:cubicBezTo>
                      <a:pt x="665" y="556"/>
                      <a:pt x="800" y="650"/>
                      <a:pt x="976" y="732"/>
                    </a:cubicBezTo>
                    <a:cubicBezTo>
                      <a:pt x="976" y="732"/>
                      <a:pt x="1017" y="746"/>
                      <a:pt x="1030" y="746"/>
                    </a:cubicBezTo>
                    <a:lnTo>
                      <a:pt x="1030" y="746"/>
                    </a:lnTo>
                    <a:lnTo>
                      <a:pt x="1044" y="759"/>
                    </a:lnTo>
                    <a:cubicBezTo>
                      <a:pt x="1193" y="813"/>
                      <a:pt x="1328" y="827"/>
                      <a:pt x="1491" y="813"/>
                    </a:cubicBezTo>
                    <a:cubicBezTo>
                      <a:pt x="1599" y="813"/>
                      <a:pt x="1667" y="800"/>
                      <a:pt x="1762" y="773"/>
                    </a:cubicBezTo>
                    <a:cubicBezTo>
                      <a:pt x="1843" y="746"/>
                      <a:pt x="2128" y="623"/>
                      <a:pt x="2168" y="678"/>
                    </a:cubicBezTo>
                    <a:cubicBezTo>
                      <a:pt x="2250" y="786"/>
                      <a:pt x="1897" y="963"/>
                      <a:pt x="1843" y="99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30;p33">
                <a:extLst>
                  <a:ext uri="{FF2B5EF4-FFF2-40B4-BE49-F238E27FC236}">
                    <a16:creationId xmlns:a16="http://schemas.microsoft.com/office/drawing/2014/main" id="{C446C496-8884-4A76-90B0-8B5EBE280A28}"/>
                  </a:ext>
                </a:extLst>
              </p:cNvPr>
              <p:cNvSpPr/>
              <p:nvPr/>
            </p:nvSpPr>
            <p:spPr>
              <a:xfrm>
                <a:off x="5969050" y="2458875"/>
                <a:ext cx="35600" cy="35925"/>
              </a:xfrm>
              <a:custGeom>
                <a:avLst/>
                <a:gdLst/>
                <a:ahLst/>
                <a:cxnLst/>
                <a:rect l="l" t="t" r="r" b="b"/>
                <a:pathLst>
                  <a:path w="1424" h="1437" extrusionOk="0">
                    <a:moveTo>
                      <a:pt x="705" y="1437"/>
                    </a:moveTo>
                    <a:cubicBezTo>
                      <a:pt x="1112" y="1437"/>
                      <a:pt x="1424" y="1111"/>
                      <a:pt x="1424" y="718"/>
                    </a:cubicBezTo>
                    <a:cubicBezTo>
                      <a:pt x="1424" y="326"/>
                      <a:pt x="1112" y="0"/>
                      <a:pt x="705" y="0"/>
                    </a:cubicBezTo>
                    <a:cubicBezTo>
                      <a:pt x="313" y="0"/>
                      <a:pt x="1" y="326"/>
                      <a:pt x="1" y="718"/>
                    </a:cubicBezTo>
                    <a:cubicBezTo>
                      <a:pt x="1" y="1111"/>
                      <a:pt x="313" y="1437"/>
                      <a:pt x="705" y="1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31;p33">
                <a:extLst>
                  <a:ext uri="{FF2B5EF4-FFF2-40B4-BE49-F238E27FC236}">
                    <a16:creationId xmlns:a16="http://schemas.microsoft.com/office/drawing/2014/main" id="{5DD834F9-565C-4743-9677-6E05D4E4D774}"/>
                  </a:ext>
                </a:extLst>
              </p:cNvPr>
              <p:cNvSpPr/>
              <p:nvPr/>
            </p:nvSpPr>
            <p:spPr>
              <a:xfrm>
                <a:off x="5628650" y="2570650"/>
                <a:ext cx="78600" cy="30525"/>
              </a:xfrm>
              <a:custGeom>
                <a:avLst/>
                <a:gdLst/>
                <a:ahLst/>
                <a:cxnLst/>
                <a:rect l="l" t="t" r="r" b="b"/>
                <a:pathLst>
                  <a:path w="3144" h="1221" extrusionOk="0">
                    <a:moveTo>
                      <a:pt x="1572" y="1220"/>
                    </a:moveTo>
                    <a:cubicBezTo>
                      <a:pt x="2439" y="1220"/>
                      <a:pt x="3144" y="935"/>
                      <a:pt x="3144" y="610"/>
                    </a:cubicBezTo>
                    <a:cubicBezTo>
                      <a:pt x="3144" y="272"/>
                      <a:pt x="2439" y="1"/>
                      <a:pt x="1572" y="1"/>
                    </a:cubicBezTo>
                    <a:cubicBezTo>
                      <a:pt x="705" y="1"/>
                      <a:pt x="0" y="272"/>
                      <a:pt x="0" y="610"/>
                    </a:cubicBezTo>
                    <a:cubicBezTo>
                      <a:pt x="0" y="935"/>
                      <a:pt x="705" y="1220"/>
                      <a:pt x="1572"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32;p33">
                <a:extLst>
                  <a:ext uri="{FF2B5EF4-FFF2-40B4-BE49-F238E27FC236}">
                    <a16:creationId xmlns:a16="http://schemas.microsoft.com/office/drawing/2014/main" id="{523FA164-7B42-4051-919B-993F51AE383F}"/>
                  </a:ext>
                </a:extLst>
              </p:cNvPr>
              <p:cNvSpPr/>
              <p:nvPr/>
            </p:nvSpPr>
            <p:spPr>
              <a:xfrm>
                <a:off x="5943300" y="2570650"/>
                <a:ext cx="78625" cy="30525"/>
              </a:xfrm>
              <a:custGeom>
                <a:avLst/>
                <a:gdLst/>
                <a:ahLst/>
                <a:cxnLst/>
                <a:rect l="l" t="t" r="r" b="b"/>
                <a:pathLst>
                  <a:path w="3145" h="1221" extrusionOk="0">
                    <a:moveTo>
                      <a:pt x="1573" y="1220"/>
                    </a:moveTo>
                    <a:cubicBezTo>
                      <a:pt x="2440" y="1220"/>
                      <a:pt x="3144" y="935"/>
                      <a:pt x="3144" y="610"/>
                    </a:cubicBezTo>
                    <a:cubicBezTo>
                      <a:pt x="3144" y="272"/>
                      <a:pt x="2440" y="1"/>
                      <a:pt x="1573" y="1"/>
                    </a:cubicBezTo>
                    <a:cubicBezTo>
                      <a:pt x="706" y="1"/>
                      <a:pt x="1" y="272"/>
                      <a:pt x="1" y="610"/>
                    </a:cubicBezTo>
                    <a:cubicBezTo>
                      <a:pt x="1" y="935"/>
                      <a:pt x="706" y="1220"/>
                      <a:pt x="1573" y="1220"/>
                    </a:cubicBezTo>
                    <a:close/>
                  </a:path>
                </a:pathLst>
              </a:custGeom>
              <a:solidFill>
                <a:srgbClr val="F58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33;p33">
                <a:extLst>
                  <a:ext uri="{FF2B5EF4-FFF2-40B4-BE49-F238E27FC236}">
                    <a16:creationId xmlns:a16="http://schemas.microsoft.com/office/drawing/2014/main" id="{6A4282CE-A171-422F-9A0C-5AB9D6657580}"/>
                  </a:ext>
                </a:extLst>
              </p:cNvPr>
              <p:cNvSpPr/>
              <p:nvPr/>
            </p:nvSpPr>
            <p:spPr>
              <a:xfrm>
                <a:off x="5752275" y="2515775"/>
                <a:ext cx="143650" cy="43700"/>
              </a:xfrm>
              <a:custGeom>
                <a:avLst/>
                <a:gdLst/>
                <a:ahLst/>
                <a:cxnLst/>
                <a:rect l="l" t="t" r="r" b="b"/>
                <a:pathLst>
                  <a:path w="5746" h="1748" extrusionOk="0">
                    <a:moveTo>
                      <a:pt x="2670" y="203"/>
                    </a:moveTo>
                    <a:cubicBezTo>
                      <a:pt x="2670" y="95"/>
                      <a:pt x="2751" y="1"/>
                      <a:pt x="2873" y="1"/>
                    </a:cubicBezTo>
                    <a:cubicBezTo>
                      <a:pt x="2981" y="1"/>
                      <a:pt x="3076" y="95"/>
                      <a:pt x="3076" y="203"/>
                    </a:cubicBezTo>
                    <a:cubicBezTo>
                      <a:pt x="3076" y="516"/>
                      <a:pt x="3198" y="800"/>
                      <a:pt x="3402" y="1003"/>
                    </a:cubicBezTo>
                    <a:cubicBezTo>
                      <a:pt x="3618" y="1206"/>
                      <a:pt x="3889" y="1328"/>
                      <a:pt x="4200" y="1328"/>
                    </a:cubicBezTo>
                    <a:cubicBezTo>
                      <a:pt x="4513" y="1328"/>
                      <a:pt x="4797" y="1206"/>
                      <a:pt x="5000" y="1003"/>
                    </a:cubicBezTo>
                    <a:cubicBezTo>
                      <a:pt x="5203" y="800"/>
                      <a:pt x="5339" y="516"/>
                      <a:pt x="5339" y="203"/>
                    </a:cubicBezTo>
                    <a:cubicBezTo>
                      <a:pt x="5339" y="95"/>
                      <a:pt x="5420" y="1"/>
                      <a:pt x="5542" y="1"/>
                    </a:cubicBezTo>
                    <a:cubicBezTo>
                      <a:pt x="5651" y="1"/>
                      <a:pt x="5745" y="95"/>
                      <a:pt x="5745" y="203"/>
                    </a:cubicBezTo>
                    <a:cubicBezTo>
                      <a:pt x="5745" y="637"/>
                      <a:pt x="5569" y="1016"/>
                      <a:pt x="5298" y="1301"/>
                    </a:cubicBezTo>
                    <a:cubicBezTo>
                      <a:pt x="5013" y="1572"/>
                      <a:pt x="4634" y="1748"/>
                      <a:pt x="4200" y="1748"/>
                    </a:cubicBezTo>
                    <a:cubicBezTo>
                      <a:pt x="3781" y="1748"/>
                      <a:pt x="3387" y="1572"/>
                      <a:pt x="3116" y="1301"/>
                    </a:cubicBezTo>
                    <a:cubicBezTo>
                      <a:pt x="3022" y="1206"/>
                      <a:pt x="2941" y="1098"/>
                      <a:pt x="2873" y="976"/>
                    </a:cubicBezTo>
                    <a:cubicBezTo>
                      <a:pt x="2805" y="1098"/>
                      <a:pt x="2724" y="1206"/>
                      <a:pt x="2629" y="1301"/>
                    </a:cubicBezTo>
                    <a:cubicBezTo>
                      <a:pt x="2345" y="1572"/>
                      <a:pt x="1965" y="1748"/>
                      <a:pt x="1532" y="1748"/>
                    </a:cubicBezTo>
                    <a:cubicBezTo>
                      <a:pt x="1111" y="1748"/>
                      <a:pt x="732" y="1572"/>
                      <a:pt x="448" y="1301"/>
                    </a:cubicBezTo>
                    <a:cubicBezTo>
                      <a:pt x="163" y="1016"/>
                      <a:pt x="0" y="637"/>
                      <a:pt x="0" y="203"/>
                    </a:cubicBezTo>
                    <a:cubicBezTo>
                      <a:pt x="0" y="95"/>
                      <a:pt x="95" y="1"/>
                      <a:pt x="204" y="1"/>
                    </a:cubicBezTo>
                    <a:cubicBezTo>
                      <a:pt x="312" y="1"/>
                      <a:pt x="407" y="95"/>
                      <a:pt x="407" y="203"/>
                    </a:cubicBezTo>
                    <a:cubicBezTo>
                      <a:pt x="407" y="516"/>
                      <a:pt x="542" y="800"/>
                      <a:pt x="746" y="1003"/>
                    </a:cubicBezTo>
                    <a:cubicBezTo>
                      <a:pt x="949" y="1206"/>
                      <a:pt x="1220" y="1328"/>
                      <a:pt x="1532" y="1328"/>
                    </a:cubicBezTo>
                    <a:cubicBezTo>
                      <a:pt x="1843" y="1328"/>
                      <a:pt x="2128" y="1206"/>
                      <a:pt x="2331" y="1003"/>
                    </a:cubicBezTo>
                    <a:cubicBezTo>
                      <a:pt x="2534" y="800"/>
                      <a:pt x="2670" y="516"/>
                      <a:pt x="2670" y="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FECE14DC-1286-4284-90D7-6AC446E45DC8}"/>
              </a:ext>
            </a:extLst>
          </p:cNvPr>
          <p:cNvSpPr txBox="1"/>
          <p:nvPr/>
        </p:nvSpPr>
        <p:spPr>
          <a:xfrm>
            <a:off x="172282" y="2011920"/>
            <a:ext cx="8900501" cy="2862322"/>
          </a:xfrm>
          <a:prstGeom prst="rect">
            <a:avLst/>
          </a:prstGeom>
          <a:noFill/>
        </p:spPr>
        <p:txBody>
          <a:bodyPr wrap="square" rtlCol="0">
            <a:spAutoFit/>
          </a:bodyPr>
          <a:lstStyle/>
          <a:p>
            <a:pPr algn="l"/>
            <a:r>
              <a:rPr lang="vi-VN" sz="3000" dirty="0">
                <a:solidFill>
                  <a:srgbClr val="263E68"/>
                </a:solidFill>
                <a:latin typeface="Times New Roman" panose="02020603050405020304" pitchFamily="18" charset="0"/>
                <a:cs typeface="Times New Roman" panose="02020603050405020304" pitchFamily="18" charset="0"/>
              </a:rPr>
              <a:t>- Vỏ nguyên tử được tạo nên bởi các electron (e) . Mỗi e mang 1 đơn vị điện tích âm, kí hiệu -1.</a:t>
            </a:r>
          </a:p>
          <a:p>
            <a:pPr algn="l"/>
            <a:r>
              <a:rPr lang="vi-VN" sz="3000" dirty="0">
                <a:solidFill>
                  <a:srgbClr val="263E68"/>
                </a:solidFill>
                <a:latin typeface="Times New Roman" panose="02020603050405020304" pitchFamily="18" charset="0"/>
                <a:cs typeface="Times New Roman" panose="02020603050405020304" pitchFamily="18" charset="0"/>
              </a:rPr>
              <a:t>- Các e sắp xếp thành từng lớp từ trong ra ngoài cho đến hết. Lớp thứ 1 có tối đa 2e, lớp thứ  hai có tối đa 8e...</a:t>
            </a:r>
          </a:p>
          <a:p>
            <a:pPr algn="l"/>
            <a:r>
              <a:rPr lang="vi-VN" sz="3000" dirty="0">
                <a:solidFill>
                  <a:srgbClr val="263E68"/>
                </a:solidFill>
                <a:latin typeface="Times New Roman" panose="02020603050405020304" pitchFamily="18" charset="0"/>
                <a:cs typeface="Times New Roman" panose="02020603050405020304" pitchFamily="18" charset="0"/>
              </a:rPr>
              <a:t>- Các e lớp ngoài cùng quyết định tính chất hóa học của chất.</a:t>
            </a:r>
          </a:p>
        </p:txBody>
      </p:sp>
    </p:spTree>
    <p:extLst>
      <p:ext uri="{BB962C8B-B14F-4D97-AF65-F5344CB8AC3E}">
        <p14:creationId xmlns:p14="http://schemas.microsoft.com/office/powerpoint/2010/main" val="772912428"/>
      </p:ext>
    </p:extLst>
  </p:cSld>
  <p:clrMapOvr>
    <a:masterClrMapping/>
  </p:clrMapOvr>
  <p:transition spd="slow">
    <p:push dir="u"/>
  </p:transition>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3200" dirty="0" err="1" smtClean="0">
            <a:solidFill>
              <a:srgbClr val="263E68"/>
            </a:solidFill>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1706</Words>
  <Application>Microsoft Office PowerPoint</Application>
  <PresentationFormat>On-screen Show (16:9)</PresentationFormat>
  <Paragraphs>214</Paragraphs>
  <Slides>34</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Comfortaa SemiBold</vt:lpstr>
      <vt:lpstr>Comfortaa Medium</vt:lpstr>
      <vt:lpstr>Mali</vt:lpstr>
      <vt:lpstr>Mali SemiBold</vt:lpstr>
      <vt:lpstr>Comfortaa</vt:lpstr>
      <vt:lpstr>Mali Medium</vt:lpstr>
      <vt:lpstr>Comfortaa Light</vt:lpstr>
      <vt:lpstr>Single Day</vt:lpstr>
      <vt:lpstr>Arial</vt:lpstr>
      <vt:lpstr>Times New Roman</vt:lpstr>
      <vt:lpstr>Basic Chemistry for Pre-K by Slidesgo</vt:lpstr>
      <vt:lpstr>03</vt:lpstr>
      <vt:lpstr>PowerPoint Presentation</vt:lpstr>
      <vt:lpstr>PowerPoint Presentation</vt:lpstr>
      <vt:lpstr>Hoạt động cặp đôi</vt:lpstr>
      <vt:lpstr>Hoạt động cặp đôi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Khối lượng nguyên tử</vt:lpstr>
      <vt:lpstr>Khối lượng nguyên tử</vt:lpstr>
      <vt:lpstr>Nghiên cứu sách giáo khoa trả lời</vt:lpstr>
      <vt:lpstr>PowerPoint Presentation</vt:lpstr>
      <vt:lpstr>PowerPoint Presentation</vt:lpstr>
      <vt:lpstr>PowerPoint Presentation</vt:lpstr>
      <vt:lpstr>LUYỆN TẬP</vt:lpstr>
      <vt:lpstr>PowerPoint Presentation</vt:lpstr>
      <vt:lpstr>Hoàn thành thông tin trong bảng sau</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Chemistry  for Pre-K</dc:title>
  <dc:creator>Dell</dc:creator>
  <cp:lastModifiedBy>Anh Tuyet Đỗ</cp:lastModifiedBy>
  <cp:revision>12</cp:revision>
  <dcterms:modified xsi:type="dcterms:W3CDTF">2024-10-30T09:37:32Z</dcterms:modified>
</cp:coreProperties>
</file>