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</p:sldMasterIdLst>
  <p:notesMasterIdLst>
    <p:notesMasterId r:id="rId29"/>
  </p:notesMasterIdLst>
  <p:sldIdLst>
    <p:sldId id="300" r:id="rId2"/>
    <p:sldId id="267" r:id="rId3"/>
    <p:sldId id="256" r:id="rId4"/>
    <p:sldId id="259" r:id="rId5"/>
    <p:sldId id="258" r:id="rId6"/>
    <p:sldId id="260" r:id="rId7"/>
    <p:sldId id="301" r:id="rId8"/>
    <p:sldId id="291" r:id="rId9"/>
    <p:sldId id="295" r:id="rId10"/>
    <p:sldId id="311" r:id="rId11"/>
    <p:sldId id="268" r:id="rId12"/>
    <p:sldId id="296" r:id="rId13"/>
    <p:sldId id="297" r:id="rId14"/>
    <p:sldId id="312" r:id="rId15"/>
    <p:sldId id="298" r:id="rId16"/>
    <p:sldId id="299" r:id="rId17"/>
    <p:sldId id="313" r:id="rId18"/>
    <p:sldId id="314" r:id="rId19"/>
    <p:sldId id="316" r:id="rId20"/>
    <p:sldId id="315" r:id="rId21"/>
    <p:sldId id="285" r:id="rId22"/>
    <p:sldId id="308" r:id="rId23"/>
    <p:sldId id="307" r:id="rId24"/>
    <p:sldId id="309" r:id="rId25"/>
    <p:sldId id="310" r:id="rId26"/>
    <p:sldId id="306" r:id="rId27"/>
    <p:sldId id="304" r:id="rId28"/>
  </p:sldIdLst>
  <p:sldSz cx="9144000" cy="5143500" type="screen16x9"/>
  <p:notesSz cx="6858000" cy="9144000"/>
  <p:embeddedFontLst>
    <p:embeddedFont>
      <p:font typeface="Single Day" panose="020B0604020202020204" charset="-127"/>
      <p:regular r:id="rId30"/>
    </p:embeddedFont>
    <p:embeddedFont>
      <p:font typeface="Comfortaa" panose="020B0604020202020204" charset="0"/>
      <p:regular r:id="rId31"/>
      <p:bold r:id="rId32"/>
    </p:embeddedFont>
    <p:embeddedFont>
      <p:font typeface="Comfortaa Light" panose="020B0604020202020204" charset="0"/>
      <p:regular r:id="rId33"/>
      <p:bold r:id="rId34"/>
    </p:embeddedFont>
    <p:embeddedFont>
      <p:font typeface="Comfortaa Medium" panose="020B0604020202020204" charset="0"/>
      <p:regular r:id="rId35"/>
      <p:bold r:id="rId36"/>
    </p:embeddedFont>
    <p:embeddedFont>
      <p:font typeface="Comfortaa SemiBold" panose="020B0604020202020204" charset="0"/>
      <p:regular r:id="rId37"/>
      <p:bold r:id="rId38"/>
    </p:embeddedFont>
    <p:embeddedFont>
      <p:font typeface="Mali Medium" panose="020B0604020202020204" charset="-34"/>
      <p:regular r:id="rId39"/>
      <p:bold r:id="rId40"/>
      <p:italic r:id="rId41"/>
      <p:boldItalic r:id="rId42"/>
    </p:embeddedFont>
    <p:embeddedFont>
      <p:font typeface="Mali SemiBold" panose="020B0604020202020204" charset="-34"/>
      <p:regular r:id="rId43"/>
      <p:bold r:id="rId44"/>
      <p:italic r:id="rId45"/>
      <p:boldItalic r:id="rId46"/>
    </p:embeddedFont>
    <p:embeddedFont>
      <p:font typeface="Questrial" panose="020B0604020202020204" charset="0"/>
      <p:regular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79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3E68"/>
    <a:srgbClr val="8C92A2"/>
    <a:srgbClr val="1953D6"/>
    <a:srgbClr val="FECA2A"/>
    <a:srgbClr val="ED510C"/>
    <a:srgbClr val="FCFCF0"/>
    <a:srgbClr val="FC9D82"/>
    <a:srgbClr val="4472C4"/>
    <a:srgbClr val="C00000"/>
    <a:srgbClr val="ED6A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765EADD-D6A5-4487-A436-0224A39C4D29}">
  <a:tblStyle styleId="{B765EADD-D6A5-4487-A436-0224A39C4D2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937" y="99"/>
      </p:cViewPr>
      <p:guideLst>
        <p:guide orient="horz" pos="279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g117217a9a49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2" name="Google Shape;1562;g117217a9a49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1285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11474dacc60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11474dacc60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2920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11474dacc60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11474dacc60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3910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8" name="Google Shape;2178;g117217a9a49_0_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9" name="Google Shape;2179;g117217a9a49_0_6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g1171bdbdab1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9" name="Google Shape;1069;g1171bdbdab1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153af59bf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1153af59bf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11474dacc60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11474dacc60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15a78a66eb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15a78a66eb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119051c639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119051c6394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3" name="Google Shape;2473;g115a78a66eb_0_7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4" name="Google Shape;2474;g115a78a66eb_0_7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3015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1161e327149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g1161e327149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11474dacc60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11474dacc60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688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 rot="10800000">
            <a:off x="-33450" y="3144075"/>
            <a:ext cx="3212298" cy="2054797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>
            <a:off x="4098500" y="3938150"/>
            <a:ext cx="5045507" cy="1218927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931700" y="0"/>
            <a:ext cx="3212298" cy="2054797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5045507" cy="1218927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rgbClr val="FECA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216350" y="608145"/>
            <a:ext cx="6719308" cy="3880271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76200" dir="4260000" algn="bl" rotWithShape="0">
              <a:srgbClr val="000000">
                <a:alpha val="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 rot="-655">
            <a:off x="2208899" y="3559751"/>
            <a:ext cx="47262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omfortaa Medium"/>
              <a:buNone/>
              <a:defRPr sz="16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630500" y="1009825"/>
            <a:ext cx="5883000" cy="260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Font typeface="Mali Medium"/>
              <a:buNone/>
              <a:defRPr sz="9600" b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Mali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userDrawn="1">
  <p:cSld name="BLANK_1_1_1_2_1_1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2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9"/>
          <p:cNvSpPr/>
          <p:nvPr/>
        </p:nvSpPr>
        <p:spPr>
          <a:xfrm rot="5400000">
            <a:off x="6775602" y="2889026"/>
            <a:ext cx="3567003" cy="1442747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9"/>
          <p:cNvSpPr/>
          <p:nvPr/>
        </p:nvSpPr>
        <p:spPr>
          <a:xfrm>
            <a:off x="-152400" y="3710601"/>
            <a:ext cx="4885298" cy="1683355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rgbClr val="E4EF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9"/>
          <p:cNvSpPr/>
          <p:nvPr/>
        </p:nvSpPr>
        <p:spPr>
          <a:xfrm>
            <a:off x="1723697" y="2060028"/>
            <a:ext cx="6114033" cy="1072055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9"/>
          <p:cNvSpPr/>
          <p:nvPr/>
        </p:nvSpPr>
        <p:spPr>
          <a:xfrm>
            <a:off x="3973475" y="0"/>
            <a:ext cx="5170528" cy="817180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_2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3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2"/>
          <p:cNvSpPr/>
          <p:nvPr/>
        </p:nvSpPr>
        <p:spPr>
          <a:xfrm>
            <a:off x="6807600" y="0"/>
            <a:ext cx="2336411" cy="800101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2"/>
          <p:cNvSpPr txBox="1">
            <a:spLocks noGrp="1"/>
          </p:cNvSpPr>
          <p:nvPr>
            <p:ph type="title"/>
          </p:nvPr>
        </p:nvSpPr>
        <p:spPr>
          <a:xfrm>
            <a:off x="720000" y="3033659"/>
            <a:ext cx="23364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289" name="Google Shape;289;p32"/>
          <p:cNvSpPr txBox="1">
            <a:spLocks noGrp="1"/>
          </p:cNvSpPr>
          <p:nvPr>
            <p:ph type="subTitle" idx="1"/>
          </p:nvPr>
        </p:nvSpPr>
        <p:spPr>
          <a:xfrm>
            <a:off x="720000" y="3526363"/>
            <a:ext cx="23364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32"/>
          <p:cNvSpPr txBox="1">
            <a:spLocks noGrp="1"/>
          </p:cNvSpPr>
          <p:nvPr>
            <p:ph type="title" idx="2"/>
          </p:nvPr>
        </p:nvSpPr>
        <p:spPr>
          <a:xfrm>
            <a:off x="3403800" y="3033669"/>
            <a:ext cx="23364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291" name="Google Shape;291;p32"/>
          <p:cNvSpPr txBox="1">
            <a:spLocks noGrp="1"/>
          </p:cNvSpPr>
          <p:nvPr>
            <p:ph type="subTitle" idx="3"/>
          </p:nvPr>
        </p:nvSpPr>
        <p:spPr>
          <a:xfrm>
            <a:off x="3403800" y="3526377"/>
            <a:ext cx="23364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32"/>
          <p:cNvSpPr txBox="1">
            <a:spLocks noGrp="1"/>
          </p:cNvSpPr>
          <p:nvPr>
            <p:ph type="title" idx="4"/>
          </p:nvPr>
        </p:nvSpPr>
        <p:spPr>
          <a:xfrm>
            <a:off x="6087600" y="3033659"/>
            <a:ext cx="23364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293" name="Google Shape;293;p32"/>
          <p:cNvSpPr txBox="1">
            <a:spLocks noGrp="1"/>
          </p:cNvSpPr>
          <p:nvPr>
            <p:ph type="subTitle" idx="5"/>
          </p:nvPr>
        </p:nvSpPr>
        <p:spPr>
          <a:xfrm>
            <a:off x="6087600" y="3526363"/>
            <a:ext cx="23364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32"/>
          <p:cNvSpPr txBox="1">
            <a:spLocks noGrp="1"/>
          </p:cNvSpPr>
          <p:nvPr>
            <p:ph type="subTitle" idx="6"/>
          </p:nvPr>
        </p:nvSpPr>
        <p:spPr>
          <a:xfrm>
            <a:off x="720000" y="1189376"/>
            <a:ext cx="7704000" cy="4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32"/>
          <p:cNvSpPr/>
          <p:nvPr/>
        </p:nvSpPr>
        <p:spPr>
          <a:xfrm>
            <a:off x="0" y="3822324"/>
            <a:ext cx="2886157" cy="1562122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2"/>
          <p:cNvSpPr txBox="1">
            <a:spLocks noGrp="1"/>
          </p:cNvSpPr>
          <p:nvPr>
            <p:ph type="title" idx="7"/>
          </p:nvPr>
        </p:nvSpPr>
        <p:spPr>
          <a:xfrm>
            <a:off x="720000" y="585216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3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9"/>
          <p:cNvSpPr/>
          <p:nvPr/>
        </p:nvSpPr>
        <p:spPr>
          <a:xfrm>
            <a:off x="0" y="540100"/>
            <a:ext cx="1552195" cy="4656327"/>
          </a:xfrm>
          <a:custGeom>
            <a:avLst/>
            <a:gdLst/>
            <a:ahLst/>
            <a:cxnLst/>
            <a:rect l="l" t="t" r="r" b="b"/>
            <a:pathLst>
              <a:path w="11990" h="35968" extrusionOk="0">
                <a:moveTo>
                  <a:pt x="1642" y="0"/>
                </a:moveTo>
                <a:cubicBezTo>
                  <a:pt x="651" y="0"/>
                  <a:pt x="1" y="83"/>
                  <a:pt x="1" y="83"/>
                </a:cubicBezTo>
                <a:lnTo>
                  <a:pt x="1" y="35967"/>
                </a:lnTo>
                <a:cubicBezTo>
                  <a:pt x="10389" y="34801"/>
                  <a:pt x="6375" y="28617"/>
                  <a:pt x="6592" y="21077"/>
                </a:cubicBezTo>
                <a:cubicBezTo>
                  <a:pt x="6836" y="13563"/>
                  <a:pt x="11990" y="12505"/>
                  <a:pt x="11474" y="7026"/>
                </a:cubicBezTo>
                <a:cubicBezTo>
                  <a:pt x="10902" y="771"/>
                  <a:pt x="4675" y="0"/>
                  <a:pt x="164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9"/>
          <p:cNvSpPr/>
          <p:nvPr/>
        </p:nvSpPr>
        <p:spPr>
          <a:xfrm>
            <a:off x="3401700" y="0"/>
            <a:ext cx="5742302" cy="1966444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9"/>
          <p:cNvSpPr/>
          <p:nvPr/>
        </p:nvSpPr>
        <p:spPr>
          <a:xfrm>
            <a:off x="7731738" y="4160000"/>
            <a:ext cx="560415" cy="560415"/>
          </a:xfrm>
          <a:custGeom>
            <a:avLst/>
            <a:gdLst/>
            <a:ahLst/>
            <a:cxnLst/>
            <a:rect l="l" t="t" r="r" b="b"/>
            <a:pathLst>
              <a:path w="7894" h="7894" extrusionOk="0">
                <a:moveTo>
                  <a:pt x="3961" y="1"/>
                </a:moveTo>
                <a:cubicBezTo>
                  <a:pt x="1764" y="1"/>
                  <a:pt x="1" y="1764"/>
                  <a:pt x="1" y="3961"/>
                </a:cubicBezTo>
                <a:cubicBezTo>
                  <a:pt x="1" y="6131"/>
                  <a:pt x="1764" y="7894"/>
                  <a:pt x="3961" y="7894"/>
                </a:cubicBezTo>
                <a:cubicBezTo>
                  <a:pt x="6131" y="7894"/>
                  <a:pt x="7894" y="6131"/>
                  <a:pt x="7894" y="3961"/>
                </a:cubicBezTo>
                <a:cubicBezTo>
                  <a:pt x="7894" y="1764"/>
                  <a:pt x="6131" y="1"/>
                  <a:pt x="39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39"/>
          <p:cNvSpPr/>
          <p:nvPr/>
        </p:nvSpPr>
        <p:spPr>
          <a:xfrm>
            <a:off x="8270907" y="4814670"/>
            <a:ext cx="548843" cy="548914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39"/>
          <p:cNvSpPr/>
          <p:nvPr/>
        </p:nvSpPr>
        <p:spPr>
          <a:xfrm>
            <a:off x="8786934" y="4364096"/>
            <a:ext cx="329334" cy="329405"/>
          </a:xfrm>
          <a:custGeom>
            <a:avLst/>
            <a:gdLst/>
            <a:ahLst/>
            <a:cxnLst/>
            <a:rect l="l" t="t" r="r" b="b"/>
            <a:pathLst>
              <a:path w="4639" h="4640" extrusionOk="0">
                <a:moveTo>
                  <a:pt x="2306" y="1"/>
                </a:moveTo>
                <a:cubicBezTo>
                  <a:pt x="1031" y="1"/>
                  <a:pt x="0" y="1032"/>
                  <a:pt x="0" y="2334"/>
                </a:cubicBezTo>
                <a:cubicBezTo>
                  <a:pt x="0" y="3608"/>
                  <a:pt x="1031" y="4639"/>
                  <a:pt x="2306" y="4639"/>
                </a:cubicBezTo>
                <a:cubicBezTo>
                  <a:pt x="3608" y="4639"/>
                  <a:pt x="4639" y="3608"/>
                  <a:pt x="4639" y="2334"/>
                </a:cubicBezTo>
                <a:cubicBezTo>
                  <a:pt x="4639" y="1032"/>
                  <a:pt x="3608" y="1"/>
                  <a:pt x="23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40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40"/>
          <p:cNvSpPr/>
          <p:nvPr/>
        </p:nvSpPr>
        <p:spPr>
          <a:xfrm>
            <a:off x="-136680" y="3536125"/>
            <a:ext cx="9280650" cy="1835972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40"/>
          <p:cNvSpPr/>
          <p:nvPr/>
        </p:nvSpPr>
        <p:spPr>
          <a:xfrm>
            <a:off x="-136680" y="-95251"/>
            <a:ext cx="4308443" cy="975256"/>
          </a:xfrm>
          <a:custGeom>
            <a:avLst/>
            <a:gdLst/>
            <a:ahLst/>
            <a:cxnLst/>
            <a:rect l="l" t="t" r="r" b="b"/>
            <a:pathLst>
              <a:path w="42124" h="14279" extrusionOk="0">
                <a:moveTo>
                  <a:pt x="1" y="1"/>
                </a:moveTo>
                <a:lnTo>
                  <a:pt x="1" y="7650"/>
                </a:lnTo>
                <a:cubicBezTo>
                  <a:pt x="12993" y="7650"/>
                  <a:pt x="10253" y="11013"/>
                  <a:pt x="23625" y="13942"/>
                </a:cubicBezTo>
                <a:cubicBezTo>
                  <a:pt x="24686" y="14173"/>
                  <a:pt x="25695" y="14279"/>
                  <a:pt x="26653" y="14279"/>
                </a:cubicBezTo>
                <a:cubicBezTo>
                  <a:pt x="37779" y="14279"/>
                  <a:pt x="42124" y="1"/>
                  <a:pt x="421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40"/>
          <p:cNvSpPr/>
          <p:nvPr/>
        </p:nvSpPr>
        <p:spPr>
          <a:xfrm>
            <a:off x="7680275" y="-95250"/>
            <a:ext cx="1533706" cy="1193536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3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8"/>
          <p:cNvSpPr/>
          <p:nvPr/>
        </p:nvSpPr>
        <p:spPr>
          <a:xfrm>
            <a:off x="0" y="3304497"/>
            <a:ext cx="3397707" cy="1838996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rgbClr val="E4EF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8"/>
          <p:cNvSpPr txBox="1">
            <a:spLocks noGrp="1"/>
          </p:cNvSpPr>
          <p:nvPr>
            <p:ph type="subTitle" idx="1"/>
          </p:nvPr>
        </p:nvSpPr>
        <p:spPr>
          <a:xfrm>
            <a:off x="2448100" y="1680375"/>
            <a:ext cx="4352100" cy="11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00">
                <a:solidFill>
                  <a:schemeClr val="lt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7" name="Google Shape;377;p38"/>
          <p:cNvSpPr txBox="1">
            <a:spLocks noGrp="1"/>
          </p:cNvSpPr>
          <p:nvPr>
            <p:ph type="subTitle" idx="2"/>
          </p:nvPr>
        </p:nvSpPr>
        <p:spPr>
          <a:xfrm rot="-711">
            <a:off x="2448000" y="2868910"/>
            <a:ext cx="43521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500">
                <a:latin typeface="Mali SemiBold"/>
                <a:ea typeface="Mali SemiBold"/>
                <a:cs typeface="Mali SemiBold"/>
                <a:sym typeface="Mali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p38"/>
          <p:cNvSpPr txBox="1">
            <a:spLocks noGrp="1"/>
          </p:cNvSpPr>
          <p:nvPr>
            <p:ph type="ctrTitle"/>
          </p:nvPr>
        </p:nvSpPr>
        <p:spPr>
          <a:xfrm>
            <a:off x="2448100" y="674925"/>
            <a:ext cx="4352100" cy="9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90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379" name="Google Shape;379;p38"/>
          <p:cNvSpPr/>
          <p:nvPr/>
        </p:nvSpPr>
        <p:spPr>
          <a:xfrm>
            <a:off x="8289271" y="13"/>
            <a:ext cx="854737" cy="5143480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rgbClr val="FECA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8"/>
          <p:cNvSpPr/>
          <p:nvPr/>
        </p:nvSpPr>
        <p:spPr>
          <a:xfrm flipH="1">
            <a:off x="5" y="0"/>
            <a:ext cx="1793537" cy="994246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rgbClr val="ED6A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903950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9"/>
          <p:cNvSpPr txBox="1">
            <a:spLocks noGrp="1"/>
          </p:cNvSpPr>
          <p:nvPr>
            <p:ph type="title"/>
          </p:nvPr>
        </p:nvSpPr>
        <p:spPr>
          <a:xfrm>
            <a:off x="1420650" y="1507350"/>
            <a:ext cx="63027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4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74" name="Google Shape;74;p9"/>
          <p:cNvSpPr txBox="1">
            <a:spLocks noGrp="1"/>
          </p:cNvSpPr>
          <p:nvPr>
            <p:ph type="subTitle" idx="1"/>
          </p:nvPr>
        </p:nvSpPr>
        <p:spPr>
          <a:xfrm>
            <a:off x="2167650" y="2948063"/>
            <a:ext cx="4808700" cy="104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3"/>
          <p:cNvSpPr/>
          <p:nvPr/>
        </p:nvSpPr>
        <p:spPr>
          <a:xfrm>
            <a:off x="5985575" y="0"/>
            <a:ext cx="3158420" cy="2149925"/>
          </a:xfrm>
          <a:custGeom>
            <a:avLst/>
            <a:gdLst/>
            <a:ahLst/>
            <a:cxnLst/>
            <a:rect l="l" t="t" r="r" b="b"/>
            <a:pathLst>
              <a:path w="31600" h="21510" extrusionOk="0">
                <a:moveTo>
                  <a:pt x="434" y="1"/>
                </a:moveTo>
                <a:cubicBezTo>
                  <a:pt x="434" y="1"/>
                  <a:pt x="0" y="7053"/>
                  <a:pt x="11989" y="9467"/>
                </a:cubicBezTo>
                <a:cubicBezTo>
                  <a:pt x="22079" y="11501"/>
                  <a:pt x="20181" y="20886"/>
                  <a:pt x="31600" y="21510"/>
                </a:cubicBezTo>
                <a:lnTo>
                  <a:pt x="316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3"/>
          <p:cNvSpPr/>
          <p:nvPr/>
        </p:nvSpPr>
        <p:spPr>
          <a:xfrm>
            <a:off x="677015" y="485825"/>
            <a:ext cx="7824385" cy="634442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title"/>
          </p:nvPr>
        </p:nvSpPr>
        <p:spPr>
          <a:xfrm>
            <a:off x="720000" y="585216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125" name="Google Shape;125;p13"/>
          <p:cNvSpPr/>
          <p:nvPr/>
        </p:nvSpPr>
        <p:spPr>
          <a:xfrm rot="-10646720">
            <a:off x="8774510" y="2375895"/>
            <a:ext cx="306568" cy="306608"/>
          </a:xfrm>
          <a:custGeom>
            <a:avLst/>
            <a:gdLst/>
            <a:ahLst/>
            <a:cxnLst/>
            <a:rect l="l" t="t" r="r" b="b"/>
            <a:pathLst>
              <a:path w="7731" h="7732" extrusionOk="0">
                <a:moveTo>
                  <a:pt x="3852" y="1"/>
                </a:moveTo>
                <a:cubicBezTo>
                  <a:pt x="1709" y="1"/>
                  <a:pt x="0" y="1737"/>
                  <a:pt x="0" y="3880"/>
                </a:cubicBezTo>
                <a:cubicBezTo>
                  <a:pt x="0" y="5995"/>
                  <a:pt x="1709" y="7731"/>
                  <a:pt x="3852" y="7731"/>
                </a:cubicBezTo>
                <a:cubicBezTo>
                  <a:pt x="5995" y="7731"/>
                  <a:pt x="7731" y="5995"/>
                  <a:pt x="7731" y="3880"/>
                </a:cubicBezTo>
                <a:cubicBezTo>
                  <a:pt x="7731" y="1737"/>
                  <a:pt x="5995" y="1"/>
                  <a:pt x="38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3"/>
          <p:cNvSpPr/>
          <p:nvPr/>
        </p:nvSpPr>
        <p:spPr>
          <a:xfrm>
            <a:off x="0" y="915022"/>
            <a:ext cx="2001339" cy="4228507"/>
          </a:xfrm>
          <a:custGeom>
            <a:avLst/>
            <a:gdLst/>
            <a:ahLst/>
            <a:cxnLst/>
            <a:rect l="l" t="t" r="r" b="b"/>
            <a:pathLst>
              <a:path w="21863" h="46193" extrusionOk="0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3"/>
          <p:cNvSpPr/>
          <p:nvPr/>
        </p:nvSpPr>
        <p:spPr>
          <a:xfrm>
            <a:off x="397658" y="1229850"/>
            <a:ext cx="8348685" cy="3598841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3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 rot="1545">
            <a:off x="4762608" y="1799750"/>
            <a:ext cx="6675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129" name="Google Shape;129;p13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1900962" y="1799600"/>
            <a:ext cx="25182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 dirty="0"/>
          </a:p>
        </p:txBody>
      </p:sp>
      <p:sp>
        <p:nvSpPr>
          <p:cNvPr id="130" name="Google Shape;130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1900962" y="2198631"/>
            <a:ext cx="2518200" cy="593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3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1900962" y="3127021"/>
            <a:ext cx="25182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 dirty="0"/>
          </a:p>
        </p:txBody>
      </p:sp>
      <p:sp>
        <p:nvSpPr>
          <p:cNvPr id="132" name="Google Shape;132;p13">
            <a:hlinkClick r:id="" action="ppaction://noaction"/>
          </p:cNvPr>
          <p:cNvSpPr txBox="1">
            <a:spLocks noGrp="1"/>
          </p:cNvSpPr>
          <p:nvPr>
            <p:ph type="subTitle" idx="5"/>
          </p:nvPr>
        </p:nvSpPr>
        <p:spPr>
          <a:xfrm>
            <a:off x="1900962" y="3528224"/>
            <a:ext cx="2518200" cy="5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3">
            <a:hlinkClick r:id="" action="ppaction://noaction"/>
          </p:cNvPr>
          <p:cNvSpPr txBox="1">
            <a:spLocks noGrp="1"/>
          </p:cNvSpPr>
          <p:nvPr>
            <p:ph type="title" idx="6" hasCustomPrompt="1"/>
          </p:nvPr>
        </p:nvSpPr>
        <p:spPr>
          <a:xfrm rot="1545">
            <a:off x="4762608" y="3127171"/>
            <a:ext cx="6675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134" name="Google Shape;134;p13">
            <a:hlinkClick r:id="" action="ppaction://noaction"/>
          </p:cNvPr>
          <p:cNvSpPr txBox="1">
            <a:spLocks noGrp="1"/>
          </p:cNvSpPr>
          <p:nvPr>
            <p:ph type="title" idx="7"/>
          </p:nvPr>
        </p:nvSpPr>
        <p:spPr>
          <a:xfrm>
            <a:off x="5554063" y="3127021"/>
            <a:ext cx="2518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 dirty="0"/>
          </a:p>
        </p:txBody>
      </p:sp>
      <p:sp>
        <p:nvSpPr>
          <p:cNvPr id="135" name="Google Shape;135;p13">
            <a:hlinkClick r:id="" action="ppaction://noaction"/>
          </p:cNvPr>
          <p:cNvSpPr txBox="1">
            <a:spLocks noGrp="1"/>
          </p:cNvSpPr>
          <p:nvPr>
            <p:ph type="subTitle" idx="8"/>
          </p:nvPr>
        </p:nvSpPr>
        <p:spPr>
          <a:xfrm>
            <a:off x="5554058" y="3528224"/>
            <a:ext cx="2518200" cy="593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3">
            <a:hlinkClick r:id="" action="ppaction://noaction"/>
          </p:cNvPr>
          <p:cNvSpPr txBox="1">
            <a:spLocks noGrp="1"/>
          </p:cNvSpPr>
          <p:nvPr>
            <p:ph type="title" idx="9" hasCustomPrompt="1"/>
          </p:nvPr>
        </p:nvSpPr>
        <p:spPr>
          <a:xfrm rot="1538">
            <a:off x="1108152" y="1799750"/>
            <a:ext cx="6705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137" name="Google Shape;137;p13">
            <a:hlinkClick r:id="" action="ppaction://noaction"/>
          </p:cNvPr>
          <p:cNvSpPr txBox="1">
            <a:spLocks noGrp="1"/>
          </p:cNvSpPr>
          <p:nvPr>
            <p:ph type="title" idx="13" hasCustomPrompt="1"/>
          </p:nvPr>
        </p:nvSpPr>
        <p:spPr>
          <a:xfrm rot="3107">
            <a:off x="1108152" y="3127321"/>
            <a:ext cx="663900" cy="3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138" name="Google Shape;138;p13">
            <a:hlinkClick r:id="" action="ppaction://noaction"/>
          </p:cNvPr>
          <p:cNvSpPr txBox="1">
            <a:spLocks noGrp="1"/>
          </p:cNvSpPr>
          <p:nvPr>
            <p:ph type="title" idx="14"/>
          </p:nvPr>
        </p:nvSpPr>
        <p:spPr>
          <a:xfrm>
            <a:off x="5554053" y="1799600"/>
            <a:ext cx="2518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 dirty="0"/>
          </a:p>
        </p:txBody>
      </p:sp>
      <p:sp>
        <p:nvSpPr>
          <p:cNvPr id="139" name="Google Shape;139;p13">
            <a:hlinkClick r:id="" action="ppaction://noaction"/>
          </p:cNvPr>
          <p:cNvSpPr txBox="1">
            <a:spLocks noGrp="1"/>
          </p:cNvSpPr>
          <p:nvPr>
            <p:ph type="subTitle" idx="15"/>
          </p:nvPr>
        </p:nvSpPr>
        <p:spPr>
          <a:xfrm>
            <a:off x="5554040" y="2194431"/>
            <a:ext cx="2518200" cy="597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HEADER_1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5"/>
          <p:cNvSpPr/>
          <p:nvPr/>
        </p:nvSpPr>
        <p:spPr>
          <a:xfrm>
            <a:off x="7307706" y="-6170881"/>
            <a:ext cx="1884228" cy="11338565"/>
          </a:xfrm>
          <a:custGeom>
            <a:avLst/>
            <a:gdLst/>
            <a:ahLst/>
            <a:cxnLst/>
            <a:rect l="l" t="t" r="r" b="b"/>
            <a:pathLst>
              <a:path w="10444" h="62848" extrusionOk="0">
                <a:moveTo>
                  <a:pt x="10443" y="0"/>
                </a:moveTo>
                <a:cubicBezTo>
                  <a:pt x="10443" y="0"/>
                  <a:pt x="4205" y="4639"/>
                  <a:pt x="6646" y="20506"/>
                </a:cubicBezTo>
                <a:cubicBezTo>
                  <a:pt x="9060" y="36346"/>
                  <a:pt x="1031" y="36943"/>
                  <a:pt x="516" y="50071"/>
                </a:cubicBezTo>
                <a:cubicBezTo>
                  <a:pt x="1" y="62530"/>
                  <a:pt x="9404" y="62847"/>
                  <a:pt x="10364" y="62847"/>
                </a:cubicBezTo>
                <a:cubicBezTo>
                  <a:pt x="10416" y="62847"/>
                  <a:pt x="10443" y="62846"/>
                  <a:pt x="10443" y="62846"/>
                </a:cubicBezTo>
                <a:lnTo>
                  <a:pt x="10443" y="24439"/>
                </a:lnTo>
                <a:lnTo>
                  <a:pt x="1044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5"/>
          <p:cNvSpPr txBox="1">
            <a:spLocks noGrp="1"/>
          </p:cNvSpPr>
          <p:nvPr>
            <p:ph type="title" hasCustomPrompt="1"/>
          </p:nvPr>
        </p:nvSpPr>
        <p:spPr>
          <a:xfrm>
            <a:off x="7168250" y="981250"/>
            <a:ext cx="1255800" cy="8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dirty="0"/>
              <a:t>xx%</a:t>
            </a:r>
          </a:p>
        </p:txBody>
      </p:sp>
      <p:sp>
        <p:nvSpPr>
          <p:cNvPr id="153" name="Google Shape;153;p15"/>
          <p:cNvSpPr txBox="1">
            <a:spLocks noGrp="1"/>
          </p:cNvSpPr>
          <p:nvPr>
            <p:ph type="subTitle" idx="1"/>
          </p:nvPr>
        </p:nvSpPr>
        <p:spPr>
          <a:xfrm rot="461">
            <a:off x="3953450" y="3876213"/>
            <a:ext cx="44706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5"/>
          <p:cNvSpPr txBox="1">
            <a:spLocks noGrp="1"/>
          </p:cNvSpPr>
          <p:nvPr>
            <p:ph type="title" idx="2"/>
          </p:nvPr>
        </p:nvSpPr>
        <p:spPr>
          <a:xfrm>
            <a:off x="3402650" y="2598863"/>
            <a:ext cx="5021400" cy="8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55" name="Google Shape;155;p15"/>
          <p:cNvSpPr/>
          <p:nvPr/>
        </p:nvSpPr>
        <p:spPr>
          <a:xfrm>
            <a:off x="0" y="-1255425"/>
            <a:ext cx="3546507" cy="7493197"/>
          </a:xfrm>
          <a:custGeom>
            <a:avLst/>
            <a:gdLst/>
            <a:ahLst/>
            <a:cxnLst/>
            <a:rect l="l" t="t" r="r" b="b"/>
            <a:pathLst>
              <a:path w="21863" h="46193" extrusionOk="0">
                <a:moveTo>
                  <a:pt x="1" y="1"/>
                </a:moveTo>
                <a:lnTo>
                  <a:pt x="1" y="46192"/>
                </a:lnTo>
                <a:lnTo>
                  <a:pt x="13617" y="46192"/>
                </a:lnTo>
                <a:cubicBezTo>
                  <a:pt x="13617" y="46192"/>
                  <a:pt x="21863" y="33960"/>
                  <a:pt x="17306" y="26202"/>
                </a:cubicBezTo>
                <a:cubicBezTo>
                  <a:pt x="12749" y="18445"/>
                  <a:pt x="12749" y="22730"/>
                  <a:pt x="11664" y="12559"/>
                </a:cubicBezTo>
                <a:cubicBezTo>
                  <a:pt x="10606" y="2387"/>
                  <a:pt x="1" y="1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2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6"/>
          <p:cNvSpPr/>
          <p:nvPr/>
        </p:nvSpPr>
        <p:spPr>
          <a:xfrm>
            <a:off x="4579103" y="-240970"/>
            <a:ext cx="4564839" cy="5436692"/>
          </a:xfrm>
          <a:custGeom>
            <a:avLst/>
            <a:gdLst/>
            <a:ahLst/>
            <a:cxnLst/>
            <a:rect l="l" t="t" r="r" b="b"/>
            <a:pathLst>
              <a:path w="39792" h="47392" extrusionOk="0">
                <a:moveTo>
                  <a:pt x="35354" y="0"/>
                </a:moveTo>
                <a:cubicBezTo>
                  <a:pt x="30943" y="0"/>
                  <a:pt x="24629" y="1336"/>
                  <a:pt x="23165" y="8659"/>
                </a:cubicBezTo>
                <a:cubicBezTo>
                  <a:pt x="20832" y="20186"/>
                  <a:pt x="23816" y="23550"/>
                  <a:pt x="11908" y="29625"/>
                </a:cubicBezTo>
                <a:cubicBezTo>
                  <a:pt x="1" y="35674"/>
                  <a:pt x="1981" y="47392"/>
                  <a:pt x="1981" y="47392"/>
                </a:cubicBezTo>
                <a:lnTo>
                  <a:pt x="39792" y="47392"/>
                </a:lnTo>
                <a:lnTo>
                  <a:pt x="39792" y="440"/>
                </a:lnTo>
                <a:cubicBezTo>
                  <a:pt x="39792" y="440"/>
                  <a:pt x="37887" y="0"/>
                  <a:pt x="353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6"/>
          <p:cNvSpPr/>
          <p:nvPr/>
        </p:nvSpPr>
        <p:spPr>
          <a:xfrm>
            <a:off x="0" y="114225"/>
            <a:ext cx="1935786" cy="5807034"/>
          </a:xfrm>
          <a:custGeom>
            <a:avLst/>
            <a:gdLst/>
            <a:ahLst/>
            <a:cxnLst/>
            <a:rect l="l" t="t" r="r" b="b"/>
            <a:pathLst>
              <a:path w="11990" h="35968" extrusionOk="0">
                <a:moveTo>
                  <a:pt x="1642" y="0"/>
                </a:moveTo>
                <a:cubicBezTo>
                  <a:pt x="651" y="0"/>
                  <a:pt x="1" y="83"/>
                  <a:pt x="1" y="83"/>
                </a:cubicBezTo>
                <a:lnTo>
                  <a:pt x="1" y="35967"/>
                </a:lnTo>
                <a:cubicBezTo>
                  <a:pt x="10389" y="34801"/>
                  <a:pt x="6375" y="28617"/>
                  <a:pt x="6592" y="21077"/>
                </a:cubicBezTo>
                <a:cubicBezTo>
                  <a:pt x="6836" y="13563"/>
                  <a:pt x="11990" y="12505"/>
                  <a:pt x="11474" y="7026"/>
                </a:cubicBezTo>
                <a:cubicBezTo>
                  <a:pt x="10902" y="771"/>
                  <a:pt x="4675" y="0"/>
                  <a:pt x="16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6"/>
          <p:cNvSpPr/>
          <p:nvPr/>
        </p:nvSpPr>
        <p:spPr>
          <a:xfrm>
            <a:off x="674875" y="848200"/>
            <a:ext cx="1450408" cy="122368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1" name="Google Shape;161;p16"/>
          <p:cNvSpPr/>
          <p:nvPr/>
        </p:nvSpPr>
        <p:spPr>
          <a:xfrm>
            <a:off x="210207" y="2439201"/>
            <a:ext cx="4897821" cy="1856100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title"/>
          </p:nvPr>
        </p:nvSpPr>
        <p:spPr>
          <a:xfrm>
            <a:off x="720000" y="2618500"/>
            <a:ext cx="49980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63" name="Google Shape;163;p16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015000"/>
            <a:ext cx="14607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dirty="0"/>
              <a:t>xx%</a:t>
            </a:r>
          </a:p>
        </p:txBody>
      </p:sp>
      <p:sp>
        <p:nvSpPr>
          <p:cNvPr id="164" name="Google Shape;164;p16"/>
          <p:cNvSpPr txBox="1">
            <a:spLocks noGrp="1"/>
          </p:cNvSpPr>
          <p:nvPr>
            <p:ph type="subTitle" idx="1"/>
          </p:nvPr>
        </p:nvSpPr>
        <p:spPr>
          <a:xfrm rot="461">
            <a:off x="720000" y="3646650"/>
            <a:ext cx="44706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MAIN_POINT_1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7"/>
          <p:cNvSpPr/>
          <p:nvPr/>
        </p:nvSpPr>
        <p:spPr>
          <a:xfrm>
            <a:off x="5124450" y="0"/>
            <a:ext cx="4019565" cy="1376495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rgbClr val="FECA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7"/>
          <p:cNvSpPr/>
          <p:nvPr/>
        </p:nvSpPr>
        <p:spPr>
          <a:xfrm>
            <a:off x="25" y="194500"/>
            <a:ext cx="9143947" cy="4948994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7"/>
          <p:cNvSpPr txBox="1">
            <a:spLocks noGrp="1"/>
          </p:cNvSpPr>
          <p:nvPr>
            <p:ph type="subTitle" idx="1"/>
          </p:nvPr>
        </p:nvSpPr>
        <p:spPr>
          <a:xfrm rot="210">
            <a:off x="1985850" y="3676625"/>
            <a:ext cx="4908600" cy="6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7"/>
          <p:cNvSpPr txBox="1">
            <a:spLocks noGrp="1"/>
          </p:cNvSpPr>
          <p:nvPr>
            <p:ph type="title"/>
          </p:nvPr>
        </p:nvSpPr>
        <p:spPr>
          <a:xfrm>
            <a:off x="1577850" y="1544912"/>
            <a:ext cx="59883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540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BLANK_1_1_1_2_1_1_1_1_1_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9"/>
          <p:cNvSpPr txBox="1">
            <a:spLocks noGrp="1"/>
          </p:cNvSpPr>
          <p:nvPr>
            <p:ph type="title"/>
          </p:nvPr>
        </p:nvSpPr>
        <p:spPr>
          <a:xfrm>
            <a:off x="720000" y="585216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183" name="Google Shape;183;p19"/>
          <p:cNvSpPr/>
          <p:nvPr/>
        </p:nvSpPr>
        <p:spPr>
          <a:xfrm>
            <a:off x="0" y="3908050"/>
            <a:ext cx="9143947" cy="1390621"/>
          </a:xfrm>
          <a:custGeom>
            <a:avLst/>
            <a:gdLst/>
            <a:ahLst/>
            <a:cxnLst/>
            <a:rect l="l" t="t" r="r" b="b"/>
            <a:pathLst>
              <a:path w="49665" h="26881" extrusionOk="0">
                <a:moveTo>
                  <a:pt x="0" y="1"/>
                </a:moveTo>
                <a:lnTo>
                  <a:pt x="0" y="26881"/>
                </a:lnTo>
                <a:lnTo>
                  <a:pt x="49664" y="26881"/>
                </a:lnTo>
                <a:lnTo>
                  <a:pt x="49664" y="23355"/>
                </a:lnTo>
                <a:cubicBezTo>
                  <a:pt x="49664" y="23355"/>
                  <a:pt x="47646" y="21134"/>
                  <a:pt x="42751" y="21134"/>
                </a:cubicBezTo>
                <a:cubicBezTo>
                  <a:pt x="41176" y="21134"/>
                  <a:pt x="39304" y="21364"/>
                  <a:pt x="37106" y="21971"/>
                </a:cubicBezTo>
                <a:cubicBezTo>
                  <a:pt x="36126" y="22241"/>
                  <a:pt x="35132" y="22365"/>
                  <a:pt x="34155" y="22365"/>
                </a:cubicBezTo>
                <a:cubicBezTo>
                  <a:pt x="30125" y="22365"/>
                  <a:pt x="26357" y="20272"/>
                  <a:pt x="24873" y="17740"/>
                </a:cubicBezTo>
                <a:cubicBezTo>
                  <a:pt x="21645" y="12234"/>
                  <a:pt x="20506" y="8816"/>
                  <a:pt x="12911" y="7379"/>
                </a:cubicBezTo>
                <a:cubicBezTo>
                  <a:pt x="6944" y="6239"/>
                  <a:pt x="7975" y="571"/>
                  <a:pt x="0" y="1"/>
                </a:cubicBezTo>
                <a:close/>
              </a:path>
            </a:pathLst>
          </a:custGeom>
          <a:solidFill>
            <a:srgbClr val="E4EF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9"/>
          <p:cNvSpPr txBox="1">
            <a:spLocks noGrp="1"/>
          </p:cNvSpPr>
          <p:nvPr>
            <p:ph type="body" idx="1"/>
          </p:nvPr>
        </p:nvSpPr>
        <p:spPr>
          <a:xfrm>
            <a:off x="2392600" y="2014062"/>
            <a:ext cx="3175800" cy="18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400"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BLANK_1_1_1_2_1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2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7"/>
          <p:cNvSpPr/>
          <p:nvPr/>
        </p:nvSpPr>
        <p:spPr>
          <a:xfrm rot="10800000">
            <a:off x="-3" y="4400548"/>
            <a:ext cx="5170528" cy="817180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7"/>
          <p:cNvSpPr/>
          <p:nvPr/>
        </p:nvSpPr>
        <p:spPr>
          <a:xfrm>
            <a:off x="3973475" y="0"/>
            <a:ext cx="5170528" cy="817180"/>
          </a:xfrm>
          <a:custGeom>
            <a:avLst/>
            <a:gdLst/>
            <a:ahLst/>
            <a:cxnLst/>
            <a:rect l="l" t="t" r="r" b="b"/>
            <a:pathLst>
              <a:path w="37080" h="12698" extrusionOk="0">
                <a:moveTo>
                  <a:pt x="1" y="1"/>
                </a:moveTo>
                <a:cubicBezTo>
                  <a:pt x="1" y="1"/>
                  <a:pt x="1276" y="5236"/>
                  <a:pt x="8111" y="5968"/>
                </a:cubicBezTo>
                <a:cubicBezTo>
                  <a:pt x="14919" y="6673"/>
                  <a:pt x="20018" y="6592"/>
                  <a:pt x="24060" y="9874"/>
                </a:cubicBezTo>
                <a:cubicBezTo>
                  <a:pt x="26772" y="12077"/>
                  <a:pt x="29597" y="12697"/>
                  <a:pt x="31921" y="12697"/>
                </a:cubicBezTo>
                <a:cubicBezTo>
                  <a:pt x="34918" y="12697"/>
                  <a:pt x="37079" y="11664"/>
                  <a:pt x="37079" y="11664"/>
                </a:cubicBezTo>
                <a:lnTo>
                  <a:pt x="370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7"/>
          <p:cNvSpPr txBox="1">
            <a:spLocks noGrp="1"/>
          </p:cNvSpPr>
          <p:nvPr>
            <p:ph type="title"/>
          </p:nvPr>
        </p:nvSpPr>
        <p:spPr>
          <a:xfrm>
            <a:off x="720000" y="585216"/>
            <a:ext cx="77040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li Medium"/>
              <a:buNone/>
              <a:defRPr sz="3200">
                <a:solidFill>
                  <a:schemeClr val="dk1"/>
                </a:solidFill>
                <a:latin typeface="Mali Medium"/>
                <a:ea typeface="Mali Medium"/>
                <a:cs typeface="Mali Medium"/>
                <a:sym typeface="Mali Medium"/>
              </a:defRPr>
            </a:lvl1pPr>
            <a:lvl2pPr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●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1pPr>
            <a:lvl2pPr marL="914400" lvl="1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○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2pPr>
            <a:lvl3pPr marL="1371600" lvl="2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■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3pPr>
            <a:lvl4pPr marL="1828800" lvl="3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●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4pPr>
            <a:lvl5pPr marL="2286000" lvl="4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○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5pPr>
            <a:lvl6pPr marL="2743200" lvl="5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■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6pPr>
            <a:lvl7pPr marL="3200400" lvl="6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●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7pPr>
            <a:lvl8pPr marL="3657600" lvl="7" indent="-3111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Char char="○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8pPr>
            <a:lvl9pPr marL="4114800" lvl="8" indent="-3111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Font typeface="Comfortaa Light"/>
              <a:buChar char="■"/>
              <a:defRPr sz="1300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8" r:id="rId3"/>
    <p:sldLayoutId id="2147483659" r:id="rId4"/>
    <p:sldLayoutId id="2147483661" r:id="rId5"/>
    <p:sldLayoutId id="2147483662" r:id="rId6"/>
    <p:sldLayoutId id="2147483663" r:id="rId7"/>
    <p:sldLayoutId id="2147483665" r:id="rId8"/>
    <p:sldLayoutId id="2147483673" r:id="rId9"/>
    <p:sldLayoutId id="2147483675" r:id="rId10"/>
    <p:sldLayoutId id="2147483678" r:id="rId11"/>
    <p:sldLayoutId id="2147483685" r:id="rId12"/>
    <p:sldLayoutId id="2147483686" r:id="rId13"/>
    <p:sldLayoutId id="2147483690" r:id="rId14"/>
  </p:sldLayoutIdLst>
  <p:transition spd="slow">
    <p:push dir="u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1" name="Google Shape;1581;p63"/>
          <p:cNvGrpSpPr/>
          <p:nvPr/>
        </p:nvGrpSpPr>
        <p:grpSpPr>
          <a:xfrm>
            <a:off x="7299313" y="3907621"/>
            <a:ext cx="262114" cy="328313"/>
            <a:chOff x="7249250" y="2312150"/>
            <a:chExt cx="433317" cy="542846"/>
          </a:xfrm>
        </p:grpSpPr>
        <p:sp>
          <p:nvSpPr>
            <p:cNvPr id="1582" name="Google Shape;1582;p63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63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63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0" name="Google Shape;1610;p63"/>
          <p:cNvGrpSpPr/>
          <p:nvPr/>
        </p:nvGrpSpPr>
        <p:grpSpPr>
          <a:xfrm flipH="1">
            <a:off x="7877942" y="818041"/>
            <a:ext cx="359027" cy="458454"/>
            <a:chOff x="5905475" y="2032050"/>
            <a:chExt cx="454350" cy="580175"/>
          </a:xfrm>
        </p:grpSpPr>
        <p:sp>
          <p:nvSpPr>
            <p:cNvPr id="1611" name="Google Shape;1611;p63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63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63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63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63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63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7" name="Google Shape;1617;p63"/>
          <p:cNvGrpSpPr/>
          <p:nvPr/>
        </p:nvGrpSpPr>
        <p:grpSpPr>
          <a:xfrm>
            <a:off x="397452" y="962341"/>
            <a:ext cx="234576" cy="353694"/>
            <a:chOff x="7509313" y="3231788"/>
            <a:chExt cx="249575" cy="365575"/>
          </a:xfrm>
        </p:grpSpPr>
        <p:sp>
          <p:nvSpPr>
            <p:cNvPr id="1618" name="Google Shape;1618;p63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63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63"/>
            <p:cNvSpPr/>
            <p:nvPr/>
          </p:nvSpPr>
          <p:spPr>
            <a:xfrm>
              <a:off x="7560863" y="3329488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1" name="Google Shape;1621;p63"/>
          <p:cNvGrpSpPr/>
          <p:nvPr/>
        </p:nvGrpSpPr>
        <p:grpSpPr>
          <a:xfrm rot="5973186">
            <a:off x="830850" y="4062378"/>
            <a:ext cx="525721" cy="428640"/>
            <a:chOff x="5426900" y="3064075"/>
            <a:chExt cx="281450" cy="229525"/>
          </a:xfrm>
        </p:grpSpPr>
        <p:sp>
          <p:nvSpPr>
            <p:cNvPr id="1622" name="Google Shape;1622;p63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63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63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63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63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63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63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63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63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6B1BCD6-CB79-4889-8254-EF1B9D7D1E52}"/>
              </a:ext>
            </a:extLst>
          </p:cNvPr>
          <p:cNvSpPr txBox="1"/>
          <p:nvPr/>
        </p:nvSpPr>
        <p:spPr>
          <a:xfrm>
            <a:off x="1830254" y="2279362"/>
            <a:ext cx="6144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</p:txBody>
      </p:sp>
    </p:spTree>
    <p:extLst>
      <p:ext uri="{BB962C8B-B14F-4D97-AF65-F5344CB8AC3E}">
        <p14:creationId xmlns:p14="http://schemas.microsoft.com/office/powerpoint/2010/main" val="59868911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06A0C1-94E5-4809-A5E1-536CEF23EA4C}"/>
              </a:ext>
            </a:extLst>
          </p:cNvPr>
          <p:cNvSpPr txBox="1"/>
          <p:nvPr/>
        </p:nvSpPr>
        <p:spPr>
          <a:xfrm>
            <a:off x="1320799" y="151304"/>
            <a:ext cx="1174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26490F-7175-420A-8998-9745BE798C45}"/>
              </a:ext>
            </a:extLst>
          </p:cNvPr>
          <p:cNvSpPr txBox="1"/>
          <p:nvPr/>
        </p:nvSpPr>
        <p:spPr>
          <a:xfrm>
            <a:off x="3167944" y="133220"/>
            <a:ext cx="2731911" cy="584775"/>
          </a:xfrm>
          <a:prstGeom prst="rect">
            <a:avLst/>
          </a:prstGeom>
          <a:solidFill>
            <a:srgbClr val="FC9D82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TỬ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5627AE-C8A4-42EC-A08F-E2B241F3AD79}"/>
              </a:ext>
            </a:extLst>
          </p:cNvPr>
          <p:cNvSpPr txBox="1"/>
          <p:nvPr/>
        </p:nvSpPr>
        <p:spPr>
          <a:xfrm>
            <a:off x="214489" y="736079"/>
            <a:ext cx="7495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Quan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3200" b="1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7F2D86-6B41-4C44-A3F7-8AD8E9773042}"/>
              </a:ext>
            </a:extLst>
          </p:cNvPr>
          <p:cNvSpPr txBox="1"/>
          <p:nvPr/>
        </p:nvSpPr>
        <p:spPr>
          <a:xfrm>
            <a:off x="400755" y="1367020"/>
            <a:ext cx="85852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Theo </a:t>
            </a:r>
            <a:r>
              <a:rPr lang="vi-VN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Democritus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</a:t>
            </a:r>
            <a:r>
              <a:rPr lang="vi-VN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guyên tử là những hạt rất nhỏ cấu tạo nên chất, không thể phân chia được nữa.</a:t>
            </a:r>
            <a:endParaRPr lang="en-US" sz="3200" dirty="0" err="1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C967CE-563E-4238-B7A8-A28D1FC993FA}"/>
              </a:ext>
            </a:extLst>
          </p:cNvPr>
          <p:cNvSpPr txBox="1"/>
          <p:nvPr/>
        </p:nvSpPr>
        <p:spPr>
          <a:xfrm>
            <a:off x="362654" y="2571750"/>
            <a:ext cx="83424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Theo </a:t>
            </a:r>
            <a:r>
              <a:rPr lang="vi-VN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Dalton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</a:t>
            </a:r>
            <a:r>
              <a:rPr lang="vi-VN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đơn vị chất tối thiểu (nguyên tử) kết hợp vừa đủ với nhau theo các lượng xác định trong phản ứng hoá học".</a:t>
            </a:r>
            <a:endParaRPr lang="en-US" sz="3200" dirty="0" err="1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F7A0C90-2C15-47E1-A95E-9BA47926D4B6}"/>
              </a:ext>
            </a:extLst>
          </p:cNvPr>
          <p:cNvCxnSpPr>
            <a:stCxn id="7" idx="1"/>
          </p:cNvCxnSpPr>
          <p:nvPr/>
        </p:nvCxnSpPr>
        <p:spPr>
          <a:xfrm>
            <a:off x="214489" y="1028467"/>
            <a:ext cx="0" cy="344193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14E87DA-8CBF-4218-AC28-AC3D90A36F4E}"/>
              </a:ext>
            </a:extLst>
          </p:cNvPr>
          <p:cNvCxnSpPr/>
          <p:nvPr/>
        </p:nvCxnSpPr>
        <p:spPr>
          <a:xfrm>
            <a:off x="8946445" y="1028467"/>
            <a:ext cx="0" cy="344193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oogle Shape;810;p33">
            <a:extLst>
              <a:ext uri="{FF2B5EF4-FFF2-40B4-BE49-F238E27FC236}">
                <a16:creationId xmlns:a16="http://schemas.microsoft.com/office/drawing/2014/main" id="{A5616540-FCE7-4FBC-822D-05574202212D}"/>
              </a:ext>
            </a:extLst>
          </p:cNvPr>
          <p:cNvGrpSpPr/>
          <p:nvPr/>
        </p:nvGrpSpPr>
        <p:grpSpPr>
          <a:xfrm>
            <a:off x="7588601" y="151304"/>
            <a:ext cx="1057930" cy="1016941"/>
            <a:chOff x="2214529" y="2433804"/>
            <a:chExt cx="2706110" cy="2676600"/>
          </a:xfrm>
        </p:grpSpPr>
        <p:sp>
          <p:nvSpPr>
            <p:cNvPr id="14" name="Google Shape;811;p33">
              <a:extLst>
                <a:ext uri="{FF2B5EF4-FFF2-40B4-BE49-F238E27FC236}">
                  <a16:creationId xmlns:a16="http://schemas.microsoft.com/office/drawing/2014/main" id="{AF278C91-F2A3-48E4-A23A-4FD40FC2DA2B}"/>
                </a:ext>
              </a:extLst>
            </p:cNvPr>
            <p:cNvSpPr/>
            <p:nvPr/>
          </p:nvSpPr>
          <p:spPr>
            <a:xfrm>
              <a:off x="3189613" y="2433804"/>
              <a:ext cx="775500" cy="26766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12;p33">
              <a:extLst>
                <a:ext uri="{FF2B5EF4-FFF2-40B4-BE49-F238E27FC236}">
                  <a16:creationId xmlns:a16="http://schemas.microsoft.com/office/drawing/2014/main" id="{FBB4B9F5-488B-4F0D-A12B-EEB9D21FAEC0}"/>
                </a:ext>
              </a:extLst>
            </p:cNvPr>
            <p:cNvSpPr/>
            <p:nvPr/>
          </p:nvSpPr>
          <p:spPr>
            <a:xfrm rot="3599640">
              <a:off x="3179809" y="2422465"/>
              <a:ext cx="775659" cy="2676683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13;p33">
              <a:extLst>
                <a:ext uri="{FF2B5EF4-FFF2-40B4-BE49-F238E27FC236}">
                  <a16:creationId xmlns:a16="http://schemas.microsoft.com/office/drawing/2014/main" id="{71DB16F2-02BF-4CDE-A737-A293EFFABD93}"/>
                </a:ext>
              </a:extLst>
            </p:cNvPr>
            <p:cNvSpPr/>
            <p:nvPr/>
          </p:nvSpPr>
          <p:spPr>
            <a:xfrm rot="7200360">
              <a:off x="3179699" y="2433806"/>
              <a:ext cx="775659" cy="2676683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14;p33">
              <a:extLst>
                <a:ext uri="{FF2B5EF4-FFF2-40B4-BE49-F238E27FC236}">
                  <a16:creationId xmlns:a16="http://schemas.microsoft.com/office/drawing/2014/main" id="{0A520BB8-9C6D-403D-B424-02FAD0BE4520}"/>
                </a:ext>
              </a:extLst>
            </p:cNvPr>
            <p:cNvSpPr/>
            <p:nvPr/>
          </p:nvSpPr>
          <p:spPr>
            <a:xfrm>
              <a:off x="2316805" y="319697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" name="Google Shape;815;p33">
              <a:extLst>
                <a:ext uri="{FF2B5EF4-FFF2-40B4-BE49-F238E27FC236}">
                  <a16:creationId xmlns:a16="http://schemas.microsoft.com/office/drawing/2014/main" id="{CD051CC7-BC42-4E79-9A1A-86B05C087A39}"/>
                </a:ext>
              </a:extLst>
            </p:cNvPr>
            <p:cNvGrpSpPr/>
            <p:nvPr/>
          </p:nvGrpSpPr>
          <p:grpSpPr>
            <a:xfrm>
              <a:off x="2343091" y="3325866"/>
              <a:ext cx="301143" cy="95916"/>
              <a:chOff x="5581225" y="1820025"/>
              <a:chExt cx="463725" cy="147700"/>
            </a:xfrm>
          </p:grpSpPr>
          <p:sp>
            <p:nvSpPr>
              <p:cNvPr id="64" name="Google Shape;816;p33">
                <a:extLst>
                  <a:ext uri="{FF2B5EF4-FFF2-40B4-BE49-F238E27FC236}">
                    <a16:creationId xmlns:a16="http://schemas.microsoft.com/office/drawing/2014/main" id="{2B7DC7E1-CF30-412A-8C0B-140E72553576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17;p33">
                <a:extLst>
                  <a:ext uri="{FF2B5EF4-FFF2-40B4-BE49-F238E27FC236}">
                    <a16:creationId xmlns:a16="http://schemas.microsoft.com/office/drawing/2014/main" id="{5324395F-EACB-42EB-9AF9-7B22FCF9D601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18;p33">
                <a:extLst>
                  <a:ext uri="{FF2B5EF4-FFF2-40B4-BE49-F238E27FC236}">
                    <a16:creationId xmlns:a16="http://schemas.microsoft.com/office/drawing/2014/main" id="{47676670-D427-443F-941E-51B334760F23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19;p33">
                <a:extLst>
                  <a:ext uri="{FF2B5EF4-FFF2-40B4-BE49-F238E27FC236}">
                    <a16:creationId xmlns:a16="http://schemas.microsoft.com/office/drawing/2014/main" id="{3EF292CF-530A-4A8C-A0B5-C2F0BBF6D97A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20;p33">
                <a:extLst>
                  <a:ext uri="{FF2B5EF4-FFF2-40B4-BE49-F238E27FC236}">
                    <a16:creationId xmlns:a16="http://schemas.microsoft.com/office/drawing/2014/main" id="{F3CAE7CF-1339-4D1A-9DCF-E29E2A010EC4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21;p33">
                <a:extLst>
                  <a:ext uri="{FF2B5EF4-FFF2-40B4-BE49-F238E27FC236}">
                    <a16:creationId xmlns:a16="http://schemas.microsoft.com/office/drawing/2014/main" id="{46558B94-9030-4B40-ADB6-3B9A28931142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22;p33">
                <a:extLst>
                  <a:ext uri="{FF2B5EF4-FFF2-40B4-BE49-F238E27FC236}">
                    <a16:creationId xmlns:a16="http://schemas.microsoft.com/office/drawing/2014/main" id="{1C9E4442-0588-41E8-BD99-AE442E9FA2E9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23;p33">
                <a:extLst>
                  <a:ext uri="{FF2B5EF4-FFF2-40B4-BE49-F238E27FC236}">
                    <a16:creationId xmlns:a16="http://schemas.microsoft.com/office/drawing/2014/main" id="{AD37FC37-F32E-4259-A6A2-B1AC97CEE9C0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24;p33">
                <a:extLst>
                  <a:ext uri="{FF2B5EF4-FFF2-40B4-BE49-F238E27FC236}">
                    <a16:creationId xmlns:a16="http://schemas.microsoft.com/office/drawing/2014/main" id="{DEA40E46-97CE-41E3-9645-79A63BF704AB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25;p33">
                <a:extLst>
                  <a:ext uri="{FF2B5EF4-FFF2-40B4-BE49-F238E27FC236}">
                    <a16:creationId xmlns:a16="http://schemas.microsoft.com/office/drawing/2014/main" id="{5579A9B3-9AAF-4361-AC7E-89DD1A461942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26;p33">
                <a:extLst>
                  <a:ext uri="{FF2B5EF4-FFF2-40B4-BE49-F238E27FC236}">
                    <a16:creationId xmlns:a16="http://schemas.microsoft.com/office/drawing/2014/main" id="{73B308A6-42A7-4E47-94C7-350FB1C62FB6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27;p33">
                <a:extLst>
                  <a:ext uri="{FF2B5EF4-FFF2-40B4-BE49-F238E27FC236}">
                    <a16:creationId xmlns:a16="http://schemas.microsoft.com/office/drawing/2014/main" id="{6425385D-5A22-4BA8-A8CD-C1893D117FA6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28;p33">
                <a:extLst>
                  <a:ext uri="{FF2B5EF4-FFF2-40B4-BE49-F238E27FC236}">
                    <a16:creationId xmlns:a16="http://schemas.microsoft.com/office/drawing/2014/main" id="{EC51A4D0-A211-45AA-AE16-2ACDF093AFF2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" name="Google Shape;829;p33">
              <a:extLst>
                <a:ext uri="{FF2B5EF4-FFF2-40B4-BE49-F238E27FC236}">
                  <a16:creationId xmlns:a16="http://schemas.microsoft.com/office/drawing/2014/main" id="{812E61FD-3577-4833-900F-1B34E1CCD769}"/>
                </a:ext>
              </a:extLst>
            </p:cNvPr>
            <p:cNvSpPr/>
            <p:nvPr/>
          </p:nvSpPr>
          <p:spPr>
            <a:xfrm>
              <a:off x="4354930" y="333837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" name="Google Shape;830;p33">
              <a:extLst>
                <a:ext uri="{FF2B5EF4-FFF2-40B4-BE49-F238E27FC236}">
                  <a16:creationId xmlns:a16="http://schemas.microsoft.com/office/drawing/2014/main" id="{EF0A3DC3-06AE-4810-8CDA-7838C09802B2}"/>
                </a:ext>
              </a:extLst>
            </p:cNvPr>
            <p:cNvGrpSpPr/>
            <p:nvPr/>
          </p:nvGrpSpPr>
          <p:grpSpPr>
            <a:xfrm>
              <a:off x="4381216" y="3467266"/>
              <a:ext cx="301143" cy="95916"/>
              <a:chOff x="5581225" y="1820025"/>
              <a:chExt cx="463725" cy="147700"/>
            </a:xfrm>
          </p:grpSpPr>
          <p:sp>
            <p:nvSpPr>
              <p:cNvPr id="51" name="Google Shape;831;p33">
                <a:extLst>
                  <a:ext uri="{FF2B5EF4-FFF2-40B4-BE49-F238E27FC236}">
                    <a16:creationId xmlns:a16="http://schemas.microsoft.com/office/drawing/2014/main" id="{12548D44-1E22-48ED-B2D4-0E34F13A5351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32;p33">
                <a:extLst>
                  <a:ext uri="{FF2B5EF4-FFF2-40B4-BE49-F238E27FC236}">
                    <a16:creationId xmlns:a16="http://schemas.microsoft.com/office/drawing/2014/main" id="{D8381577-BAF0-4753-BA2A-982B8AC42352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33;p33">
                <a:extLst>
                  <a:ext uri="{FF2B5EF4-FFF2-40B4-BE49-F238E27FC236}">
                    <a16:creationId xmlns:a16="http://schemas.microsoft.com/office/drawing/2014/main" id="{2DFD624F-3268-42D3-A2FD-2CAB1EBF3070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34;p33">
                <a:extLst>
                  <a:ext uri="{FF2B5EF4-FFF2-40B4-BE49-F238E27FC236}">
                    <a16:creationId xmlns:a16="http://schemas.microsoft.com/office/drawing/2014/main" id="{CC06532E-C50A-4EF5-8525-E554471B9303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35;p33">
                <a:extLst>
                  <a:ext uri="{FF2B5EF4-FFF2-40B4-BE49-F238E27FC236}">
                    <a16:creationId xmlns:a16="http://schemas.microsoft.com/office/drawing/2014/main" id="{8B6FFD70-F217-4B11-A786-E078E6306F38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36;p33">
                <a:extLst>
                  <a:ext uri="{FF2B5EF4-FFF2-40B4-BE49-F238E27FC236}">
                    <a16:creationId xmlns:a16="http://schemas.microsoft.com/office/drawing/2014/main" id="{3565D520-C371-4CB0-8726-DA5F1D7C8E90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37;p33">
                <a:extLst>
                  <a:ext uri="{FF2B5EF4-FFF2-40B4-BE49-F238E27FC236}">
                    <a16:creationId xmlns:a16="http://schemas.microsoft.com/office/drawing/2014/main" id="{0E0F85A4-65DE-4B9C-BE3F-A81C87E29EDF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38;p33">
                <a:extLst>
                  <a:ext uri="{FF2B5EF4-FFF2-40B4-BE49-F238E27FC236}">
                    <a16:creationId xmlns:a16="http://schemas.microsoft.com/office/drawing/2014/main" id="{8C6EF277-38E8-4C67-B459-88B5BE9CFE63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39;p33">
                <a:extLst>
                  <a:ext uri="{FF2B5EF4-FFF2-40B4-BE49-F238E27FC236}">
                    <a16:creationId xmlns:a16="http://schemas.microsoft.com/office/drawing/2014/main" id="{07E04C05-04B1-48EE-B5A6-898252CB4115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40;p33">
                <a:extLst>
                  <a:ext uri="{FF2B5EF4-FFF2-40B4-BE49-F238E27FC236}">
                    <a16:creationId xmlns:a16="http://schemas.microsoft.com/office/drawing/2014/main" id="{6D727CE7-6991-4801-8535-CC69C9E9EB5B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41;p33">
                <a:extLst>
                  <a:ext uri="{FF2B5EF4-FFF2-40B4-BE49-F238E27FC236}">
                    <a16:creationId xmlns:a16="http://schemas.microsoft.com/office/drawing/2014/main" id="{F2E8FF82-77F2-4B2C-84D9-0EF2A7508417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42;p33">
                <a:extLst>
                  <a:ext uri="{FF2B5EF4-FFF2-40B4-BE49-F238E27FC236}">
                    <a16:creationId xmlns:a16="http://schemas.microsoft.com/office/drawing/2014/main" id="{7C77ACDD-1B81-4C4E-AAC4-626BC68416DD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43;p33">
                <a:extLst>
                  <a:ext uri="{FF2B5EF4-FFF2-40B4-BE49-F238E27FC236}">
                    <a16:creationId xmlns:a16="http://schemas.microsoft.com/office/drawing/2014/main" id="{C00748A3-C795-4BE9-95E0-13900D07B5EA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" name="Google Shape;844;p33">
              <a:extLst>
                <a:ext uri="{FF2B5EF4-FFF2-40B4-BE49-F238E27FC236}">
                  <a16:creationId xmlns:a16="http://schemas.microsoft.com/office/drawing/2014/main" id="{F71DB12E-B1DB-4359-9A8B-43653F426354}"/>
                </a:ext>
              </a:extLst>
            </p:cNvPr>
            <p:cNvSpPr/>
            <p:nvPr/>
          </p:nvSpPr>
          <p:spPr>
            <a:xfrm>
              <a:off x="3163480" y="4603504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" name="Google Shape;845;p33">
              <a:extLst>
                <a:ext uri="{FF2B5EF4-FFF2-40B4-BE49-F238E27FC236}">
                  <a16:creationId xmlns:a16="http://schemas.microsoft.com/office/drawing/2014/main" id="{A566CDD7-8780-4C7A-9183-90576878D992}"/>
                </a:ext>
              </a:extLst>
            </p:cNvPr>
            <p:cNvGrpSpPr/>
            <p:nvPr/>
          </p:nvGrpSpPr>
          <p:grpSpPr>
            <a:xfrm>
              <a:off x="3189766" y="4732391"/>
              <a:ext cx="301143" cy="95916"/>
              <a:chOff x="5581225" y="1820025"/>
              <a:chExt cx="463725" cy="147700"/>
            </a:xfrm>
          </p:grpSpPr>
          <p:sp>
            <p:nvSpPr>
              <p:cNvPr id="38" name="Google Shape;846;p33">
                <a:extLst>
                  <a:ext uri="{FF2B5EF4-FFF2-40B4-BE49-F238E27FC236}">
                    <a16:creationId xmlns:a16="http://schemas.microsoft.com/office/drawing/2014/main" id="{32C7F3AD-859F-4F36-A6D3-18DA8E0934DE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47;p33">
                <a:extLst>
                  <a:ext uri="{FF2B5EF4-FFF2-40B4-BE49-F238E27FC236}">
                    <a16:creationId xmlns:a16="http://schemas.microsoft.com/office/drawing/2014/main" id="{8989E2F4-AF0E-4DC4-8990-CC15EE4A1F09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48;p33">
                <a:extLst>
                  <a:ext uri="{FF2B5EF4-FFF2-40B4-BE49-F238E27FC236}">
                    <a16:creationId xmlns:a16="http://schemas.microsoft.com/office/drawing/2014/main" id="{57A01C07-391C-4BCD-BFD6-B1B86EA4F339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49;p33">
                <a:extLst>
                  <a:ext uri="{FF2B5EF4-FFF2-40B4-BE49-F238E27FC236}">
                    <a16:creationId xmlns:a16="http://schemas.microsoft.com/office/drawing/2014/main" id="{2BFEAC71-DA98-415A-BF35-D56BED373180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50;p33">
                <a:extLst>
                  <a:ext uri="{FF2B5EF4-FFF2-40B4-BE49-F238E27FC236}">
                    <a16:creationId xmlns:a16="http://schemas.microsoft.com/office/drawing/2014/main" id="{BA7D39B5-4A7E-4E02-A63D-59CA1495C4D7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51;p33">
                <a:extLst>
                  <a:ext uri="{FF2B5EF4-FFF2-40B4-BE49-F238E27FC236}">
                    <a16:creationId xmlns:a16="http://schemas.microsoft.com/office/drawing/2014/main" id="{70F043F4-F7AB-4C7D-A894-B08ECB19307C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52;p33">
                <a:extLst>
                  <a:ext uri="{FF2B5EF4-FFF2-40B4-BE49-F238E27FC236}">
                    <a16:creationId xmlns:a16="http://schemas.microsoft.com/office/drawing/2014/main" id="{A396772F-F833-470F-84CF-24222D53EDA4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53;p33">
                <a:extLst>
                  <a:ext uri="{FF2B5EF4-FFF2-40B4-BE49-F238E27FC236}">
                    <a16:creationId xmlns:a16="http://schemas.microsoft.com/office/drawing/2014/main" id="{0E1AB1B5-1C8B-4062-A515-BD81F83676CB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54;p33">
                <a:extLst>
                  <a:ext uri="{FF2B5EF4-FFF2-40B4-BE49-F238E27FC236}">
                    <a16:creationId xmlns:a16="http://schemas.microsoft.com/office/drawing/2014/main" id="{ADBD25D7-A5F1-46F8-94B6-F1FB4DD4B6D6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55;p33">
                <a:extLst>
                  <a:ext uri="{FF2B5EF4-FFF2-40B4-BE49-F238E27FC236}">
                    <a16:creationId xmlns:a16="http://schemas.microsoft.com/office/drawing/2014/main" id="{A379FFCB-ED99-44EE-AC61-7E9A5AC10BAF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56;p33">
                <a:extLst>
                  <a:ext uri="{FF2B5EF4-FFF2-40B4-BE49-F238E27FC236}">
                    <a16:creationId xmlns:a16="http://schemas.microsoft.com/office/drawing/2014/main" id="{63A6D2D9-4964-4C30-8559-9E4433C09A26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57;p33">
                <a:extLst>
                  <a:ext uri="{FF2B5EF4-FFF2-40B4-BE49-F238E27FC236}">
                    <a16:creationId xmlns:a16="http://schemas.microsoft.com/office/drawing/2014/main" id="{CF4EEA49-74CD-40BF-90F9-0A63F0A56ADE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58;p33">
                <a:extLst>
                  <a:ext uri="{FF2B5EF4-FFF2-40B4-BE49-F238E27FC236}">
                    <a16:creationId xmlns:a16="http://schemas.microsoft.com/office/drawing/2014/main" id="{0C69CB6A-47DB-4852-B667-3891F4184C00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" name="Google Shape;859;p33">
              <a:extLst>
                <a:ext uri="{FF2B5EF4-FFF2-40B4-BE49-F238E27FC236}">
                  <a16:creationId xmlns:a16="http://schemas.microsoft.com/office/drawing/2014/main" id="{D24B8566-759C-4CAC-9D0A-8F358CA05935}"/>
                </a:ext>
              </a:extLst>
            </p:cNvPr>
            <p:cNvSpPr/>
            <p:nvPr/>
          </p:nvSpPr>
          <p:spPr>
            <a:xfrm rot="367083">
              <a:off x="3328261" y="3532838"/>
              <a:ext cx="478525" cy="478525"/>
            </a:xfrm>
            <a:prstGeom prst="ellipse">
              <a:avLst/>
            </a:prstGeom>
            <a:gradFill>
              <a:gsLst>
                <a:gs pos="0">
                  <a:srgbClr val="FFE8CD"/>
                </a:gs>
                <a:gs pos="100000">
                  <a:schemeClr val="accent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" name="Google Shape;860;p33">
              <a:extLst>
                <a:ext uri="{FF2B5EF4-FFF2-40B4-BE49-F238E27FC236}">
                  <a16:creationId xmlns:a16="http://schemas.microsoft.com/office/drawing/2014/main" id="{B80F471D-53A2-4CF9-8559-9C2F6407B87C}"/>
                </a:ext>
              </a:extLst>
            </p:cNvPr>
            <p:cNvGrpSpPr/>
            <p:nvPr/>
          </p:nvGrpSpPr>
          <p:grpSpPr>
            <a:xfrm>
              <a:off x="3390682" y="3715768"/>
              <a:ext cx="353683" cy="112666"/>
              <a:chOff x="5581225" y="1820025"/>
              <a:chExt cx="463725" cy="147700"/>
            </a:xfrm>
          </p:grpSpPr>
          <p:sp>
            <p:nvSpPr>
              <p:cNvPr id="25" name="Google Shape;861;p33">
                <a:extLst>
                  <a:ext uri="{FF2B5EF4-FFF2-40B4-BE49-F238E27FC236}">
                    <a16:creationId xmlns:a16="http://schemas.microsoft.com/office/drawing/2014/main" id="{81617B03-BBFA-4A2E-8B61-AD9E67464A2C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862;p33">
                <a:extLst>
                  <a:ext uri="{FF2B5EF4-FFF2-40B4-BE49-F238E27FC236}">
                    <a16:creationId xmlns:a16="http://schemas.microsoft.com/office/drawing/2014/main" id="{4E14200F-21E8-4F5F-9FA5-3122262E532D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863;p33">
                <a:extLst>
                  <a:ext uri="{FF2B5EF4-FFF2-40B4-BE49-F238E27FC236}">
                    <a16:creationId xmlns:a16="http://schemas.microsoft.com/office/drawing/2014/main" id="{5C13026C-84D6-44CF-B5D8-A0A0EDBB0BD7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864;p33">
                <a:extLst>
                  <a:ext uri="{FF2B5EF4-FFF2-40B4-BE49-F238E27FC236}">
                    <a16:creationId xmlns:a16="http://schemas.microsoft.com/office/drawing/2014/main" id="{198F47C5-A4A1-442C-9548-DF21947284CC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865;p33">
                <a:extLst>
                  <a:ext uri="{FF2B5EF4-FFF2-40B4-BE49-F238E27FC236}">
                    <a16:creationId xmlns:a16="http://schemas.microsoft.com/office/drawing/2014/main" id="{A764A991-2581-419B-BC47-159E84CB1CA9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866;p33">
                <a:extLst>
                  <a:ext uri="{FF2B5EF4-FFF2-40B4-BE49-F238E27FC236}">
                    <a16:creationId xmlns:a16="http://schemas.microsoft.com/office/drawing/2014/main" id="{1825C892-5D0F-48D5-AED7-C8D9915A6E0B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867;p33">
                <a:extLst>
                  <a:ext uri="{FF2B5EF4-FFF2-40B4-BE49-F238E27FC236}">
                    <a16:creationId xmlns:a16="http://schemas.microsoft.com/office/drawing/2014/main" id="{8DA9E12A-A300-4207-8931-6F7AC4D0ED0F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868;p33">
                <a:extLst>
                  <a:ext uri="{FF2B5EF4-FFF2-40B4-BE49-F238E27FC236}">
                    <a16:creationId xmlns:a16="http://schemas.microsoft.com/office/drawing/2014/main" id="{CBD22A91-E0DE-442F-A481-0835CD7D2AD8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69;p33">
                <a:extLst>
                  <a:ext uri="{FF2B5EF4-FFF2-40B4-BE49-F238E27FC236}">
                    <a16:creationId xmlns:a16="http://schemas.microsoft.com/office/drawing/2014/main" id="{59475911-37A5-4041-885C-152F46A765C9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70;p33">
                <a:extLst>
                  <a:ext uri="{FF2B5EF4-FFF2-40B4-BE49-F238E27FC236}">
                    <a16:creationId xmlns:a16="http://schemas.microsoft.com/office/drawing/2014/main" id="{7C5F2858-0350-4134-A78B-7F1A2822A9FC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71;p33">
                <a:extLst>
                  <a:ext uri="{FF2B5EF4-FFF2-40B4-BE49-F238E27FC236}">
                    <a16:creationId xmlns:a16="http://schemas.microsoft.com/office/drawing/2014/main" id="{83C9632F-88BE-45E8-91CA-02D59468E3BC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72;p33">
                <a:extLst>
                  <a:ext uri="{FF2B5EF4-FFF2-40B4-BE49-F238E27FC236}">
                    <a16:creationId xmlns:a16="http://schemas.microsoft.com/office/drawing/2014/main" id="{BC1EB9B9-4E69-4A99-89BD-414DC45424D0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73;p33">
                <a:extLst>
                  <a:ext uri="{FF2B5EF4-FFF2-40B4-BE49-F238E27FC236}">
                    <a16:creationId xmlns:a16="http://schemas.microsoft.com/office/drawing/2014/main" id="{4F443288-67DF-48A0-B4B0-C74319700351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7" name="Google Shape;954;p33">
            <a:extLst>
              <a:ext uri="{FF2B5EF4-FFF2-40B4-BE49-F238E27FC236}">
                <a16:creationId xmlns:a16="http://schemas.microsoft.com/office/drawing/2014/main" id="{19FFDEDE-5CAA-4D9A-B8EB-49C2AB06E835}"/>
              </a:ext>
            </a:extLst>
          </p:cNvPr>
          <p:cNvGrpSpPr/>
          <p:nvPr/>
        </p:nvGrpSpPr>
        <p:grpSpPr>
          <a:xfrm rot="1813784">
            <a:off x="8568346" y="4190961"/>
            <a:ext cx="166678" cy="166678"/>
            <a:chOff x="2810757" y="1723146"/>
            <a:chExt cx="719700" cy="719700"/>
          </a:xfrm>
        </p:grpSpPr>
        <p:sp>
          <p:nvSpPr>
            <p:cNvPr id="78" name="Google Shape;955;p33">
              <a:extLst>
                <a:ext uri="{FF2B5EF4-FFF2-40B4-BE49-F238E27FC236}">
                  <a16:creationId xmlns:a16="http://schemas.microsoft.com/office/drawing/2014/main" id="{F2FA6437-C5EB-4D7E-93E9-82DC381BB0C8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" name="Google Shape;956;p33">
              <a:extLst>
                <a:ext uri="{FF2B5EF4-FFF2-40B4-BE49-F238E27FC236}">
                  <a16:creationId xmlns:a16="http://schemas.microsoft.com/office/drawing/2014/main" id="{0B9E1C0B-5A1B-4088-BF91-4CDA3A7A2BBE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80" name="Google Shape;957;p33">
                <a:extLst>
                  <a:ext uri="{FF2B5EF4-FFF2-40B4-BE49-F238E27FC236}">
                    <a16:creationId xmlns:a16="http://schemas.microsoft.com/office/drawing/2014/main" id="{560A1C42-2462-4754-A9C0-1EC28F381996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958;p33">
                <a:extLst>
                  <a:ext uri="{FF2B5EF4-FFF2-40B4-BE49-F238E27FC236}">
                    <a16:creationId xmlns:a16="http://schemas.microsoft.com/office/drawing/2014/main" id="{2A004591-B12E-486C-8D8A-EC6E08041BFD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959;p33">
                <a:extLst>
                  <a:ext uri="{FF2B5EF4-FFF2-40B4-BE49-F238E27FC236}">
                    <a16:creationId xmlns:a16="http://schemas.microsoft.com/office/drawing/2014/main" id="{D7C9EA6A-BDE8-4C08-B021-F8149A7A0636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960;p33">
                <a:extLst>
                  <a:ext uri="{FF2B5EF4-FFF2-40B4-BE49-F238E27FC236}">
                    <a16:creationId xmlns:a16="http://schemas.microsoft.com/office/drawing/2014/main" id="{6F0DD5D5-43EA-4C7C-BC92-6EE944EB62E1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961;p33">
                <a:extLst>
                  <a:ext uri="{FF2B5EF4-FFF2-40B4-BE49-F238E27FC236}">
                    <a16:creationId xmlns:a16="http://schemas.microsoft.com/office/drawing/2014/main" id="{D1E2694E-F29E-4E47-85ED-29D1304E0E36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962;p33">
                <a:extLst>
                  <a:ext uri="{FF2B5EF4-FFF2-40B4-BE49-F238E27FC236}">
                    <a16:creationId xmlns:a16="http://schemas.microsoft.com/office/drawing/2014/main" id="{3A600FB3-384A-4A60-BD61-F60201145B47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963;p33">
                <a:extLst>
                  <a:ext uri="{FF2B5EF4-FFF2-40B4-BE49-F238E27FC236}">
                    <a16:creationId xmlns:a16="http://schemas.microsoft.com/office/drawing/2014/main" id="{34A9F859-492E-4FA9-875B-54F65CFF4B75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964;p33">
                <a:extLst>
                  <a:ext uri="{FF2B5EF4-FFF2-40B4-BE49-F238E27FC236}">
                    <a16:creationId xmlns:a16="http://schemas.microsoft.com/office/drawing/2014/main" id="{B790412A-A1CC-45FD-9AD5-28911A29A77F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965;p33">
                <a:extLst>
                  <a:ext uri="{FF2B5EF4-FFF2-40B4-BE49-F238E27FC236}">
                    <a16:creationId xmlns:a16="http://schemas.microsoft.com/office/drawing/2014/main" id="{9A7A3E0A-953A-492E-8BD3-005E40A973B6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966;p33">
                <a:extLst>
                  <a:ext uri="{FF2B5EF4-FFF2-40B4-BE49-F238E27FC236}">
                    <a16:creationId xmlns:a16="http://schemas.microsoft.com/office/drawing/2014/main" id="{DE435EA3-5114-4CB0-8E6E-B8DBB49EB4EC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67;p33">
                <a:extLst>
                  <a:ext uri="{FF2B5EF4-FFF2-40B4-BE49-F238E27FC236}">
                    <a16:creationId xmlns:a16="http://schemas.microsoft.com/office/drawing/2014/main" id="{C1D3EA76-D441-4D1E-B440-874D52BC5C46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68;p33">
                <a:extLst>
                  <a:ext uri="{FF2B5EF4-FFF2-40B4-BE49-F238E27FC236}">
                    <a16:creationId xmlns:a16="http://schemas.microsoft.com/office/drawing/2014/main" id="{EE5341DB-3D2E-4DC3-9EF3-6B5BCA92ED9B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69;p33">
                <a:extLst>
                  <a:ext uri="{FF2B5EF4-FFF2-40B4-BE49-F238E27FC236}">
                    <a16:creationId xmlns:a16="http://schemas.microsoft.com/office/drawing/2014/main" id="{547DA606-7FED-4481-8259-9D0E4F10DC8B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3" name="Google Shape;970;p33">
            <a:extLst>
              <a:ext uri="{FF2B5EF4-FFF2-40B4-BE49-F238E27FC236}">
                <a16:creationId xmlns:a16="http://schemas.microsoft.com/office/drawing/2014/main" id="{5E384CCB-F7E1-42F0-8BF1-4CABC8990B9C}"/>
              </a:ext>
            </a:extLst>
          </p:cNvPr>
          <p:cNvGrpSpPr/>
          <p:nvPr/>
        </p:nvGrpSpPr>
        <p:grpSpPr>
          <a:xfrm rot="-1159155">
            <a:off x="677642" y="340989"/>
            <a:ext cx="166638" cy="166638"/>
            <a:chOff x="2810757" y="1723146"/>
            <a:chExt cx="719700" cy="719700"/>
          </a:xfrm>
        </p:grpSpPr>
        <p:sp>
          <p:nvSpPr>
            <p:cNvPr id="94" name="Google Shape;971;p33">
              <a:extLst>
                <a:ext uri="{FF2B5EF4-FFF2-40B4-BE49-F238E27FC236}">
                  <a16:creationId xmlns:a16="http://schemas.microsoft.com/office/drawing/2014/main" id="{7F5604C3-CE68-4F8A-992A-0F38EE81E3E0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" name="Google Shape;972;p33">
              <a:extLst>
                <a:ext uri="{FF2B5EF4-FFF2-40B4-BE49-F238E27FC236}">
                  <a16:creationId xmlns:a16="http://schemas.microsoft.com/office/drawing/2014/main" id="{5156049C-3EAE-4A49-94E9-E467AB95C3E9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96" name="Google Shape;973;p33">
                <a:extLst>
                  <a:ext uri="{FF2B5EF4-FFF2-40B4-BE49-F238E27FC236}">
                    <a16:creationId xmlns:a16="http://schemas.microsoft.com/office/drawing/2014/main" id="{DF7CC963-DF12-4379-A827-6134321D73A4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4;p33">
                <a:extLst>
                  <a:ext uri="{FF2B5EF4-FFF2-40B4-BE49-F238E27FC236}">
                    <a16:creationId xmlns:a16="http://schemas.microsoft.com/office/drawing/2014/main" id="{C8819DF1-57D4-4B78-AAD5-9E1AA560851A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75;p33">
                <a:extLst>
                  <a:ext uri="{FF2B5EF4-FFF2-40B4-BE49-F238E27FC236}">
                    <a16:creationId xmlns:a16="http://schemas.microsoft.com/office/drawing/2014/main" id="{0635C5C3-2D47-4976-9709-E9FBC1F7207A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76;p33">
                <a:extLst>
                  <a:ext uri="{FF2B5EF4-FFF2-40B4-BE49-F238E27FC236}">
                    <a16:creationId xmlns:a16="http://schemas.microsoft.com/office/drawing/2014/main" id="{E9F351BD-F845-427F-8A2C-C9FDC30E5C9B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977;p33">
                <a:extLst>
                  <a:ext uri="{FF2B5EF4-FFF2-40B4-BE49-F238E27FC236}">
                    <a16:creationId xmlns:a16="http://schemas.microsoft.com/office/drawing/2014/main" id="{3919EFE9-EB54-4F17-873B-5E4C881F9FC3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978;p33">
                <a:extLst>
                  <a:ext uri="{FF2B5EF4-FFF2-40B4-BE49-F238E27FC236}">
                    <a16:creationId xmlns:a16="http://schemas.microsoft.com/office/drawing/2014/main" id="{D6E9560A-3A3F-4755-AE5A-4264DB4AFCE8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979;p33">
                <a:extLst>
                  <a:ext uri="{FF2B5EF4-FFF2-40B4-BE49-F238E27FC236}">
                    <a16:creationId xmlns:a16="http://schemas.microsoft.com/office/drawing/2014/main" id="{CB1D90A7-E285-4F1F-A1E1-7DF123999A56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980;p33">
                <a:extLst>
                  <a:ext uri="{FF2B5EF4-FFF2-40B4-BE49-F238E27FC236}">
                    <a16:creationId xmlns:a16="http://schemas.microsoft.com/office/drawing/2014/main" id="{B5EC9AF3-2B8F-40BC-BAAA-E4F77C288514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981;p33">
                <a:extLst>
                  <a:ext uri="{FF2B5EF4-FFF2-40B4-BE49-F238E27FC236}">
                    <a16:creationId xmlns:a16="http://schemas.microsoft.com/office/drawing/2014/main" id="{138E66E8-FDCF-43A9-81BA-6B8B784E1280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982;p33">
                <a:extLst>
                  <a:ext uri="{FF2B5EF4-FFF2-40B4-BE49-F238E27FC236}">
                    <a16:creationId xmlns:a16="http://schemas.microsoft.com/office/drawing/2014/main" id="{8AB08374-E8F4-49FE-AD9E-0496292E0926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983;p33">
                <a:extLst>
                  <a:ext uri="{FF2B5EF4-FFF2-40B4-BE49-F238E27FC236}">
                    <a16:creationId xmlns:a16="http://schemas.microsoft.com/office/drawing/2014/main" id="{85237E3B-D800-4729-B5AD-7A595182F9EC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984;p33">
                <a:extLst>
                  <a:ext uri="{FF2B5EF4-FFF2-40B4-BE49-F238E27FC236}">
                    <a16:creationId xmlns:a16="http://schemas.microsoft.com/office/drawing/2014/main" id="{789EE4E2-F4A0-4F3D-91C7-220869482C46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985;p33">
                <a:extLst>
                  <a:ext uri="{FF2B5EF4-FFF2-40B4-BE49-F238E27FC236}">
                    <a16:creationId xmlns:a16="http://schemas.microsoft.com/office/drawing/2014/main" id="{BD16CFBC-3DF7-44A2-B8B2-3620AD7ACC45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9" name="Google Shape;1018;p33">
            <a:extLst>
              <a:ext uri="{FF2B5EF4-FFF2-40B4-BE49-F238E27FC236}">
                <a16:creationId xmlns:a16="http://schemas.microsoft.com/office/drawing/2014/main" id="{22CF4F93-4BE0-4E3B-914F-522EAAA65FF4}"/>
              </a:ext>
            </a:extLst>
          </p:cNvPr>
          <p:cNvGrpSpPr/>
          <p:nvPr/>
        </p:nvGrpSpPr>
        <p:grpSpPr>
          <a:xfrm rot="-774445">
            <a:off x="7865052" y="4689892"/>
            <a:ext cx="166573" cy="166573"/>
            <a:chOff x="2810757" y="1723146"/>
            <a:chExt cx="719700" cy="719700"/>
          </a:xfrm>
        </p:grpSpPr>
        <p:sp>
          <p:nvSpPr>
            <p:cNvPr id="110" name="Google Shape;1019;p33">
              <a:extLst>
                <a:ext uri="{FF2B5EF4-FFF2-40B4-BE49-F238E27FC236}">
                  <a16:creationId xmlns:a16="http://schemas.microsoft.com/office/drawing/2014/main" id="{95B923E3-7F60-47E1-B3F3-C214227FBDB2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1" name="Google Shape;1020;p33">
              <a:extLst>
                <a:ext uri="{FF2B5EF4-FFF2-40B4-BE49-F238E27FC236}">
                  <a16:creationId xmlns:a16="http://schemas.microsoft.com/office/drawing/2014/main" id="{38DBBB19-2035-4228-941C-B356386AE71D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112" name="Google Shape;1021;p33">
                <a:extLst>
                  <a:ext uri="{FF2B5EF4-FFF2-40B4-BE49-F238E27FC236}">
                    <a16:creationId xmlns:a16="http://schemas.microsoft.com/office/drawing/2014/main" id="{D0D90847-26C2-4A58-A481-E34BEF81A123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022;p33">
                <a:extLst>
                  <a:ext uri="{FF2B5EF4-FFF2-40B4-BE49-F238E27FC236}">
                    <a16:creationId xmlns:a16="http://schemas.microsoft.com/office/drawing/2014/main" id="{A4DF7CD8-105D-4110-9069-229DFC83058F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023;p33">
                <a:extLst>
                  <a:ext uri="{FF2B5EF4-FFF2-40B4-BE49-F238E27FC236}">
                    <a16:creationId xmlns:a16="http://schemas.microsoft.com/office/drawing/2014/main" id="{B9570470-E93E-462F-88CC-7CB2541DB7EB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024;p33">
                <a:extLst>
                  <a:ext uri="{FF2B5EF4-FFF2-40B4-BE49-F238E27FC236}">
                    <a16:creationId xmlns:a16="http://schemas.microsoft.com/office/drawing/2014/main" id="{E77AE8B8-F61C-40EF-9FA8-2C1C7D0D71CC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025;p33">
                <a:extLst>
                  <a:ext uri="{FF2B5EF4-FFF2-40B4-BE49-F238E27FC236}">
                    <a16:creationId xmlns:a16="http://schemas.microsoft.com/office/drawing/2014/main" id="{44A20ECF-2844-4900-AFC9-49EA6EAEBFF5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026;p33">
                <a:extLst>
                  <a:ext uri="{FF2B5EF4-FFF2-40B4-BE49-F238E27FC236}">
                    <a16:creationId xmlns:a16="http://schemas.microsoft.com/office/drawing/2014/main" id="{EBB0ACCF-3588-49F8-B0EB-0142F539C90F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027;p33">
                <a:extLst>
                  <a:ext uri="{FF2B5EF4-FFF2-40B4-BE49-F238E27FC236}">
                    <a16:creationId xmlns:a16="http://schemas.microsoft.com/office/drawing/2014/main" id="{306A7C2D-B0F0-4E68-A351-3ABBC71CF222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028;p33">
                <a:extLst>
                  <a:ext uri="{FF2B5EF4-FFF2-40B4-BE49-F238E27FC236}">
                    <a16:creationId xmlns:a16="http://schemas.microsoft.com/office/drawing/2014/main" id="{08438404-B169-4703-9BA6-E16BA3F0D6B4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029;p33">
                <a:extLst>
                  <a:ext uri="{FF2B5EF4-FFF2-40B4-BE49-F238E27FC236}">
                    <a16:creationId xmlns:a16="http://schemas.microsoft.com/office/drawing/2014/main" id="{72D96578-EA65-4753-A54E-A0688F535239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030;p33">
                <a:extLst>
                  <a:ext uri="{FF2B5EF4-FFF2-40B4-BE49-F238E27FC236}">
                    <a16:creationId xmlns:a16="http://schemas.microsoft.com/office/drawing/2014/main" id="{A71DB589-3D0D-4372-9FEF-53FCF8C2908C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031;p33">
                <a:extLst>
                  <a:ext uri="{FF2B5EF4-FFF2-40B4-BE49-F238E27FC236}">
                    <a16:creationId xmlns:a16="http://schemas.microsoft.com/office/drawing/2014/main" id="{40BAB557-2EA1-4B2C-8A6F-36EB9BA7518B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032;p33">
                <a:extLst>
                  <a:ext uri="{FF2B5EF4-FFF2-40B4-BE49-F238E27FC236}">
                    <a16:creationId xmlns:a16="http://schemas.microsoft.com/office/drawing/2014/main" id="{11633874-DDBF-457F-9A72-83350E60672A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033;p33">
                <a:extLst>
                  <a:ext uri="{FF2B5EF4-FFF2-40B4-BE49-F238E27FC236}">
                    <a16:creationId xmlns:a16="http://schemas.microsoft.com/office/drawing/2014/main" id="{A2DF8EFD-F5BE-4E6F-8117-BEF0D210BC2E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5" name="Google Shape;1018;p33">
            <a:extLst>
              <a:ext uri="{FF2B5EF4-FFF2-40B4-BE49-F238E27FC236}">
                <a16:creationId xmlns:a16="http://schemas.microsoft.com/office/drawing/2014/main" id="{504079B4-4337-47F7-930A-9578E736D0E0}"/>
              </a:ext>
            </a:extLst>
          </p:cNvPr>
          <p:cNvGrpSpPr/>
          <p:nvPr/>
        </p:nvGrpSpPr>
        <p:grpSpPr>
          <a:xfrm rot="-774445">
            <a:off x="471697" y="4570878"/>
            <a:ext cx="166573" cy="166573"/>
            <a:chOff x="2810757" y="1723146"/>
            <a:chExt cx="719700" cy="719700"/>
          </a:xfrm>
        </p:grpSpPr>
        <p:sp>
          <p:nvSpPr>
            <p:cNvPr id="126" name="Google Shape;1019;p33">
              <a:extLst>
                <a:ext uri="{FF2B5EF4-FFF2-40B4-BE49-F238E27FC236}">
                  <a16:creationId xmlns:a16="http://schemas.microsoft.com/office/drawing/2014/main" id="{A2942BC6-FC81-485F-A521-62DEEB331D15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" name="Google Shape;1020;p33">
              <a:extLst>
                <a:ext uri="{FF2B5EF4-FFF2-40B4-BE49-F238E27FC236}">
                  <a16:creationId xmlns:a16="http://schemas.microsoft.com/office/drawing/2014/main" id="{0F7CCA2C-BC40-48EE-8695-DECB19911CAD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128" name="Google Shape;1021;p33">
                <a:extLst>
                  <a:ext uri="{FF2B5EF4-FFF2-40B4-BE49-F238E27FC236}">
                    <a16:creationId xmlns:a16="http://schemas.microsoft.com/office/drawing/2014/main" id="{14DC1C54-7B13-4A4A-B56D-9D1C362870DD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022;p33">
                <a:extLst>
                  <a:ext uri="{FF2B5EF4-FFF2-40B4-BE49-F238E27FC236}">
                    <a16:creationId xmlns:a16="http://schemas.microsoft.com/office/drawing/2014/main" id="{B522AD30-1A31-4E73-BA83-750AD6F8112C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023;p33">
                <a:extLst>
                  <a:ext uri="{FF2B5EF4-FFF2-40B4-BE49-F238E27FC236}">
                    <a16:creationId xmlns:a16="http://schemas.microsoft.com/office/drawing/2014/main" id="{8CB3BE23-E5E7-4F0C-8AD6-407E9E8A4284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024;p33">
                <a:extLst>
                  <a:ext uri="{FF2B5EF4-FFF2-40B4-BE49-F238E27FC236}">
                    <a16:creationId xmlns:a16="http://schemas.microsoft.com/office/drawing/2014/main" id="{59DFF4A9-9538-4A13-A8D1-59FBB531F0C0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025;p33">
                <a:extLst>
                  <a:ext uri="{FF2B5EF4-FFF2-40B4-BE49-F238E27FC236}">
                    <a16:creationId xmlns:a16="http://schemas.microsoft.com/office/drawing/2014/main" id="{87B2AFD6-BB59-4465-B355-0C1FCDA51D15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026;p33">
                <a:extLst>
                  <a:ext uri="{FF2B5EF4-FFF2-40B4-BE49-F238E27FC236}">
                    <a16:creationId xmlns:a16="http://schemas.microsoft.com/office/drawing/2014/main" id="{582C8331-AB67-49B9-8E5E-27FFE6280913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027;p33">
                <a:extLst>
                  <a:ext uri="{FF2B5EF4-FFF2-40B4-BE49-F238E27FC236}">
                    <a16:creationId xmlns:a16="http://schemas.microsoft.com/office/drawing/2014/main" id="{DE7E582C-01F2-442C-84F5-ED152A3323DB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028;p33">
                <a:extLst>
                  <a:ext uri="{FF2B5EF4-FFF2-40B4-BE49-F238E27FC236}">
                    <a16:creationId xmlns:a16="http://schemas.microsoft.com/office/drawing/2014/main" id="{59187787-80AF-4E78-B6AC-9402E527C16C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029;p33">
                <a:extLst>
                  <a:ext uri="{FF2B5EF4-FFF2-40B4-BE49-F238E27FC236}">
                    <a16:creationId xmlns:a16="http://schemas.microsoft.com/office/drawing/2014/main" id="{E5BBD3D9-52D2-4885-91DC-9D861804740F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030;p33">
                <a:extLst>
                  <a:ext uri="{FF2B5EF4-FFF2-40B4-BE49-F238E27FC236}">
                    <a16:creationId xmlns:a16="http://schemas.microsoft.com/office/drawing/2014/main" id="{C446C496-8884-4A76-90B0-8B5EBE280A28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031;p33">
                <a:extLst>
                  <a:ext uri="{FF2B5EF4-FFF2-40B4-BE49-F238E27FC236}">
                    <a16:creationId xmlns:a16="http://schemas.microsoft.com/office/drawing/2014/main" id="{5DD834F9-565C-4743-9677-6E05D4E4D774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032;p33">
                <a:extLst>
                  <a:ext uri="{FF2B5EF4-FFF2-40B4-BE49-F238E27FC236}">
                    <a16:creationId xmlns:a16="http://schemas.microsoft.com/office/drawing/2014/main" id="{523FA164-7B42-4051-919B-993F51AE383F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033;p33">
                <a:extLst>
                  <a:ext uri="{FF2B5EF4-FFF2-40B4-BE49-F238E27FC236}">
                    <a16:creationId xmlns:a16="http://schemas.microsoft.com/office/drawing/2014/main" id="{6A4282CE-A171-422F-9A0C-5AB9D6657580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1" name="Google Shape;196;p28">
            <a:extLst>
              <a:ext uri="{FF2B5EF4-FFF2-40B4-BE49-F238E27FC236}">
                <a16:creationId xmlns:a16="http://schemas.microsoft.com/office/drawing/2014/main" id="{4AFE8A30-DB11-45D4-801D-B8A5693C3127}"/>
              </a:ext>
            </a:extLst>
          </p:cNvPr>
          <p:cNvGrpSpPr/>
          <p:nvPr/>
        </p:nvGrpSpPr>
        <p:grpSpPr>
          <a:xfrm flipH="1">
            <a:off x="5995502" y="3986636"/>
            <a:ext cx="852496" cy="803258"/>
            <a:chOff x="6712725" y="1324325"/>
            <a:chExt cx="2861687" cy="2696400"/>
          </a:xfrm>
        </p:grpSpPr>
        <p:sp>
          <p:nvSpPr>
            <p:cNvPr id="142" name="Google Shape;197;p28">
              <a:extLst>
                <a:ext uri="{FF2B5EF4-FFF2-40B4-BE49-F238E27FC236}">
                  <a16:creationId xmlns:a16="http://schemas.microsoft.com/office/drawing/2014/main" id="{DA12993D-54E9-4AF6-952E-9AA6F2C7D4EE}"/>
                </a:ext>
              </a:extLst>
            </p:cNvPr>
            <p:cNvSpPr/>
            <p:nvPr/>
          </p:nvSpPr>
          <p:spPr>
            <a:xfrm rot="-412467">
              <a:off x="7940813" y="2510723"/>
              <a:ext cx="323324" cy="323324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98;p28">
              <a:extLst>
                <a:ext uri="{FF2B5EF4-FFF2-40B4-BE49-F238E27FC236}">
                  <a16:creationId xmlns:a16="http://schemas.microsoft.com/office/drawing/2014/main" id="{A0E144A7-F88E-4071-AABF-03B74A347DC3}"/>
                </a:ext>
              </a:extLst>
            </p:cNvPr>
            <p:cNvSpPr/>
            <p:nvPr/>
          </p:nvSpPr>
          <p:spPr>
            <a:xfrm>
              <a:off x="6712725" y="1324325"/>
              <a:ext cx="2696400" cy="26964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99;p28">
              <a:extLst>
                <a:ext uri="{FF2B5EF4-FFF2-40B4-BE49-F238E27FC236}">
                  <a16:creationId xmlns:a16="http://schemas.microsoft.com/office/drawing/2014/main" id="{2A7E605F-137A-43E7-A8E8-6C2712D5B4E8}"/>
                </a:ext>
              </a:extLst>
            </p:cNvPr>
            <p:cNvSpPr/>
            <p:nvPr/>
          </p:nvSpPr>
          <p:spPr>
            <a:xfrm>
              <a:off x="7041062" y="1652676"/>
              <a:ext cx="2039400" cy="20394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00;p28">
              <a:extLst>
                <a:ext uri="{FF2B5EF4-FFF2-40B4-BE49-F238E27FC236}">
                  <a16:creationId xmlns:a16="http://schemas.microsoft.com/office/drawing/2014/main" id="{A6600F6F-17B3-4821-AC7E-913F2AF83702}"/>
                </a:ext>
              </a:extLst>
            </p:cNvPr>
            <p:cNvSpPr/>
            <p:nvPr/>
          </p:nvSpPr>
          <p:spPr>
            <a:xfrm>
              <a:off x="6890093" y="339572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01;p28">
              <a:extLst>
                <a:ext uri="{FF2B5EF4-FFF2-40B4-BE49-F238E27FC236}">
                  <a16:creationId xmlns:a16="http://schemas.microsoft.com/office/drawing/2014/main" id="{34487D4F-6E91-45AA-A7D8-C9E30AB921EE}"/>
                </a:ext>
              </a:extLst>
            </p:cNvPr>
            <p:cNvSpPr/>
            <p:nvPr/>
          </p:nvSpPr>
          <p:spPr>
            <a:xfrm>
              <a:off x="9220712" y="2567403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02;p28">
              <a:extLst>
                <a:ext uri="{FF2B5EF4-FFF2-40B4-BE49-F238E27FC236}">
                  <a16:creationId xmlns:a16="http://schemas.microsoft.com/office/drawing/2014/main" id="{FAD36002-57AD-4CF5-B2F3-563F474DF245}"/>
                </a:ext>
              </a:extLst>
            </p:cNvPr>
            <p:cNvSpPr/>
            <p:nvPr/>
          </p:nvSpPr>
          <p:spPr>
            <a:xfrm>
              <a:off x="7257244" y="1698702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03;p28">
              <a:extLst>
                <a:ext uri="{FF2B5EF4-FFF2-40B4-BE49-F238E27FC236}">
                  <a16:creationId xmlns:a16="http://schemas.microsoft.com/office/drawing/2014/main" id="{2BEB05F3-A974-41DD-9089-4C587F3C4227}"/>
                </a:ext>
              </a:extLst>
            </p:cNvPr>
            <p:cNvSpPr/>
            <p:nvPr/>
          </p:nvSpPr>
          <p:spPr>
            <a:xfrm rot="-528068">
              <a:off x="7637814" y="2351005"/>
              <a:ext cx="380379" cy="380379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04;p28">
              <a:extLst>
                <a:ext uri="{FF2B5EF4-FFF2-40B4-BE49-F238E27FC236}">
                  <a16:creationId xmlns:a16="http://schemas.microsoft.com/office/drawing/2014/main" id="{2418B570-BA18-4C3E-9F45-933D2A23234C}"/>
                </a:ext>
              </a:extLst>
            </p:cNvPr>
            <p:cNvSpPr/>
            <p:nvPr/>
          </p:nvSpPr>
          <p:spPr>
            <a:xfrm rot="-526072">
              <a:off x="7871270" y="2177593"/>
              <a:ext cx="301119" cy="301119"/>
            </a:xfrm>
            <a:prstGeom prst="ellipse">
              <a:avLst/>
            </a:prstGeom>
            <a:gradFill>
              <a:gsLst>
                <a:gs pos="0">
                  <a:srgbClr val="C9CBFF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05;p28">
              <a:extLst>
                <a:ext uri="{FF2B5EF4-FFF2-40B4-BE49-F238E27FC236}">
                  <a16:creationId xmlns:a16="http://schemas.microsoft.com/office/drawing/2014/main" id="{4688CB58-DCBB-4D99-B1BC-0E0957548EDF}"/>
                </a:ext>
              </a:extLst>
            </p:cNvPr>
            <p:cNvSpPr/>
            <p:nvPr/>
          </p:nvSpPr>
          <p:spPr>
            <a:xfrm rot="-412467">
              <a:off x="8023938" y="2819873"/>
              <a:ext cx="323324" cy="323324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06;p28">
              <a:extLst>
                <a:ext uri="{FF2B5EF4-FFF2-40B4-BE49-F238E27FC236}">
                  <a16:creationId xmlns:a16="http://schemas.microsoft.com/office/drawing/2014/main" id="{7F5B73C3-EBE1-46B8-A77B-6D6717D30C44}"/>
                </a:ext>
              </a:extLst>
            </p:cNvPr>
            <p:cNvSpPr/>
            <p:nvPr/>
          </p:nvSpPr>
          <p:spPr>
            <a:xfrm rot="-412051">
              <a:off x="8173991" y="2499994"/>
              <a:ext cx="496764" cy="496764"/>
            </a:xfrm>
            <a:prstGeom prst="ellipse">
              <a:avLst/>
            </a:prstGeom>
            <a:gradFill>
              <a:gsLst>
                <a:gs pos="0">
                  <a:srgbClr val="C9CBFF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07;p28">
              <a:extLst>
                <a:ext uri="{FF2B5EF4-FFF2-40B4-BE49-F238E27FC236}">
                  <a16:creationId xmlns:a16="http://schemas.microsoft.com/office/drawing/2014/main" id="{EAAE6577-A4BA-4BA1-89F9-D5558A0689A1}"/>
                </a:ext>
              </a:extLst>
            </p:cNvPr>
            <p:cNvSpPr/>
            <p:nvPr/>
          </p:nvSpPr>
          <p:spPr>
            <a:xfrm rot="367957">
              <a:off x="7997600" y="2079012"/>
              <a:ext cx="713282" cy="713282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08;p28">
              <a:extLst>
                <a:ext uri="{FF2B5EF4-FFF2-40B4-BE49-F238E27FC236}">
                  <a16:creationId xmlns:a16="http://schemas.microsoft.com/office/drawing/2014/main" id="{C11DEF91-36C9-458E-8D03-7C260B34E6FF}"/>
                </a:ext>
              </a:extLst>
            </p:cNvPr>
            <p:cNvSpPr/>
            <p:nvPr/>
          </p:nvSpPr>
          <p:spPr>
            <a:xfrm rot="366673">
              <a:off x="7505046" y="2483082"/>
              <a:ext cx="712952" cy="712952"/>
            </a:xfrm>
            <a:prstGeom prst="ellipse">
              <a:avLst/>
            </a:prstGeom>
            <a:gradFill>
              <a:gsLst>
                <a:gs pos="0">
                  <a:srgbClr val="C9CBFF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" name="Google Shape;209;p28">
              <a:extLst>
                <a:ext uri="{FF2B5EF4-FFF2-40B4-BE49-F238E27FC236}">
                  <a16:creationId xmlns:a16="http://schemas.microsoft.com/office/drawing/2014/main" id="{B1731EBA-4ADA-430E-9FD6-04585F078899}"/>
                </a:ext>
              </a:extLst>
            </p:cNvPr>
            <p:cNvGrpSpPr/>
            <p:nvPr/>
          </p:nvGrpSpPr>
          <p:grpSpPr>
            <a:xfrm>
              <a:off x="7647938" y="2765013"/>
              <a:ext cx="427175" cy="149075"/>
              <a:chOff x="4952850" y="2127900"/>
              <a:chExt cx="427175" cy="149075"/>
            </a:xfrm>
          </p:grpSpPr>
          <p:sp>
            <p:nvSpPr>
              <p:cNvPr id="203" name="Google Shape;210;p28">
                <a:extLst>
                  <a:ext uri="{FF2B5EF4-FFF2-40B4-BE49-F238E27FC236}">
                    <a16:creationId xmlns:a16="http://schemas.microsoft.com/office/drawing/2014/main" id="{92A19845-928E-48A7-9837-012F09FEA096}"/>
                  </a:ext>
                </a:extLst>
              </p:cNvPr>
              <p:cNvSpPr/>
              <p:nvPr/>
            </p:nvSpPr>
            <p:spPr>
              <a:xfrm>
                <a:off x="5094800" y="2178400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56" y="217"/>
                    </a:moveTo>
                    <a:cubicBezTo>
                      <a:pt x="2656" y="95"/>
                      <a:pt x="2750" y="0"/>
                      <a:pt x="2873" y="0"/>
                    </a:cubicBezTo>
                    <a:cubicBezTo>
                      <a:pt x="2981" y="0"/>
                      <a:pt x="3075" y="95"/>
                      <a:pt x="3075" y="217"/>
                    </a:cubicBezTo>
                    <a:cubicBezTo>
                      <a:pt x="3075" y="528"/>
                      <a:pt x="3198" y="813"/>
                      <a:pt x="3401" y="1016"/>
                    </a:cubicBezTo>
                    <a:cubicBezTo>
                      <a:pt x="3604" y="1220"/>
                      <a:pt x="3888" y="1341"/>
                      <a:pt x="4201" y="1341"/>
                    </a:cubicBezTo>
                    <a:cubicBezTo>
                      <a:pt x="4512" y="1341"/>
                      <a:pt x="4797" y="1220"/>
                      <a:pt x="4999" y="1016"/>
                    </a:cubicBezTo>
                    <a:cubicBezTo>
                      <a:pt x="5203" y="813"/>
                      <a:pt x="5325" y="528"/>
                      <a:pt x="5325" y="217"/>
                    </a:cubicBezTo>
                    <a:cubicBezTo>
                      <a:pt x="5325" y="95"/>
                      <a:pt x="5420" y="0"/>
                      <a:pt x="5541" y="0"/>
                    </a:cubicBezTo>
                    <a:cubicBezTo>
                      <a:pt x="5650" y="0"/>
                      <a:pt x="5745" y="95"/>
                      <a:pt x="5745" y="217"/>
                    </a:cubicBezTo>
                    <a:cubicBezTo>
                      <a:pt x="5745" y="637"/>
                      <a:pt x="5569" y="1030"/>
                      <a:pt x="5298" y="1301"/>
                    </a:cubicBezTo>
                    <a:cubicBezTo>
                      <a:pt x="5014" y="1585"/>
                      <a:pt x="4634" y="1748"/>
                      <a:pt x="4201" y="1748"/>
                    </a:cubicBezTo>
                    <a:cubicBezTo>
                      <a:pt x="3780" y="1748"/>
                      <a:pt x="3388" y="1585"/>
                      <a:pt x="3117" y="1301"/>
                    </a:cubicBezTo>
                    <a:cubicBezTo>
                      <a:pt x="3021" y="1206"/>
                      <a:pt x="2940" y="1097"/>
                      <a:pt x="2873" y="989"/>
                    </a:cubicBezTo>
                    <a:cubicBezTo>
                      <a:pt x="2804" y="1097"/>
                      <a:pt x="2723" y="1206"/>
                      <a:pt x="2629" y="1301"/>
                    </a:cubicBezTo>
                    <a:cubicBezTo>
                      <a:pt x="2344" y="1585"/>
                      <a:pt x="1964" y="1748"/>
                      <a:pt x="1531" y="1748"/>
                    </a:cubicBezTo>
                    <a:cubicBezTo>
                      <a:pt x="1111" y="1748"/>
                      <a:pt x="718" y="1585"/>
                      <a:pt x="447" y="1301"/>
                    </a:cubicBezTo>
                    <a:cubicBezTo>
                      <a:pt x="163" y="1030"/>
                      <a:pt x="0" y="637"/>
                      <a:pt x="0" y="217"/>
                    </a:cubicBezTo>
                    <a:cubicBezTo>
                      <a:pt x="0" y="95"/>
                      <a:pt x="82" y="0"/>
                      <a:pt x="203" y="0"/>
                    </a:cubicBezTo>
                    <a:cubicBezTo>
                      <a:pt x="311" y="0"/>
                      <a:pt x="407" y="95"/>
                      <a:pt x="407" y="217"/>
                    </a:cubicBezTo>
                    <a:cubicBezTo>
                      <a:pt x="407" y="528"/>
                      <a:pt x="528" y="813"/>
                      <a:pt x="732" y="1016"/>
                    </a:cubicBezTo>
                    <a:cubicBezTo>
                      <a:pt x="949" y="1220"/>
                      <a:pt x="1220" y="1341"/>
                      <a:pt x="1531" y="1341"/>
                    </a:cubicBezTo>
                    <a:cubicBezTo>
                      <a:pt x="1843" y="1341"/>
                      <a:pt x="2127" y="1220"/>
                      <a:pt x="2331" y="1016"/>
                    </a:cubicBezTo>
                    <a:cubicBezTo>
                      <a:pt x="2533" y="813"/>
                      <a:pt x="2656" y="528"/>
                      <a:pt x="2656" y="21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11;p28">
                <a:extLst>
                  <a:ext uri="{FF2B5EF4-FFF2-40B4-BE49-F238E27FC236}">
                    <a16:creationId xmlns:a16="http://schemas.microsoft.com/office/drawing/2014/main" id="{DCAEB069-2163-48FA-BEF6-3369BC162485}"/>
                  </a:ext>
                </a:extLst>
              </p:cNvPr>
              <p:cNvSpPr/>
              <p:nvPr/>
            </p:nvSpPr>
            <p:spPr>
              <a:xfrm>
                <a:off x="5279075" y="2127900"/>
                <a:ext cx="100950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8" h="4039" extrusionOk="0">
                    <a:moveTo>
                      <a:pt x="2018" y="4039"/>
                    </a:moveTo>
                    <a:cubicBezTo>
                      <a:pt x="3129" y="4039"/>
                      <a:pt x="4038" y="3131"/>
                      <a:pt x="4038" y="2020"/>
                    </a:cubicBezTo>
                    <a:cubicBezTo>
                      <a:pt x="4038" y="909"/>
                      <a:pt x="3129" y="1"/>
                      <a:pt x="2018" y="1"/>
                    </a:cubicBezTo>
                    <a:cubicBezTo>
                      <a:pt x="907" y="1"/>
                      <a:pt x="0" y="909"/>
                      <a:pt x="0" y="2020"/>
                    </a:cubicBezTo>
                    <a:cubicBezTo>
                      <a:pt x="0" y="3131"/>
                      <a:pt x="907" y="4039"/>
                      <a:pt x="2018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12;p28">
                <a:extLst>
                  <a:ext uri="{FF2B5EF4-FFF2-40B4-BE49-F238E27FC236}">
                    <a16:creationId xmlns:a16="http://schemas.microsoft.com/office/drawing/2014/main" id="{FFE0ED85-5542-40FF-9386-1ABFC5FD4629}"/>
                  </a:ext>
                </a:extLst>
              </p:cNvPr>
              <p:cNvSpPr/>
              <p:nvPr/>
            </p:nvSpPr>
            <p:spPr>
              <a:xfrm>
                <a:off x="5301075" y="2142150"/>
                <a:ext cx="3592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1424" extrusionOk="0">
                    <a:moveTo>
                      <a:pt x="719" y="1423"/>
                    </a:moveTo>
                    <a:cubicBezTo>
                      <a:pt x="1111" y="1423"/>
                      <a:pt x="1437" y="1111"/>
                      <a:pt x="1437" y="719"/>
                    </a:cubicBezTo>
                    <a:cubicBezTo>
                      <a:pt x="1437" y="325"/>
                      <a:pt x="1111" y="0"/>
                      <a:pt x="719" y="0"/>
                    </a:cubicBezTo>
                    <a:cubicBezTo>
                      <a:pt x="325" y="0"/>
                      <a:pt x="0" y="325"/>
                      <a:pt x="0" y="719"/>
                    </a:cubicBezTo>
                    <a:cubicBezTo>
                      <a:pt x="0" y="1111"/>
                      <a:pt x="325" y="1423"/>
                      <a:pt x="719" y="14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13;p28">
                <a:extLst>
                  <a:ext uri="{FF2B5EF4-FFF2-40B4-BE49-F238E27FC236}">
                    <a16:creationId xmlns:a16="http://schemas.microsoft.com/office/drawing/2014/main" id="{220D4B02-02E2-48C3-AC72-7E1A1C3D033D}"/>
                  </a:ext>
                </a:extLst>
              </p:cNvPr>
              <p:cNvSpPr/>
              <p:nvPr/>
            </p:nvSpPr>
            <p:spPr>
              <a:xfrm>
                <a:off x="4952850" y="2127900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31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31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14;p28">
                <a:extLst>
                  <a:ext uri="{FF2B5EF4-FFF2-40B4-BE49-F238E27FC236}">
                    <a16:creationId xmlns:a16="http://schemas.microsoft.com/office/drawing/2014/main" id="{B984488D-D6F6-4CAA-84C6-ECE26A21806C}"/>
                  </a:ext>
                </a:extLst>
              </p:cNvPr>
              <p:cNvSpPr/>
              <p:nvPr/>
            </p:nvSpPr>
            <p:spPr>
              <a:xfrm>
                <a:off x="4996200" y="2142150"/>
                <a:ext cx="3562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1424" extrusionOk="0">
                    <a:moveTo>
                      <a:pt x="719" y="1423"/>
                    </a:moveTo>
                    <a:cubicBezTo>
                      <a:pt x="1112" y="1423"/>
                      <a:pt x="1424" y="1111"/>
                      <a:pt x="1424" y="719"/>
                    </a:cubicBezTo>
                    <a:cubicBezTo>
                      <a:pt x="1424" y="325"/>
                      <a:pt x="1112" y="0"/>
                      <a:pt x="719" y="0"/>
                    </a:cubicBezTo>
                    <a:cubicBezTo>
                      <a:pt x="313" y="0"/>
                      <a:pt x="1" y="325"/>
                      <a:pt x="1" y="719"/>
                    </a:cubicBezTo>
                    <a:cubicBezTo>
                      <a:pt x="1" y="1111"/>
                      <a:pt x="313" y="1423"/>
                      <a:pt x="719" y="14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15;p28">
                <a:extLst>
                  <a:ext uri="{FF2B5EF4-FFF2-40B4-BE49-F238E27FC236}">
                    <a16:creationId xmlns:a16="http://schemas.microsoft.com/office/drawing/2014/main" id="{BF2C3074-D7A2-4039-AF79-B6C8970B45F0}"/>
                  </a:ext>
                </a:extLst>
              </p:cNvPr>
              <p:cNvSpPr/>
              <p:nvPr/>
            </p:nvSpPr>
            <p:spPr>
              <a:xfrm>
                <a:off x="4969775" y="2246475"/>
                <a:ext cx="78625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0" extrusionOk="0">
                    <a:moveTo>
                      <a:pt x="1573" y="1220"/>
                    </a:moveTo>
                    <a:cubicBezTo>
                      <a:pt x="2440" y="1220"/>
                      <a:pt x="3144" y="949"/>
                      <a:pt x="3144" y="611"/>
                    </a:cubicBezTo>
                    <a:cubicBezTo>
                      <a:pt x="3144" y="271"/>
                      <a:pt x="2440" y="0"/>
                      <a:pt x="1573" y="0"/>
                    </a:cubicBezTo>
                    <a:cubicBezTo>
                      <a:pt x="706" y="0"/>
                      <a:pt x="1" y="271"/>
                      <a:pt x="1" y="611"/>
                    </a:cubicBezTo>
                    <a:cubicBezTo>
                      <a:pt x="1" y="949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16;p28">
                <a:extLst>
                  <a:ext uri="{FF2B5EF4-FFF2-40B4-BE49-F238E27FC236}">
                    <a16:creationId xmlns:a16="http://schemas.microsoft.com/office/drawing/2014/main" id="{10ED07B8-52BA-4431-949B-54BC4194C3FD}"/>
                  </a:ext>
                </a:extLst>
              </p:cNvPr>
              <p:cNvSpPr/>
              <p:nvPr/>
            </p:nvSpPr>
            <p:spPr>
              <a:xfrm>
                <a:off x="5284475" y="2246475"/>
                <a:ext cx="78625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0" extrusionOk="0">
                    <a:moveTo>
                      <a:pt x="1573" y="1220"/>
                    </a:moveTo>
                    <a:cubicBezTo>
                      <a:pt x="2440" y="1220"/>
                      <a:pt x="3144" y="949"/>
                      <a:pt x="3144" y="611"/>
                    </a:cubicBezTo>
                    <a:cubicBezTo>
                      <a:pt x="3144" y="271"/>
                      <a:pt x="2440" y="0"/>
                      <a:pt x="1573" y="0"/>
                    </a:cubicBezTo>
                    <a:cubicBezTo>
                      <a:pt x="705" y="0"/>
                      <a:pt x="1" y="271"/>
                      <a:pt x="1" y="611"/>
                    </a:cubicBezTo>
                    <a:cubicBezTo>
                      <a:pt x="1" y="949"/>
                      <a:pt x="705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5" name="Google Shape;217;p28">
              <a:extLst>
                <a:ext uri="{FF2B5EF4-FFF2-40B4-BE49-F238E27FC236}">
                  <a16:creationId xmlns:a16="http://schemas.microsoft.com/office/drawing/2014/main" id="{1AF54C7A-25C3-494D-B716-FB3360585B3E}"/>
                </a:ext>
              </a:extLst>
            </p:cNvPr>
            <p:cNvGrpSpPr/>
            <p:nvPr/>
          </p:nvGrpSpPr>
          <p:grpSpPr>
            <a:xfrm>
              <a:off x="8157775" y="2365025"/>
              <a:ext cx="392950" cy="141250"/>
              <a:chOff x="6253275" y="1773275"/>
              <a:chExt cx="392950" cy="141250"/>
            </a:xfrm>
          </p:grpSpPr>
          <p:sp>
            <p:nvSpPr>
              <p:cNvPr id="198" name="Google Shape;218;p28">
                <a:extLst>
                  <a:ext uri="{FF2B5EF4-FFF2-40B4-BE49-F238E27FC236}">
                    <a16:creationId xmlns:a16="http://schemas.microsoft.com/office/drawing/2014/main" id="{0BC52C35-827E-4E55-9AD5-49119F9E700E}"/>
                  </a:ext>
                </a:extLst>
              </p:cNvPr>
              <p:cNvSpPr/>
              <p:nvPr/>
            </p:nvSpPr>
            <p:spPr>
              <a:xfrm>
                <a:off x="6395525" y="1847125"/>
                <a:ext cx="108425" cy="57250"/>
              </a:xfrm>
              <a:custGeom>
                <a:avLst/>
                <a:gdLst/>
                <a:ahLst/>
                <a:cxnLst/>
                <a:rect l="l" t="t" r="r" b="b"/>
                <a:pathLst>
                  <a:path w="4337" h="2290" extrusionOk="0">
                    <a:moveTo>
                      <a:pt x="1247" y="392"/>
                    </a:moveTo>
                    <a:cubicBezTo>
                      <a:pt x="1017" y="257"/>
                      <a:pt x="814" y="108"/>
                      <a:pt x="597" y="81"/>
                    </a:cubicBezTo>
                    <a:cubicBezTo>
                      <a:pt x="1" y="0"/>
                      <a:pt x="41" y="813"/>
                      <a:pt x="245" y="1192"/>
                    </a:cubicBezTo>
                    <a:cubicBezTo>
                      <a:pt x="664" y="1924"/>
                      <a:pt x="1423" y="2289"/>
                      <a:pt x="2169" y="2276"/>
                    </a:cubicBezTo>
                    <a:cubicBezTo>
                      <a:pt x="2928" y="2289"/>
                      <a:pt x="3686" y="1924"/>
                      <a:pt x="4093" y="1192"/>
                    </a:cubicBezTo>
                    <a:cubicBezTo>
                      <a:pt x="4296" y="813"/>
                      <a:pt x="4337" y="0"/>
                      <a:pt x="3741" y="81"/>
                    </a:cubicBezTo>
                    <a:cubicBezTo>
                      <a:pt x="3524" y="108"/>
                      <a:pt x="3320" y="257"/>
                      <a:pt x="3090" y="392"/>
                    </a:cubicBezTo>
                    <a:cubicBezTo>
                      <a:pt x="2805" y="555"/>
                      <a:pt x="2480" y="623"/>
                      <a:pt x="2169" y="609"/>
                    </a:cubicBezTo>
                    <a:cubicBezTo>
                      <a:pt x="1857" y="623"/>
                      <a:pt x="1546" y="555"/>
                      <a:pt x="1247" y="3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219;p28">
                <a:extLst>
                  <a:ext uri="{FF2B5EF4-FFF2-40B4-BE49-F238E27FC236}">
                    <a16:creationId xmlns:a16="http://schemas.microsoft.com/office/drawing/2014/main" id="{64205163-E7EB-4673-A9F3-24D8D2F0C138}"/>
                  </a:ext>
                </a:extLst>
              </p:cNvPr>
              <p:cNvSpPr/>
              <p:nvPr/>
            </p:nvSpPr>
            <p:spPr>
              <a:xfrm>
                <a:off x="6267500" y="1773275"/>
                <a:ext cx="72825" cy="94875"/>
              </a:xfrm>
              <a:custGeom>
                <a:avLst/>
                <a:gdLst/>
                <a:ahLst/>
                <a:cxnLst/>
                <a:rect l="l" t="t" r="r" b="b"/>
                <a:pathLst>
                  <a:path w="2913" h="3795" extrusionOk="0">
                    <a:moveTo>
                      <a:pt x="284" y="691"/>
                    </a:moveTo>
                    <a:cubicBezTo>
                      <a:pt x="122" y="582"/>
                      <a:pt x="67" y="380"/>
                      <a:pt x="176" y="217"/>
                    </a:cubicBezTo>
                    <a:cubicBezTo>
                      <a:pt x="271" y="54"/>
                      <a:pt x="488" y="0"/>
                      <a:pt x="651" y="109"/>
                    </a:cubicBezTo>
                    <a:cubicBezTo>
                      <a:pt x="651" y="109"/>
                      <a:pt x="2819" y="1464"/>
                      <a:pt x="2859" y="2154"/>
                    </a:cubicBezTo>
                    <a:cubicBezTo>
                      <a:pt x="2913" y="2927"/>
                      <a:pt x="501" y="3740"/>
                      <a:pt x="488" y="3740"/>
                    </a:cubicBezTo>
                    <a:cubicBezTo>
                      <a:pt x="311" y="3794"/>
                      <a:pt x="122" y="3699"/>
                      <a:pt x="54" y="3523"/>
                    </a:cubicBezTo>
                    <a:cubicBezTo>
                      <a:pt x="0" y="3346"/>
                      <a:pt x="95" y="3144"/>
                      <a:pt x="271" y="3090"/>
                    </a:cubicBezTo>
                    <a:cubicBezTo>
                      <a:pt x="284" y="3090"/>
                      <a:pt x="2195" y="2439"/>
                      <a:pt x="2181" y="2195"/>
                    </a:cubicBezTo>
                    <a:cubicBezTo>
                      <a:pt x="2154" y="1856"/>
                      <a:pt x="284" y="691"/>
                      <a:pt x="284" y="69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20;p28">
                <a:extLst>
                  <a:ext uri="{FF2B5EF4-FFF2-40B4-BE49-F238E27FC236}">
                    <a16:creationId xmlns:a16="http://schemas.microsoft.com/office/drawing/2014/main" id="{347A82AC-6297-4866-BDA0-95A6A615F8A1}"/>
                  </a:ext>
                </a:extLst>
              </p:cNvPr>
              <p:cNvSpPr/>
              <p:nvPr/>
            </p:nvSpPr>
            <p:spPr>
              <a:xfrm>
                <a:off x="6559125" y="1773275"/>
                <a:ext cx="72875" cy="94875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3795" extrusionOk="0">
                    <a:moveTo>
                      <a:pt x="2264" y="109"/>
                    </a:moveTo>
                    <a:cubicBezTo>
                      <a:pt x="2427" y="0"/>
                      <a:pt x="2643" y="54"/>
                      <a:pt x="2738" y="217"/>
                    </a:cubicBezTo>
                    <a:cubicBezTo>
                      <a:pt x="2846" y="380"/>
                      <a:pt x="2792" y="582"/>
                      <a:pt x="2629" y="691"/>
                    </a:cubicBezTo>
                    <a:cubicBezTo>
                      <a:pt x="2629" y="691"/>
                      <a:pt x="760" y="1856"/>
                      <a:pt x="747" y="2195"/>
                    </a:cubicBezTo>
                    <a:cubicBezTo>
                      <a:pt x="719" y="2439"/>
                      <a:pt x="2629" y="3090"/>
                      <a:pt x="2643" y="3090"/>
                    </a:cubicBezTo>
                    <a:cubicBezTo>
                      <a:pt x="2819" y="3144"/>
                      <a:pt x="2914" y="3346"/>
                      <a:pt x="2860" y="3523"/>
                    </a:cubicBezTo>
                    <a:cubicBezTo>
                      <a:pt x="2792" y="3699"/>
                      <a:pt x="2602" y="3794"/>
                      <a:pt x="2427" y="3740"/>
                    </a:cubicBezTo>
                    <a:cubicBezTo>
                      <a:pt x="2413" y="3740"/>
                      <a:pt x="1" y="2927"/>
                      <a:pt x="55" y="2154"/>
                    </a:cubicBezTo>
                    <a:cubicBezTo>
                      <a:pt x="96" y="1464"/>
                      <a:pt x="2264" y="109"/>
                      <a:pt x="2264" y="1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21;p28">
                <a:extLst>
                  <a:ext uri="{FF2B5EF4-FFF2-40B4-BE49-F238E27FC236}">
                    <a16:creationId xmlns:a16="http://schemas.microsoft.com/office/drawing/2014/main" id="{58210EDB-A611-458E-864A-CC692DE715A4}"/>
                  </a:ext>
                </a:extLst>
              </p:cNvPr>
              <p:cNvSpPr/>
              <p:nvPr/>
            </p:nvSpPr>
            <p:spPr>
              <a:xfrm>
                <a:off x="6253275" y="1884375"/>
                <a:ext cx="78250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1206" extrusionOk="0">
                    <a:moveTo>
                      <a:pt x="1572" y="1206"/>
                    </a:moveTo>
                    <a:cubicBezTo>
                      <a:pt x="2425" y="1206"/>
                      <a:pt x="3130" y="935"/>
                      <a:pt x="3130" y="597"/>
                    </a:cubicBezTo>
                    <a:cubicBezTo>
                      <a:pt x="3130" y="271"/>
                      <a:pt x="2425" y="1"/>
                      <a:pt x="1572" y="1"/>
                    </a:cubicBezTo>
                    <a:cubicBezTo>
                      <a:pt x="705" y="1"/>
                      <a:pt x="0" y="271"/>
                      <a:pt x="0" y="597"/>
                    </a:cubicBezTo>
                    <a:cubicBezTo>
                      <a:pt x="0" y="935"/>
                      <a:pt x="705" y="1206"/>
                      <a:pt x="1572" y="1206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22;p28">
                <a:extLst>
                  <a:ext uri="{FF2B5EF4-FFF2-40B4-BE49-F238E27FC236}">
                    <a16:creationId xmlns:a16="http://schemas.microsoft.com/office/drawing/2014/main" id="{31E7C3B5-0A11-4122-B39D-2F456CAB3CE7}"/>
                  </a:ext>
                </a:extLst>
              </p:cNvPr>
              <p:cNvSpPr/>
              <p:nvPr/>
            </p:nvSpPr>
            <p:spPr>
              <a:xfrm>
                <a:off x="6567950" y="1884375"/>
                <a:ext cx="782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3131" h="1206" extrusionOk="0">
                    <a:moveTo>
                      <a:pt x="1572" y="1206"/>
                    </a:moveTo>
                    <a:cubicBezTo>
                      <a:pt x="2426" y="1206"/>
                      <a:pt x="3130" y="935"/>
                      <a:pt x="3130" y="597"/>
                    </a:cubicBezTo>
                    <a:cubicBezTo>
                      <a:pt x="3130" y="271"/>
                      <a:pt x="2426" y="1"/>
                      <a:pt x="1572" y="1"/>
                    </a:cubicBezTo>
                    <a:cubicBezTo>
                      <a:pt x="705" y="1"/>
                      <a:pt x="0" y="271"/>
                      <a:pt x="0" y="597"/>
                    </a:cubicBezTo>
                    <a:cubicBezTo>
                      <a:pt x="0" y="935"/>
                      <a:pt x="705" y="1206"/>
                      <a:pt x="1572" y="1206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6" name="Google Shape;223;p28">
              <a:extLst>
                <a:ext uri="{FF2B5EF4-FFF2-40B4-BE49-F238E27FC236}">
                  <a16:creationId xmlns:a16="http://schemas.microsoft.com/office/drawing/2014/main" id="{984E42E3-CF84-41BC-8057-390C4134E16B}"/>
                </a:ext>
              </a:extLst>
            </p:cNvPr>
            <p:cNvGrpSpPr/>
            <p:nvPr/>
          </p:nvGrpSpPr>
          <p:grpSpPr>
            <a:xfrm>
              <a:off x="7283528" y="1827591"/>
              <a:ext cx="301143" cy="95916"/>
              <a:chOff x="5581225" y="1820025"/>
              <a:chExt cx="463725" cy="147700"/>
            </a:xfrm>
          </p:grpSpPr>
          <p:sp>
            <p:nvSpPr>
              <p:cNvPr id="185" name="Google Shape;224;p28">
                <a:extLst>
                  <a:ext uri="{FF2B5EF4-FFF2-40B4-BE49-F238E27FC236}">
                    <a16:creationId xmlns:a16="http://schemas.microsoft.com/office/drawing/2014/main" id="{69A49E6D-2BE5-420F-9286-DF30FB3CB7CE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225;p28">
                <a:extLst>
                  <a:ext uri="{FF2B5EF4-FFF2-40B4-BE49-F238E27FC236}">
                    <a16:creationId xmlns:a16="http://schemas.microsoft.com/office/drawing/2014/main" id="{021B9868-AD0B-4ADD-B8FF-A2D9D9E03299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226;p28">
                <a:extLst>
                  <a:ext uri="{FF2B5EF4-FFF2-40B4-BE49-F238E27FC236}">
                    <a16:creationId xmlns:a16="http://schemas.microsoft.com/office/drawing/2014/main" id="{CFFB8023-7A58-4896-BFF5-79877B9CC831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227;p28">
                <a:extLst>
                  <a:ext uri="{FF2B5EF4-FFF2-40B4-BE49-F238E27FC236}">
                    <a16:creationId xmlns:a16="http://schemas.microsoft.com/office/drawing/2014/main" id="{AFF5D308-D1CD-40C0-9BBC-8463D082D222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228;p28">
                <a:extLst>
                  <a:ext uri="{FF2B5EF4-FFF2-40B4-BE49-F238E27FC236}">
                    <a16:creationId xmlns:a16="http://schemas.microsoft.com/office/drawing/2014/main" id="{8918F994-BE83-448D-8534-A207A62195C7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229;p28">
                <a:extLst>
                  <a:ext uri="{FF2B5EF4-FFF2-40B4-BE49-F238E27FC236}">
                    <a16:creationId xmlns:a16="http://schemas.microsoft.com/office/drawing/2014/main" id="{FE325169-6A49-4374-9DBE-683B6DC109CE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230;p28">
                <a:extLst>
                  <a:ext uri="{FF2B5EF4-FFF2-40B4-BE49-F238E27FC236}">
                    <a16:creationId xmlns:a16="http://schemas.microsoft.com/office/drawing/2014/main" id="{5076A9A6-7C2C-4983-8892-8928B99A1897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231;p28">
                <a:extLst>
                  <a:ext uri="{FF2B5EF4-FFF2-40B4-BE49-F238E27FC236}">
                    <a16:creationId xmlns:a16="http://schemas.microsoft.com/office/drawing/2014/main" id="{792E5F4E-04D7-41FC-80EF-A5491B15F9F0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232;p28">
                <a:extLst>
                  <a:ext uri="{FF2B5EF4-FFF2-40B4-BE49-F238E27FC236}">
                    <a16:creationId xmlns:a16="http://schemas.microsoft.com/office/drawing/2014/main" id="{94154BC4-60F2-403D-92E1-75ACECB4A5D7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233;p28">
                <a:extLst>
                  <a:ext uri="{FF2B5EF4-FFF2-40B4-BE49-F238E27FC236}">
                    <a16:creationId xmlns:a16="http://schemas.microsoft.com/office/drawing/2014/main" id="{6870F17B-BE4D-4CFC-A6CE-7E7DEA1BA129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234;p28">
                <a:extLst>
                  <a:ext uri="{FF2B5EF4-FFF2-40B4-BE49-F238E27FC236}">
                    <a16:creationId xmlns:a16="http://schemas.microsoft.com/office/drawing/2014/main" id="{21C9199C-9EF6-4084-AC67-1C550EA82291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235;p28">
                <a:extLst>
                  <a:ext uri="{FF2B5EF4-FFF2-40B4-BE49-F238E27FC236}">
                    <a16:creationId xmlns:a16="http://schemas.microsoft.com/office/drawing/2014/main" id="{D5E9FA38-DC84-4342-8E8B-FF483BFDECAA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236;p28">
                <a:extLst>
                  <a:ext uri="{FF2B5EF4-FFF2-40B4-BE49-F238E27FC236}">
                    <a16:creationId xmlns:a16="http://schemas.microsoft.com/office/drawing/2014/main" id="{91703CB1-E53B-43BC-8108-56ABA53FAE48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7" name="Google Shape;237;p28">
              <a:extLst>
                <a:ext uri="{FF2B5EF4-FFF2-40B4-BE49-F238E27FC236}">
                  <a16:creationId xmlns:a16="http://schemas.microsoft.com/office/drawing/2014/main" id="{DD61D829-107E-4A51-A367-93CFDF10F9A5}"/>
                </a:ext>
              </a:extLst>
            </p:cNvPr>
            <p:cNvGrpSpPr/>
            <p:nvPr/>
          </p:nvGrpSpPr>
          <p:grpSpPr>
            <a:xfrm>
              <a:off x="9246978" y="2696291"/>
              <a:ext cx="301143" cy="95916"/>
              <a:chOff x="5581225" y="1820025"/>
              <a:chExt cx="463725" cy="147700"/>
            </a:xfrm>
          </p:grpSpPr>
          <p:sp>
            <p:nvSpPr>
              <p:cNvPr id="172" name="Google Shape;238;p28">
                <a:extLst>
                  <a:ext uri="{FF2B5EF4-FFF2-40B4-BE49-F238E27FC236}">
                    <a16:creationId xmlns:a16="http://schemas.microsoft.com/office/drawing/2014/main" id="{DF53FC0D-0C62-4580-B956-BD56BF0CB039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239;p28">
                <a:extLst>
                  <a:ext uri="{FF2B5EF4-FFF2-40B4-BE49-F238E27FC236}">
                    <a16:creationId xmlns:a16="http://schemas.microsoft.com/office/drawing/2014/main" id="{031E623E-C16A-4CF2-9636-3F740174F4C5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240;p28">
                <a:extLst>
                  <a:ext uri="{FF2B5EF4-FFF2-40B4-BE49-F238E27FC236}">
                    <a16:creationId xmlns:a16="http://schemas.microsoft.com/office/drawing/2014/main" id="{2BE3BEC0-641C-456A-BE8C-57035DB0EA5F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241;p28">
                <a:extLst>
                  <a:ext uri="{FF2B5EF4-FFF2-40B4-BE49-F238E27FC236}">
                    <a16:creationId xmlns:a16="http://schemas.microsoft.com/office/drawing/2014/main" id="{248A72C6-E41A-4A41-8BBB-000495D43BC9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242;p28">
                <a:extLst>
                  <a:ext uri="{FF2B5EF4-FFF2-40B4-BE49-F238E27FC236}">
                    <a16:creationId xmlns:a16="http://schemas.microsoft.com/office/drawing/2014/main" id="{1A1C0F40-4993-454D-B2AD-A34641236509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243;p28">
                <a:extLst>
                  <a:ext uri="{FF2B5EF4-FFF2-40B4-BE49-F238E27FC236}">
                    <a16:creationId xmlns:a16="http://schemas.microsoft.com/office/drawing/2014/main" id="{23BE0613-6F26-4BAF-A663-9954C05845A8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244;p28">
                <a:extLst>
                  <a:ext uri="{FF2B5EF4-FFF2-40B4-BE49-F238E27FC236}">
                    <a16:creationId xmlns:a16="http://schemas.microsoft.com/office/drawing/2014/main" id="{423B93A7-42CD-48FD-A807-7CF23FAC79CF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245;p28">
                <a:extLst>
                  <a:ext uri="{FF2B5EF4-FFF2-40B4-BE49-F238E27FC236}">
                    <a16:creationId xmlns:a16="http://schemas.microsoft.com/office/drawing/2014/main" id="{4966269B-A432-4420-BB51-F9FF2B58E983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246;p28">
                <a:extLst>
                  <a:ext uri="{FF2B5EF4-FFF2-40B4-BE49-F238E27FC236}">
                    <a16:creationId xmlns:a16="http://schemas.microsoft.com/office/drawing/2014/main" id="{D9BFF84C-467C-4D14-8A0E-B0523673D4F1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247;p28">
                <a:extLst>
                  <a:ext uri="{FF2B5EF4-FFF2-40B4-BE49-F238E27FC236}">
                    <a16:creationId xmlns:a16="http://schemas.microsoft.com/office/drawing/2014/main" id="{165BF5F4-67B1-40E7-92D2-6C6FDF4D2F5D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248;p28">
                <a:extLst>
                  <a:ext uri="{FF2B5EF4-FFF2-40B4-BE49-F238E27FC236}">
                    <a16:creationId xmlns:a16="http://schemas.microsoft.com/office/drawing/2014/main" id="{7C38D506-4310-4A26-96C7-1C2E9C385913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249;p28">
                <a:extLst>
                  <a:ext uri="{FF2B5EF4-FFF2-40B4-BE49-F238E27FC236}">
                    <a16:creationId xmlns:a16="http://schemas.microsoft.com/office/drawing/2014/main" id="{035232A1-7838-406E-8676-6456101B582C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250;p28">
                <a:extLst>
                  <a:ext uri="{FF2B5EF4-FFF2-40B4-BE49-F238E27FC236}">
                    <a16:creationId xmlns:a16="http://schemas.microsoft.com/office/drawing/2014/main" id="{0905C571-7416-44F3-BC2F-6323B526ACB7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" name="Google Shape;251;p28">
              <a:extLst>
                <a:ext uri="{FF2B5EF4-FFF2-40B4-BE49-F238E27FC236}">
                  <a16:creationId xmlns:a16="http://schemas.microsoft.com/office/drawing/2014/main" id="{4C575CA7-6C3C-4FD8-9291-B10E9CE2197B}"/>
                </a:ext>
              </a:extLst>
            </p:cNvPr>
            <p:cNvGrpSpPr/>
            <p:nvPr/>
          </p:nvGrpSpPr>
          <p:grpSpPr>
            <a:xfrm>
              <a:off x="6916378" y="3524616"/>
              <a:ext cx="301143" cy="95916"/>
              <a:chOff x="5581225" y="1820025"/>
              <a:chExt cx="463725" cy="147700"/>
            </a:xfrm>
          </p:grpSpPr>
          <p:sp>
            <p:nvSpPr>
              <p:cNvPr id="159" name="Google Shape;252;p28">
                <a:extLst>
                  <a:ext uri="{FF2B5EF4-FFF2-40B4-BE49-F238E27FC236}">
                    <a16:creationId xmlns:a16="http://schemas.microsoft.com/office/drawing/2014/main" id="{0F320255-5B10-4F38-90AE-A28D48253C28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53;p28">
                <a:extLst>
                  <a:ext uri="{FF2B5EF4-FFF2-40B4-BE49-F238E27FC236}">
                    <a16:creationId xmlns:a16="http://schemas.microsoft.com/office/drawing/2014/main" id="{59DD447D-34C0-40F3-AA86-F01A36270B4E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54;p28">
                <a:extLst>
                  <a:ext uri="{FF2B5EF4-FFF2-40B4-BE49-F238E27FC236}">
                    <a16:creationId xmlns:a16="http://schemas.microsoft.com/office/drawing/2014/main" id="{6247223B-C497-42CC-94F9-A77CB1B560BB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55;p28">
                <a:extLst>
                  <a:ext uri="{FF2B5EF4-FFF2-40B4-BE49-F238E27FC236}">
                    <a16:creationId xmlns:a16="http://schemas.microsoft.com/office/drawing/2014/main" id="{37C2FE43-CA11-472C-979B-DFA0E6DBF57E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56;p28">
                <a:extLst>
                  <a:ext uri="{FF2B5EF4-FFF2-40B4-BE49-F238E27FC236}">
                    <a16:creationId xmlns:a16="http://schemas.microsoft.com/office/drawing/2014/main" id="{211592D8-9FB5-4C3F-936F-11439258A576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57;p28">
                <a:extLst>
                  <a:ext uri="{FF2B5EF4-FFF2-40B4-BE49-F238E27FC236}">
                    <a16:creationId xmlns:a16="http://schemas.microsoft.com/office/drawing/2014/main" id="{A0D3DA56-5AFE-48D2-8701-69E4E2B5CC70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58;p28">
                <a:extLst>
                  <a:ext uri="{FF2B5EF4-FFF2-40B4-BE49-F238E27FC236}">
                    <a16:creationId xmlns:a16="http://schemas.microsoft.com/office/drawing/2014/main" id="{E33489FF-EBAC-4B01-83DD-6B18DEF2393E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59;p28">
                <a:extLst>
                  <a:ext uri="{FF2B5EF4-FFF2-40B4-BE49-F238E27FC236}">
                    <a16:creationId xmlns:a16="http://schemas.microsoft.com/office/drawing/2014/main" id="{3D1CBD20-D974-4A87-AA35-C21DFBBC387E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60;p28">
                <a:extLst>
                  <a:ext uri="{FF2B5EF4-FFF2-40B4-BE49-F238E27FC236}">
                    <a16:creationId xmlns:a16="http://schemas.microsoft.com/office/drawing/2014/main" id="{05726000-91B9-474A-94FA-E9C94834CB64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61;p28">
                <a:extLst>
                  <a:ext uri="{FF2B5EF4-FFF2-40B4-BE49-F238E27FC236}">
                    <a16:creationId xmlns:a16="http://schemas.microsoft.com/office/drawing/2014/main" id="{2EA7C816-299E-469B-A711-C5253F55977D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62;p28">
                <a:extLst>
                  <a:ext uri="{FF2B5EF4-FFF2-40B4-BE49-F238E27FC236}">
                    <a16:creationId xmlns:a16="http://schemas.microsoft.com/office/drawing/2014/main" id="{A69A8F38-3B2D-42C7-878F-7F770762B57A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263;p28">
                <a:extLst>
                  <a:ext uri="{FF2B5EF4-FFF2-40B4-BE49-F238E27FC236}">
                    <a16:creationId xmlns:a16="http://schemas.microsoft.com/office/drawing/2014/main" id="{673E0F5F-6789-4B94-BBC3-1771FA33AD52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264;p28">
                <a:extLst>
                  <a:ext uri="{FF2B5EF4-FFF2-40B4-BE49-F238E27FC236}">
                    <a16:creationId xmlns:a16="http://schemas.microsoft.com/office/drawing/2014/main" id="{CECA839F-E1DA-4084-9726-0AEBD707522A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674193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2476;p79">
            <a:extLst>
              <a:ext uri="{FF2B5EF4-FFF2-40B4-BE49-F238E27FC236}">
                <a16:creationId xmlns:a16="http://schemas.microsoft.com/office/drawing/2014/main" id="{ED62E849-1129-4F65-80F3-E2A7AEC5A13A}"/>
              </a:ext>
            </a:extLst>
          </p:cNvPr>
          <p:cNvSpPr/>
          <p:nvPr/>
        </p:nvSpPr>
        <p:spPr>
          <a:xfrm>
            <a:off x="183970" y="2312175"/>
            <a:ext cx="6567276" cy="2023964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1123" name="Google Shape;1123;p56"/>
          <p:cNvSpPr txBox="1">
            <a:spLocks noGrp="1"/>
          </p:cNvSpPr>
          <p:nvPr>
            <p:ph type="title"/>
          </p:nvPr>
        </p:nvSpPr>
        <p:spPr>
          <a:xfrm>
            <a:off x="204776" y="2721968"/>
            <a:ext cx="6823459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vi-VN" b="1" dirty="0"/>
              <a:t>Mô hình nguyên tử của Rơ-dơ-pho</a:t>
            </a:r>
            <a:r>
              <a:rPr lang="en-US" b="1" dirty="0"/>
              <a:t> - Bo</a:t>
            </a:r>
            <a:r>
              <a:rPr lang="vi-VN" b="1" dirty="0"/>
              <a:t> </a:t>
            </a:r>
            <a:endParaRPr lang="en-US" b="1" dirty="0"/>
          </a:p>
        </p:txBody>
      </p:sp>
      <p:sp>
        <p:nvSpPr>
          <p:cNvPr id="1124" name="Google Shape;1124;p56"/>
          <p:cNvSpPr txBox="1">
            <a:spLocks noGrp="1"/>
          </p:cNvSpPr>
          <p:nvPr>
            <p:ph type="title" idx="2"/>
          </p:nvPr>
        </p:nvSpPr>
        <p:spPr>
          <a:xfrm>
            <a:off x="720000" y="1015000"/>
            <a:ext cx="1460700" cy="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02</a:t>
            </a:r>
            <a:endParaRPr b="1" dirty="0"/>
          </a:p>
        </p:txBody>
      </p:sp>
      <p:grpSp>
        <p:nvGrpSpPr>
          <p:cNvPr id="1126" name="Google Shape;1126;p56"/>
          <p:cNvGrpSpPr/>
          <p:nvPr/>
        </p:nvGrpSpPr>
        <p:grpSpPr>
          <a:xfrm>
            <a:off x="7491761" y="1263955"/>
            <a:ext cx="1233771" cy="1334873"/>
            <a:chOff x="2968638" y="3728200"/>
            <a:chExt cx="1092800" cy="1182350"/>
          </a:xfrm>
        </p:grpSpPr>
        <p:sp>
          <p:nvSpPr>
            <p:cNvPr id="1127" name="Google Shape;1127;p56"/>
            <p:cNvSpPr/>
            <p:nvPr/>
          </p:nvSpPr>
          <p:spPr>
            <a:xfrm>
              <a:off x="2968638" y="3728200"/>
              <a:ext cx="1086350" cy="1182350"/>
            </a:xfrm>
            <a:custGeom>
              <a:avLst/>
              <a:gdLst/>
              <a:ahLst/>
              <a:cxnLst/>
              <a:rect l="l" t="t" r="r" b="b"/>
              <a:pathLst>
                <a:path w="43454" h="47294" extrusionOk="0">
                  <a:moveTo>
                    <a:pt x="7527" y="1328"/>
                  </a:moveTo>
                  <a:cubicBezTo>
                    <a:pt x="7568" y="1328"/>
                    <a:pt x="7609" y="1329"/>
                    <a:pt x="7650" y="1331"/>
                  </a:cubicBezTo>
                  <a:lnTo>
                    <a:pt x="7623" y="1331"/>
                  </a:lnTo>
                  <a:cubicBezTo>
                    <a:pt x="9304" y="1331"/>
                    <a:pt x="10281" y="2307"/>
                    <a:pt x="10226" y="3908"/>
                  </a:cubicBezTo>
                  <a:cubicBezTo>
                    <a:pt x="10226" y="4966"/>
                    <a:pt x="9711" y="5996"/>
                    <a:pt x="8870" y="6647"/>
                  </a:cubicBezTo>
                  <a:cubicBezTo>
                    <a:pt x="8490" y="6937"/>
                    <a:pt x="8026" y="7093"/>
                    <a:pt x="7566" y="7093"/>
                  </a:cubicBezTo>
                  <a:cubicBezTo>
                    <a:pt x="7336" y="7093"/>
                    <a:pt x="7107" y="7054"/>
                    <a:pt x="6890" y="6973"/>
                  </a:cubicBezTo>
                  <a:cubicBezTo>
                    <a:pt x="6076" y="6702"/>
                    <a:pt x="5398" y="6186"/>
                    <a:pt x="4991" y="5454"/>
                  </a:cubicBezTo>
                  <a:cubicBezTo>
                    <a:pt x="4205" y="4233"/>
                    <a:pt x="4585" y="2579"/>
                    <a:pt x="5832" y="1846"/>
                  </a:cubicBezTo>
                  <a:cubicBezTo>
                    <a:pt x="6341" y="1516"/>
                    <a:pt x="6920" y="1328"/>
                    <a:pt x="7527" y="1328"/>
                  </a:cubicBezTo>
                  <a:close/>
                  <a:moveTo>
                    <a:pt x="26392" y="8341"/>
                  </a:moveTo>
                  <a:cubicBezTo>
                    <a:pt x="27891" y="8341"/>
                    <a:pt x="29301" y="9134"/>
                    <a:pt x="30081" y="10418"/>
                  </a:cubicBezTo>
                  <a:cubicBezTo>
                    <a:pt x="30298" y="10770"/>
                    <a:pt x="30407" y="11150"/>
                    <a:pt x="30407" y="11557"/>
                  </a:cubicBezTo>
                  <a:cubicBezTo>
                    <a:pt x="30407" y="12506"/>
                    <a:pt x="30108" y="13401"/>
                    <a:pt x="29539" y="14161"/>
                  </a:cubicBezTo>
                  <a:cubicBezTo>
                    <a:pt x="29050" y="14784"/>
                    <a:pt x="28372" y="14974"/>
                    <a:pt x="27531" y="15001"/>
                  </a:cubicBezTo>
                  <a:lnTo>
                    <a:pt x="27531" y="14974"/>
                  </a:lnTo>
                  <a:cubicBezTo>
                    <a:pt x="27694" y="14649"/>
                    <a:pt x="27830" y="14405"/>
                    <a:pt x="27965" y="14188"/>
                  </a:cubicBezTo>
                  <a:cubicBezTo>
                    <a:pt x="28210" y="13754"/>
                    <a:pt x="28237" y="13266"/>
                    <a:pt x="28047" y="12832"/>
                  </a:cubicBezTo>
                  <a:cubicBezTo>
                    <a:pt x="27706" y="11969"/>
                    <a:pt x="26626" y="11316"/>
                    <a:pt x="25678" y="11316"/>
                  </a:cubicBezTo>
                  <a:cubicBezTo>
                    <a:pt x="25493" y="11316"/>
                    <a:pt x="25313" y="11341"/>
                    <a:pt x="25145" y="11394"/>
                  </a:cubicBezTo>
                  <a:cubicBezTo>
                    <a:pt x="24846" y="11530"/>
                    <a:pt x="24575" y="11692"/>
                    <a:pt x="24304" y="11882"/>
                  </a:cubicBezTo>
                  <a:cubicBezTo>
                    <a:pt x="24141" y="12045"/>
                    <a:pt x="23978" y="12181"/>
                    <a:pt x="23815" y="12370"/>
                  </a:cubicBezTo>
                  <a:cubicBezTo>
                    <a:pt x="23680" y="12181"/>
                    <a:pt x="23571" y="11964"/>
                    <a:pt x="23490" y="11747"/>
                  </a:cubicBezTo>
                  <a:cubicBezTo>
                    <a:pt x="23110" y="10173"/>
                    <a:pt x="24358" y="8546"/>
                    <a:pt x="26040" y="8356"/>
                  </a:cubicBezTo>
                  <a:cubicBezTo>
                    <a:pt x="26158" y="8346"/>
                    <a:pt x="26275" y="8341"/>
                    <a:pt x="26392" y="8341"/>
                  </a:cubicBezTo>
                  <a:close/>
                  <a:moveTo>
                    <a:pt x="25443" y="12370"/>
                  </a:moveTo>
                  <a:cubicBezTo>
                    <a:pt x="26067" y="12398"/>
                    <a:pt x="26663" y="12723"/>
                    <a:pt x="27016" y="13266"/>
                  </a:cubicBezTo>
                  <a:cubicBezTo>
                    <a:pt x="26853" y="13482"/>
                    <a:pt x="26718" y="13727"/>
                    <a:pt x="26555" y="13971"/>
                  </a:cubicBezTo>
                  <a:cubicBezTo>
                    <a:pt x="25524" y="15273"/>
                    <a:pt x="24521" y="16575"/>
                    <a:pt x="23490" y="17904"/>
                  </a:cubicBezTo>
                  <a:cubicBezTo>
                    <a:pt x="23164" y="18338"/>
                    <a:pt x="22839" y="18826"/>
                    <a:pt x="22514" y="19314"/>
                  </a:cubicBezTo>
                  <a:cubicBezTo>
                    <a:pt x="22269" y="19151"/>
                    <a:pt x="22080" y="19043"/>
                    <a:pt x="21917" y="18907"/>
                  </a:cubicBezTo>
                  <a:cubicBezTo>
                    <a:pt x="21673" y="18717"/>
                    <a:pt x="21456" y="18528"/>
                    <a:pt x="21239" y="18338"/>
                  </a:cubicBezTo>
                  <a:cubicBezTo>
                    <a:pt x="22649" y="16303"/>
                    <a:pt x="24032" y="14350"/>
                    <a:pt x="25443" y="12370"/>
                  </a:cubicBezTo>
                  <a:close/>
                  <a:moveTo>
                    <a:pt x="9928" y="7488"/>
                  </a:moveTo>
                  <a:cubicBezTo>
                    <a:pt x="10145" y="7814"/>
                    <a:pt x="10335" y="8112"/>
                    <a:pt x="10525" y="8437"/>
                  </a:cubicBezTo>
                  <a:cubicBezTo>
                    <a:pt x="11962" y="11068"/>
                    <a:pt x="13400" y="13672"/>
                    <a:pt x="14837" y="16303"/>
                  </a:cubicBezTo>
                  <a:cubicBezTo>
                    <a:pt x="15461" y="17388"/>
                    <a:pt x="16139" y="18446"/>
                    <a:pt x="16790" y="19558"/>
                  </a:cubicBezTo>
                  <a:cubicBezTo>
                    <a:pt x="17089" y="20046"/>
                    <a:pt x="17387" y="20589"/>
                    <a:pt x="17658" y="21104"/>
                  </a:cubicBezTo>
                  <a:cubicBezTo>
                    <a:pt x="17821" y="21321"/>
                    <a:pt x="17767" y="21593"/>
                    <a:pt x="17577" y="21728"/>
                  </a:cubicBezTo>
                  <a:cubicBezTo>
                    <a:pt x="17461" y="21786"/>
                    <a:pt x="17337" y="21813"/>
                    <a:pt x="17217" y="21813"/>
                  </a:cubicBezTo>
                  <a:cubicBezTo>
                    <a:pt x="17114" y="21813"/>
                    <a:pt x="17014" y="21793"/>
                    <a:pt x="16926" y="21755"/>
                  </a:cubicBezTo>
                  <a:cubicBezTo>
                    <a:pt x="16628" y="21565"/>
                    <a:pt x="16356" y="21294"/>
                    <a:pt x="16139" y="20996"/>
                  </a:cubicBezTo>
                  <a:cubicBezTo>
                    <a:pt x="15733" y="20372"/>
                    <a:pt x="15353" y="19721"/>
                    <a:pt x="14973" y="19043"/>
                  </a:cubicBezTo>
                  <a:cubicBezTo>
                    <a:pt x="13129" y="15734"/>
                    <a:pt x="11257" y="12425"/>
                    <a:pt x="9413" y="9116"/>
                  </a:cubicBezTo>
                  <a:lnTo>
                    <a:pt x="8870" y="8139"/>
                  </a:lnTo>
                  <a:lnTo>
                    <a:pt x="9928" y="7488"/>
                  </a:lnTo>
                  <a:close/>
                  <a:moveTo>
                    <a:pt x="18730" y="18857"/>
                  </a:moveTo>
                  <a:cubicBezTo>
                    <a:pt x="19296" y="18857"/>
                    <a:pt x="19853" y="19068"/>
                    <a:pt x="20289" y="19450"/>
                  </a:cubicBezTo>
                  <a:cubicBezTo>
                    <a:pt x="20750" y="19857"/>
                    <a:pt x="21320" y="20209"/>
                    <a:pt x="21781" y="20643"/>
                  </a:cubicBezTo>
                  <a:cubicBezTo>
                    <a:pt x="24656" y="23328"/>
                    <a:pt x="23680" y="28156"/>
                    <a:pt x="19964" y="29513"/>
                  </a:cubicBezTo>
                  <a:cubicBezTo>
                    <a:pt x="19448" y="29704"/>
                    <a:pt x="18912" y="29790"/>
                    <a:pt x="18379" y="29790"/>
                  </a:cubicBezTo>
                  <a:cubicBezTo>
                    <a:pt x="16417" y="29790"/>
                    <a:pt x="14487" y="28626"/>
                    <a:pt x="13698" y="27261"/>
                  </a:cubicBezTo>
                  <a:cubicBezTo>
                    <a:pt x="13454" y="26855"/>
                    <a:pt x="13319" y="26393"/>
                    <a:pt x="13264" y="25959"/>
                  </a:cubicBezTo>
                  <a:cubicBezTo>
                    <a:pt x="13074" y="24413"/>
                    <a:pt x="13427" y="22840"/>
                    <a:pt x="14241" y="21538"/>
                  </a:cubicBezTo>
                  <a:cubicBezTo>
                    <a:pt x="14403" y="21294"/>
                    <a:pt x="14593" y="21077"/>
                    <a:pt x="14783" y="20860"/>
                  </a:cubicBezTo>
                  <a:cubicBezTo>
                    <a:pt x="15136" y="21348"/>
                    <a:pt x="15461" y="21782"/>
                    <a:pt x="15733" y="22216"/>
                  </a:cubicBezTo>
                  <a:cubicBezTo>
                    <a:pt x="16089" y="22762"/>
                    <a:pt x="16591" y="22934"/>
                    <a:pt x="17127" y="22934"/>
                  </a:cubicBezTo>
                  <a:cubicBezTo>
                    <a:pt x="17284" y="22934"/>
                    <a:pt x="17444" y="22919"/>
                    <a:pt x="17604" y="22894"/>
                  </a:cubicBezTo>
                  <a:cubicBezTo>
                    <a:pt x="18201" y="22786"/>
                    <a:pt x="18662" y="22271"/>
                    <a:pt x="18743" y="21674"/>
                  </a:cubicBezTo>
                  <a:cubicBezTo>
                    <a:pt x="18798" y="21430"/>
                    <a:pt x="18770" y="21213"/>
                    <a:pt x="18716" y="20996"/>
                  </a:cubicBezTo>
                  <a:cubicBezTo>
                    <a:pt x="18608" y="20670"/>
                    <a:pt x="18472" y="20372"/>
                    <a:pt x="18309" y="20074"/>
                  </a:cubicBezTo>
                  <a:cubicBezTo>
                    <a:pt x="18119" y="19748"/>
                    <a:pt x="17957" y="19395"/>
                    <a:pt x="17902" y="19016"/>
                  </a:cubicBezTo>
                  <a:cubicBezTo>
                    <a:pt x="18171" y="18908"/>
                    <a:pt x="18452" y="18857"/>
                    <a:pt x="18730" y="18857"/>
                  </a:cubicBezTo>
                  <a:close/>
                  <a:moveTo>
                    <a:pt x="12044" y="27099"/>
                  </a:moveTo>
                  <a:lnTo>
                    <a:pt x="12478" y="27967"/>
                  </a:lnTo>
                  <a:cubicBezTo>
                    <a:pt x="12234" y="28156"/>
                    <a:pt x="12044" y="28319"/>
                    <a:pt x="11827" y="28455"/>
                  </a:cubicBezTo>
                  <a:cubicBezTo>
                    <a:pt x="10389" y="29486"/>
                    <a:pt x="8952" y="30462"/>
                    <a:pt x="7514" y="31493"/>
                  </a:cubicBezTo>
                  <a:cubicBezTo>
                    <a:pt x="6944" y="31900"/>
                    <a:pt x="6429" y="32361"/>
                    <a:pt x="5887" y="32768"/>
                  </a:cubicBezTo>
                  <a:cubicBezTo>
                    <a:pt x="5678" y="32932"/>
                    <a:pt x="5502" y="33014"/>
                    <a:pt x="5345" y="33014"/>
                  </a:cubicBezTo>
                  <a:cubicBezTo>
                    <a:pt x="5217" y="33014"/>
                    <a:pt x="5101" y="32959"/>
                    <a:pt x="4991" y="32849"/>
                  </a:cubicBezTo>
                  <a:cubicBezTo>
                    <a:pt x="4666" y="32578"/>
                    <a:pt x="4666" y="32062"/>
                    <a:pt x="4991" y="31791"/>
                  </a:cubicBezTo>
                  <a:cubicBezTo>
                    <a:pt x="5507" y="31303"/>
                    <a:pt x="6049" y="30869"/>
                    <a:pt x="6619" y="30489"/>
                  </a:cubicBezTo>
                  <a:cubicBezTo>
                    <a:pt x="8273" y="29404"/>
                    <a:pt x="9955" y="28346"/>
                    <a:pt x="11664" y="27316"/>
                  </a:cubicBezTo>
                  <a:cubicBezTo>
                    <a:pt x="11745" y="27261"/>
                    <a:pt x="11827" y="27207"/>
                    <a:pt x="12044" y="27099"/>
                  </a:cubicBezTo>
                  <a:close/>
                  <a:moveTo>
                    <a:pt x="3483" y="30186"/>
                  </a:moveTo>
                  <a:cubicBezTo>
                    <a:pt x="3864" y="30186"/>
                    <a:pt x="4245" y="30288"/>
                    <a:pt x="4585" y="30489"/>
                  </a:cubicBezTo>
                  <a:cubicBezTo>
                    <a:pt x="4395" y="30679"/>
                    <a:pt x="4205" y="30815"/>
                    <a:pt x="4069" y="30977"/>
                  </a:cubicBezTo>
                  <a:cubicBezTo>
                    <a:pt x="3500" y="31628"/>
                    <a:pt x="3445" y="32578"/>
                    <a:pt x="3907" y="33283"/>
                  </a:cubicBezTo>
                  <a:cubicBezTo>
                    <a:pt x="4204" y="33804"/>
                    <a:pt x="4758" y="34095"/>
                    <a:pt x="5321" y="34095"/>
                  </a:cubicBezTo>
                  <a:cubicBezTo>
                    <a:pt x="5578" y="34095"/>
                    <a:pt x="5838" y="34034"/>
                    <a:pt x="6076" y="33907"/>
                  </a:cubicBezTo>
                  <a:cubicBezTo>
                    <a:pt x="6293" y="33798"/>
                    <a:pt x="6510" y="33663"/>
                    <a:pt x="6863" y="33500"/>
                  </a:cubicBezTo>
                  <a:lnTo>
                    <a:pt x="6863" y="33500"/>
                  </a:lnTo>
                  <a:cubicBezTo>
                    <a:pt x="6809" y="34069"/>
                    <a:pt x="6538" y="34612"/>
                    <a:pt x="6131" y="34992"/>
                  </a:cubicBezTo>
                  <a:cubicBezTo>
                    <a:pt x="5531" y="35591"/>
                    <a:pt x="4905" y="35921"/>
                    <a:pt x="4239" y="35921"/>
                  </a:cubicBezTo>
                  <a:cubicBezTo>
                    <a:pt x="3729" y="35921"/>
                    <a:pt x="3196" y="35728"/>
                    <a:pt x="2632" y="35317"/>
                  </a:cubicBezTo>
                  <a:cubicBezTo>
                    <a:pt x="1764" y="34720"/>
                    <a:pt x="1221" y="33771"/>
                    <a:pt x="1167" y="32713"/>
                  </a:cubicBezTo>
                  <a:cubicBezTo>
                    <a:pt x="1059" y="31845"/>
                    <a:pt x="1465" y="31032"/>
                    <a:pt x="2225" y="30598"/>
                  </a:cubicBezTo>
                  <a:cubicBezTo>
                    <a:pt x="2603" y="30322"/>
                    <a:pt x="3043" y="30186"/>
                    <a:pt x="3483" y="30186"/>
                  </a:cubicBezTo>
                  <a:close/>
                  <a:moveTo>
                    <a:pt x="24602" y="26475"/>
                  </a:moveTo>
                  <a:cubicBezTo>
                    <a:pt x="24792" y="26556"/>
                    <a:pt x="24955" y="26665"/>
                    <a:pt x="25145" y="26773"/>
                  </a:cubicBezTo>
                  <a:cubicBezTo>
                    <a:pt x="27667" y="28536"/>
                    <a:pt x="30190" y="30326"/>
                    <a:pt x="32739" y="32089"/>
                  </a:cubicBezTo>
                  <a:cubicBezTo>
                    <a:pt x="34394" y="33256"/>
                    <a:pt x="36103" y="34368"/>
                    <a:pt x="37757" y="35507"/>
                  </a:cubicBezTo>
                  <a:cubicBezTo>
                    <a:pt x="38137" y="35778"/>
                    <a:pt x="38489" y="36077"/>
                    <a:pt x="38815" y="36429"/>
                  </a:cubicBezTo>
                  <a:cubicBezTo>
                    <a:pt x="38869" y="36565"/>
                    <a:pt x="38869" y="36728"/>
                    <a:pt x="38815" y="36863"/>
                  </a:cubicBezTo>
                  <a:cubicBezTo>
                    <a:pt x="38706" y="36972"/>
                    <a:pt x="38598" y="36999"/>
                    <a:pt x="38462" y="36999"/>
                  </a:cubicBezTo>
                  <a:cubicBezTo>
                    <a:pt x="38028" y="36863"/>
                    <a:pt x="37594" y="36700"/>
                    <a:pt x="37188" y="36456"/>
                  </a:cubicBezTo>
                  <a:cubicBezTo>
                    <a:pt x="35506" y="35317"/>
                    <a:pt x="33824" y="34205"/>
                    <a:pt x="32197" y="32984"/>
                  </a:cubicBezTo>
                  <a:cubicBezTo>
                    <a:pt x="29918" y="31276"/>
                    <a:pt x="27559" y="29648"/>
                    <a:pt x="25145" y="28102"/>
                  </a:cubicBezTo>
                  <a:cubicBezTo>
                    <a:pt x="24846" y="27912"/>
                    <a:pt x="24548" y="27722"/>
                    <a:pt x="24168" y="27478"/>
                  </a:cubicBezTo>
                  <a:lnTo>
                    <a:pt x="24602" y="26475"/>
                  </a:lnTo>
                  <a:close/>
                  <a:moveTo>
                    <a:pt x="39712" y="34878"/>
                  </a:moveTo>
                  <a:cubicBezTo>
                    <a:pt x="39963" y="34878"/>
                    <a:pt x="40211" y="34926"/>
                    <a:pt x="40442" y="35019"/>
                  </a:cubicBezTo>
                  <a:cubicBezTo>
                    <a:pt x="40985" y="35263"/>
                    <a:pt x="41446" y="35670"/>
                    <a:pt x="41744" y="36212"/>
                  </a:cubicBezTo>
                  <a:cubicBezTo>
                    <a:pt x="42395" y="37189"/>
                    <a:pt x="42260" y="38491"/>
                    <a:pt x="41446" y="39331"/>
                  </a:cubicBezTo>
                  <a:cubicBezTo>
                    <a:pt x="40920" y="39930"/>
                    <a:pt x="40164" y="40262"/>
                    <a:pt x="39396" y="40262"/>
                  </a:cubicBezTo>
                  <a:cubicBezTo>
                    <a:pt x="39015" y="40262"/>
                    <a:pt x="38632" y="40180"/>
                    <a:pt x="38272" y="40010"/>
                  </a:cubicBezTo>
                  <a:cubicBezTo>
                    <a:pt x="37350" y="39657"/>
                    <a:pt x="36808" y="38708"/>
                    <a:pt x="36916" y="37704"/>
                  </a:cubicBezTo>
                  <a:lnTo>
                    <a:pt x="36916" y="37704"/>
                  </a:lnTo>
                  <a:cubicBezTo>
                    <a:pt x="37052" y="37758"/>
                    <a:pt x="37160" y="37758"/>
                    <a:pt x="37296" y="37785"/>
                  </a:cubicBezTo>
                  <a:cubicBezTo>
                    <a:pt x="37540" y="37867"/>
                    <a:pt x="37784" y="37975"/>
                    <a:pt x="38055" y="38030"/>
                  </a:cubicBezTo>
                  <a:cubicBezTo>
                    <a:pt x="38269" y="38081"/>
                    <a:pt x="38467" y="38107"/>
                    <a:pt x="38650" y="38107"/>
                  </a:cubicBezTo>
                  <a:cubicBezTo>
                    <a:pt x="39234" y="38107"/>
                    <a:pt x="39665" y="37847"/>
                    <a:pt x="39954" y="37351"/>
                  </a:cubicBezTo>
                  <a:cubicBezTo>
                    <a:pt x="40307" y="36700"/>
                    <a:pt x="40198" y="36077"/>
                    <a:pt x="39520" y="35371"/>
                  </a:cubicBezTo>
                  <a:lnTo>
                    <a:pt x="39140" y="34965"/>
                  </a:lnTo>
                  <a:cubicBezTo>
                    <a:pt x="39328" y="34906"/>
                    <a:pt x="39521" y="34878"/>
                    <a:pt x="39712" y="34878"/>
                  </a:cubicBezTo>
                  <a:close/>
                  <a:moveTo>
                    <a:pt x="20316" y="30869"/>
                  </a:moveTo>
                  <a:cubicBezTo>
                    <a:pt x="20398" y="31086"/>
                    <a:pt x="20452" y="31303"/>
                    <a:pt x="20506" y="31547"/>
                  </a:cubicBezTo>
                  <a:cubicBezTo>
                    <a:pt x="20750" y="33852"/>
                    <a:pt x="20995" y="36158"/>
                    <a:pt x="21239" y="38464"/>
                  </a:cubicBezTo>
                  <a:cubicBezTo>
                    <a:pt x="21320" y="39142"/>
                    <a:pt x="21401" y="39847"/>
                    <a:pt x="21429" y="40552"/>
                  </a:cubicBezTo>
                  <a:cubicBezTo>
                    <a:pt x="21429" y="40878"/>
                    <a:pt x="21401" y="41203"/>
                    <a:pt x="21293" y="41501"/>
                  </a:cubicBezTo>
                  <a:cubicBezTo>
                    <a:pt x="21193" y="41802"/>
                    <a:pt x="21019" y="41925"/>
                    <a:pt x="20770" y="41925"/>
                  </a:cubicBezTo>
                  <a:cubicBezTo>
                    <a:pt x="20683" y="41925"/>
                    <a:pt x="20586" y="41909"/>
                    <a:pt x="20479" y="41881"/>
                  </a:cubicBezTo>
                  <a:cubicBezTo>
                    <a:pt x="19666" y="41637"/>
                    <a:pt x="19096" y="40850"/>
                    <a:pt x="19123" y="39982"/>
                  </a:cubicBezTo>
                  <a:cubicBezTo>
                    <a:pt x="19150" y="39277"/>
                    <a:pt x="19177" y="38545"/>
                    <a:pt x="19177" y="37813"/>
                  </a:cubicBezTo>
                  <a:cubicBezTo>
                    <a:pt x="19177" y="35914"/>
                    <a:pt x="19150" y="34015"/>
                    <a:pt x="19123" y="32144"/>
                  </a:cubicBezTo>
                  <a:lnTo>
                    <a:pt x="19123" y="31140"/>
                  </a:lnTo>
                  <a:lnTo>
                    <a:pt x="20316" y="30869"/>
                  </a:lnTo>
                  <a:close/>
                  <a:moveTo>
                    <a:pt x="18201" y="40905"/>
                  </a:moveTo>
                  <a:cubicBezTo>
                    <a:pt x="18336" y="41203"/>
                    <a:pt x="18418" y="41420"/>
                    <a:pt x="18526" y="41691"/>
                  </a:cubicBezTo>
                  <a:cubicBezTo>
                    <a:pt x="18825" y="42315"/>
                    <a:pt x="19394" y="42803"/>
                    <a:pt x="20099" y="42993"/>
                  </a:cubicBezTo>
                  <a:cubicBezTo>
                    <a:pt x="20288" y="43062"/>
                    <a:pt x="20480" y="43094"/>
                    <a:pt x="20668" y="43094"/>
                  </a:cubicBezTo>
                  <a:cubicBezTo>
                    <a:pt x="21374" y="43094"/>
                    <a:pt x="22028" y="42636"/>
                    <a:pt x="22242" y="41908"/>
                  </a:cubicBezTo>
                  <a:cubicBezTo>
                    <a:pt x="22351" y="41637"/>
                    <a:pt x="22459" y="41366"/>
                    <a:pt x="22568" y="41040"/>
                  </a:cubicBezTo>
                  <a:cubicBezTo>
                    <a:pt x="23219" y="41203"/>
                    <a:pt x="23680" y="41745"/>
                    <a:pt x="23788" y="42396"/>
                  </a:cubicBezTo>
                  <a:cubicBezTo>
                    <a:pt x="24032" y="43861"/>
                    <a:pt x="23327" y="45760"/>
                    <a:pt x="21293" y="46112"/>
                  </a:cubicBezTo>
                  <a:cubicBezTo>
                    <a:pt x="21117" y="46142"/>
                    <a:pt x="20941" y="46156"/>
                    <a:pt x="20766" y="46156"/>
                  </a:cubicBezTo>
                  <a:cubicBezTo>
                    <a:pt x="19972" y="46156"/>
                    <a:pt x="19208" y="45859"/>
                    <a:pt x="18608" y="45326"/>
                  </a:cubicBezTo>
                  <a:cubicBezTo>
                    <a:pt x="17930" y="44756"/>
                    <a:pt x="17496" y="43970"/>
                    <a:pt x="17387" y="43102"/>
                  </a:cubicBezTo>
                  <a:cubicBezTo>
                    <a:pt x="17224" y="42288"/>
                    <a:pt x="17550" y="41447"/>
                    <a:pt x="18201" y="40905"/>
                  </a:cubicBezTo>
                  <a:close/>
                  <a:moveTo>
                    <a:pt x="7844" y="1"/>
                  </a:moveTo>
                  <a:cubicBezTo>
                    <a:pt x="7815" y="1"/>
                    <a:pt x="7787" y="1"/>
                    <a:pt x="7758" y="2"/>
                  </a:cubicBezTo>
                  <a:cubicBezTo>
                    <a:pt x="7378" y="2"/>
                    <a:pt x="7026" y="29"/>
                    <a:pt x="6673" y="110"/>
                  </a:cubicBezTo>
                  <a:cubicBezTo>
                    <a:pt x="5181" y="382"/>
                    <a:pt x="3961" y="1440"/>
                    <a:pt x="3527" y="2877"/>
                  </a:cubicBezTo>
                  <a:cubicBezTo>
                    <a:pt x="2984" y="4342"/>
                    <a:pt x="3337" y="5698"/>
                    <a:pt x="4422" y="6837"/>
                  </a:cubicBezTo>
                  <a:cubicBezTo>
                    <a:pt x="5236" y="7732"/>
                    <a:pt x="6348" y="8302"/>
                    <a:pt x="7568" y="8410"/>
                  </a:cubicBezTo>
                  <a:cubicBezTo>
                    <a:pt x="9792" y="12099"/>
                    <a:pt x="11827" y="15897"/>
                    <a:pt x="13997" y="19640"/>
                  </a:cubicBezTo>
                  <a:cubicBezTo>
                    <a:pt x="12369" y="21484"/>
                    <a:pt x="11800" y="23573"/>
                    <a:pt x="11800" y="25878"/>
                  </a:cubicBezTo>
                  <a:lnTo>
                    <a:pt x="8707" y="27831"/>
                  </a:lnTo>
                  <a:cubicBezTo>
                    <a:pt x="7704" y="28455"/>
                    <a:pt x="6809" y="29214"/>
                    <a:pt x="5778" y="29784"/>
                  </a:cubicBezTo>
                  <a:cubicBezTo>
                    <a:pt x="5697" y="29757"/>
                    <a:pt x="5615" y="29703"/>
                    <a:pt x="5561" y="29648"/>
                  </a:cubicBezTo>
                  <a:cubicBezTo>
                    <a:pt x="4979" y="29176"/>
                    <a:pt x="4260" y="28933"/>
                    <a:pt x="3532" y="28933"/>
                  </a:cubicBezTo>
                  <a:cubicBezTo>
                    <a:pt x="3004" y="28933"/>
                    <a:pt x="2471" y="29061"/>
                    <a:pt x="1981" y="29323"/>
                  </a:cubicBezTo>
                  <a:cubicBezTo>
                    <a:pt x="760" y="29865"/>
                    <a:pt x="1" y="31086"/>
                    <a:pt x="28" y="32415"/>
                  </a:cubicBezTo>
                  <a:cubicBezTo>
                    <a:pt x="28" y="34449"/>
                    <a:pt x="1357" y="36239"/>
                    <a:pt x="3283" y="36836"/>
                  </a:cubicBezTo>
                  <a:cubicBezTo>
                    <a:pt x="3635" y="36945"/>
                    <a:pt x="4015" y="36999"/>
                    <a:pt x="4368" y="37026"/>
                  </a:cubicBezTo>
                  <a:cubicBezTo>
                    <a:pt x="6104" y="37026"/>
                    <a:pt x="7867" y="35344"/>
                    <a:pt x="7948" y="33635"/>
                  </a:cubicBezTo>
                  <a:cubicBezTo>
                    <a:pt x="7975" y="33364"/>
                    <a:pt x="8002" y="33093"/>
                    <a:pt x="8002" y="32795"/>
                  </a:cubicBezTo>
                  <a:cubicBezTo>
                    <a:pt x="8572" y="32361"/>
                    <a:pt x="9169" y="31954"/>
                    <a:pt x="9765" y="31520"/>
                  </a:cubicBezTo>
                  <a:cubicBezTo>
                    <a:pt x="10362" y="31086"/>
                    <a:pt x="10959" y="30652"/>
                    <a:pt x="11555" y="30272"/>
                  </a:cubicBezTo>
                  <a:cubicBezTo>
                    <a:pt x="12179" y="29865"/>
                    <a:pt x="12668" y="29323"/>
                    <a:pt x="13291" y="29106"/>
                  </a:cubicBezTo>
                  <a:cubicBezTo>
                    <a:pt x="13997" y="29594"/>
                    <a:pt x="14729" y="30055"/>
                    <a:pt x="15488" y="30462"/>
                  </a:cubicBezTo>
                  <a:cubicBezTo>
                    <a:pt x="16248" y="30787"/>
                    <a:pt x="17007" y="31059"/>
                    <a:pt x="17794" y="31276"/>
                  </a:cubicBezTo>
                  <a:cubicBezTo>
                    <a:pt x="17930" y="34042"/>
                    <a:pt x="18038" y="36809"/>
                    <a:pt x="18174" y="39603"/>
                  </a:cubicBezTo>
                  <a:cubicBezTo>
                    <a:pt x="18065" y="39657"/>
                    <a:pt x="17902" y="39765"/>
                    <a:pt x="17767" y="39820"/>
                  </a:cubicBezTo>
                  <a:cubicBezTo>
                    <a:pt x="17224" y="40091"/>
                    <a:pt x="16818" y="40552"/>
                    <a:pt x="16573" y="41122"/>
                  </a:cubicBezTo>
                  <a:cubicBezTo>
                    <a:pt x="16139" y="42071"/>
                    <a:pt x="16085" y="43156"/>
                    <a:pt x="16492" y="44132"/>
                  </a:cubicBezTo>
                  <a:cubicBezTo>
                    <a:pt x="17007" y="45624"/>
                    <a:pt x="18255" y="46763"/>
                    <a:pt x="19801" y="47170"/>
                  </a:cubicBezTo>
                  <a:cubicBezTo>
                    <a:pt x="20105" y="47251"/>
                    <a:pt x="20442" y="47293"/>
                    <a:pt x="20793" y="47293"/>
                  </a:cubicBezTo>
                  <a:cubicBezTo>
                    <a:pt x="22105" y="47293"/>
                    <a:pt x="23626" y="46699"/>
                    <a:pt x="24439" y="45244"/>
                  </a:cubicBezTo>
                  <a:cubicBezTo>
                    <a:pt x="24765" y="44648"/>
                    <a:pt x="24955" y="43997"/>
                    <a:pt x="25036" y="43346"/>
                  </a:cubicBezTo>
                  <a:cubicBezTo>
                    <a:pt x="25280" y="42017"/>
                    <a:pt x="24656" y="40688"/>
                    <a:pt x="23517" y="40010"/>
                  </a:cubicBezTo>
                  <a:cubicBezTo>
                    <a:pt x="23246" y="39847"/>
                    <a:pt x="22947" y="39684"/>
                    <a:pt x="22622" y="39494"/>
                  </a:cubicBezTo>
                  <a:cubicBezTo>
                    <a:pt x="22514" y="36375"/>
                    <a:pt x="21944" y="33283"/>
                    <a:pt x="21727" y="30272"/>
                  </a:cubicBezTo>
                  <a:lnTo>
                    <a:pt x="23571" y="28645"/>
                  </a:lnTo>
                  <a:cubicBezTo>
                    <a:pt x="27640" y="31276"/>
                    <a:pt x="31654" y="34015"/>
                    <a:pt x="35587" y="36836"/>
                  </a:cubicBezTo>
                  <a:cubicBezTo>
                    <a:pt x="35614" y="36972"/>
                    <a:pt x="35614" y="37107"/>
                    <a:pt x="35587" y="37270"/>
                  </a:cubicBezTo>
                  <a:cubicBezTo>
                    <a:pt x="35452" y="38057"/>
                    <a:pt x="35641" y="38870"/>
                    <a:pt x="36103" y="39548"/>
                  </a:cubicBezTo>
                  <a:cubicBezTo>
                    <a:pt x="36790" y="40741"/>
                    <a:pt x="38059" y="41468"/>
                    <a:pt x="39418" y="41468"/>
                  </a:cubicBezTo>
                  <a:cubicBezTo>
                    <a:pt x="39667" y="41468"/>
                    <a:pt x="39919" y="41443"/>
                    <a:pt x="40171" y="41393"/>
                  </a:cubicBezTo>
                  <a:cubicBezTo>
                    <a:pt x="41826" y="41013"/>
                    <a:pt x="43101" y="39657"/>
                    <a:pt x="43318" y="37948"/>
                  </a:cubicBezTo>
                  <a:cubicBezTo>
                    <a:pt x="43453" y="36266"/>
                    <a:pt x="42477" y="34693"/>
                    <a:pt x="40958" y="34015"/>
                  </a:cubicBezTo>
                  <a:cubicBezTo>
                    <a:pt x="40556" y="33808"/>
                    <a:pt x="40112" y="33706"/>
                    <a:pt x="39668" y="33706"/>
                  </a:cubicBezTo>
                  <a:cubicBezTo>
                    <a:pt x="39182" y="33706"/>
                    <a:pt x="38698" y="33828"/>
                    <a:pt x="38272" y="34069"/>
                  </a:cubicBezTo>
                  <a:cubicBezTo>
                    <a:pt x="38164" y="34097"/>
                    <a:pt x="38055" y="34151"/>
                    <a:pt x="37920" y="34178"/>
                  </a:cubicBezTo>
                  <a:lnTo>
                    <a:pt x="24873" y="24983"/>
                  </a:lnTo>
                  <a:cubicBezTo>
                    <a:pt x="25009" y="23139"/>
                    <a:pt x="24331" y="21620"/>
                    <a:pt x="23327" y="20155"/>
                  </a:cubicBezTo>
                  <a:cubicBezTo>
                    <a:pt x="24439" y="18745"/>
                    <a:pt x="25443" y="17280"/>
                    <a:pt x="26636" y="15924"/>
                  </a:cubicBezTo>
                  <a:cubicBezTo>
                    <a:pt x="26826" y="15978"/>
                    <a:pt x="26989" y="16005"/>
                    <a:pt x="27152" y="16059"/>
                  </a:cubicBezTo>
                  <a:cubicBezTo>
                    <a:pt x="27392" y="16117"/>
                    <a:pt x="27635" y="16145"/>
                    <a:pt x="27876" y="16145"/>
                  </a:cubicBezTo>
                  <a:cubicBezTo>
                    <a:pt x="28994" y="16145"/>
                    <a:pt x="30066" y="15545"/>
                    <a:pt x="30624" y="14540"/>
                  </a:cubicBezTo>
                  <a:cubicBezTo>
                    <a:pt x="31139" y="13754"/>
                    <a:pt x="31410" y="12859"/>
                    <a:pt x="31464" y="11909"/>
                  </a:cubicBezTo>
                  <a:cubicBezTo>
                    <a:pt x="31519" y="10987"/>
                    <a:pt x="31220" y="10038"/>
                    <a:pt x="30624" y="9333"/>
                  </a:cubicBezTo>
                  <a:cubicBezTo>
                    <a:pt x="29630" y="8008"/>
                    <a:pt x="28064" y="7234"/>
                    <a:pt x="26417" y="7234"/>
                  </a:cubicBezTo>
                  <a:cubicBezTo>
                    <a:pt x="26309" y="7234"/>
                    <a:pt x="26202" y="7237"/>
                    <a:pt x="26094" y="7244"/>
                  </a:cubicBezTo>
                  <a:cubicBezTo>
                    <a:pt x="24114" y="7353"/>
                    <a:pt x="22486" y="8844"/>
                    <a:pt x="22215" y="10797"/>
                  </a:cubicBezTo>
                  <a:cubicBezTo>
                    <a:pt x="22080" y="11584"/>
                    <a:pt x="22297" y="12425"/>
                    <a:pt x="22839" y="13021"/>
                  </a:cubicBezTo>
                  <a:cubicBezTo>
                    <a:pt x="22920" y="13130"/>
                    <a:pt x="23002" y="13238"/>
                    <a:pt x="23110" y="13374"/>
                  </a:cubicBezTo>
                  <a:cubicBezTo>
                    <a:pt x="22622" y="14079"/>
                    <a:pt x="22107" y="14784"/>
                    <a:pt x="21646" y="15517"/>
                  </a:cubicBezTo>
                  <a:cubicBezTo>
                    <a:pt x="21157" y="16222"/>
                    <a:pt x="20723" y="16954"/>
                    <a:pt x="20316" y="17578"/>
                  </a:cubicBezTo>
                  <a:lnTo>
                    <a:pt x="16980" y="17578"/>
                  </a:lnTo>
                  <a:lnTo>
                    <a:pt x="10823" y="6430"/>
                  </a:lnTo>
                  <a:cubicBezTo>
                    <a:pt x="11067" y="5779"/>
                    <a:pt x="11257" y="5101"/>
                    <a:pt x="11420" y="4396"/>
                  </a:cubicBezTo>
                  <a:cubicBezTo>
                    <a:pt x="11875" y="2146"/>
                    <a:pt x="10134" y="1"/>
                    <a:pt x="7844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56"/>
            <p:cNvSpPr/>
            <p:nvPr/>
          </p:nvSpPr>
          <p:spPr>
            <a:xfrm>
              <a:off x="2975088" y="3728200"/>
              <a:ext cx="1086350" cy="1182350"/>
            </a:xfrm>
            <a:custGeom>
              <a:avLst/>
              <a:gdLst/>
              <a:ahLst/>
              <a:cxnLst/>
              <a:rect l="l" t="t" r="r" b="b"/>
              <a:pathLst>
                <a:path w="43454" h="47294" extrusionOk="0">
                  <a:moveTo>
                    <a:pt x="7527" y="1328"/>
                  </a:moveTo>
                  <a:cubicBezTo>
                    <a:pt x="7568" y="1328"/>
                    <a:pt x="7609" y="1329"/>
                    <a:pt x="7650" y="1331"/>
                  </a:cubicBezTo>
                  <a:lnTo>
                    <a:pt x="7623" y="1331"/>
                  </a:lnTo>
                  <a:cubicBezTo>
                    <a:pt x="9304" y="1331"/>
                    <a:pt x="10281" y="2307"/>
                    <a:pt x="10226" y="3908"/>
                  </a:cubicBezTo>
                  <a:cubicBezTo>
                    <a:pt x="10226" y="4966"/>
                    <a:pt x="9711" y="5996"/>
                    <a:pt x="8870" y="6647"/>
                  </a:cubicBezTo>
                  <a:cubicBezTo>
                    <a:pt x="8490" y="6937"/>
                    <a:pt x="8026" y="7093"/>
                    <a:pt x="7566" y="7093"/>
                  </a:cubicBezTo>
                  <a:cubicBezTo>
                    <a:pt x="7336" y="7093"/>
                    <a:pt x="7107" y="7054"/>
                    <a:pt x="6890" y="6973"/>
                  </a:cubicBezTo>
                  <a:cubicBezTo>
                    <a:pt x="6076" y="6702"/>
                    <a:pt x="5398" y="6186"/>
                    <a:pt x="4991" y="5454"/>
                  </a:cubicBezTo>
                  <a:cubicBezTo>
                    <a:pt x="4205" y="4233"/>
                    <a:pt x="4585" y="2579"/>
                    <a:pt x="5832" y="1846"/>
                  </a:cubicBezTo>
                  <a:cubicBezTo>
                    <a:pt x="6341" y="1516"/>
                    <a:pt x="6920" y="1328"/>
                    <a:pt x="7527" y="1328"/>
                  </a:cubicBezTo>
                  <a:close/>
                  <a:moveTo>
                    <a:pt x="26392" y="8341"/>
                  </a:moveTo>
                  <a:cubicBezTo>
                    <a:pt x="27891" y="8341"/>
                    <a:pt x="29301" y="9134"/>
                    <a:pt x="30081" y="10418"/>
                  </a:cubicBezTo>
                  <a:cubicBezTo>
                    <a:pt x="30298" y="10770"/>
                    <a:pt x="30407" y="11150"/>
                    <a:pt x="30407" y="11557"/>
                  </a:cubicBezTo>
                  <a:cubicBezTo>
                    <a:pt x="30407" y="12506"/>
                    <a:pt x="30108" y="13401"/>
                    <a:pt x="29539" y="14161"/>
                  </a:cubicBezTo>
                  <a:cubicBezTo>
                    <a:pt x="29050" y="14784"/>
                    <a:pt x="28372" y="14974"/>
                    <a:pt x="27531" y="15001"/>
                  </a:cubicBezTo>
                  <a:lnTo>
                    <a:pt x="27531" y="14974"/>
                  </a:lnTo>
                  <a:cubicBezTo>
                    <a:pt x="27694" y="14649"/>
                    <a:pt x="27830" y="14405"/>
                    <a:pt x="27965" y="14188"/>
                  </a:cubicBezTo>
                  <a:cubicBezTo>
                    <a:pt x="28210" y="13754"/>
                    <a:pt x="28237" y="13266"/>
                    <a:pt x="28047" y="12832"/>
                  </a:cubicBezTo>
                  <a:cubicBezTo>
                    <a:pt x="27706" y="11969"/>
                    <a:pt x="26626" y="11316"/>
                    <a:pt x="25678" y="11316"/>
                  </a:cubicBezTo>
                  <a:cubicBezTo>
                    <a:pt x="25493" y="11316"/>
                    <a:pt x="25313" y="11341"/>
                    <a:pt x="25145" y="11394"/>
                  </a:cubicBezTo>
                  <a:cubicBezTo>
                    <a:pt x="24846" y="11530"/>
                    <a:pt x="24575" y="11692"/>
                    <a:pt x="24304" y="11882"/>
                  </a:cubicBezTo>
                  <a:cubicBezTo>
                    <a:pt x="24141" y="12045"/>
                    <a:pt x="23978" y="12181"/>
                    <a:pt x="23815" y="12370"/>
                  </a:cubicBezTo>
                  <a:cubicBezTo>
                    <a:pt x="23680" y="12181"/>
                    <a:pt x="23571" y="11964"/>
                    <a:pt x="23490" y="11747"/>
                  </a:cubicBezTo>
                  <a:cubicBezTo>
                    <a:pt x="23110" y="10173"/>
                    <a:pt x="24358" y="8546"/>
                    <a:pt x="26040" y="8356"/>
                  </a:cubicBezTo>
                  <a:cubicBezTo>
                    <a:pt x="26158" y="8346"/>
                    <a:pt x="26275" y="8341"/>
                    <a:pt x="26392" y="8341"/>
                  </a:cubicBezTo>
                  <a:close/>
                  <a:moveTo>
                    <a:pt x="25443" y="12370"/>
                  </a:moveTo>
                  <a:cubicBezTo>
                    <a:pt x="26067" y="12398"/>
                    <a:pt x="26663" y="12723"/>
                    <a:pt x="27016" y="13266"/>
                  </a:cubicBezTo>
                  <a:cubicBezTo>
                    <a:pt x="26853" y="13482"/>
                    <a:pt x="26718" y="13727"/>
                    <a:pt x="26555" y="13971"/>
                  </a:cubicBezTo>
                  <a:cubicBezTo>
                    <a:pt x="25524" y="15273"/>
                    <a:pt x="24521" y="16575"/>
                    <a:pt x="23490" y="17904"/>
                  </a:cubicBezTo>
                  <a:cubicBezTo>
                    <a:pt x="23164" y="18338"/>
                    <a:pt x="22839" y="18826"/>
                    <a:pt x="22514" y="19314"/>
                  </a:cubicBezTo>
                  <a:cubicBezTo>
                    <a:pt x="22269" y="19151"/>
                    <a:pt x="22080" y="19043"/>
                    <a:pt x="21917" y="18907"/>
                  </a:cubicBezTo>
                  <a:cubicBezTo>
                    <a:pt x="21673" y="18717"/>
                    <a:pt x="21456" y="18528"/>
                    <a:pt x="21239" y="18338"/>
                  </a:cubicBezTo>
                  <a:cubicBezTo>
                    <a:pt x="22649" y="16303"/>
                    <a:pt x="24032" y="14350"/>
                    <a:pt x="25443" y="12370"/>
                  </a:cubicBezTo>
                  <a:close/>
                  <a:moveTo>
                    <a:pt x="9928" y="7488"/>
                  </a:moveTo>
                  <a:cubicBezTo>
                    <a:pt x="10145" y="7814"/>
                    <a:pt x="10335" y="8112"/>
                    <a:pt x="10525" y="8437"/>
                  </a:cubicBezTo>
                  <a:cubicBezTo>
                    <a:pt x="11962" y="11068"/>
                    <a:pt x="13400" y="13672"/>
                    <a:pt x="14837" y="16303"/>
                  </a:cubicBezTo>
                  <a:cubicBezTo>
                    <a:pt x="15461" y="17388"/>
                    <a:pt x="16139" y="18446"/>
                    <a:pt x="16790" y="19558"/>
                  </a:cubicBezTo>
                  <a:cubicBezTo>
                    <a:pt x="17089" y="20046"/>
                    <a:pt x="17387" y="20589"/>
                    <a:pt x="17658" y="21104"/>
                  </a:cubicBezTo>
                  <a:cubicBezTo>
                    <a:pt x="17821" y="21321"/>
                    <a:pt x="17767" y="21593"/>
                    <a:pt x="17577" y="21728"/>
                  </a:cubicBezTo>
                  <a:cubicBezTo>
                    <a:pt x="17461" y="21786"/>
                    <a:pt x="17337" y="21813"/>
                    <a:pt x="17217" y="21813"/>
                  </a:cubicBezTo>
                  <a:cubicBezTo>
                    <a:pt x="17114" y="21813"/>
                    <a:pt x="17014" y="21793"/>
                    <a:pt x="16926" y="21755"/>
                  </a:cubicBezTo>
                  <a:cubicBezTo>
                    <a:pt x="16628" y="21565"/>
                    <a:pt x="16356" y="21294"/>
                    <a:pt x="16139" y="20996"/>
                  </a:cubicBezTo>
                  <a:cubicBezTo>
                    <a:pt x="15733" y="20372"/>
                    <a:pt x="15353" y="19721"/>
                    <a:pt x="14973" y="19043"/>
                  </a:cubicBezTo>
                  <a:cubicBezTo>
                    <a:pt x="13129" y="15734"/>
                    <a:pt x="11257" y="12425"/>
                    <a:pt x="9413" y="9116"/>
                  </a:cubicBezTo>
                  <a:lnTo>
                    <a:pt x="8870" y="8139"/>
                  </a:lnTo>
                  <a:lnTo>
                    <a:pt x="9928" y="7488"/>
                  </a:lnTo>
                  <a:close/>
                  <a:moveTo>
                    <a:pt x="18730" y="18857"/>
                  </a:moveTo>
                  <a:cubicBezTo>
                    <a:pt x="19296" y="18857"/>
                    <a:pt x="19853" y="19068"/>
                    <a:pt x="20289" y="19450"/>
                  </a:cubicBezTo>
                  <a:cubicBezTo>
                    <a:pt x="20750" y="19857"/>
                    <a:pt x="21320" y="20209"/>
                    <a:pt x="21781" y="20643"/>
                  </a:cubicBezTo>
                  <a:cubicBezTo>
                    <a:pt x="24656" y="23328"/>
                    <a:pt x="23680" y="28156"/>
                    <a:pt x="19964" y="29513"/>
                  </a:cubicBezTo>
                  <a:cubicBezTo>
                    <a:pt x="19448" y="29704"/>
                    <a:pt x="18912" y="29790"/>
                    <a:pt x="18379" y="29790"/>
                  </a:cubicBezTo>
                  <a:cubicBezTo>
                    <a:pt x="16417" y="29790"/>
                    <a:pt x="14487" y="28626"/>
                    <a:pt x="13698" y="27261"/>
                  </a:cubicBezTo>
                  <a:cubicBezTo>
                    <a:pt x="13454" y="26855"/>
                    <a:pt x="13319" y="26393"/>
                    <a:pt x="13264" y="25959"/>
                  </a:cubicBezTo>
                  <a:cubicBezTo>
                    <a:pt x="13074" y="24413"/>
                    <a:pt x="13427" y="22840"/>
                    <a:pt x="14241" y="21538"/>
                  </a:cubicBezTo>
                  <a:cubicBezTo>
                    <a:pt x="14403" y="21294"/>
                    <a:pt x="14593" y="21077"/>
                    <a:pt x="14783" y="20860"/>
                  </a:cubicBezTo>
                  <a:cubicBezTo>
                    <a:pt x="15136" y="21348"/>
                    <a:pt x="15461" y="21782"/>
                    <a:pt x="15733" y="22216"/>
                  </a:cubicBezTo>
                  <a:cubicBezTo>
                    <a:pt x="16089" y="22762"/>
                    <a:pt x="16591" y="22934"/>
                    <a:pt x="17127" y="22934"/>
                  </a:cubicBezTo>
                  <a:cubicBezTo>
                    <a:pt x="17284" y="22934"/>
                    <a:pt x="17444" y="22919"/>
                    <a:pt x="17604" y="22894"/>
                  </a:cubicBezTo>
                  <a:cubicBezTo>
                    <a:pt x="18201" y="22786"/>
                    <a:pt x="18662" y="22271"/>
                    <a:pt x="18743" y="21674"/>
                  </a:cubicBezTo>
                  <a:cubicBezTo>
                    <a:pt x="18798" y="21430"/>
                    <a:pt x="18770" y="21213"/>
                    <a:pt x="18716" y="20996"/>
                  </a:cubicBezTo>
                  <a:cubicBezTo>
                    <a:pt x="18608" y="20670"/>
                    <a:pt x="18472" y="20372"/>
                    <a:pt x="18309" y="20074"/>
                  </a:cubicBezTo>
                  <a:cubicBezTo>
                    <a:pt x="18119" y="19748"/>
                    <a:pt x="17957" y="19395"/>
                    <a:pt x="17902" y="19016"/>
                  </a:cubicBezTo>
                  <a:cubicBezTo>
                    <a:pt x="18171" y="18908"/>
                    <a:pt x="18452" y="18857"/>
                    <a:pt x="18730" y="18857"/>
                  </a:cubicBezTo>
                  <a:close/>
                  <a:moveTo>
                    <a:pt x="12044" y="27099"/>
                  </a:moveTo>
                  <a:lnTo>
                    <a:pt x="12478" y="27967"/>
                  </a:lnTo>
                  <a:cubicBezTo>
                    <a:pt x="12234" y="28156"/>
                    <a:pt x="12044" y="28319"/>
                    <a:pt x="11827" y="28455"/>
                  </a:cubicBezTo>
                  <a:cubicBezTo>
                    <a:pt x="10389" y="29486"/>
                    <a:pt x="8952" y="30462"/>
                    <a:pt x="7514" y="31493"/>
                  </a:cubicBezTo>
                  <a:cubicBezTo>
                    <a:pt x="6944" y="31900"/>
                    <a:pt x="6429" y="32361"/>
                    <a:pt x="5887" y="32768"/>
                  </a:cubicBezTo>
                  <a:cubicBezTo>
                    <a:pt x="5678" y="32932"/>
                    <a:pt x="5502" y="33014"/>
                    <a:pt x="5345" y="33014"/>
                  </a:cubicBezTo>
                  <a:cubicBezTo>
                    <a:pt x="5217" y="33014"/>
                    <a:pt x="5101" y="32959"/>
                    <a:pt x="4991" y="32849"/>
                  </a:cubicBezTo>
                  <a:cubicBezTo>
                    <a:pt x="4666" y="32578"/>
                    <a:pt x="4666" y="32062"/>
                    <a:pt x="4991" y="31791"/>
                  </a:cubicBezTo>
                  <a:cubicBezTo>
                    <a:pt x="5507" y="31303"/>
                    <a:pt x="6049" y="30869"/>
                    <a:pt x="6619" y="30489"/>
                  </a:cubicBezTo>
                  <a:cubicBezTo>
                    <a:pt x="8273" y="29404"/>
                    <a:pt x="9955" y="28346"/>
                    <a:pt x="11664" y="27316"/>
                  </a:cubicBezTo>
                  <a:cubicBezTo>
                    <a:pt x="11745" y="27261"/>
                    <a:pt x="11827" y="27207"/>
                    <a:pt x="12044" y="27099"/>
                  </a:cubicBezTo>
                  <a:close/>
                  <a:moveTo>
                    <a:pt x="3483" y="30186"/>
                  </a:moveTo>
                  <a:cubicBezTo>
                    <a:pt x="3864" y="30186"/>
                    <a:pt x="4245" y="30288"/>
                    <a:pt x="4585" y="30489"/>
                  </a:cubicBezTo>
                  <a:cubicBezTo>
                    <a:pt x="4395" y="30679"/>
                    <a:pt x="4205" y="30815"/>
                    <a:pt x="4069" y="30977"/>
                  </a:cubicBezTo>
                  <a:cubicBezTo>
                    <a:pt x="3500" y="31628"/>
                    <a:pt x="3445" y="32578"/>
                    <a:pt x="3907" y="33283"/>
                  </a:cubicBezTo>
                  <a:cubicBezTo>
                    <a:pt x="4204" y="33804"/>
                    <a:pt x="4758" y="34095"/>
                    <a:pt x="5321" y="34095"/>
                  </a:cubicBezTo>
                  <a:cubicBezTo>
                    <a:pt x="5578" y="34095"/>
                    <a:pt x="5838" y="34034"/>
                    <a:pt x="6076" y="33907"/>
                  </a:cubicBezTo>
                  <a:cubicBezTo>
                    <a:pt x="6293" y="33798"/>
                    <a:pt x="6510" y="33663"/>
                    <a:pt x="6863" y="33500"/>
                  </a:cubicBezTo>
                  <a:lnTo>
                    <a:pt x="6863" y="33500"/>
                  </a:lnTo>
                  <a:cubicBezTo>
                    <a:pt x="6809" y="34069"/>
                    <a:pt x="6538" y="34612"/>
                    <a:pt x="6131" y="34992"/>
                  </a:cubicBezTo>
                  <a:cubicBezTo>
                    <a:pt x="5531" y="35591"/>
                    <a:pt x="4905" y="35921"/>
                    <a:pt x="4239" y="35921"/>
                  </a:cubicBezTo>
                  <a:cubicBezTo>
                    <a:pt x="3729" y="35921"/>
                    <a:pt x="3196" y="35728"/>
                    <a:pt x="2632" y="35317"/>
                  </a:cubicBezTo>
                  <a:cubicBezTo>
                    <a:pt x="1764" y="34720"/>
                    <a:pt x="1221" y="33771"/>
                    <a:pt x="1167" y="32713"/>
                  </a:cubicBezTo>
                  <a:cubicBezTo>
                    <a:pt x="1059" y="31845"/>
                    <a:pt x="1465" y="31032"/>
                    <a:pt x="2225" y="30598"/>
                  </a:cubicBezTo>
                  <a:cubicBezTo>
                    <a:pt x="2603" y="30322"/>
                    <a:pt x="3043" y="30186"/>
                    <a:pt x="3483" y="30186"/>
                  </a:cubicBezTo>
                  <a:close/>
                  <a:moveTo>
                    <a:pt x="24602" y="26475"/>
                  </a:moveTo>
                  <a:cubicBezTo>
                    <a:pt x="24792" y="26556"/>
                    <a:pt x="24955" y="26665"/>
                    <a:pt x="25145" y="26773"/>
                  </a:cubicBezTo>
                  <a:cubicBezTo>
                    <a:pt x="27667" y="28536"/>
                    <a:pt x="30190" y="30326"/>
                    <a:pt x="32739" y="32089"/>
                  </a:cubicBezTo>
                  <a:cubicBezTo>
                    <a:pt x="34394" y="33256"/>
                    <a:pt x="36103" y="34368"/>
                    <a:pt x="37757" y="35507"/>
                  </a:cubicBezTo>
                  <a:cubicBezTo>
                    <a:pt x="38137" y="35778"/>
                    <a:pt x="38489" y="36077"/>
                    <a:pt x="38815" y="36429"/>
                  </a:cubicBezTo>
                  <a:cubicBezTo>
                    <a:pt x="38869" y="36565"/>
                    <a:pt x="38869" y="36728"/>
                    <a:pt x="38815" y="36863"/>
                  </a:cubicBezTo>
                  <a:cubicBezTo>
                    <a:pt x="38706" y="36972"/>
                    <a:pt x="38598" y="36999"/>
                    <a:pt x="38462" y="36999"/>
                  </a:cubicBezTo>
                  <a:cubicBezTo>
                    <a:pt x="38028" y="36863"/>
                    <a:pt x="37594" y="36700"/>
                    <a:pt x="37188" y="36456"/>
                  </a:cubicBezTo>
                  <a:cubicBezTo>
                    <a:pt x="35506" y="35317"/>
                    <a:pt x="33824" y="34205"/>
                    <a:pt x="32197" y="32984"/>
                  </a:cubicBezTo>
                  <a:cubicBezTo>
                    <a:pt x="29918" y="31276"/>
                    <a:pt x="27559" y="29648"/>
                    <a:pt x="25145" y="28102"/>
                  </a:cubicBezTo>
                  <a:cubicBezTo>
                    <a:pt x="24846" y="27912"/>
                    <a:pt x="24548" y="27722"/>
                    <a:pt x="24168" y="27478"/>
                  </a:cubicBezTo>
                  <a:lnTo>
                    <a:pt x="24602" y="26475"/>
                  </a:lnTo>
                  <a:close/>
                  <a:moveTo>
                    <a:pt x="39712" y="34878"/>
                  </a:moveTo>
                  <a:cubicBezTo>
                    <a:pt x="39963" y="34878"/>
                    <a:pt x="40211" y="34926"/>
                    <a:pt x="40442" y="35019"/>
                  </a:cubicBezTo>
                  <a:cubicBezTo>
                    <a:pt x="40985" y="35263"/>
                    <a:pt x="41446" y="35670"/>
                    <a:pt x="41744" y="36212"/>
                  </a:cubicBezTo>
                  <a:cubicBezTo>
                    <a:pt x="42395" y="37189"/>
                    <a:pt x="42260" y="38491"/>
                    <a:pt x="41446" y="39331"/>
                  </a:cubicBezTo>
                  <a:cubicBezTo>
                    <a:pt x="40920" y="39930"/>
                    <a:pt x="40164" y="40262"/>
                    <a:pt x="39396" y="40262"/>
                  </a:cubicBezTo>
                  <a:cubicBezTo>
                    <a:pt x="39015" y="40262"/>
                    <a:pt x="38632" y="40180"/>
                    <a:pt x="38272" y="40010"/>
                  </a:cubicBezTo>
                  <a:cubicBezTo>
                    <a:pt x="37350" y="39657"/>
                    <a:pt x="36808" y="38708"/>
                    <a:pt x="36916" y="37704"/>
                  </a:cubicBezTo>
                  <a:lnTo>
                    <a:pt x="36916" y="37704"/>
                  </a:lnTo>
                  <a:cubicBezTo>
                    <a:pt x="37052" y="37758"/>
                    <a:pt x="37160" y="37758"/>
                    <a:pt x="37296" y="37785"/>
                  </a:cubicBezTo>
                  <a:cubicBezTo>
                    <a:pt x="37540" y="37867"/>
                    <a:pt x="37784" y="37975"/>
                    <a:pt x="38055" y="38030"/>
                  </a:cubicBezTo>
                  <a:cubicBezTo>
                    <a:pt x="38269" y="38081"/>
                    <a:pt x="38467" y="38107"/>
                    <a:pt x="38650" y="38107"/>
                  </a:cubicBezTo>
                  <a:cubicBezTo>
                    <a:pt x="39234" y="38107"/>
                    <a:pt x="39665" y="37847"/>
                    <a:pt x="39954" y="37351"/>
                  </a:cubicBezTo>
                  <a:cubicBezTo>
                    <a:pt x="40307" y="36700"/>
                    <a:pt x="40198" y="36077"/>
                    <a:pt x="39520" y="35371"/>
                  </a:cubicBezTo>
                  <a:lnTo>
                    <a:pt x="39140" y="34965"/>
                  </a:lnTo>
                  <a:cubicBezTo>
                    <a:pt x="39328" y="34906"/>
                    <a:pt x="39521" y="34878"/>
                    <a:pt x="39712" y="34878"/>
                  </a:cubicBezTo>
                  <a:close/>
                  <a:moveTo>
                    <a:pt x="20316" y="30869"/>
                  </a:moveTo>
                  <a:cubicBezTo>
                    <a:pt x="20398" y="31086"/>
                    <a:pt x="20452" y="31303"/>
                    <a:pt x="20506" y="31547"/>
                  </a:cubicBezTo>
                  <a:cubicBezTo>
                    <a:pt x="20750" y="33852"/>
                    <a:pt x="20995" y="36158"/>
                    <a:pt x="21239" y="38464"/>
                  </a:cubicBezTo>
                  <a:cubicBezTo>
                    <a:pt x="21320" y="39142"/>
                    <a:pt x="21401" y="39847"/>
                    <a:pt x="21429" y="40552"/>
                  </a:cubicBezTo>
                  <a:cubicBezTo>
                    <a:pt x="21429" y="40878"/>
                    <a:pt x="21401" y="41203"/>
                    <a:pt x="21293" y="41501"/>
                  </a:cubicBezTo>
                  <a:cubicBezTo>
                    <a:pt x="21193" y="41802"/>
                    <a:pt x="21019" y="41925"/>
                    <a:pt x="20770" y="41925"/>
                  </a:cubicBezTo>
                  <a:cubicBezTo>
                    <a:pt x="20683" y="41925"/>
                    <a:pt x="20586" y="41909"/>
                    <a:pt x="20479" y="41881"/>
                  </a:cubicBezTo>
                  <a:cubicBezTo>
                    <a:pt x="19666" y="41637"/>
                    <a:pt x="19096" y="40850"/>
                    <a:pt x="19123" y="39982"/>
                  </a:cubicBezTo>
                  <a:cubicBezTo>
                    <a:pt x="19150" y="39277"/>
                    <a:pt x="19177" y="38545"/>
                    <a:pt x="19177" y="37813"/>
                  </a:cubicBezTo>
                  <a:cubicBezTo>
                    <a:pt x="19177" y="35914"/>
                    <a:pt x="19150" y="34015"/>
                    <a:pt x="19123" y="32144"/>
                  </a:cubicBezTo>
                  <a:lnTo>
                    <a:pt x="19123" y="31140"/>
                  </a:lnTo>
                  <a:lnTo>
                    <a:pt x="20316" y="30869"/>
                  </a:lnTo>
                  <a:close/>
                  <a:moveTo>
                    <a:pt x="18201" y="40905"/>
                  </a:moveTo>
                  <a:cubicBezTo>
                    <a:pt x="18336" y="41203"/>
                    <a:pt x="18418" y="41420"/>
                    <a:pt x="18526" y="41691"/>
                  </a:cubicBezTo>
                  <a:cubicBezTo>
                    <a:pt x="18825" y="42315"/>
                    <a:pt x="19394" y="42803"/>
                    <a:pt x="20099" y="42993"/>
                  </a:cubicBezTo>
                  <a:cubicBezTo>
                    <a:pt x="20288" y="43062"/>
                    <a:pt x="20480" y="43094"/>
                    <a:pt x="20668" y="43094"/>
                  </a:cubicBezTo>
                  <a:cubicBezTo>
                    <a:pt x="21374" y="43094"/>
                    <a:pt x="22028" y="42636"/>
                    <a:pt x="22242" y="41908"/>
                  </a:cubicBezTo>
                  <a:cubicBezTo>
                    <a:pt x="22351" y="41637"/>
                    <a:pt x="22459" y="41366"/>
                    <a:pt x="22568" y="41040"/>
                  </a:cubicBezTo>
                  <a:cubicBezTo>
                    <a:pt x="23219" y="41203"/>
                    <a:pt x="23680" y="41745"/>
                    <a:pt x="23788" y="42396"/>
                  </a:cubicBezTo>
                  <a:cubicBezTo>
                    <a:pt x="24032" y="43861"/>
                    <a:pt x="23327" y="45760"/>
                    <a:pt x="21293" y="46112"/>
                  </a:cubicBezTo>
                  <a:cubicBezTo>
                    <a:pt x="21117" y="46142"/>
                    <a:pt x="20941" y="46156"/>
                    <a:pt x="20766" y="46156"/>
                  </a:cubicBezTo>
                  <a:cubicBezTo>
                    <a:pt x="19972" y="46156"/>
                    <a:pt x="19208" y="45859"/>
                    <a:pt x="18608" y="45326"/>
                  </a:cubicBezTo>
                  <a:cubicBezTo>
                    <a:pt x="17930" y="44756"/>
                    <a:pt x="17496" y="43970"/>
                    <a:pt x="17387" y="43102"/>
                  </a:cubicBezTo>
                  <a:cubicBezTo>
                    <a:pt x="17224" y="42288"/>
                    <a:pt x="17550" y="41447"/>
                    <a:pt x="18201" y="40905"/>
                  </a:cubicBezTo>
                  <a:close/>
                  <a:moveTo>
                    <a:pt x="7844" y="1"/>
                  </a:moveTo>
                  <a:cubicBezTo>
                    <a:pt x="7815" y="1"/>
                    <a:pt x="7787" y="1"/>
                    <a:pt x="7758" y="2"/>
                  </a:cubicBezTo>
                  <a:cubicBezTo>
                    <a:pt x="7378" y="2"/>
                    <a:pt x="7026" y="29"/>
                    <a:pt x="6673" y="110"/>
                  </a:cubicBezTo>
                  <a:cubicBezTo>
                    <a:pt x="5181" y="382"/>
                    <a:pt x="3961" y="1440"/>
                    <a:pt x="3527" y="2877"/>
                  </a:cubicBezTo>
                  <a:cubicBezTo>
                    <a:pt x="2984" y="4342"/>
                    <a:pt x="3337" y="5698"/>
                    <a:pt x="4422" y="6837"/>
                  </a:cubicBezTo>
                  <a:cubicBezTo>
                    <a:pt x="5236" y="7732"/>
                    <a:pt x="6348" y="8302"/>
                    <a:pt x="7568" y="8410"/>
                  </a:cubicBezTo>
                  <a:cubicBezTo>
                    <a:pt x="9792" y="12099"/>
                    <a:pt x="11827" y="15897"/>
                    <a:pt x="13997" y="19640"/>
                  </a:cubicBezTo>
                  <a:cubicBezTo>
                    <a:pt x="12369" y="21484"/>
                    <a:pt x="11800" y="23573"/>
                    <a:pt x="11800" y="25878"/>
                  </a:cubicBezTo>
                  <a:lnTo>
                    <a:pt x="8707" y="27831"/>
                  </a:lnTo>
                  <a:cubicBezTo>
                    <a:pt x="7704" y="28455"/>
                    <a:pt x="6809" y="29214"/>
                    <a:pt x="5778" y="29784"/>
                  </a:cubicBezTo>
                  <a:cubicBezTo>
                    <a:pt x="5697" y="29757"/>
                    <a:pt x="5615" y="29703"/>
                    <a:pt x="5561" y="29648"/>
                  </a:cubicBezTo>
                  <a:cubicBezTo>
                    <a:pt x="4979" y="29176"/>
                    <a:pt x="4260" y="28933"/>
                    <a:pt x="3532" y="28933"/>
                  </a:cubicBezTo>
                  <a:cubicBezTo>
                    <a:pt x="3004" y="28933"/>
                    <a:pt x="2471" y="29061"/>
                    <a:pt x="1981" y="29323"/>
                  </a:cubicBezTo>
                  <a:cubicBezTo>
                    <a:pt x="760" y="29865"/>
                    <a:pt x="1" y="31086"/>
                    <a:pt x="28" y="32415"/>
                  </a:cubicBezTo>
                  <a:cubicBezTo>
                    <a:pt x="28" y="34449"/>
                    <a:pt x="1357" y="36239"/>
                    <a:pt x="3283" y="36836"/>
                  </a:cubicBezTo>
                  <a:cubicBezTo>
                    <a:pt x="3635" y="36945"/>
                    <a:pt x="4015" y="36999"/>
                    <a:pt x="4368" y="37026"/>
                  </a:cubicBezTo>
                  <a:cubicBezTo>
                    <a:pt x="6104" y="37026"/>
                    <a:pt x="7867" y="35344"/>
                    <a:pt x="7948" y="33635"/>
                  </a:cubicBezTo>
                  <a:cubicBezTo>
                    <a:pt x="7975" y="33364"/>
                    <a:pt x="8002" y="33093"/>
                    <a:pt x="8002" y="32795"/>
                  </a:cubicBezTo>
                  <a:cubicBezTo>
                    <a:pt x="8572" y="32361"/>
                    <a:pt x="9169" y="31954"/>
                    <a:pt x="9765" y="31520"/>
                  </a:cubicBezTo>
                  <a:cubicBezTo>
                    <a:pt x="10362" y="31086"/>
                    <a:pt x="10959" y="30652"/>
                    <a:pt x="11555" y="30272"/>
                  </a:cubicBezTo>
                  <a:cubicBezTo>
                    <a:pt x="12179" y="29865"/>
                    <a:pt x="12668" y="29323"/>
                    <a:pt x="13291" y="29106"/>
                  </a:cubicBezTo>
                  <a:cubicBezTo>
                    <a:pt x="13997" y="29594"/>
                    <a:pt x="14729" y="30055"/>
                    <a:pt x="15488" y="30462"/>
                  </a:cubicBezTo>
                  <a:cubicBezTo>
                    <a:pt x="16248" y="30787"/>
                    <a:pt x="17007" y="31059"/>
                    <a:pt x="17794" y="31276"/>
                  </a:cubicBezTo>
                  <a:cubicBezTo>
                    <a:pt x="17930" y="34042"/>
                    <a:pt x="18038" y="36809"/>
                    <a:pt x="18174" y="39603"/>
                  </a:cubicBezTo>
                  <a:cubicBezTo>
                    <a:pt x="18065" y="39657"/>
                    <a:pt x="17902" y="39765"/>
                    <a:pt x="17767" y="39820"/>
                  </a:cubicBezTo>
                  <a:cubicBezTo>
                    <a:pt x="17224" y="40091"/>
                    <a:pt x="16818" y="40552"/>
                    <a:pt x="16573" y="41122"/>
                  </a:cubicBezTo>
                  <a:cubicBezTo>
                    <a:pt x="16139" y="42071"/>
                    <a:pt x="16085" y="43156"/>
                    <a:pt x="16492" y="44132"/>
                  </a:cubicBezTo>
                  <a:cubicBezTo>
                    <a:pt x="17007" y="45624"/>
                    <a:pt x="18255" y="46763"/>
                    <a:pt x="19801" y="47170"/>
                  </a:cubicBezTo>
                  <a:cubicBezTo>
                    <a:pt x="20105" y="47251"/>
                    <a:pt x="20442" y="47293"/>
                    <a:pt x="20793" y="47293"/>
                  </a:cubicBezTo>
                  <a:cubicBezTo>
                    <a:pt x="22105" y="47293"/>
                    <a:pt x="23626" y="46699"/>
                    <a:pt x="24439" y="45244"/>
                  </a:cubicBezTo>
                  <a:cubicBezTo>
                    <a:pt x="24765" y="44648"/>
                    <a:pt x="24955" y="43997"/>
                    <a:pt x="25036" y="43346"/>
                  </a:cubicBezTo>
                  <a:cubicBezTo>
                    <a:pt x="25280" y="42017"/>
                    <a:pt x="24656" y="40688"/>
                    <a:pt x="23517" y="40010"/>
                  </a:cubicBezTo>
                  <a:cubicBezTo>
                    <a:pt x="23246" y="39847"/>
                    <a:pt x="22947" y="39684"/>
                    <a:pt x="22622" y="39494"/>
                  </a:cubicBezTo>
                  <a:cubicBezTo>
                    <a:pt x="22514" y="36375"/>
                    <a:pt x="21944" y="33283"/>
                    <a:pt x="21727" y="30272"/>
                  </a:cubicBezTo>
                  <a:lnTo>
                    <a:pt x="23571" y="28645"/>
                  </a:lnTo>
                  <a:cubicBezTo>
                    <a:pt x="27640" y="31276"/>
                    <a:pt x="31654" y="34015"/>
                    <a:pt x="35587" y="36836"/>
                  </a:cubicBezTo>
                  <a:cubicBezTo>
                    <a:pt x="35614" y="36972"/>
                    <a:pt x="35614" y="37107"/>
                    <a:pt x="35587" y="37270"/>
                  </a:cubicBezTo>
                  <a:cubicBezTo>
                    <a:pt x="35452" y="38057"/>
                    <a:pt x="35641" y="38870"/>
                    <a:pt x="36103" y="39548"/>
                  </a:cubicBezTo>
                  <a:cubicBezTo>
                    <a:pt x="36790" y="40741"/>
                    <a:pt x="38059" y="41468"/>
                    <a:pt x="39418" y="41468"/>
                  </a:cubicBezTo>
                  <a:cubicBezTo>
                    <a:pt x="39667" y="41468"/>
                    <a:pt x="39919" y="41443"/>
                    <a:pt x="40171" y="41393"/>
                  </a:cubicBezTo>
                  <a:cubicBezTo>
                    <a:pt x="41826" y="41013"/>
                    <a:pt x="43101" y="39657"/>
                    <a:pt x="43318" y="37948"/>
                  </a:cubicBezTo>
                  <a:cubicBezTo>
                    <a:pt x="43453" y="36266"/>
                    <a:pt x="42477" y="34693"/>
                    <a:pt x="40958" y="34015"/>
                  </a:cubicBezTo>
                  <a:cubicBezTo>
                    <a:pt x="40556" y="33808"/>
                    <a:pt x="40112" y="33706"/>
                    <a:pt x="39668" y="33706"/>
                  </a:cubicBezTo>
                  <a:cubicBezTo>
                    <a:pt x="39182" y="33706"/>
                    <a:pt x="38698" y="33828"/>
                    <a:pt x="38272" y="34069"/>
                  </a:cubicBezTo>
                  <a:cubicBezTo>
                    <a:pt x="38164" y="34097"/>
                    <a:pt x="38055" y="34151"/>
                    <a:pt x="37920" y="34178"/>
                  </a:cubicBezTo>
                  <a:lnTo>
                    <a:pt x="24873" y="24983"/>
                  </a:lnTo>
                  <a:cubicBezTo>
                    <a:pt x="25009" y="23139"/>
                    <a:pt x="24331" y="21620"/>
                    <a:pt x="23327" y="20155"/>
                  </a:cubicBezTo>
                  <a:cubicBezTo>
                    <a:pt x="24439" y="18745"/>
                    <a:pt x="25443" y="17280"/>
                    <a:pt x="26636" y="15924"/>
                  </a:cubicBezTo>
                  <a:cubicBezTo>
                    <a:pt x="26826" y="15978"/>
                    <a:pt x="26989" y="16005"/>
                    <a:pt x="27152" y="16059"/>
                  </a:cubicBezTo>
                  <a:cubicBezTo>
                    <a:pt x="27392" y="16117"/>
                    <a:pt x="27635" y="16145"/>
                    <a:pt x="27876" y="16145"/>
                  </a:cubicBezTo>
                  <a:cubicBezTo>
                    <a:pt x="28994" y="16145"/>
                    <a:pt x="30066" y="15545"/>
                    <a:pt x="30624" y="14540"/>
                  </a:cubicBezTo>
                  <a:cubicBezTo>
                    <a:pt x="31139" y="13754"/>
                    <a:pt x="31410" y="12859"/>
                    <a:pt x="31464" y="11909"/>
                  </a:cubicBezTo>
                  <a:cubicBezTo>
                    <a:pt x="31519" y="10987"/>
                    <a:pt x="31220" y="10038"/>
                    <a:pt x="30624" y="9333"/>
                  </a:cubicBezTo>
                  <a:cubicBezTo>
                    <a:pt x="29630" y="8008"/>
                    <a:pt x="28064" y="7234"/>
                    <a:pt x="26417" y="7234"/>
                  </a:cubicBezTo>
                  <a:cubicBezTo>
                    <a:pt x="26309" y="7234"/>
                    <a:pt x="26202" y="7237"/>
                    <a:pt x="26094" y="7244"/>
                  </a:cubicBezTo>
                  <a:cubicBezTo>
                    <a:pt x="24114" y="7353"/>
                    <a:pt x="22486" y="8844"/>
                    <a:pt x="22215" y="10797"/>
                  </a:cubicBezTo>
                  <a:cubicBezTo>
                    <a:pt x="22080" y="11584"/>
                    <a:pt x="22297" y="12425"/>
                    <a:pt x="22839" y="13021"/>
                  </a:cubicBezTo>
                  <a:cubicBezTo>
                    <a:pt x="22920" y="13130"/>
                    <a:pt x="23002" y="13238"/>
                    <a:pt x="23110" y="13374"/>
                  </a:cubicBezTo>
                  <a:cubicBezTo>
                    <a:pt x="22622" y="14079"/>
                    <a:pt x="22107" y="14784"/>
                    <a:pt x="21646" y="15517"/>
                  </a:cubicBezTo>
                  <a:cubicBezTo>
                    <a:pt x="21157" y="16222"/>
                    <a:pt x="20723" y="16954"/>
                    <a:pt x="20316" y="17578"/>
                  </a:cubicBezTo>
                  <a:lnTo>
                    <a:pt x="16980" y="17578"/>
                  </a:lnTo>
                  <a:lnTo>
                    <a:pt x="10823" y="6430"/>
                  </a:lnTo>
                  <a:cubicBezTo>
                    <a:pt x="11067" y="5779"/>
                    <a:pt x="11257" y="5101"/>
                    <a:pt x="11420" y="4396"/>
                  </a:cubicBezTo>
                  <a:cubicBezTo>
                    <a:pt x="11875" y="2146"/>
                    <a:pt x="10134" y="1"/>
                    <a:pt x="784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56"/>
            <p:cNvSpPr/>
            <p:nvPr/>
          </p:nvSpPr>
          <p:spPr>
            <a:xfrm>
              <a:off x="3301938" y="4199625"/>
              <a:ext cx="289575" cy="273325"/>
            </a:xfrm>
            <a:custGeom>
              <a:avLst/>
              <a:gdLst/>
              <a:ahLst/>
              <a:cxnLst/>
              <a:rect l="l" t="t" r="r" b="b"/>
              <a:pathLst>
                <a:path w="11583" h="10933" extrusionOk="0">
                  <a:moveTo>
                    <a:pt x="5656" y="0"/>
                  </a:moveTo>
                  <a:cubicBezTo>
                    <a:pt x="5378" y="0"/>
                    <a:pt x="5097" y="51"/>
                    <a:pt x="4828" y="159"/>
                  </a:cubicBezTo>
                  <a:cubicBezTo>
                    <a:pt x="4883" y="538"/>
                    <a:pt x="5018" y="891"/>
                    <a:pt x="5235" y="1217"/>
                  </a:cubicBezTo>
                  <a:cubicBezTo>
                    <a:pt x="5398" y="1515"/>
                    <a:pt x="5534" y="1813"/>
                    <a:pt x="5642" y="2112"/>
                  </a:cubicBezTo>
                  <a:cubicBezTo>
                    <a:pt x="5696" y="2329"/>
                    <a:pt x="5724" y="2573"/>
                    <a:pt x="5669" y="2790"/>
                  </a:cubicBezTo>
                  <a:cubicBezTo>
                    <a:pt x="5588" y="3414"/>
                    <a:pt x="5127" y="3902"/>
                    <a:pt x="4503" y="4037"/>
                  </a:cubicBezTo>
                  <a:cubicBezTo>
                    <a:pt x="4349" y="4062"/>
                    <a:pt x="4194" y="4077"/>
                    <a:pt x="4040" y="4077"/>
                  </a:cubicBezTo>
                  <a:cubicBezTo>
                    <a:pt x="3517" y="4077"/>
                    <a:pt x="3015" y="3905"/>
                    <a:pt x="2659" y="3359"/>
                  </a:cubicBezTo>
                  <a:cubicBezTo>
                    <a:pt x="2387" y="2898"/>
                    <a:pt x="2062" y="2491"/>
                    <a:pt x="1709" y="2003"/>
                  </a:cubicBezTo>
                  <a:cubicBezTo>
                    <a:pt x="1519" y="2220"/>
                    <a:pt x="1329" y="2437"/>
                    <a:pt x="1167" y="2681"/>
                  </a:cubicBezTo>
                  <a:cubicBezTo>
                    <a:pt x="353" y="3983"/>
                    <a:pt x="0" y="5556"/>
                    <a:pt x="190" y="7102"/>
                  </a:cubicBezTo>
                  <a:cubicBezTo>
                    <a:pt x="245" y="7536"/>
                    <a:pt x="380" y="7998"/>
                    <a:pt x="624" y="8404"/>
                  </a:cubicBezTo>
                  <a:cubicBezTo>
                    <a:pt x="1413" y="9769"/>
                    <a:pt x="3343" y="10933"/>
                    <a:pt x="5305" y="10933"/>
                  </a:cubicBezTo>
                  <a:cubicBezTo>
                    <a:pt x="5838" y="10933"/>
                    <a:pt x="6374" y="10847"/>
                    <a:pt x="6890" y="10656"/>
                  </a:cubicBezTo>
                  <a:cubicBezTo>
                    <a:pt x="10606" y="9299"/>
                    <a:pt x="11582" y="4471"/>
                    <a:pt x="8707" y="1786"/>
                  </a:cubicBezTo>
                  <a:cubicBezTo>
                    <a:pt x="8246" y="1352"/>
                    <a:pt x="7676" y="1000"/>
                    <a:pt x="7215" y="593"/>
                  </a:cubicBezTo>
                  <a:cubicBezTo>
                    <a:pt x="6779" y="211"/>
                    <a:pt x="6222" y="0"/>
                    <a:pt x="5656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56"/>
            <p:cNvSpPr/>
            <p:nvPr/>
          </p:nvSpPr>
          <p:spPr>
            <a:xfrm>
              <a:off x="3079513" y="3761400"/>
              <a:ext cx="152600" cy="143650"/>
            </a:xfrm>
            <a:custGeom>
              <a:avLst/>
              <a:gdLst/>
              <a:ahLst/>
              <a:cxnLst/>
              <a:rect l="l" t="t" r="r" b="b"/>
              <a:pathLst>
                <a:path w="6104" h="5746" extrusionOk="0">
                  <a:moveTo>
                    <a:pt x="3312" y="0"/>
                  </a:moveTo>
                  <a:cubicBezTo>
                    <a:pt x="2733" y="0"/>
                    <a:pt x="2159" y="164"/>
                    <a:pt x="1655" y="491"/>
                  </a:cubicBezTo>
                  <a:cubicBezTo>
                    <a:pt x="408" y="1251"/>
                    <a:pt x="1" y="2878"/>
                    <a:pt x="787" y="4126"/>
                  </a:cubicBezTo>
                  <a:cubicBezTo>
                    <a:pt x="1221" y="4831"/>
                    <a:pt x="1899" y="5374"/>
                    <a:pt x="2713" y="5618"/>
                  </a:cubicBezTo>
                  <a:cubicBezTo>
                    <a:pt x="2942" y="5703"/>
                    <a:pt x="3183" y="5746"/>
                    <a:pt x="3424" y="5746"/>
                  </a:cubicBezTo>
                  <a:cubicBezTo>
                    <a:pt x="3870" y="5746"/>
                    <a:pt x="4314" y="5601"/>
                    <a:pt x="4666" y="5319"/>
                  </a:cubicBezTo>
                  <a:cubicBezTo>
                    <a:pt x="5534" y="4641"/>
                    <a:pt x="6022" y="3638"/>
                    <a:pt x="6022" y="2553"/>
                  </a:cubicBezTo>
                  <a:cubicBezTo>
                    <a:pt x="6104" y="979"/>
                    <a:pt x="5127" y="3"/>
                    <a:pt x="3446" y="3"/>
                  </a:cubicBezTo>
                  <a:cubicBezTo>
                    <a:pt x="3401" y="1"/>
                    <a:pt x="3356" y="0"/>
                    <a:pt x="3312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56"/>
            <p:cNvSpPr/>
            <p:nvPr/>
          </p:nvSpPr>
          <p:spPr>
            <a:xfrm>
              <a:off x="3552838" y="3936725"/>
              <a:ext cx="182425" cy="165850"/>
            </a:xfrm>
            <a:custGeom>
              <a:avLst/>
              <a:gdLst/>
              <a:ahLst/>
              <a:cxnLst/>
              <a:rect l="l" t="t" r="r" b="b"/>
              <a:pathLst>
                <a:path w="7297" h="6634" extrusionOk="0">
                  <a:moveTo>
                    <a:pt x="3292" y="0"/>
                  </a:moveTo>
                  <a:cubicBezTo>
                    <a:pt x="3172" y="0"/>
                    <a:pt x="3051" y="5"/>
                    <a:pt x="2930" y="15"/>
                  </a:cubicBezTo>
                  <a:cubicBezTo>
                    <a:pt x="1248" y="205"/>
                    <a:pt x="0" y="1805"/>
                    <a:pt x="353" y="3406"/>
                  </a:cubicBezTo>
                  <a:cubicBezTo>
                    <a:pt x="434" y="3623"/>
                    <a:pt x="570" y="3812"/>
                    <a:pt x="705" y="4002"/>
                  </a:cubicBezTo>
                  <a:cubicBezTo>
                    <a:pt x="841" y="3840"/>
                    <a:pt x="1004" y="3677"/>
                    <a:pt x="1194" y="3541"/>
                  </a:cubicBezTo>
                  <a:cubicBezTo>
                    <a:pt x="1438" y="3324"/>
                    <a:pt x="1736" y="3161"/>
                    <a:pt x="2035" y="3053"/>
                  </a:cubicBezTo>
                  <a:cubicBezTo>
                    <a:pt x="2205" y="2993"/>
                    <a:pt x="2389" y="2965"/>
                    <a:pt x="2580" y="2965"/>
                  </a:cubicBezTo>
                  <a:cubicBezTo>
                    <a:pt x="3513" y="2965"/>
                    <a:pt x="4594" y="3630"/>
                    <a:pt x="4910" y="4463"/>
                  </a:cubicBezTo>
                  <a:cubicBezTo>
                    <a:pt x="5127" y="4897"/>
                    <a:pt x="5100" y="5413"/>
                    <a:pt x="4855" y="5820"/>
                  </a:cubicBezTo>
                  <a:cubicBezTo>
                    <a:pt x="4720" y="6064"/>
                    <a:pt x="4584" y="6308"/>
                    <a:pt x="4421" y="6633"/>
                  </a:cubicBezTo>
                  <a:cubicBezTo>
                    <a:pt x="5262" y="6606"/>
                    <a:pt x="5940" y="6443"/>
                    <a:pt x="6429" y="5792"/>
                  </a:cubicBezTo>
                  <a:cubicBezTo>
                    <a:pt x="6998" y="5060"/>
                    <a:pt x="7297" y="4138"/>
                    <a:pt x="7297" y="3216"/>
                  </a:cubicBezTo>
                  <a:cubicBezTo>
                    <a:pt x="7269" y="2809"/>
                    <a:pt x="7161" y="2402"/>
                    <a:pt x="6971" y="2077"/>
                  </a:cubicBezTo>
                  <a:cubicBezTo>
                    <a:pt x="6193" y="771"/>
                    <a:pt x="4787" y="0"/>
                    <a:pt x="3292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56"/>
            <p:cNvSpPr/>
            <p:nvPr/>
          </p:nvSpPr>
          <p:spPr>
            <a:xfrm>
              <a:off x="3405688" y="4750800"/>
              <a:ext cx="170225" cy="131300"/>
            </a:xfrm>
            <a:custGeom>
              <a:avLst/>
              <a:gdLst/>
              <a:ahLst/>
              <a:cxnLst/>
              <a:rect l="l" t="t" r="r" b="b"/>
              <a:pathLst>
                <a:path w="6809" h="5252" extrusionOk="0">
                  <a:moveTo>
                    <a:pt x="977" y="1"/>
                  </a:moveTo>
                  <a:cubicBezTo>
                    <a:pt x="326" y="516"/>
                    <a:pt x="0" y="1357"/>
                    <a:pt x="163" y="2198"/>
                  </a:cubicBezTo>
                  <a:cubicBezTo>
                    <a:pt x="272" y="3066"/>
                    <a:pt x="706" y="3852"/>
                    <a:pt x="1384" y="4395"/>
                  </a:cubicBezTo>
                  <a:cubicBezTo>
                    <a:pt x="1985" y="4951"/>
                    <a:pt x="2750" y="5252"/>
                    <a:pt x="3545" y="5252"/>
                  </a:cubicBezTo>
                  <a:cubicBezTo>
                    <a:pt x="3719" y="5252"/>
                    <a:pt x="3894" y="5238"/>
                    <a:pt x="4069" y="5208"/>
                  </a:cubicBezTo>
                  <a:cubicBezTo>
                    <a:pt x="6103" y="4856"/>
                    <a:pt x="6808" y="2930"/>
                    <a:pt x="6564" y="1492"/>
                  </a:cubicBezTo>
                  <a:cubicBezTo>
                    <a:pt x="6456" y="814"/>
                    <a:pt x="5968" y="272"/>
                    <a:pt x="5344" y="136"/>
                  </a:cubicBezTo>
                  <a:cubicBezTo>
                    <a:pt x="5208" y="462"/>
                    <a:pt x="5127" y="733"/>
                    <a:pt x="5018" y="1004"/>
                  </a:cubicBezTo>
                  <a:cubicBezTo>
                    <a:pt x="4806" y="1706"/>
                    <a:pt x="4143" y="2174"/>
                    <a:pt x="3449" y="2174"/>
                  </a:cubicBezTo>
                  <a:cubicBezTo>
                    <a:pt x="3257" y="2174"/>
                    <a:pt x="3063" y="2138"/>
                    <a:pt x="2875" y="2062"/>
                  </a:cubicBezTo>
                  <a:cubicBezTo>
                    <a:pt x="2170" y="1899"/>
                    <a:pt x="1601" y="1411"/>
                    <a:pt x="1302" y="760"/>
                  </a:cubicBezTo>
                  <a:cubicBezTo>
                    <a:pt x="1194" y="516"/>
                    <a:pt x="1112" y="299"/>
                    <a:pt x="97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56"/>
            <p:cNvSpPr/>
            <p:nvPr/>
          </p:nvSpPr>
          <p:spPr>
            <a:xfrm>
              <a:off x="3196838" y="3915400"/>
              <a:ext cx="223800" cy="358150"/>
            </a:xfrm>
            <a:custGeom>
              <a:avLst/>
              <a:gdLst/>
              <a:ahLst/>
              <a:cxnLst/>
              <a:rect l="l" t="t" r="r" b="b"/>
              <a:pathLst>
                <a:path w="8952" h="14326" extrusionOk="0">
                  <a:moveTo>
                    <a:pt x="1058" y="0"/>
                  </a:moveTo>
                  <a:lnTo>
                    <a:pt x="0" y="651"/>
                  </a:lnTo>
                  <a:lnTo>
                    <a:pt x="543" y="1628"/>
                  </a:lnTo>
                  <a:cubicBezTo>
                    <a:pt x="2387" y="4937"/>
                    <a:pt x="4259" y="8246"/>
                    <a:pt x="6103" y="11555"/>
                  </a:cubicBezTo>
                  <a:cubicBezTo>
                    <a:pt x="6483" y="12233"/>
                    <a:pt x="6863" y="12884"/>
                    <a:pt x="7269" y="13508"/>
                  </a:cubicBezTo>
                  <a:cubicBezTo>
                    <a:pt x="7486" y="13806"/>
                    <a:pt x="7758" y="14077"/>
                    <a:pt x="8056" y="14267"/>
                  </a:cubicBezTo>
                  <a:cubicBezTo>
                    <a:pt x="8144" y="14305"/>
                    <a:pt x="8244" y="14325"/>
                    <a:pt x="8347" y="14325"/>
                  </a:cubicBezTo>
                  <a:cubicBezTo>
                    <a:pt x="8467" y="14325"/>
                    <a:pt x="8591" y="14298"/>
                    <a:pt x="8707" y="14240"/>
                  </a:cubicBezTo>
                  <a:cubicBezTo>
                    <a:pt x="8897" y="14105"/>
                    <a:pt x="8951" y="13833"/>
                    <a:pt x="8788" y="13616"/>
                  </a:cubicBezTo>
                  <a:cubicBezTo>
                    <a:pt x="8517" y="13101"/>
                    <a:pt x="8219" y="12558"/>
                    <a:pt x="7920" y="12070"/>
                  </a:cubicBezTo>
                  <a:cubicBezTo>
                    <a:pt x="7269" y="10958"/>
                    <a:pt x="6591" y="9900"/>
                    <a:pt x="5967" y="8815"/>
                  </a:cubicBezTo>
                  <a:cubicBezTo>
                    <a:pt x="4530" y="6184"/>
                    <a:pt x="3092" y="3580"/>
                    <a:pt x="1655" y="949"/>
                  </a:cubicBezTo>
                  <a:cubicBezTo>
                    <a:pt x="1465" y="624"/>
                    <a:pt x="1275" y="326"/>
                    <a:pt x="1058" y="0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56"/>
            <p:cNvSpPr/>
            <p:nvPr/>
          </p:nvSpPr>
          <p:spPr>
            <a:xfrm>
              <a:off x="3452463" y="4499900"/>
              <a:ext cx="58350" cy="276425"/>
            </a:xfrm>
            <a:custGeom>
              <a:avLst/>
              <a:gdLst/>
              <a:ahLst/>
              <a:cxnLst/>
              <a:rect l="l" t="t" r="r" b="b"/>
              <a:pathLst>
                <a:path w="2334" h="11057" extrusionOk="0">
                  <a:moveTo>
                    <a:pt x="1221" y="1"/>
                  </a:moveTo>
                  <a:lnTo>
                    <a:pt x="28" y="272"/>
                  </a:lnTo>
                  <a:lnTo>
                    <a:pt x="28" y="1276"/>
                  </a:lnTo>
                  <a:cubicBezTo>
                    <a:pt x="55" y="3147"/>
                    <a:pt x="82" y="5046"/>
                    <a:pt x="82" y="6945"/>
                  </a:cubicBezTo>
                  <a:cubicBezTo>
                    <a:pt x="82" y="7677"/>
                    <a:pt x="55" y="8409"/>
                    <a:pt x="28" y="9114"/>
                  </a:cubicBezTo>
                  <a:cubicBezTo>
                    <a:pt x="1" y="9982"/>
                    <a:pt x="571" y="10769"/>
                    <a:pt x="1384" y="11013"/>
                  </a:cubicBezTo>
                  <a:cubicBezTo>
                    <a:pt x="1491" y="11041"/>
                    <a:pt x="1588" y="11057"/>
                    <a:pt x="1675" y="11057"/>
                  </a:cubicBezTo>
                  <a:cubicBezTo>
                    <a:pt x="1924" y="11057"/>
                    <a:pt x="2098" y="10934"/>
                    <a:pt x="2198" y="10633"/>
                  </a:cubicBezTo>
                  <a:cubicBezTo>
                    <a:pt x="2306" y="10335"/>
                    <a:pt x="2334" y="10010"/>
                    <a:pt x="2334" y="9684"/>
                  </a:cubicBezTo>
                  <a:cubicBezTo>
                    <a:pt x="2306" y="8979"/>
                    <a:pt x="2225" y="8274"/>
                    <a:pt x="2144" y="7596"/>
                  </a:cubicBezTo>
                  <a:cubicBezTo>
                    <a:pt x="1900" y="5290"/>
                    <a:pt x="1655" y="2984"/>
                    <a:pt x="1411" y="679"/>
                  </a:cubicBezTo>
                  <a:cubicBezTo>
                    <a:pt x="1357" y="435"/>
                    <a:pt x="1303" y="218"/>
                    <a:pt x="1221" y="1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56"/>
            <p:cNvSpPr/>
            <p:nvPr/>
          </p:nvSpPr>
          <p:spPr>
            <a:xfrm>
              <a:off x="3579288" y="4390050"/>
              <a:ext cx="367550" cy="263125"/>
            </a:xfrm>
            <a:custGeom>
              <a:avLst/>
              <a:gdLst/>
              <a:ahLst/>
              <a:cxnLst/>
              <a:rect l="l" t="t" r="r" b="b"/>
              <a:pathLst>
                <a:path w="14702" h="10525" extrusionOk="0">
                  <a:moveTo>
                    <a:pt x="434" y="1"/>
                  </a:moveTo>
                  <a:lnTo>
                    <a:pt x="0" y="1004"/>
                  </a:lnTo>
                  <a:cubicBezTo>
                    <a:pt x="380" y="1248"/>
                    <a:pt x="678" y="1438"/>
                    <a:pt x="977" y="1628"/>
                  </a:cubicBezTo>
                  <a:cubicBezTo>
                    <a:pt x="3391" y="3174"/>
                    <a:pt x="5750" y="4802"/>
                    <a:pt x="8029" y="6510"/>
                  </a:cubicBezTo>
                  <a:cubicBezTo>
                    <a:pt x="9656" y="7731"/>
                    <a:pt x="11338" y="8843"/>
                    <a:pt x="13020" y="9982"/>
                  </a:cubicBezTo>
                  <a:cubicBezTo>
                    <a:pt x="13426" y="10226"/>
                    <a:pt x="13860" y="10389"/>
                    <a:pt x="14294" y="10525"/>
                  </a:cubicBezTo>
                  <a:cubicBezTo>
                    <a:pt x="14430" y="10525"/>
                    <a:pt x="14538" y="10498"/>
                    <a:pt x="14647" y="10389"/>
                  </a:cubicBezTo>
                  <a:cubicBezTo>
                    <a:pt x="14701" y="10254"/>
                    <a:pt x="14701" y="10091"/>
                    <a:pt x="14647" y="9955"/>
                  </a:cubicBezTo>
                  <a:cubicBezTo>
                    <a:pt x="14321" y="9603"/>
                    <a:pt x="13969" y="9304"/>
                    <a:pt x="13589" y="9033"/>
                  </a:cubicBezTo>
                  <a:cubicBezTo>
                    <a:pt x="11935" y="7894"/>
                    <a:pt x="10226" y="6782"/>
                    <a:pt x="8571" y="5615"/>
                  </a:cubicBezTo>
                  <a:cubicBezTo>
                    <a:pt x="6022" y="3852"/>
                    <a:pt x="3499" y="2062"/>
                    <a:pt x="977" y="299"/>
                  </a:cubicBezTo>
                  <a:cubicBezTo>
                    <a:pt x="787" y="191"/>
                    <a:pt x="624" y="82"/>
                    <a:pt x="434" y="1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6"/>
            <p:cNvSpPr/>
            <p:nvPr/>
          </p:nvSpPr>
          <p:spPr>
            <a:xfrm>
              <a:off x="3001538" y="4482825"/>
              <a:ext cx="145150" cy="143400"/>
            </a:xfrm>
            <a:custGeom>
              <a:avLst/>
              <a:gdLst/>
              <a:ahLst/>
              <a:cxnLst/>
              <a:rect l="l" t="t" r="r" b="b"/>
              <a:pathLst>
                <a:path w="5806" h="5736" extrusionOk="0">
                  <a:moveTo>
                    <a:pt x="2425" y="1"/>
                  </a:moveTo>
                  <a:cubicBezTo>
                    <a:pt x="1985" y="1"/>
                    <a:pt x="1545" y="137"/>
                    <a:pt x="1167" y="413"/>
                  </a:cubicBezTo>
                  <a:cubicBezTo>
                    <a:pt x="407" y="847"/>
                    <a:pt x="1" y="1660"/>
                    <a:pt x="109" y="2528"/>
                  </a:cubicBezTo>
                  <a:cubicBezTo>
                    <a:pt x="163" y="3586"/>
                    <a:pt x="706" y="4535"/>
                    <a:pt x="1574" y="5132"/>
                  </a:cubicBezTo>
                  <a:cubicBezTo>
                    <a:pt x="2138" y="5543"/>
                    <a:pt x="2671" y="5736"/>
                    <a:pt x="3181" y="5736"/>
                  </a:cubicBezTo>
                  <a:cubicBezTo>
                    <a:pt x="3847" y="5736"/>
                    <a:pt x="4473" y="5406"/>
                    <a:pt x="5073" y="4807"/>
                  </a:cubicBezTo>
                  <a:cubicBezTo>
                    <a:pt x="5480" y="4427"/>
                    <a:pt x="5751" y="3884"/>
                    <a:pt x="5805" y="3315"/>
                  </a:cubicBezTo>
                  <a:lnTo>
                    <a:pt x="5805" y="3315"/>
                  </a:lnTo>
                  <a:cubicBezTo>
                    <a:pt x="5452" y="3478"/>
                    <a:pt x="5235" y="3613"/>
                    <a:pt x="5018" y="3722"/>
                  </a:cubicBezTo>
                  <a:cubicBezTo>
                    <a:pt x="4780" y="3849"/>
                    <a:pt x="4520" y="3910"/>
                    <a:pt x="4263" y="3910"/>
                  </a:cubicBezTo>
                  <a:cubicBezTo>
                    <a:pt x="3700" y="3910"/>
                    <a:pt x="3146" y="3619"/>
                    <a:pt x="2849" y="3098"/>
                  </a:cubicBezTo>
                  <a:cubicBezTo>
                    <a:pt x="2387" y="2393"/>
                    <a:pt x="2442" y="1443"/>
                    <a:pt x="3011" y="792"/>
                  </a:cubicBezTo>
                  <a:cubicBezTo>
                    <a:pt x="3147" y="630"/>
                    <a:pt x="3337" y="494"/>
                    <a:pt x="3527" y="304"/>
                  </a:cubicBezTo>
                  <a:cubicBezTo>
                    <a:pt x="3187" y="103"/>
                    <a:pt x="2806" y="1"/>
                    <a:pt x="242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56"/>
            <p:cNvSpPr/>
            <p:nvPr/>
          </p:nvSpPr>
          <p:spPr>
            <a:xfrm>
              <a:off x="3895263" y="4600125"/>
              <a:ext cx="139725" cy="134625"/>
            </a:xfrm>
            <a:custGeom>
              <a:avLst/>
              <a:gdLst/>
              <a:ahLst/>
              <a:cxnLst/>
              <a:rect l="l" t="t" r="r" b="b"/>
              <a:pathLst>
                <a:path w="5589" h="5385" extrusionOk="0">
                  <a:moveTo>
                    <a:pt x="2905" y="1"/>
                  </a:moveTo>
                  <a:cubicBezTo>
                    <a:pt x="2714" y="1"/>
                    <a:pt x="2521" y="29"/>
                    <a:pt x="2333" y="88"/>
                  </a:cubicBezTo>
                  <a:lnTo>
                    <a:pt x="2713" y="494"/>
                  </a:lnTo>
                  <a:cubicBezTo>
                    <a:pt x="3391" y="1200"/>
                    <a:pt x="3500" y="1823"/>
                    <a:pt x="3147" y="2474"/>
                  </a:cubicBezTo>
                  <a:cubicBezTo>
                    <a:pt x="2858" y="2970"/>
                    <a:pt x="2427" y="3230"/>
                    <a:pt x="1843" y="3230"/>
                  </a:cubicBezTo>
                  <a:cubicBezTo>
                    <a:pt x="1660" y="3230"/>
                    <a:pt x="1462" y="3204"/>
                    <a:pt x="1248" y="3153"/>
                  </a:cubicBezTo>
                  <a:cubicBezTo>
                    <a:pt x="977" y="3098"/>
                    <a:pt x="733" y="2990"/>
                    <a:pt x="489" y="2908"/>
                  </a:cubicBezTo>
                  <a:cubicBezTo>
                    <a:pt x="353" y="2881"/>
                    <a:pt x="245" y="2881"/>
                    <a:pt x="109" y="2827"/>
                  </a:cubicBezTo>
                  <a:lnTo>
                    <a:pt x="109" y="2827"/>
                  </a:lnTo>
                  <a:cubicBezTo>
                    <a:pt x="1" y="3831"/>
                    <a:pt x="543" y="4780"/>
                    <a:pt x="1465" y="5133"/>
                  </a:cubicBezTo>
                  <a:cubicBezTo>
                    <a:pt x="1825" y="5303"/>
                    <a:pt x="2208" y="5385"/>
                    <a:pt x="2589" y="5385"/>
                  </a:cubicBezTo>
                  <a:cubicBezTo>
                    <a:pt x="3357" y="5385"/>
                    <a:pt x="4113" y="5053"/>
                    <a:pt x="4639" y="4454"/>
                  </a:cubicBezTo>
                  <a:cubicBezTo>
                    <a:pt x="5453" y="3614"/>
                    <a:pt x="5588" y="2312"/>
                    <a:pt x="4937" y="1335"/>
                  </a:cubicBezTo>
                  <a:cubicBezTo>
                    <a:pt x="4639" y="793"/>
                    <a:pt x="4178" y="386"/>
                    <a:pt x="3635" y="142"/>
                  </a:cubicBezTo>
                  <a:cubicBezTo>
                    <a:pt x="3404" y="49"/>
                    <a:pt x="3156" y="1"/>
                    <a:pt x="290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56"/>
            <p:cNvSpPr/>
            <p:nvPr/>
          </p:nvSpPr>
          <p:spPr>
            <a:xfrm>
              <a:off x="3506038" y="4037450"/>
              <a:ext cx="144475" cy="173625"/>
            </a:xfrm>
            <a:custGeom>
              <a:avLst/>
              <a:gdLst/>
              <a:ahLst/>
              <a:cxnLst/>
              <a:rect l="l" t="t" r="r" b="b"/>
              <a:pathLst>
                <a:path w="5779" h="6945" extrusionOk="0">
                  <a:moveTo>
                    <a:pt x="4205" y="0"/>
                  </a:moveTo>
                  <a:cubicBezTo>
                    <a:pt x="2794" y="1980"/>
                    <a:pt x="1411" y="3933"/>
                    <a:pt x="1" y="5968"/>
                  </a:cubicBezTo>
                  <a:cubicBezTo>
                    <a:pt x="218" y="6158"/>
                    <a:pt x="435" y="6347"/>
                    <a:pt x="679" y="6537"/>
                  </a:cubicBezTo>
                  <a:cubicBezTo>
                    <a:pt x="842" y="6673"/>
                    <a:pt x="1031" y="6781"/>
                    <a:pt x="1276" y="6944"/>
                  </a:cubicBezTo>
                  <a:cubicBezTo>
                    <a:pt x="1601" y="6456"/>
                    <a:pt x="1926" y="5968"/>
                    <a:pt x="2252" y="5534"/>
                  </a:cubicBezTo>
                  <a:cubicBezTo>
                    <a:pt x="3283" y="4205"/>
                    <a:pt x="4286" y="2903"/>
                    <a:pt x="5317" y="1601"/>
                  </a:cubicBezTo>
                  <a:cubicBezTo>
                    <a:pt x="5480" y="1357"/>
                    <a:pt x="5615" y="1112"/>
                    <a:pt x="5778" y="896"/>
                  </a:cubicBezTo>
                  <a:cubicBezTo>
                    <a:pt x="5425" y="353"/>
                    <a:pt x="4829" y="28"/>
                    <a:pt x="4205" y="0"/>
                  </a:cubicBez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56"/>
            <p:cNvSpPr/>
            <p:nvPr/>
          </p:nvSpPr>
          <p:spPr>
            <a:xfrm>
              <a:off x="3091738" y="4406325"/>
              <a:ext cx="195300" cy="147300"/>
            </a:xfrm>
            <a:custGeom>
              <a:avLst/>
              <a:gdLst/>
              <a:ahLst/>
              <a:cxnLst/>
              <a:rect l="l" t="t" r="r" b="b"/>
              <a:pathLst>
                <a:path w="7812" h="5892" extrusionOk="0">
                  <a:moveTo>
                    <a:pt x="7378" y="1"/>
                  </a:moveTo>
                  <a:cubicBezTo>
                    <a:pt x="7161" y="82"/>
                    <a:pt x="7079" y="136"/>
                    <a:pt x="6998" y="191"/>
                  </a:cubicBezTo>
                  <a:cubicBezTo>
                    <a:pt x="5289" y="1248"/>
                    <a:pt x="3607" y="2279"/>
                    <a:pt x="1953" y="3364"/>
                  </a:cubicBezTo>
                  <a:cubicBezTo>
                    <a:pt x="1383" y="3744"/>
                    <a:pt x="841" y="4178"/>
                    <a:pt x="353" y="4666"/>
                  </a:cubicBezTo>
                  <a:cubicBezTo>
                    <a:pt x="0" y="4937"/>
                    <a:pt x="0" y="5453"/>
                    <a:pt x="353" y="5724"/>
                  </a:cubicBezTo>
                  <a:cubicBezTo>
                    <a:pt x="453" y="5836"/>
                    <a:pt x="564" y="5891"/>
                    <a:pt x="692" y="5891"/>
                  </a:cubicBezTo>
                  <a:cubicBezTo>
                    <a:pt x="842" y="5891"/>
                    <a:pt x="1016" y="5816"/>
                    <a:pt x="1221" y="5670"/>
                  </a:cubicBezTo>
                  <a:cubicBezTo>
                    <a:pt x="1763" y="5236"/>
                    <a:pt x="2278" y="4775"/>
                    <a:pt x="2848" y="4368"/>
                  </a:cubicBezTo>
                  <a:cubicBezTo>
                    <a:pt x="4286" y="3337"/>
                    <a:pt x="5723" y="2361"/>
                    <a:pt x="7161" y="1357"/>
                  </a:cubicBezTo>
                  <a:cubicBezTo>
                    <a:pt x="7378" y="1194"/>
                    <a:pt x="7568" y="1031"/>
                    <a:pt x="7812" y="842"/>
                  </a:cubicBezTo>
                  <a:lnTo>
                    <a:pt x="7378" y="1"/>
                  </a:lnTo>
                  <a:close/>
                </a:path>
              </a:pathLst>
            </a:custGeom>
            <a:solidFill>
              <a:srgbClr val="26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0" name="Google Shape;1140;p56"/>
          <p:cNvGrpSpPr/>
          <p:nvPr/>
        </p:nvGrpSpPr>
        <p:grpSpPr>
          <a:xfrm rot="424096">
            <a:off x="7237723" y="3433891"/>
            <a:ext cx="1233770" cy="1570035"/>
            <a:chOff x="2586363" y="5410988"/>
            <a:chExt cx="1049025" cy="1334938"/>
          </a:xfrm>
        </p:grpSpPr>
        <p:sp>
          <p:nvSpPr>
            <p:cNvPr id="1141" name="Google Shape;1141;p56"/>
            <p:cNvSpPr/>
            <p:nvPr/>
          </p:nvSpPr>
          <p:spPr>
            <a:xfrm>
              <a:off x="2586363" y="5419550"/>
              <a:ext cx="1049025" cy="1326375"/>
            </a:xfrm>
            <a:custGeom>
              <a:avLst/>
              <a:gdLst/>
              <a:ahLst/>
              <a:cxnLst/>
              <a:rect l="l" t="t" r="r" b="b"/>
              <a:pathLst>
                <a:path w="41961" h="53055" extrusionOk="0">
                  <a:moveTo>
                    <a:pt x="32169" y="814"/>
                  </a:moveTo>
                  <a:cubicBezTo>
                    <a:pt x="32223" y="814"/>
                    <a:pt x="32305" y="841"/>
                    <a:pt x="32386" y="868"/>
                  </a:cubicBezTo>
                  <a:cubicBezTo>
                    <a:pt x="34041" y="1492"/>
                    <a:pt x="38760" y="3825"/>
                    <a:pt x="40686" y="4828"/>
                  </a:cubicBezTo>
                  <a:cubicBezTo>
                    <a:pt x="40930" y="4964"/>
                    <a:pt x="41066" y="5262"/>
                    <a:pt x="40957" y="5534"/>
                  </a:cubicBezTo>
                  <a:cubicBezTo>
                    <a:pt x="40767" y="6022"/>
                    <a:pt x="40578" y="6402"/>
                    <a:pt x="40361" y="6836"/>
                  </a:cubicBezTo>
                  <a:cubicBezTo>
                    <a:pt x="40252" y="7080"/>
                    <a:pt x="40116" y="7351"/>
                    <a:pt x="39981" y="7649"/>
                  </a:cubicBezTo>
                  <a:cubicBezTo>
                    <a:pt x="39872" y="7866"/>
                    <a:pt x="39655" y="8029"/>
                    <a:pt x="39411" y="8029"/>
                  </a:cubicBezTo>
                  <a:cubicBezTo>
                    <a:pt x="39303" y="8029"/>
                    <a:pt x="39221" y="8002"/>
                    <a:pt x="39140" y="7948"/>
                  </a:cubicBezTo>
                  <a:cubicBezTo>
                    <a:pt x="38326" y="7568"/>
                    <a:pt x="37485" y="7161"/>
                    <a:pt x="36672" y="6781"/>
                  </a:cubicBezTo>
                  <a:cubicBezTo>
                    <a:pt x="34882" y="5886"/>
                    <a:pt x="32983" y="4964"/>
                    <a:pt x="31084" y="4150"/>
                  </a:cubicBezTo>
                  <a:cubicBezTo>
                    <a:pt x="30759" y="4015"/>
                    <a:pt x="30623" y="3662"/>
                    <a:pt x="30732" y="3309"/>
                  </a:cubicBezTo>
                  <a:cubicBezTo>
                    <a:pt x="30976" y="2550"/>
                    <a:pt x="31328" y="1818"/>
                    <a:pt x="31600" y="1194"/>
                  </a:cubicBezTo>
                  <a:cubicBezTo>
                    <a:pt x="31708" y="977"/>
                    <a:pt x="31925" y="814"/>
                    <a:pt x="32169" y="814"/>
                  </a:cubicBezTo>
                  <a:close/>
                  <a:moveTo>
                    <a:pt x="32628" y="5937"/>
                  </a:moveTo>
                  <a:cubicBezTo>
                    <a:pt x="32647" y="5937"/>
                    <a:pt x="32666" y="5938"/>
                    <a:pt x="32684" y="5940"/>
                  </a:cubicBezTo>
                  <a:cubicBezTo>
                    <a:pt x="32766" y="5940"/>
                    <a:pt x="32874" y="5940"/>
                    <a:pt x="32956" y="5968"/>
                  </a:cubicBezTo>
                  <a:cubicBezTo>
                    <a:pt x="33824" y="6320"/>
                    <a:pt x="35424" y="7080"/>
                    <a:pt x="36482" y="7649"/>
                  </a:cubicBezTo>
                  <a:cubicBezTo>
                    <a:pt x="36834" y="7812"/>
                    <a:pt x="36997" y="8219"/>
                    <a:pt x="36807" y="8571"/>
                  </a:cubicBezTo>
                  <a:cubicBezTo>
                    <a:pt x="36590" y="9005"/>
                    <a:pt x="36373" y="9439"/>
                    <a:pt x="36129" y="9873"/>
                  </a:cubicBezTo>
                  <a:cubicBezTo>
                    <a:pt x="34665" y="12477"/>
                    <a:pt x="33200" y="15108"/>
                    <a:pt x="31681" y="17658"/>
                  </a:cubicBezTo>
                  <a:cubicBezTo>
                    <a:pt x="29592" y="21184"/>
                    <a:pt x="27612" y="24764"/>
                    <a:pt x="25714" y="28372"/>
                  </a:cubicBezTo>
                  <a:cubicBezTo>
                    <a:pt x="25198" y="29267"/>
                    <a:pt x="24764" y="30189"/>
                    <a:pt x="24385" y="31138"/>
                  </a:cubicBezTo>
                  <a:cubicBezTo>
                    <a:pt x="24249" y="31491"/>
                    <a:pt x="24222" y="31844"/>
                    <a:pt x="24303" y="32196"/>
                  </a:cubicBezTo>
                  <a:cubicBezTo>
                    <a:pt x="25253" y="37241"/>
                    <a:pt x="25822" y="42341"/>
                    <a:pt x="25578" y="47494"/>
                  </a:cubicBezTo>
                  <a:cubicBezTo>
                    <a:pt x="25551" y="48199"/>
                    <a:pt x="25578" y="48932"/>
                    <a:pt x="25578" y="49637"/>
                  </a:cubicBezTo>
                  <a:cubicBezTo>
                    <a:pt x="25578" y="50098"/>
                    <a:pt x="25470" y="50586"/>
                    <a:pt x="25280" y="51020"/>
                  </a:cubicBezTo>
                  <a:cubicBezTo>
                    <a:pt x="25018" y="51675"/>
                    <a:pt x="24369" y="52102"/>
                    <a:pt x="23673" y="52102"/>
                  </a:cubicBezTo>
                  <a:cubicBezTo>
                    <a:pt x="23505" y="52102"/>
                    <a:pt x="23333" y="52077"/>
                    <a:pt x="23164" y="52024"/>
                  </a:cubicBezTo>
                  <a:cubicBezTo>
                    <a:pt x="20506" y="51291"/>
                    <a:pt x="17929" y="50261"/>
                    <a:pt x="15488" y="48986"/>
                  </a:cubicBezTo>
                  <a:cubicBezTo>
                    <a:pt x="13318" y="47765"/>
                    <a:pt x="11202" y="46409"/>
                    <a:pt x="9222" y="44917"/>
                  </a:cubicBezTo>
                  <a:cubicBezTo>
                    <a:pt x="7459" y="43643"/>
                    <a:pt x="5805" y="42259"/>
                    <a:pt x="4232" y="40767"/>
                  </a:cubicBezTo>
                  <a:cubicBezTo>
                    <a:pt x="3364" y="39899"/>
                    <a:pt x="2550" y="39004"/>
                    <a:pt x="1682" y="38109"/>
                  </a:cubicBezTo>
                  <a:cubicBezTo>
                    <a:pt x="1546" y="37947"/>
                    <a:pt x="1411" y="37784"/>
                    <a:pt x="1329" y="37567"/>
                  </a:cubicBezTo>
                  <a:cubicBezTo>
                    <a:pt x="868" y="36617"/>
                    <a:pt x="1031" y="35858"/>
                    <a:pt x="1926" y="35261"/>
                  </a:cubicBezTo>
                  <a:cubicBezTo>
                    <a:pt x="2577" y="34827"/>
                    <a:pt x="3255" y="34420"/>
                    <a:pt x="3960" y="34068"/>
                  </a:cubicBezTo>
                  <a:cubicBezTo>
                    <a:pt x="6374" y="32902"/>
                    <a:pt x="8843" y="31871"/>
                    <a:pt x="11392" y="30949"/>
                  </a:cubicBezTo>
                  <a:cubicBezTo>
                    <a:pt x="13074" y="30325"/>
                    <a:pt x="14783" y="29728"/>
                    <a:pt x="16464" y="29131"/>
                  </a:cubicBezTo>
                  <a:cubicBezTo>
                    <a:pt x="16898" y="28969"/>
                    <a:pt x="17278" y="28724"/>
                    <a:pt x="17576" y="28372"/>
                  </a:cubicBezTo>
                  <a:cubicBezTo>
                    <a:pt x="18336" y="27504"/>
                    <a:pt x="19014" y="26582"/>
                    <a:pt x="19638" y="25605"/>
                  </a:cubicBezTo>
                  <a:cubicBezTo>
                    <a:pt x="22649" y="21076"/>
                    <a:pt x="25687" y="16546"/>
                    <a:pt x="28562" y="11908"/>
                  </a:cubicBezTo>
                  <a:cubicBezTo>
                    <a:pt x="29728" y="10009"/>
                    <a:pt x="30949" y="8137"/>
                    <a:pt x="32115" y="6239"/>
                  </a:cubicBezTo>
                  <a:cubicBezTo>
                    <a:pt x="32214" y="6065"/>
                    <a:pt x="32427" y="5937"/>
                    <a:pt x="32628" y="5937"/>
                  </a:cubicBezTo>
                  <a:close/>
                  <a:moveTo>
                    <a:pt x="31600" y="0"/>
                  </a:moveTo>
                  <a:cubicBezTo>
                    <a:pt x="31383" y="0"/>
                    <a:pt x="31274" y="109"/>
                    <a:pt x="31111" y="516"/>
                  </a:cubicBezTo>
                  <a:cubicBezTo>
                    <a:pt x="30786" y="1248"/>
                    <a:pt x="30460" y="2008"/>
                    <a:pt x="30162" y="2740"/>
                  </a:cubicBezTo>
                  <a:lnTo>
                    <a:pt x="29891" y="3418"/>
                  </a:lnTo>
                  <a:cubicBezTo>
                    <a:pt x="29864" y="3526"/>
                    <a:pt x="29836" y="3635"/>
                    <a:pt x="29809" y="3716"/>
                  </a:cubicBezTo>
                  <a:cubicBezTo>
                    <a:pt x="29674" y="4042"/>
                    <a:pt x="29864" y="4422"/>
                    <a:pt x="30216" y="4503"/>
                  </a:cubicBezTo>
                  <a:cubicBezTo>
                    <a:pt x="30487" y="4611"/>
                    <a:pt x="30732" y="4747"/>
                    <a:pt x="31003" y="4883"/>
                  </a:cubicBezTo>
                  <a:cubicBezTo>
                    <a:pt x="31193" y="4964"/>
                    <a:pt x="31301" y="5127"/>
                    <a:pt x="31355" y="5317"/>
                  </a:cubicBezTo>
                  <a:cubicBezTo>
                    <a:pt x="31410" y="5506"/>
                    <a:pt x="31383" y="5696"/>
                    <a:pt x="31301" y="5859"/>
                  </a:cubicBezTo>
                  <a:cubicBezTo>
                    <a:pt x="31138" y="6103"/>
                    <a:pt x="31003" y="6320"/>
                    <a:pt x="30867" y="6564"/>
                  </a:cubicBezTo>
                  <a:cubicBezTo>
                    <a:pt x="30298" y="7432"/>
                    <a:pt x="29755" y="8300"/>
                    <a:pt x="29213" y="9195"/>
                  </a:cubicBezTo>
                  <a:cubicBezTo>
                    <a:pt x="27938" y="11257"/>
                    <a:pt x="26609" y="13372"/>
                    <a:pt x="25280" y="15461"/>
                  </a:cubicBezTo>
                  <a:cubicBezTo>
                    <a:pt x="23842" y="17712"/>
                    <a:pt x="22350" y="19963"/>
                    <a:pt x="20940" y="22160"/>
                  </a:cubicBezTo>
                  <a:cubicBezTo>
                    <a:pt x="20018" y="23571"/>
                    <a:pt x="19095" y="24981"/>
                    <a:pt x="18173" y="26392"/>
                  </a:cubicBezTo>
                  <a:cubicBezTo>
                    <a:pt x="17821" y="26907"/>
                    <a:pt x="17414" y="27395"/>
                    <a:pt x="16953" y="27829"/>
                  </a:cubicBezTo>
                  <a:cubicBezTo>
                    <a:pt x="16681" y="28101"/>
                    <a:pt x="16356" y="28290"/>
                    <a:pt x="16003" y="28399"/>
                  </a:cubicBezTo>
                  <a:cubicBezTo>
                    <a:pt x="13644" y="29158"/>
                    <a:pt x="11175" y="30054"/>
                    <a:pt x="8436" y="31166"/>
                  </a:cubicBezTo>
                  <a:cubicBezTo>
                    <a:pt x="6483" y="31979"/>
                    <a:pt x="4557" y="32793"/>
                    <a:pt x="2957" y="33498"/>
                  </a:cubicBezTo>
                  <a:cubicBezTo>
                    <a:pt x="2062" y="33878"/>
                    <a:pt x="1302" y="34475"/>
                    <a:pt x="705" y="35207"/>
                  </a:cubicBezTo>
                  <a:cubicBezTo>
                    <a:pt x="109" y="35858"/>
                    <a:pt x="0" y="36807"/>
                    <a:pt x="380" y="37567"/>
                  </a:cubicBezTo>
                  <a:cubicBezTo>
                    <a:pt x="651" y="38218"/>
                    <a:pt x="1058" y="38787"/>
                    <a:pt x="1519" y="39276"/>
                  </a:cubicBezTo>
                  <a:cubicBezTo>
                    <a:pt x="2089" y="39845"/>
                    <a:pt x="2658" y="40415"/>
                    <a:pt x="3228" y="40957"/>
                  </a:cubicBezTo>
                  <a:cubicBezTo>
                    <a:pt x="3526" y="41283"/>
                    <a:pt x="3825" y="41581"/>
                    <a:pt x="4123" y="41879"/>
                  </a:cubicBezTo>
                  <a:cubicBezTo>
                    <a:pt x="4313" y="42069"/>
                    <a:pt x="4638" y="42368"/>
                    <a:pt x="4828" y="42558"/>
                  </a:cubicBezTo>
                  <a:cubicBezTo>
                    <a:pt x="6049" y="43588"/>
                    <a:pt x="7405" y="44646"/>
                    <a:pt x="9087" y="45921"/>
                  </a:cubicBezTo>
                  <a:cubicBezTo>
                    <a:pt x="11772" y="47928"/>
                    <a:pt x="14674" y="49637"/>
                    <a:pt x="17739" y="51047"/>
                  </a:cubicBezTo>
                  <a:cubicBezTo>
                    <a:pt x="19611" y="51861"/>
                    <a:pt x="21564" y="52512"/>
                    <a:pt x="23571" y="53000"/>
                  </a:cubicBezTo>
                  <a:cubicBezTo>
                    <a:pt x="23734" y="53027"/>
                    <a:pt x="23923" y="53054"/>
                    <a:pt x="24113" y="53054"/>
                  </a:cubicBezTo>
                  <a:cubicBezTo>
                    <a:pt x="24602" y="53054"/>
                    <a:pt x="25063" y="52892"/>
                    <a:pt x="25442" y="52566"/>
                  </a:cubicBezTo>
                  <a:cubicBezTo>
                    <a:pt x="25849" y="52241"/>
                    <a:pt x="26121" y="51807"/>
                    <a:pt x="26229" y="51291"/>
                  </a:cubicBezTo>
                  <a:cubicBezTo>
                    <a:pt x="26446" y="50640"/>
                    <a:pt x="26527" y="49962"/>
                    <a:pt x="26527" y="49257"/>
                  </a:cubicBezTo>
                  <a:cubicBezTo>
                    <a:pt x="26527" y="48308"/>
                    <a:pt x="26500" y="47169"/>
                    <a:pt x="26446" y="46029"/>
                  </a:cubicBezTo>
                  <a:lnTo>
                    <a:pt x="26446" y="45650"/>
                  </a:lnTo>
                  <a:cubicBezTo>
                    <a:pt x="26365" y="43832"/>
                    <a:pt x="26283" y="41934"/>
                    <a:pt x="26175" y="40062"/>
                  </a:cubicBezTo>
                  <a:lnTo>
                    <a:pt x="26175" y="40008"/>
                  </a:lnTo>
                  <a:cubicBezTo>
                    <a:pt x="26093" y="38164"/>
                    <a:pt x="25904" y="36319"/>
                    <a:pt x="25578" y="34475"/>
                  </a:cubicBezTo>
                  <a:cubicBezTo>
                    <a:pt x="25497" y="34014"/>
                    <a:pt x="25442" y="33498"/>
                    <a:pt x="25388" y="33037"/>
                  </a:cubicBezTo>
                  <a:cubicBezTo>
                    <a:pt x="25334" y="32739"/>
                    <a:pt x="25307" y="32468"/>
                    <a:pt x="25280" y="32196"/>
                  </a:cubicBezTo>
                  <a:cubicBezTo>
                    <a:pt x="25198" y="31735"/>
                    <a:pt x="25280" y="31247"/>
                    <a:pt x="25470" y="30813"/>
                  </a:cubicBezTo>
                  <a:cubicBezTo>
                    <a:pt x="25741" y="30298"/>
                    <a:pt x="26012" y="29755"/>
                    <a:pt x="26283" y="29213"/>
                  </a:cubicBezTo>
                  <a:cubicBezTo>
                    <a:pt x="28155" y="25632"/>
                    <a:pt x="29864" y="22513"/>
                    <a:pt x="31518" y="19746"/>
                  </a:cubicBezTo>
                  <a:lnTo>
                    <a:pt x="32440" y="18173"/>
                  </a:lnTo>
                  <a:cubicBezTo>
                    <a:pt x="34176" y="15217"/>
                    <a:pt x="35994" y="12179"/>
                    <a:pt x="37594" y="9033"/>
                  </a:cubicBezTo>
                  <a:cubicBezTo>
                    <a:pt x="37757" y="8707"/>
                    <a:pt x="38082" y="8517"/>
                    <a:pt x="38435" y="8517"/>
                  </a:cubicBezTo>
                  <a:cubicBezTo>
                    <a:pt x="38570" y="8517"/>
                    <a:pt x="38706" y="8544"/>
                    <a:pt x="38842" y="8599"/>
                  </a:cubicBezTo>
                  <a:lnTo>
                    <a:pt x="38977" y="8653"/>
                  </a:lnTo>
                  <a:lnTo>
                    <a:pt x="39031" y="8680"/>
                  </a:lnTo>
                  <a:cubicBezTo>
                    <a:pt x="39221" y="8761"/>
                    <a:pt x="39438" y="8843"/>
                    <a:pt x="39628" y="8897"/>
                  </a:cubicBezTo>
                  <a:cubicBezTo>
                    <a:pt x="39737" y="8897"/>
                    <a:pt x="39818" y="8924"/>
                    <a:pt x="39899" y="8924"/>
                  </a:cubicBezTo>
                  <a:cubicBezTo>
                    <a:pt x="40089" y="8924"/>
                    <a:pt x="40198" y="8870"/>
                    <a:pt x="40361" y="8544"/>
                  </a:cubicBezTo>
                  <a:cubicBezTo>
                    <a:pt x="40550" y="8083"/>
                    <a:pt x="40740" y="7703"/>
                    <a:pt x="40930" y="7351"/>
                  </a:cubicBezTo>
                  <a:cubicBezTo>
                    <a:pt x="41174" y="6836"/>
                    <a:pt x="41391" y="6374"/>
                    <a:pt x="41662" y="5751"/>
                  </a:cubicBezTo>
                  <a:cubicBezTo>
                    <a:pt x="41771" y="5534"/>
                    <a:pt x="41852" y="5317"/>
                    <a:pt x="41907" y="5100"/>
                  </a:cubicBezTo>
                  <a:cubicBezTo>
                    <a:pt x="41961" y="4828"/>
                    <a:pt x="41825" y="4530"/>
                    <a:pt x="41554" y="4422"/>
                  </a:cubicBezTo>
                  <a:lnTo>
                    <a:pt x="41473" y="4367"/>
                  </a:lnTo>
                  <a:lnTo>
                    <a:pt x="41256" y="4259"/>
                  </a:lnTo>
                  <a:cubicBezTo>
                    <a:pt x="40469" y="3879"/>
                    <a:pt x="39710" y="3445"/>
                    <a:pt x="38950" y="3038"/>
                  </a:cubicBezTo>
                  <a:cubicBezTo>
                    <a:pt x="37296" y="2089"/>
                    <a:pt x="35560" y="1275"/>
                    <a:pt x="33797" y="597"/>
                  </a:cubicBezTo>
                  <a:cubicBezTo>
                    <a:pt x="33200" y="380"/>
                    <a:pt x="32603" y="217"/>
                    <a:pt x="32006" y="55"/>
                  </a:cubicBezTo>
                  <a:cubicBezTo>
                    <a:pt x="31871" y="27"/>
                    <a:pt x="31735" y="0"/>
                    <a:pt x="31600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56"/>
            <p:cNvSpPr/>
            <p:nvPr/>
          </p:nvSpPr>
          <p:spPr>
            <a:xfrm>
              <a:off x="2586363" y="5410988"/>
              <a:ext cx="1049025" cy="1326375"/>
            </a:xfrm>
            <a:custGeom>
              <a:avLst/>
              <a:gdLst/>
              <a:ahLst/>
              <a:cxnLst/>
              <a:rect l="l" t="t" r="r" b="b"/>
              <a:pathLst>
                <a:path w="41961" h="53055" extrusionOk="0">
                  <a:moveTo>
                    <a:pt x="32169" y="814"/>
                  </a:moveTo>
                  <a:cubicBezTo>
                    <a:pt x="32223" y="814"/>
                    <a:pt x="32305" y="841"/>
                    <a:pt x="32386" y="868"/>
                  </a:cubicBezTo>
                  <a:cubicBezTo>
                    <a:pt x="34041" y="1492"/>
                    <a:pt x="38760" y="3825"/>
                    <a:pt x="40686" y="4828"/>
                  </a:cubicBezTo>
                  <a:cubicBezTo>
                    <a:pt x="40930" y="4964"/>
                    <a:pt x="41066" y="5262"/>
                    <a:pt x="40957" y="5534"/>
                  </a:cubicBezTo>
                  <a:cubicBezTo>
                    <a:pt x="40767" y="6022"/>
                    <a:pt x="40578" y="6402"/>
                    <a:pt x="40361" y="6836"/>
                  </a:cubicBezTo>
                  <a:cubicBezTo>
                    <a:pt x="40252" y="7080"/>
                    <a:pt x="40116" y="7351"/>
                    <a:pt x="39981" y="7649"/>
                  </a:cubicBezTo>
                  <a:cubicBezTo>
                    <a:pt x="39872" y="7866"/>
                    <a:pt x="39655" y="8029"/>
                    <a:pt x="39411" y="8029"/>
                  </a:cubicBezTo>
                  <a:cubicBezTo>
                    <a:pt x="39303" y="8029"/>
                    <a:pt x="39221" y="8002"/>
                    <a:pt x="39140" y="7948"/>
                  </a:cubicBezTo>
                  <a:cubicBezTo>
                    <a:pt x="38326" y="7568"/>
                    <a:pt x="37485" y="7161"/>
                    <a:pt x="36672" y="6781"/>
                  </a:cubicBezTo>
                  <a:cubicBezTo>
                    <a:pt x="34882" y="5886"/>
                    <a:pt x="32983" y="4964"/>
                    <a:pt x="31084" y="4150"/>
                  </a:cubicBezTo>
                  <a:cubicBezTo>
                    <a:pt x="30759" y="4015"/>
                    <a:pt x="30623" y="3662"/>
                    <a:pt x="30732" y="3309"/>
                  </a:cubicBezTo>
                  <a:cubicBezTo>
                    <a:pt x="30976" y="2550"/>
                    <a:pt x="31328" y="1818"/>
                    <a:pt x="31600" y="1194"/>
                  </a:cubicBezTo>
                  <a:cubicBezTo>
                    <a:pt x="31708" y="977"/>
                    <a:pt x="31925" y="814"/>
                    <a:pt x="32169" y="814"/>
                  </a:cubicBezTo>
                  <a:close/>
                  <a:moveTo>
                    <a:pt x="32628" y="5937"/>
                  </a:moveTo>
                  <a:cubicBezTo>
                    <a:pt x="32647" y="5937"/>
                    <a:pt x="32666" y="5938"/>
                    <a:pt x="32684" y="5940"/>
                  </a:cubicBezTo>
                  <a:cubicBezTo>
                    <a:pt x="32766" y="5940"/>
                    <a:pt x="32874" y="5940"/>
                    <a:pt x="32956" y="5968"/>
                  </a:cubicBezTo>
                  <a:cubicBezTo>
                    <a:pt x="33824" y="6320"/>
                    <a:pt x="35424" y="7080"/>
                    <a:pt x="36482" y="7649"/>
                  </a:cubicBezTo>
                  <a:cubicBezTo>
                    <a:pt x="36834" y="7812"/>
                    <a:pt x="36997" y="8219"/>
                    <a:pt x="36807" y="8571"/>
                  </a:cubicBezTo>
                  <a:cubicBezTo>
                    <a:pt x="36590" y="9005"/>
                    <a:pt x="36373" y="9439"/>
                    <a:pt x="36129" y="9873"/>
                  </a:cubicBezTo>
                  <a:cubicBezTo>
                    <a:pt x="34665" y="12477"/>
                    <a:pt x="33200" y="15108"/>
                    <a:pt x="31681" y="17658"/>
                  </a:cubicBezTo>
                  <a:cubicBezTo>
                    <a:pt x="29592" y="21184"/>
                    <a:pt x="27612" y="24764"/>
                    <a:pt x="25714" y="28372"/>
                  </a:cubicBezTo>
                  <a:cubicBezTo>
                    <a:pt x="25198" y="29267"/>
                    <a:pt x="24764" y="30189"/>
                    <a:pt x="24385" y="31138"/>
                  </a:cubicBezTo>
                  <a:cubicBezTo>
                    <a:pt x="24249" y="31491"/>
                    <a:pt x="24222" y="31844"/>
                    <a:pt x="24303" y="32196"/>
                  </a:cubicBezTo>
                  <a:cubicBezTo>
                    <a:pt x="25253" y="37241"/>
                    <a:pt x="25822" y="42341"/>
                    <a:pt x="25578" y="47494"/>
                  </a:cubicBezTo>
                  <a:cubicBezTo>
                    <a:pt x="25551" y="48199"/>
                    <a:pt x="25578" y="48932"/>
                    <a:pt x="25578" y="49637"/>
                  </a:cubicBezTo>
                  <a:cubicBezTo>
                    <a:pt x="25578" y="50098"/>
                    <a:pt x="25470" y="50586"/>
                    <a:pt x="25280" y="51020"/>
                  </a:cubicBezTo>
                  <a:cubicBezTo>
                    <a:pt x="25018" y="51675"/>
                    <a:pt x="24369" y="52102"/>
                    <a:pt x="23673" y="52102"/>
                  </a:cubicBezTo>
                  <a:cubicBezTo>
                    <a:pt x="23505" y="52102"/>
                    <a:pt x="23333" y="52077"/>
                    <a:pt x="23164" y="52024"/>
                  </a:cubicBezTo>
                  <a:cubicBezTo>
                    <a:pt x="20506" y="51291"/>
                    <a:pt x="17929" y="50261"/>
                    <a:pt x="15488" y="48986"/>
                  </a:cubicBezTo>
                  <a:cubicBezTo>
                    <a:pt x="13318" y="47765"/>
                    <a:pt x="11202" y="46409"/>
                    <a:pt x="9222" y="44917"/>
                  </a:cubicBezTo>
                  <a:cubicBezTo>
                    <a:pt x="7459" y="43643"/>
                    <a:pt x="5805" y="42259"/>
                    <a:pt x="4232" y="40767"/>
                  </a:cubicBezTo>
                  <a:cubicBezTo>
                    <a:pt x="3364" y="39899"/>
                    <a:pt x="2550" y="39004"/>
                    <a:pt x="1682" y="38109"/>
                  </a:cubicBezTo>
                  <a:cubicBezTo>
                    <a:pt x="1546" y="37947"/>
                    <a:pt x="1411" y="37784"/>
                    <a:pt x="1329" y="37567"/>
                  </a:cubicBezTo>
                  <a:cubicBezTo>
                    <a:pt x="868" y="36617"/>
                    <a:pt x="1031" y="35858"/>
                    <a:pt x="1926" y="35261"/>
                  </a:cubicBezTo>
                  <a:cubicBezTo>
                    <a:pt x="2577" y="34827"/>
                    <a:pt x="3255" y="34420"/>
                    <a:pt x="3960" y="34068"/>
                  </a:cubicBezTo>
                  <a:cubicBezTo>
                    <a:pt x="6374" y="32902"/>
                    <a:pt x="8843" y="31871"/>
                    <a:pt x="11392" y="30949"/>
                  </a:cubicBezTo>
                  <a:cubicBezTo>
                    <a:pt x="13074" y="30325"/>
                    <a:pt x="14783" y="29728"/>
                    <a:pt x="16464" y="29131"/>
                  </a:cubicBezTo>
                  <a:cubicBezTo>
                    <a:pt x="16898" y="28969"/>
                    <a:pt x="17278" y="28724"/>
                    <a:pt x="17576" y="28372"/>
                  </a:cubicBezTo>
                  <a:cubicBezTo>
                    <a:pt x="18336" y="27504"/>
                    <a:pt x="19014" y="26582"/>
                    <a:pt x="19638" y="25605"/>
                  </a:cubicBezTo>
                  <a:cubicBezTo>
                    <a:pt x="22649" y="21076"/>
                    <a:pt x="25687" y="16546"/>
                    <a:pt x="28562" y="11908"/>
                  </a:cubicBezTo>
                  <a:cubicBezTo>
                    <a:pt x="29728" y="10009"/>
                    <a:pt x="30949" y="8137"/>
                    <a:pt x="32115" y="6239"/>
                  </a:cubicBezTo>
                  <a:cubicBezTo>
                    <a:pt x="32214" y="6065"/>
                    <a:pt x="32427" y="5937"/>
                    <a:pt x="32628" y="5937"/>
                  </a:cubicBezTo>
                  <a:close/>
                  <a:moveTo>
                    <a:pt x="31600" y="0"/>
                  </a:moveTo>
                  <a:cubicBezTo>
                    <a:pt x="31383" y="0"/>
                    <a:pt x="31274" y="109"/>
                    <a:pt x="31111" y="516"/>
                  </a:cubicBezTo>
                  <a:cubicBezTo>
                    <a:pt x="30786" y="1248"/>
                    <a:pt x="30460" y="2008"/>
                    <a:pt x="30162" y="2740"/>
                  </a:cubicBezTo>
                  <a:lnTo>
                    <a:pt x="29891" y="3418"/>
                  </a:lnTo>
                  <a:cubicBezTo>
                    <a:pt x="29864" y="3526"/>
                    <a:pt x="29836" y="3635"/>
                    <a:pt x="29809" y="3716"/>
                  </a:cubicBezTo>
                  <a:cubicBezTo>
                    <a:pt x="29674" y="4042"/>
                    <a:pt x="29864" y="4422"/>
                    <a:pt x="30216" y="4503"/>
                  </a:cubicBezTo>
                  <a:cubicBezTo>
                    <a:pt x="30487" y="4611"/>
                    <a:pt x="30732" y="4747"/>
                    <a:pt x="31003" y="4883"/>
                  </a:cubicBezTo>
                  <a:cubicBezTo>
                    <a:pt x="31193" y="4964"/>
                    <a:pt x="31301" y="5127"/>
                    <a:pt x="31355" y="5317"/>
                  </a:cubicBezTo>
                  <a:cubicBezTo>
                    <a:pt x="31410" y="5506"/>
                    <a:pt x="31383" y="5696"/>
                    <a:pt x="31301" y="5859"/>
                  </a:cubicBezTo>
                  <a:cubicBezTo>
                    <a:pt x="31138" y="6103"/>
                    <a:pt x="31003" y="6320"/>
                    <a:pt x="30867" y="6564"/>
                  </a:cubicBezTo>
                  <a:cubicBezTo>
                    <a:pt x="30298" y="7432"/>
                    <a:pt x="29755" y="8300"/>
                    <a:pt x="29213" y="9195"/>
                  </a:cubicBezTo>
                  <a:cubicBezTo>
                    <a:pt x="27938" y="11257"/>
                    <a:pt x="26609" y="13372"/>
                    <a:pt x="25280" y="15461"/>
                  </a:cubicBezTo>
                  <a:cubicBezTo>
                    <a:pt x="23842" y="17712"/>
                    <a:pt x="22350" y="19963"/>
                    <a:pt x="20940" y="22160"/>
                  </a:cubicBezTo>
                  <a:cubicBezTo>
                    <a:pt x="20018" y="23571"/>
                    <a:pt x="19095" y="24981"/>
                    <a:pt x="18173" y="26392"/>
                  </a:cubicBezTo>
                  <a:cubicBezTo>
                    <a:pt x="17821" y="26907"/>
                    <a:pt x="17414" y="27395"/>
                    <a:pt x="16953" y="27829"/>
                  </a:cubicBezTo>
                  <a:cubicBezTo>
                    <a:pt x="16681" y="28101"/>
                    <a:pt x="16356" y="28290"/>
                    <a:pt x="16003" y="28399"/>
                  </a:cubicBezTo>
                  <a:cubicBezTo>
                    <a:pt x="13644" y="29158"/>
                    <a:pt x="11175" y="30054"/>
                    <a:pt x="8436" y="31166"/>
                  </a:cubicBezTo>
                  <a:cubicBezTo>
                    <a:pt x="6483" y="31979"/>
                    <a:pt x="4557" y="32793"/>
                    <a:pt x="2957" y="33498"/>
                  </a:cubicBezTo>
                  <a:cubicBezTo>
                    <a:pt x="2062" y="33878"/>
                    <a:pt x="1302" y="34475"/>
                    <a:pt x="705" y="35207"/>
                  </a:cubicBezTo>
                  <a:cubicBezTo>
                    <a:pt x="109" y="35858"/>
                    <a:pt x="0" y="36807"/>
                    <a:pt x="380" y="37567"/>
                  </a:cubicBezTo>
                  <a:cubicBezTo>
                    <a:pt x="651" y="38218"/>
                    <a:pt x="1058" y="38787"/>
                    <a:pt x="1519" y="39276"/>
                  </a:cubicBezTo>
                  <a:cubicBezTo>
                    <a:pt x="2089" y="39845"/>
                    <a:pt x="2658" y="40415"/>
                    <a:pt x="3228" y="40957"/>
                  </a:cubicBezTo>
                  <a:cubicBezTo>
                    <a:pt x="3526" y="41283"/>
                    <a:pt x="3825" y="41581"/>
                    <a:pt x="4123" y="41879"/>
                  </a:cubicBezTo>
                  <a:cubicBezTo>
                    <a:pt x="4313" y="42069"/>
                    <a:pt x="4638" y="42368"/>
                    <a:pt x="4828" y="42558"/>
                  </a:cubicBezTo>
                  <a:cubicBezTo>
                    <a:pt x="6049" y="43588"/>
                    <a:pt x="7405" y="44646"/>
                    <a:pt x="9087" y="45921"/>
                  </a:cubicBezTo>
                  <a:cubicBezTo>
                    <a:pt x="11772" y="47928"/>
                    <a:pt x="14674" y="49637"/>
                    <a:pt x="17739" y="51047"/>
                  </a:cubicBezTo>
                  <a:cubicBezTo>
                    <a:pt x="19611" y="51861"/>
                    <a:pt x="21564" y="52512"/>
                    <a:pt x="23571" y="53000"/>
                  </a:cubicBezTo>
                  <a:cubicBezTo>
                    <a:pt x="23734" y="53027"/>
                    <a:pt x="23923" y="53054"/>
                    <a:pt x="24113" y="53054"/>
                  </a:cubicBezTo>
                  <a:cubicBezTo>
                    <a:pt x="24602" y="53054"/>
                    <a:pt x="25063" y="52892"/>
                    <a:pt x="25442" y="52566"/>
                  </a:cubicBezTo>
                  <a:cubicBezTo>
                    <a:pt x="25849" y="52241"/>
                    <a:pt x="26121" y="51807"/>
                    <a:pt x="26229" y="51291"/>
                  </a:cubicBezTo>
                  <a:cubicBezTo>
                    <a:pt x="26446" y="50640"/>
                    <a:pt x="26527" y="49962"/>
                    <a:pt x="26527" y="49257"/>
                  </a:cubicBezTo>
                  <a:cubicBezTo>
                    <a:pt x="26527" y="48308"/>
                    <a:pt x="26500" y="47169"/>
                    <a:pt x="26446" y="46029"/>
                  </a:cubicBezTo>
                  <a:lnTo>
                    <a:pt x="26446" y="45650"/>
                  </a:lnTo>
                  <a:cubicBezTo>
                    <a:pt x="26365" y="43832"/>
                    <a:pt x="26283" y="41934"/>
                    <a:pt x="26175" y="40062"/>
                  </a:cubicBezTo>
                  <a:lnTo>
                    <a:pt x="26175" y="40008"/>
                  </a:lnTo>
                  <a:cubicBezTo>
                    <a:pt x="26093" y="38164"/>
                    <a:pt x="25904" y="36319"/>
                    <a:pt x="25578" y="34475"/>
                  </a:cubicBezTo>
                  <a:cubicBezTo>
                    <a:pt x="25497" y="34014"/>
                    <a:pt x="25442" y="33498"/>
                    <a:pt x="25388" y="33037"/>
                  </a:cubicBezTo>
                  <a:cubicBezTo>
                    <a:pt x="25334" y="32739"/>
                    <a:pt x="25307" y="32468"/>
                    <a:pt x="25280" y="32196"/>
                  </a:cubicBezTo>
                  <a:cubicBezTo>
                    <a:pt x="25198" y="31735"/>
                    <a:pt x="25280" y="31247"/>
                    <a:pt x="25470" y="30813"/>
                  </a:cubicBezTo>
                  <a:cubicBezTo>
                    <a:pt x="25741" y="30298"/>
                    <a:pt x="26012" y="29755"/>
                    <a:pt x="26283" y="29213"/>
                  </a:cubicBezTo>
                  <a:cubicBezTo>
                    <a:pt x="28155" y="25632"/>
                    <a:pt x="29864" y="22513"/>
                    <a:pt x="31518" y="19746"/>
                  </a:cubicBezTo>
                  <a:lnTo>
                    <a:pt x="32440" y="18173"/>
                  </a:lnTo>
                  <a:cubicBezTo>
                    <a:pt x="34176" y="15217"/>
                    <a:pt x="35994" y="12179"/>
                    <a:pt x="37594" y="9033"/>
                  </a:cubicBezTo>
                  <a:cubicBezTo>
                    <a:pt x="37757" y="8707"/>
                    <a:pt x="38082" y="8517"/>
                    <a:pt x="38435" y="8517"/>
                  </a:cubicBezTo>
                  <a:cubicBezTo>
                    <a:pt x="38570" y="8517"/>
                    <a:pt x="38706" y="8544"/>
                    <a:pt x="38842" y="8599"/>
                  </a:cubicBezTo>
                  <a:lnTo>
                    <a:pt x="38977" y="8653"/>
                  </a:lnTo>
                  <a:lnTo>
                    <a:pt x="39031" y="8680"/>
                  </a:lnTo>
                  <a:cubicBezTo>
                    <a:pt x="39221" y="8761"/>
                    <a:pt x="39438" y="8843"/>
                    <a:pt x="39628" y="8897"/>
                  </a:cubicBezTo>
                  <a:cubicBezTo>
                    <a:pt x="39737" y="8897"/>
                    <a:pt x="39818" y="8924"/>
                    <a:pt x="39899" y="8924"/>
                  </a:cubicBezTo>
                  <a:cubicBezTo>
                    <a:pt x="40089" y="8924"/>
                    <a:pt x="40198" y="8870"/>
                    <a:pt x="40361" y="8544"/>
                  </a:cubicBezTo>
                  <a:cubicBezTo>
                    <a:pt x="40550" y="8083"/>
                    <a:pt x="40740" y="7703"/>
                    <a:pt x="40930" y="7351"/>
                  </a:cubicBezTo>
                  <a:cubicBezTo>
                    <a:pt x="41174" y="6836"/>
                    <a:pt x="41391" y="6374"/>
                    <a:pt x="41662" y="5751"/>
                  </a:cubicBezTo>
                  <a:cubicBezTo>
                    <a:pt x="41771" y="5534"/>
                    <a:pt x="41852" y="5317"/>
                    <a:pt x="41907" y="5100"/>
                  </a:cubicBezTo>
                  <a:cubicBezTo>
                    <a:pt x="41961" y="4828"/>
                    <a:pt x="41825" y="4530"/>
                    <a:pt x="41554" y="4422"/>
                  </a:cubicBezTo>
                  <a:lnTo>
                    <a:pt x="41473" y="4367"/>
                  </a:lnTo>
                  <a:lnTo>
                    <a:pt x="41256" y="4259"/>
                  </a:lnTo>
                  <a:cubicBezTo>
                    <a:pt x="40469" y="3879"/>
                    <a:pt x="39710" y="3445"/>
                    <a:pt x="38950" y="3038"/>
                  </a:cubicBezTo>
                  <a:cubicBezTo>
                    <a:pt x="37296" y="2089"/>
                    <a:pt x="35560" y="1275"/>
                    <a:pt x="33797" y="597"/>
                  </a:cubicBezTo>
                  <a:cubicBezTo>
                    <a:pt x="33200" y="380"/>
                    <a:pt x="32603" y="217"/>
                    <a:pt x="32006" y="55"/>
                  </a:cubicBezTo>
                  <a:cubicBezTo>
                    <a:pt x="31871" y="27"/>
                    <a:pt x="31735" y="0"/>
                    <a:pt x="31600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56"/>
            <p:cNvSpPr/>
            <p:nvPr/>
          </p:nvSpPr>
          <p:spPr>
            <a:xfrm>
              <a:off x="2608738" y="5558713"/>
              <a:ext cx="903250" cy="1154225"/>
            </a:xfrm>
            <a:custGeom>
              <a:avLst/>
              <a:gdLst/>
              <a:ahLst/>
              <a:cxnLst/>
              <a:rect l="l" t="t" r="r" b="b"/>
              <a:pathLst>
                <a:path w="36130" h="46169" extrusionOk="0">
                  <a:moveTo>
                    <a:pt x="31823" y="1"/>
                  </a:moveTo>
                  <a:cubicBezTo>
                    <a:pt x="31601" y="1"/>
                    <a:pt x="31382" y="117"/>
                    <a:pt x="31247" y="330"/>
                  </a:cubicBezTo>
                  <a:cubicBezTo>
                    <a:pt x="30081" y="2201"/>
                    <a:pt x="28887" y="4100"/>
                    <a:pt x="27694" y="5999"/>
                  </a:cubicBezTo>
                  <a:cubicBezTo>
                    <a:pt x="24846" y="10610"/>
                    <a:pt x="21808" y="15139"/>
                    <a:pt x="18770" y="19669"/>
                  </a:cubicBezTo>
                  <a:cubicBezTo>
                    <a:pt x="18146" y="20646"/>
                    <a:pt x="17468" y="21568"/>
                    <a:pt x="16709" y="22463"/>
                  </a:cubicBezTo>
                  <a:cubicBezTo>
                    <a:pt x="16410" y="22788"/>
                    <a:pt x="16031" y="23060"/>
                    <a:pt x="15597" y="23195"/>
                  </a:cubicBezTo>
                  <a:cubicBezTo>
                    <a:pt x="13915" y="23792"/>
                    <a:pt x="12206" y="24389"/>
                    <a:pt x="10524" y="25012"/>
                  </a:cubicBezTo>
                  <a:cubicBezTo>
                    <a:pt x="8002" y="25935"/>
                    <a:pt x="5506" y="26965"/>
                    <a:pt x="3092" y="28132"/>
                  </a:cubicBezTo>
                  <a:cubicBezTo>
                    <a:pt x="2387" y="28484"/>
                    <a:pt x="1709" y="28891"/>
                    <a:pt x="1058" y="29325"/>
                  </a:cubicBezTo>
                  <a:cubicBezTo>
                    <a:pt x="163" y="29922"/>
                    <a:pt x="0" y="30681"/>
                    <a:pt x="461" y="31658"/>
                  </a:cubicBezTo>
                  <a:cubicBezTo>
                    <a:pt x="570" y="31848"/>
                    <a:pt x="678" y="32038"/>
                    <a:pt x="841" y="32173"/>
                  </a:cubicBezTo>
                  <a:cubicBezTo>
                    <a:pt x="1682" y="33068"/>
                    <a:pt x="2523" y="33963"/>
                    <a:pt x="3391" y="34831"/>
                  </a:cubicBezTo>
                  <a:cubicBezTo>
                    <a:pt x="4937" y="36323"/>
                    <a:pt x="6591" y="37706"/>
                    <a:pt x="8354" y="38981"/>
                  </a:cubicBezTo>
                  <a:cubicBezTo>
                    <a:pt x="10362" y="40473"/>
                    <a:pt x="12450" y="41829"/>
                    <a:pt x="14620" y="43050"/>
                  </a:cubicBezTo>
                  <a:cubicBezTo>
                    <a:pt x="17061" y="44352"/>
                    <a:pt x="19638" y="45355"/>
                    <a:pt x="22296" y="46088"/>
                  </a:cubicBezTo>
                  <a:cubicBezTo>
                    <a:pt x="22470" y="46142"/>
                    <a:pt x="22647" y="46168"/>
                    <a:pt x="22821" y="46168"/>
                  </a:cubicBezTo>
                  <a:cubicBezTo>
                    <a:pt x="23512" y="46168"/>
                    <a:pt x="24157" y="45756"/>
                    <a:pt x="24439" y="45084"/>
                  </a:cubicBezTo>
                  <a:cubicBezTo>
                    <a:pt x="24629" y="44650"/>
                    <a:pt x="24710" y="44189"/>
                    <a:pt x="24710" y="43701"/>
                  </a:cubicBezTo>
                  <a:cubicBezTo>
                    <a:pt x="24683" y="42996"/>
                    <a:pt x="24683" y="42290"/>
                    <a:pt x="24710" y="41558"/>
                  </a:cubicBezTo>
                  <a:cubicBezTo>
                    <a:pt x="24981" y="36404"/>
                    <a:pt x="24412" y="31332"/>
                    <a:pt x="23435" y="26260"/>
                  </a:cubicBezTo>
                  <a:cubicBezTo>
                    <a:pt x="23381" y="25908"/>
                    <a:pt x="23408" y="25555"/>
                    <a:pt x="23544" y="25229"/>
                  </a:cubicBezTo>
                  <a:cubicBezTo>
                    <a:pt x="23924" y="24280"/>
                    <a:pt x="24358" y="23358"/>
                    <a:pt x="24846" y="22463"/>
                  </a:cubicBezTo>
                  <a:cubicBezTo>
                    <a:pt x="26744" y="18828"/>
                    <a:pt x="28724" y="15248"/>
                    <a:pt x="30813" y="11749"/>
                  </a:cubicBezTo>
                  <a:cubicBezTo>
                    <a:pt x="32359" y="9172"/>
                    <a:pt x="33797" y="6541"/>
                    <a:pt x="35288" y="3937"/>
                  </a:cubicBezTo>
                  <a:cubicBezTo>
                    <a:pt x="35505" y="3530"/>
                    <a:pt x="35722" y="3096"/>
                    <a:pt x="35967" y="2635"/>
                  </a:cubicBezTo>
                  <a:cubicBezTo>
                    <a:pt x="36129" y="2310"/>
                    <a:pt x="35967" y="1876"/>
                    <a:pt x="35641" y="1740"/>
                  </a:cubicBezTo>
                  <a:cubicBezTo>
                    <a:pt x="34583" y="1171"/>
                    <a:pt x="32956" y="411"/>
                    <a:pt x="32088" y="59"/>
                  </a:cubicBezTo>
                  <a:cubicBezTo>
                    <a:pt x="32002" y="20"/>
                    <a:pt x="31912" y="1"/>
                    <a:pt x="31823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56"/>
            <p:cNvSpPr/>
            <p:nvPr/>
          </p:nvSpPr>
          <p:spPr>
            <a:xfrm>
              <a:off x="2710438" y="6272213"/>
              <a:ext cx="442825" cy="353275"/>
            </a:xfrm>
            <a:custGeom>
              <a:avLst/>
              <a:gdLst/>
              <a:ahLst/>
              <a:cxnLst/>
              <a:rect l="l" t="t" r="r" b="b"/>
              <a:pathLst>
                <a:path w="17713" h="14131" extrusionOk="0">
                  <a:moveTo>
                    <a:pt x="6087" y="1"/>
                  </a:moveTo>
                  <a:cubicBezTo>
                    <a:pt x="5993" y="1"/>
                    <a:pt x="5897" y="18"/>
                    <a:pt x="5805" y="53"/>
                  </a:cubicBezTo>
                  <a:lnTo>
                    <a:pt x="5643" y="134"/>
                  </a:lnTo>
                  <a:cubicBezTo>
                    <a:pt x="4992" y="405"/>
                    <a:pt x="4341" y="704"/>
                    <a:pt x="3663" y="1002"/>
                  </a:cubicBezTo>
                  <a:cubicBezTo>
                    <a:pt x="2551" y="1490"/>
                    <a:pt x="1411" y="1951"/>
                    <a:pt x="272" y="2440"/>
                  </a:cubicBezTo>
                  <a:cubicBezTo>
                    <a:pt x="55" y="2548"/>
                    <a:pt x="1" y="2847"/>
                    <a:pt x="164" y="3036"/>
                  </a:cubicBezTo>
                  <a:cubicBezTo>
                    <a:pt x="1384" y="4420"/>
                    <a:pt x="2713" y="5695"/>
                    <a:pt x="4178" y="6807"/>
                  </a:cubicBezTo>
                  <a:cubicBezTo>
                    <a:pt x="6212" y="8271"/>
                    <a:pt x="8301" y="9628"/>
                    <a:pt x="10444" y="10875"/>
                  </a:cubicBezTo>
                  <a:cubicBezTo>
                    <a:pt x="12695" y="12123"/>
                    <a:pt x="15000" y="13208"/>
                    <a:pt x="17387" y="14130"/>
                  </a:cubicBezTo>
                  <a:lnTo>
                    <a:pt x="17414" y="14130"/>
                  </a:lnTo>
                  <a:cubicBezTo>
                    <a:pt x="17496" y="14130"/>
                    <a:pt x="17550" y="14049"/>
                    <a:pt x="17550" y="13940"/>
                  </a:cubicBezTo>
                  <a:cubicBezTo>
                    <a:pt x="17604" y="11635"/>
                    <a:pt x="17659" y="9329"/>
                    <a:pt x="17713" y="6942"/>
                  </a:cubicBezTo>
                  <a:cubicBezTo>
                    <a:pt x="17713" y="6563"/>
                    <a:pt x="17469" y="6237"/>
                    <a:pt x="17116" y="6129"/>
                  </a:cubicBezTo>
                  <a:cubicBezTo>
                    <a:pt x="16818" y="6047"/>
                    <a:pt x="16574" y="5912"/>
                    <a:pt x="16357" y="5722"/>
                  </a:cubicBezTo>
                  <a:cubicBezTo>
                    <a:pt x="16112" y="5505"/>
                    <a:pt x="15868" y="5342"/>
                    <a:pt x="15624" y="5098"/>
                  </a:cubicBezTo>
                  <a:cubicBezTo>
                    <a:pt x="15217" y="4691"/>
                    <a:pt x="14621" y="4447"/>
                    <a:pt x="14024" y="4420"/>
                  </a:cubicBezTo>
                  <a:cubicBezTo>
                    <a:pt x="13726" y="4420"/>
                    <a:pt x="13400" y="4393"/>
                    <a:pt x="13102" y="4365"/>
                  </a:cubicBezTo>
                  <a:cubicBezTo>
                    <a:pt x="12152" y="4284"/>
                    <a:pt x="11284" y="3769"/>
                    <a:pt x="10769" y="2982"/>
                  </a:cubicBezTo>
                  <a:cubicBezTo>
                    <a:pt x="10633" y="2792"/>
                    <a:pt x="10471" y="2602"/>
                    <a:pt x="10308" y="2413"/>
                  </a:cubicBezTo>
                  <a:cubicBezTo>
                    <a:pt x="10064" y="2087"/>
                    <a:pt x="9711" y="1843"/>
                    <a:pt x="9304" y="1789"/>
                  </a:cubicBezTo>
                  <a:cubicBezTo>
                    <a:pt x="8925" y="1707"/>
                    <a:pt x="8545" y="1599"/>
                    <a:pt x="8192" y="1490"/>
                  </a:cubicBezTo>
                  <a:cubicBezTo>
                    <a:pt x="7568" y="1328"/>
                    <a:pt x="7053" y="921"/>
                    <a:pt x="6755" y="378"/>
                  </a:cubicBezTo>
                  <a:cubicBezTo>
                    <a:pt x="6614" y="137"/>
                    <a:pt x="6355" y="1"/>
                    <a:pt x="608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56"/>
            <p:cNvSpPr/>
            <p:nvPr/>
          </p:nvSpPr>
          <p:spPr>
            <a:xfrm>
              <a:off x="2677213" y="6242938"/>
              <a:ext cx="499100" cy="402200"/>
            </a:xfrm>
            <a:custGeom>
              <a:avLst/>
              <a:gdLst/>
              <a:ahLst/>
              <a:cxnLst/>
              <a:rect l="l" t="t" r="r" b="b"/>
              <a:pathLst>
                <a:path w="19964" h="16088" extrusionOk="0">
                  <a:moveTo>
                    <a:pt x="7416" y="1172"/>
                  </a:moveTo>
                  <a:cubicBezTo>
                    <a:pt x="7684" y="1172"/>
                    <a:pt x="7943" y="1308"/>
                    <a:pt x="8084" y="1549"/>
                  </a:cubicBezTo>
                  <a:cubicBezTo>
                    <a:pt x="8382" y="2092"/>
                    <a:pt x="8897" y="2499"/>
                    <a:pt x="9521" y="2661"/>
                  </a:cubicBezTo>
                  <a:cubicBezTo>
                    <a:pt x="9874" y="2770"/>
                    <a:pt x="10254" y="2878"/>
                    <a:pt x="10633" y="2960"/>
                  </a:cubicBezTo>
                  <a:cubicBezTo>
                    <a:pt x="11040" y="3014"/>
                    <a:pt x="11393" y="3258"/>
                    <a:pt x="11637" y="3584"/>
                  </a:cubicBezTo>
                  <a:cubicBezTo>
                    <a:pt x="11800" y="3773"/>
                    <a:pt x="11962" y="3963"/>
                    <a:pt x="12098" y="4153"/>
                  </a:cubicBezTo>
                  <a:cubicBezTo>
                    <a:pt x="12613" y="4940"/>
                    <a:pt x="13481" y="5455"/>
                    <a:pt x="14431" y="5536"/>
                  </a:cubicBezTo>
                  <a:cubicBezTo>
                    <a:pt x="14729" y="5564"/>
                    <a:pt x="15055" y="5591"/>
                    <a:pt x="15353" y="5591"/>
                  </a:cubicBezTo>
                  <a:cubicBezTo>
                    <a:pt x="15950" y="5618"/>
                    <a:pt x="16546" y="5862"/>
                    <a:pt x="16953" y="6269"/>
                  </a:cubicBezTo>
                  <a:cubicBezTo>
                    <a:pt x="17197" y="6513"/>
                    <a:pt x="17441" y="6676"/>
                    <a:pt x="17686" y="6893"/>
                  </a:cubicBezTo>
                  <a:cubicBezTo>
                    <a:pt x="17903" y="7083"/>
                    <a:pt x="18147" y="7218"/>
                    <a:pt x="18445" y="7300"/>
                  </a:cubicBezTo>
                  <a:cubicBezTo>
                    <a:pt x="18798" y="7408"/>
                    <a:pt x="19042" y="7734"/>
                    <a:pt x="19042" y="8113"/>
                  </a:cubicBezTo>
                  <a:cubicBezTo>
                    <a:pt x="18988" y="10500"/>
                    <a:pt x="18933" y="12806"/>
                    <a:pt x="18879" y="15111"/>
                  </a:cubicBezTo>
                  <a:cubicBezTo>
                    <a:pt x="18879" y="15220"/>
                    <a:pt x="18825" y="15301"/>
                    <a:pt x="18743" y="15301"/>
                  </a:cubicBezTo>
                  <a:lnTo>
                    <a:pt x="18716" y="15301"/>
                  </a:lnTo>
                  <a:cubicBezTo>
                    <a:pt x="16329" y="14379"/>
                    <a:pt x="14024" y="13294"/>
                    <a:pt x="11773" y="12046"/>
                  </a:cubicBezTo>
                  <a:cubicBezTo>
                    <a:pt x="9630" y="10799"/>
                    <a:pt x="7541" y="9442"/>
                    <a:pt x="5507" y="7978"/>
                  </a:cubicBezTo>
                  <a:cubicBezTo>
                    <a:pt x="4042" y="6866"/>
                    <a:pt x="2713" y="5591"/>
                    <a:pt x="1493" y="4207"/>
                  </a:cubicBezTo>
                  <a:cubicBezTo>
                    <a:pt x="1330" y="4018"/>
                    <a:pt x="1384" y="3719"/>
                    <a:pt x="1601" y="3611"/>
                  </a:cubicBezTo>
                  <a:cubicBezTo>
                    <a:pt x="2740" y="3122"/>
                    <a:pt x="3880" y="2661"/>
                    <a:pt x="4992" y="2173"/>
                  </a:cubicBezTo>
                  <a:cubicBezTo>
                    <a:pt x="5670" y="1875"/>
                    <a:pt x="6321" y="1576"/>
                    <a:pt x="6972" y="1305"/>
                  </a:cubicBezTo>
                  <a:lnTo>
                    <a:pt x="7134" y="1224"/>
                  </a:lnTo>
                  <a:cubicBezTo>
                    <a:pt x="7226" y="1189"/>
                    <a:pt x="7322" y="1172"/>
                    <a:pt x="7416" y="1172"/>
                  </a:cubicBezTo>
                  <a:close/>
                  <a:moveTo>
                    <a:pt x="8145" y="0"/>
                  </a:moveTo>
                  <a:cubicBezTo>
                    <a:pt x="8086" y="0"/>
                    <a:pt x="8021" y="10"/>
                    <a:pt x="7948" y="30"/>
                  </a:cubicBezTo>
                  <a:cubicBezTo>
                    <a:pt x="7514" y="166"/>
                    <a:pt x="7080" y="329"/>
                    <a:pt x="6673" y="491"/>
                  </a:cubicBezTo>
                  <a:cubicBezTo>
                    <a:pt x="4775" y="1278"/>
                    <a:pt x="2903" y="2065"/>
                    <a:pt x="1032" y="2878"/>
                  </a:cubicBezTo>
                  <a:cubicBezTo>
                    <a:pt x="815" y="2933"/>
                    <a:pt x="625" y="3041"/>
                    <a:pt x="462" y="3177"/>
                  </a:cubicBezTo>
                  <a:cubicBezTo>
                    <a:pt x="28" y="3502"/>
                    <a:pt x="1" y="3801"/>
                    <a:pt x="299" y="4235"/>
                  </a:cubicBezTo>
                  <a:cubicBezTo>
                    <a:pt x="353" y="4289"/>
                    <a:pt x="381" y="4343"/>
                    <a:pt x="435" y="4397"/>
                  </a:cubicBezTo>
                  <a:cubicBezTo>
                    <a:pt x="1004" y="5048"/>
                    <a:pt x="1547" y="5672"/>
                    <a:pt x="2116" y="6296"/>
                  </a:cubicBezTo>
                  <a:cubicBezTo>
                    <a:pt x="3012" y="7218"/>
                    <a:pt x="4015" y="8032"/>
                    <a:pt x="5073" y="8791"/>
                  </a:cubicBezTo>
                  <a:cubicBezTo>
                    <a:pt x="7596" y="10636"/>
                    <a:pt x="10227" y="12290"/>
                    <a:pt x="12993" y="13755"/>
                  </a:cubicBezTo>
                  <a:cubicBezTo>
                    <a:pt x="14648" y="14623"/>
                    <a:pt x="16384" y="15355"/>
                    <a:pt x="18174" y="15925"/>
                  </a:cubicBezTo>
                  <a:cubicBezTo>
                    <a:pt x="18472" y="16006"/>
                    <a:pt x="18825" y="16061"/>
                    <a:pt x="19150" y="16088"/>
                  </a:cubicBezTo>
                  <a:cubicBezTo>
                    <a:pt x="19503" y="16088"/>
                    <a:pt x="19666" y="15898"/>
                    <a:pt x="19747" y="15545"/>
                  </a:cubicBezTo>
                  <a:cubicBezTo>
                    <a:pt x="19774" y="15328"/>
                    <a:pt x="19801" y="15084"/>
                    <a:pt x="19801" y="14840"/>
                  </a:cubicBezTo>
                  <a:cubicBezTo>
                    <a:pt x="19856" y="12562"/>
                    <a:pt x="19910" y="10283"/>
                    <a:pt x="19964" y="8005"/>
                  </a:cubicBezTo>
                  <a:cubicBezTo>
                    <a:pt x="19964" y="7734"/>
                    <a:pt x="19937" y="7462"/>
                    <a:pt x="19910" y="7218"/>
                  </a:cubicBezTo>
                  <a:cubicBezTo>
                    <a:pt x="19856" y="6676"/>
                    <a:pt x="19856" y="6621"/>
                    <a:pt x="19340" y="6567"/>
                  </a:cubicBezTo>
                  <a:cubicBezTo>
                    <a:pt x="18635" y="6459"/>
                    <a:pt x="18011" y="6106"/>
                    <a:pt x="17550" y="5591"/>
                  </a:cubicBezTo>
                  <a:cubicBezTo>
                    <a:pt x="17007" y="5048"/>
                    <a:pt x="16302" y="4750"/>
                    <a:pt x="15543" y="4723"/>
                  </a:cubicBezTo>
                  <a:cubicBezTo>
                    <a:pt x="15190" y="4696"/>
                    <a:pt x="14865" y="4696"/>
                    <a:pt x="14512" y="4641"/>
                  </a:cubicBezTo>
                  <a:cubicBezTo>
                    <a:pt x="13807" y="4614"/>
                    <a:pt x="13183" y="4207"/>
                    <a:pt x="12803" y="3611"/>
                  </a:cubicBezTo>
                  <a:cubicBezTo>
                    <a:pt x="12668" y="3394"/>
                    <a:pt x="12478" y="3204"/>
                    <a:pt x="12315" y="2987"/>
                  </a:cubicBezTo>
                  <a:cubicBezTo>
                    <a:pt x="11990" y="2526"/>
                    <a:pt x="11501" y="2227"/>
                    <a:pt x="10959" y="2092"/>
                  </a:cubicBezTo>
                  <a:cubicBezTo>
                    <a:pt x="10606" y="2010"/>
                    <a:pt x="10227" y="1902"/>
                    <a:pt x="9874" y="1793"/>
                  </a:cubicBezTo>
                  <a:cubicBezTo>
                    <a:pt x="9413" y="1685"/>
                    <a:pt x="9033" y="1387"/>
                    <a:pt x="8843" y="953"/>
                  </a:cubicBezTo>
                  <a:cubicBezTo>
                    <a:pt x="8735" y="736"/>
                    <a:pt x="8653" y="519"/>
                    <a:pt x="8545" y="302"/>
                  </a:cubicBezTo>
                  <a:cubicBezTo>
                    <a:pt x="8442" y="97"/>
                    <a:pt x="8325" y="0"/>
                    <a:pt x="814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56"/>
            <p:cNvSpPr/>
            <p:nvPr/>
          </p:nvSpPr>
          <p:spPr>
            <a:xfrm>
              <a:off x="2920663" y="6449313"/>
              <a:ext cx="75300" cy="54775"/>
            </a:xfrm>
            <a:custGeom>
              <a:avLst/>
              <a:gdLst/>
              <a:ahLst/>
              <a:cxnLst/>
              <a:rect l="l" t="t" r="r" b="b"/>
              <a:pathLst>
                <a:path w="3012" h="2191" extrusionOk="0">
                  <a:moveTo>
                    <a:pt x="468" y="0"/>
                  </a:moveTo>
                  <a:cubicBezTo>
                    <a:pt x="403" y="0"/>
                    <a:pt x="336" y="16"/>
                    <a:pt x="272" y="48"/>
                  </a:cubicBezTo>
                  <a:cubicBezTo>
                    <a:pt x="82" y="157"/>
                    <a:pt x="0" y="401"/>
                    <a:pt x="82" y="618"/>
                  </a:cubicBezTo>
                  <a:cubicBezTo>
                    <a:pt x="299" y="1133"/>
                    <a:pt x="706" y="1594"/>
                    <a:pt x="1221" y="1838"/>
                  </a:cubicBezTo>
                  <a:cubicBezTo>
                    <a:pt x="1546" y="2028"/>
                    <a:pt x="1926" y="2137"/>
                    <a:pt x="2306" y="2191"/>
                  </a:cubicBezTo>
                  <a:cubicBezTo>
                    <a:pt x="2469" y="2191"/>
                    <a:pt x="2631" y="2164"/>
                    <a:pt x="2794" y="2082"/>
                  </a:cubicBezTo>
                  <a:cubicBezTo>
                    <a:pt x="2903" y="2001"/>
                    <a:pt x="2984" y="1865"/>
                    <a:pt x="3011" y="1730"/>
                  </a:cubicBezTo>
                  <a:cubicBezTo>
                    <a:pt x="2984" y="1594"/>
                    <a:pt x="2903" y="1486"/>
                    <a:pt x="2767" y="1404"/>
                  </a:cubicBezTo>
                  <a:cubicBezTo>
                    <a:pt x="2658" y="1350"/>
                    <a:pt x="2550" y="1296"/>
                    <a:pt x="2441" y="1296"/>
                  </a:cubicBezTo>
                  <a:cubicBezTo>
                    <a:pt x="1736" y="1269"/>
                    <a:pt x="1139" y="862"/>
                    <a:pt x="814" y="238"/>
                  </a:cubicBezTo>
                  <a:cubicBezTo>
                    <a:pt x="757" y="86"/>
                    <a:pt x="620" y="0"/>
                    <a:pt x="46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56"/>
            <p:cNvSpPr/>
            <p:nvPr/>
          </p:nvSpPr>
          <p:spPr>
            <a:xfrm>
              <a:off x="3022363" y="6450338"/>
              <a:ext cx="23775" cy="21375"/>
            </a:xfrm>
            <a:custGeom>
              <a:avLst/>
              <a:gdLst/>
              <a:ahLst/>
              <a:cxnLst/>
              <a:rect l="l" t="t" r="r" b="b"/>
              <a:pathLst>
                <a:path w="951" h="855" extrusionOk="0">
                  <a:moveTo>
                    <a:pt x="479" y="0"/>
                  </a:moveTo>
                  <a:cubicBezTo>
                    <a:pt x="360" y="0"/>
                    <a:pt x="245" y="48"/>
                    <a:pt x="164" y="143"/>
                  </a:cubicBezTo>
                  <a:cubicBezTo>
                    <a:pt x="1" y="305"/>
                    <a:pt x="1" y="550"/>
                    <a:pt x="164" y="712"/>
                  </a:cubicBezTo>
                  <a:cubicBezTo>
                    <a:pt x="245" y="807"/>
                    <a:pt x="360" y="855"/>
                    <a:pt x="479" y="855"/>
                  </a:cubicBezTo>
                  <a:cubicBezTo>
                    <a:pt x="598" y="855"/>
                    <a:pt x="720" y="807"/>
                    <a:pt x="815" y="712"/>
                  </a:cubicBezTo>
                  <a:cubicBezTo>
                    <a:pt x="950" y="550"/>
                    <a:pt x="950" y="305"/>
                    <a:pt x="815" y="143"/>
                  </a:cubicBezTo>
                  <a:cubicBezTo>
                    <a:pt x="720" y="48"/>
                    <a:pt x="598" y="0"/>
                    <a:pt x="4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56"/>
            <p:cNvSpPr/>
            <p:nvPr/>
          </p:nvSpPr>
          <p:spPr>
            <a:xfrm>
              <a:off x="2922013" y="6393213"/>
              <a:ext cx="23750" cy="21300"/>
            </a:xfrm>
            <a:custGeom>
              <a:avLst/>
              <a:gdLst/>
              <a:ahLst/>
              <a:cxnLst/>
              <a:rect l="l" t="t" r="r" b="b"/>
              <a:pathLst>
                <a:path w="950" h="852" extrusionOk="0">
                  <a:moveTo>
                    <a:pt x="479" y="0"/>
                  </a:moveTo>
                  <a:cubicBezTo>
                    <a:pt x="360" y="0"/>
                    <a:pt x="245" y="41"/>
                    <a:pt x="163" y="122"/>
                  </a:cubicBezTo>
                  <a:cubicBezTo>
                    <a:pt x="1" y="285"/>
                    <a:pt x="1" y="556"/>
                    <a:pt x="163" y="719"/>
                  </a:cubicBezTo>
                  <a:cubicBezTo>
                    <a:pt x="248" y="803"/>
                    <a:pt x="369" y="851"/>
                    <a:pt x="488" y="851"/>
                  </a:cubicBezTo>
                  <a:cubicBezTo>
                    <a:pt x="599" y="851"/>
                    <a:pt x="709" y="810"/>
                    <a:pt x="787" y="719"/>
                  </a:cubicBezTo>
                  <a:cubicBezTo>
                    <a:pt x="950" y="556"/>
                    <a:pt x="950" y="312"/>
                    <a:pt x="814" y="122"/>
                  </a:cubicBezTo>
                  <a:cubicBezTo>
                    <a:pt x="719" y="41"/>
                    <a:pt x="597" y="0"/>
                    <a:pt x="4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56"/>
            <p:cNvSpPr/>
            <p:nvPr/>
          </p:nvSpPr>
          <p:spPr>
            <a:xfrm>
              <a:off x="2995963" y="6198838"/>
              <a:ext cx="88825" cy="76375"/>
            </a:xfrm>
            <a:custGeom>
              <a:avLst/>
              <a:gdLst/>
              <a:ahLst/>
              <a:cxnLst/>
              <a:rect l="l" t="t" r="r" b="b"/>
              <a:pathLst>
                <a:path w="3553" h="3055" extrusionOk="0">
                  <a:moveTo>
                    <a:pt x="1554" y="967"/>
                  </a:moveTo>
                  <a:cubicBezTo>
                    <a:pt x="1834" y="967"/>
                    <a:pt x="2129" y="1072"/>
                    <a:pt x="2332" y="1252"/>
                  </a:cubicBezTo>
                  <a:cubicBezTo>
                    <a:pt x="2386" y="1333"/>
                    <a:pt x="2467" y="1415"/>
                    <a:pt x="2494" y="1496"/>
                  </a:cubicBezTo>
                  <a:cubicBezTo>
                    <a:pt x="2630" y="1794"/>
                    <a:pt x="2440" y="2147"/>
                    <a:pt x="2115" y="2174"/>
                  </a:cubicBezTo>
                  <a:cubicBezTo>
                    <a:pt x="2074" y="2179"/>
                    <a:pt x="2034" y="2182"/>
                    <a:pt x="1994" y="2182"/>
                  </a:cubicBezTo>
                  <a:cubicBezTo>
                    <a:pt x="1607" y="2182"/>
                    <a:pt x="1256" y="1949"/>
                    <a:pt x="1084" y="1604"/>
                  </a:cubicBezTo>
                  <a:cubicBezTo>
                    <a:pt x="976" y="1360"/>
                    <a:pt x="1111" y="1062"/>
                    <a:pt x="1382" y="981"/>
                  </a:cubicBezTo>
                  <a:cubicBezTo>
                    <a:pt x="1438" y="971"/>
                    <a:pt x="1496" y="967"/>
                    <a:pt x="1554" y="967"/>
                  </a:cubicBezTo>
                  <a:close/>
                  <a:moveTo>
                    <a:pt x="1518" y="1"/>
                  </a:moveTo>
                  <a:cubicBezTo>
                    <a:pt x="1482" y="1"/>
                    <a:pt x="1446" y="2"/>
                    <a:pt x="1409" y="4"/>
                  </a:cubicBezTo>
                  <a:cubicBezTo>
                    <a:pt x="1395" y="4"/>
                    <a:pt x="1380" y="3"/>
                    <a:pt x="1366" y="3"/>
                  </a:cubicBezTo>
                  <a:cubicBezTo>
                    <a:pt x="600" y="3"/>
                    <a:pt x="1" y="697"/>
                    <a:pt x="80" y="1469"/>
                  </a:cubicBezTo>
                  <a:cubicBezTo>
                    <a:pt x="135" y="1876"/>
                    <a:pt x="325" y="2255"/>
                    <a:pt x="650" y="2527"/>
                  </a:cubicBezTo>
                  <a:cubicBezTo>
                    <a:pt x="1034" y="2872"/>
                    <a:pt x="1527" y="3055"/>
                    <a:pt x="2033" y="3055"/>
                  </a:cubicBezTo>
                  <a:cubicBezTo>
                    <a:pt x="2241" y="3055"/>
                    <a:pt x="2451" y="3024"/>
                    <a:pt x="2657" y="2961"/>
                  </a:cubicBezTo>
                  <a:cubicBezTo>
                    <a:pt x="3091" y="2771"/>
                    <a:pt x="3417" y="2337"/>
                    <a:pt x="3471" y="1849"/>
                  </a:cubicBezTo>
                  <a:cubicBezTo>
                    <a:pt x="3552" y="1415"/>
                    <a:pt x="3362" y="981"/>
                    <a:pt x="2983" y="737"/>
                  </a:cubicBezTo>
                  <a:cubicBezTo>
                    <a:pt x="2847" y="628"/>
                    <a:pt x="2711" y="547"/>
                    <a:pt x="2603" y="411"/>
                  </a:cubicBezTo>
                  <a:cubicBezTo>
                    <a:pt x="2305" y="138"/>
                    <a:pt x="1915" y="1"/>
                    <a:pt x="1518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56"/>
            <p:cNvSpPr/>
            <p:nvPr/>
          </p:nvSpPr>
          <p:spPr>
            <a:xfrm>
              <a:off x="3019663" y="6222988"/>
              <a:ext cx="42075" cy="30400"/>
            </a:xfrm>
            <a:custGeom>
              <a:avLst/>
              <a:gdLst/>
              <a:ahLst/>
              <a:cxnLst/>
              <a:rect l="l" t="t" r="r" b="b"/>
              <a:pathLst>
                <a:path w="1683" h="1216" extrusionOk="0">
                  <a:moveTo>
                    <a:pt x="588" y="1"/>
                  </a:moveTo>
                  <a:cubicBezTo>
                    <a:pt x="528" y="1"/>
                    <a:pt x="468" y="5"/>
                    <a:pt x="407" y="15"/>
                  </a:cubicBezTo>
                  <a:cubicBezTo>
                    <a:pt x="136" y="96"/>
                    <a:pt x="0" y="394"/>
                    <a:pt x="136" y="638"/>
                  </a:cubicBezTo>
                  <a:cubicBezTo>
                    <a:pt x="308" y="983"/>
                    <a:pt x="659" y="1216"/>
                    <a:pt x="1046" y="1216"/>
                  </a:cubicBezTo>
                  <a:cubicBezTo>
                    <a:pt x="1086" y="1216"/>
                    <a:pt x="1126" y="1213"/>
                    <a:pt x="1167" y="1208"/>
                  </a:cubicBezTo>
                  <a:cubicBezTo>
                    <a:pt x="1492" y="1181"/>
                    <a:pt x="1682" y="828"/>
                    <a:pt x="1546" y="530"/>
                  </a:cubicBezTo>
                  <a:cubicBezTo>
                    <a:pt x="1492" y="449"/>
                    <a:pt x="1438" y="367"/>
                    <a:pt x="1384" y="286"/>
                  </a:cubicBezTo>
                  <a:cubicBezTo>
                    <a:pt x="1159" y="106"/>
                    <a:pt x="878" y="1"/>
                    <a:pt x="588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56"/>
            <p:cNvSpPr/>
            <p:nvPr/>
          </p:nvSpPr>
          <p:spPr>
            <a:xfrm>
              <a:off x="3108488" y="6151213"/>
              <a:ext cx="63775" cy="60150"/>
            </a:xfrm>
            <a:custGeom>
              <a:avLst/>
              <a:gdLst/>
              <a:ahLst/>
              <a:cxnLst/>
              <a:rect l="l" t="t" r="r" b="b"/>
              <a:pathLst>
                <a:path w="2551" h="2406" extrusionOk="0">
                  <a:moveTo>
                    <a:pt x="1411" y="688"/>
                  </a:moveTo>
                  <a:cubicBezTo>
                    <a:pt x="1637" y="688"/>
                    <a:pt x="1838" y="883"/>
                    <a:pt x="1818" y="1123"/>
                  </a:cubicBezTo>
                  <a:cubicBezTo>
                    <a:pt x="1818" y="1150"/>
                    <a:pt x="1791" y="1177"/>
                    <a:pt x="1791" y="1231"/>
                  </a:cubicBezTo>
                  <a:cubicBezTo>
                    <a:pt x="1740" y="1513"/>
                    <a:pt x="1471" y="1722"/>
                    <a:pt x="1168" y="1722"/>
                  </a:cubicBezTo>
                  <a:cubicBezTo>
                    <a:pt x="1149" y="1722"/>
                    <a:pt x="1131" y="1721"/>
                    <a:pt x="1113" y="1719"/>
                  </a:cubicBezTo>
                  <a:cubicBezTo>
                    <a:pt x="1031" y="1719"/>
                    <a:pt x="869" y="1584"/>
                    <a:pt x="869" y="1557"/>
                  </a:cubicBezTo>
                  <a:cubicBezTo>
                    <a:pt x="896" y="1285"/>
                    <a:pt x="1004" y="1041"/>
                    <a:pt x="1113" y="824"/>
                  </a:cubicBezTo>
                  <a:cubicBezTo>
                    <a:pt x="1140" y="797"/>
                    <a:pt x="1167" y="797"/>
                    <a:pt x="1167" y="770"/>
                  </a:cubicBezTo>
                  <a:cubicBezTo>
                    <a:pt x="1246" y="713"/>
                    <a:pt x="1330" y="688"/>
                    <a:pt x="1411" y="688"/>
                  </a:cubicBezTo>
                  <a:close/>
                  <a:moveTo>
                    <a:pt x="1427" y="0"/>
                  </a:moveTo>
                  <a:cubicBezTo>
                    <a:pt x="1313" y="0"/>
                    <a:pt x="1198" y="21"/>
                    <a:pt x="1086" y="65"/>
                  </a:cubicBezTo>
                  <a:cubicBezTo>
                    <a:pt x="652" y="228"/>
                    <a:pt x="326" y="553"/>
                    <a:pt x="190" y="960"/>
                  </a:cubicBezTo>
                  <a:cubicBezTo>
                    <a:pt x="1" y="1394"/>
                    <a:pt x="163" y="1936"/>
                    <a:pt x="543" y="2208"/>
                  </a:cubicBezTo>
                  <a:cubicBezTo>
                    <a:pt x="679" y="2316"/>
                    <a:pt x="841" y="2370"/>
                    <a:pt x="1031" y="2397"/>
                  </a:cubicBezTo>
                  <a:cubicBezTo>
                    <a:pt x="1081" y="2403"/>
                    <a:pt x="1131" y="2406"/>
                    <a:pt x="1181" y="2406"/>
                  </a:cubicBezTo>
                  <a:cubicBezTo>
                    <a:pt x="1622" y="2406"/>
                    <a:pt x="2065" y="2193"/>
                    <a:pt x="2333" y="1828"/>
                  </a:cubicBezTo>
                  <a:cubicBezTo>
                    <a:pt x="2550" y="1448"/>
                    <a:pt x="2550" y="960"/>
                    <a:pt x="2333" y="607"/>
                  </a:cubicBezTo>
                  <a:cubicBezTo>
                    <a:pt x="2166" y="231"/>
                    <a:pt x="1806" y="0"/>
                    <a:pt x="1427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56"/>
            <p:cNvSpPr/>
            <p:nvPr/>
          </p:nvSpPr>
          <p:spPr>
            <a:xfrm>
              <a:off x="3130188" y="6168388"/>
              <a:ext cx="24250" cy="25875"/>
            </a:xfrm>
            <a:custGeom>
              <a:avLst/>
              <a:gdLst/>
              <a:ahLst/>
              <a:cxnLst/>
              <a:rect l="l" t="t" r="r" b="b"/>
              <a:pathLst>
                <a:path w="970" h="1035" extrusionOk="0">
                  <a:moveTo>
                    <a:pt x="543" y="1"/>
                  </a:moveTo>
                  <a:cubicBezTo>
                    <a:pt x="462" y="1"/>
                    <a:pt x="378" y="26"/>
                    <a:pt x="299" y="83"/>
                  </a:cubicBezTo>
                  <a:cubicBezTo>
                    <a:pt x="299" y="110"/>
                    <a:pt x="272" y="110"/>
                    <a:pt x="245" y="137"/>
                  </a:cubicBezTo>
                  <a:cubicBezTo>
                    <a:pt x="136" y="354"/>
                    <a:pt x="28" y="598"/>
                    <a:pt x="1" y="870"/>
                  </a:cubicBezTo>
                  <a:cubicBezTo>
                    <a:pt x="1" y="897"/>
                    <a:pt x="163" y="1032"/>
                    <a:pt x="245" y="1032"/>
                  </a:cubicBezTo>
                  <a:cubicBezTo>
                    <a:pt x="263" y="1034"/>
                    <a:pt x="281" y="1035"/>
                    <a:pt x="300" y="1035"/>
                  </a:cubicBezTo>
                  <a:cubicBezTo>
                    <a:pt x="603" y="1035"/>
                    <a:pt x="872" y="826"/>
                    <a:pt x="923" y="544"/>
                  </a:cubicBezTo>
                  <a:cubicBezTo>
                    <a:pt x="923" y="490"/>
                    <a:pt x="950" y="463"/>
                    <a:pt x="950" y="436"/>
                  </a:cubicBezTo>
                  <a:cubicBezTo>
                    <a:pt x="970" y="196"/>
                    <a:pt x="769" y="1"/>
                    <a:pt x="543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56"/>
            <p:cNvSpPr/>
            <p:nvPr/>
          </p:nvSpPr>
          <p:spPr>
            <a:xfrm>
              <a:off x="3179013" y="5920263"/>
              <a:ext cx="73250" cy="81850"/>
            </a:xfrm>
            <a:custGeom>
              <a:avLst/>
              <a:gdLst/>
              <a:ahLst/>
              <a:cxnLst/>
              <a:rect l="l" t="t" r="r" b="b"/>
              <a:pathLst>
                <a:path w="2930" h="3274" extrusionOk="0">
                  <a:moveTo>
                    <a:pt x="1508" y="946"/>
                  </a:moveTo>
                  <a:cubicBezTo>
                    <a:pt x="1575" y="946"/>
                    <a:pt x="1642" y="969"/>
                    <a:pt x="1709" y="1003"/>
                  </a:cubicBezTo>
                  <a:cubicBezTo>
                    <a:pt x="1926" y="1166"/>
                    <a:pt x="2008" y="1464"/>
                    <a:pt x="1872" y="1708"/>
                  </a:cubicBezTo>
                  <a:cubicBezTo>
                    <a:pt x="1791" y="1979"/>
                    <a:pt x="1574" y="2223"/>
                    <a:pt x="1275" y="2305"/>
                  </a:cubicBezTo>
                  <a:cubicBezTo>
                    <a:pt x="1031" y="2169"/>
                    <a:pt x="923" y="1898"/>
                    <a:pt x="1004" y="1654"/>
                  </a:cubicBezTo>
                  <a:cubicBezTo>
                    <a:pt x="1004" y="1383"/>
                    <a:pt x="1167" y="1139"/>
                    <a:pt x="1384" y="976"/>
                  </a:cubicBezTo>
                  <a:cubicBezTo>
                    <a:pt x="1425" y="955"/>
                    <a:pt x="1467" y="946"/>
                    <a:pt x="1508" y="946"/>
                  </a:cubicBezTo>
                  <a:close/>
                  <a:moveTo>
                    <a:pt x="1535" y="0"/>
                  </a:moveTo>
                  <a:cubicBezTo>
                    <a:pt x="1106" y="0"/>
                    <a:pt x="688" y="216"/>
                    <a:pt x="434" y="596"/>
                  </a:cubicBezTo>
                  <a:cubicBezTo>
                    <a:pt x="136" y="1003"/>
                    <a:pt x="0" y="1491"/>
                    <a:pt x="55" y="2006"/>
                  </a:cubicBezTo>
                  <a:cubicBezTo>
                    <a:pt x="109" y="2549"/>
                    <a:pt x="462" y="3010"/>
                    <a:pt x="977" y="3200"/>
                  </a:cubicBezTo>
                  <a:cubicBezTo>
                    <a:pt x="1097" y="3251"/>
                    <a:pt x="1212" y="3273"/>
                    <a:pt x="1322" y="3273"/>
                  </a:cubicBezTo>
                  <a:cubicBezTo>
                    <a:pt x="1685" y="3273"/>
                    <a:pt x="2007" y="3030"/>
                    <a:pt x="2360" y="2739"/>
                  </a:cubicBezTo>
                  <a:cubicBezTo>
                    <a:pt x="2523" y="2495"/>
                    <a:pt x="2659" y="2278"/>
                    <a:pt x="2767" y="2034"/>
                  </a:cubicBezTo>
                  <a:cubicBezTo>
                    <a:pt x="2848" y="1844"/>
                    <a:pt x="2903" y="1681"/>
                    <a:pt x="2903" y="1491"/>
                  </a:cubicBezTo>
                  <a:cubicBezTo>
                    <a:pt x="2930" y="840"/>
                    <a:pt x="2550" y="352"/>
                    <a:pt x="1899" y="54"/>
                  </a:cubicBezTo>
                  <a:cubicBezTo>
                    <a:pt x="1779" y="18"/>
                    <a:pt x="1656" y="0"/>
                    <a:pt x="153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56"/>
            <p:cNvSpPr/>
            <p:nvPr/>
          </p:nvSpPr>
          <p:spPr>
            <a:xfrm>
              <a:off x="3202063" y="5943913"/>
              <a:ext cx="27150" cy="33975"/>
            </a:xfrm>
            <a:custGeom>
              <a:avLst/>
              <a:gdLst/>
              <a:ahLst/>
              <a:cxnLst/>
              <a:rect l="l" t="t" r="r" b="b"/>
              <a:pathLst>
                <a:path w="1086" h="1359" extrusionOk="0">
                  <a:moveTo>
                    <a:pt x="586" y="0"/>
                  </a:moveTo>
                  <a:cubicBezTo>
                    <a:pt x="545" y="0"/>
                    <a:pt x="503" y="9"/>
                    <a:pt x="462" y="30"/>
                  </a:cubicBezTo>
                  <a:cubicBezTo>
                    <a:pt x="245" y="193"/>
                    <a:pt x="82" y="437"/>
                    <a:pt x="82" y="708"/>
                  </a:cubicBezTo>
                  <a:cubicBezTo>
                    <a:pt x="1" y="952"/>
                    <a:pt x="109" y="1223"/>
                    <a:pt x="353" y="1359"/>
                  </a:cubicBezTo>
                  <a:cubicBezTo>
                    <a:pt x="652" y="1277"/>
                    <a:pt x="869" y="1033"/>
                    <a:pt x="950" y="762"/>
                  </a:cubicBezTo>
                  <a:cubicBezTo>
                    <a:pt x="1086" y="518"/>
                    <a:pt x="1004" y="220"/>
                    <a:pt x="787" y="57"/>
                  </a:cubicBezTo>
                  <a:cubicBezTo>
                    <a:pt x="720" y="23"/>
                    <a:pt x="653" y="0"/>
                    <a:pt x="586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56"/>
            <p:cNvSpPr/>
            <p:nvPr/>
          </p:nvSpPr>
          <p:spPr>
            <a:xfrm>
              <a:off x="3273263" y="5852338"/>
              <a:ext cx="61050" cy="53175"/>
            </a:xfrm>
            <a:custGeom>
              <a:avLst/>
              <a:gdLst/>
              <a:ahLst/>
              <a:cxnLst/>
              <a:rect l="l" t="t" r="r" b="b"/>
              <a:pathLst>
                <a:path w="2442" h="2127" extrusionOk="0">
                  <a:moveTo>
                    <a:pt x="1277" y="588"/>
                  </a:moveTo>
                  <a:cubicBezTo>
                    <a:pt x="1591" y="588"/>
                    <a:pt x="1828" y="1030"/>
                    <a:pt x="1547" y="1333"/>
                  </a:cubicBezTo>
                  <a:lnTo>
                    <a:pt x="1520" y="1360"/>
                  </a:lnTo>
                  <a:cubicBezTo>
                    <a:pt x="1433" y="1436"/>
                    <a:pt x="1341" y="1468"/>
                    <a:pt x="1253" y="1468"/>
                  </a:cubicBezTo>
                  <a:cubicBezTo>
                    <a:pt x="932" y="1468"/>
                    <a:pt x="673" y="1035"/>
                    <a:pt x="950" y="736"/>
                  </a:cubicBezTo>
                  <a:cubicBezTo>
                    <a:pt x="977" y="709"/>
                    <a:pt x="1004" y="682"/>
                    <a:pt x="1031" y="682"/>
                  </a:cubicBezTo>
                  <a:cubicBezTo>
                    <a:pt x="1113" y="616"/>
                    <a:pt x="1198" y="588"/>
                    <a:pt x="1277" y="588"/>
                  </a:cubicBezTo>
                  <a:close/>
                  <a:moveTo>
                    <a:pt x="1296" y="0"/>
                  </a:moveTo>
                  <a:cubicBezTo>
                    <a:pt x="1000" y="0"/>
                    <a:pt x="709" y="109"/>
                    <a:pt x="489" y="329"/>
                  </a:cubicBezTo>
                  <a:cubicBezTo>
                    <a:pt x="55" y="709"/>
                    <a:pt x="1" y="1387"/>
                    <a:pt x="380" y="1821"/>
                  </a:cubicBezTo>
                  <a:cubicBezTo>
                    <a:pt x="625" y="2025"/>
                    <a:pt x="923" y="2126"/>
                    <a:pt x="1221" y="2126"/>
                  </a:cubicBezTo>
                  <a:cubicBezTo>
                    <a:pt x="1520" y="2126"/>
                    <a:pt x="1818" y="2025"/>
                    <a:pt x="2062" y="1821"/>
                  </a:cubicBezTo>
                  <a:cubicBezTo>
                    <a:pt x="2442" y="1387"/>
                    <a:pt x="2442" y="763"/>
                    <a:pt x="2116" y="302"/>
                  </a:cubicBezTo>
                  <a:cubicBezTo>
                    <a:pt x="1876" y="102"/>
                    <a:pt x="1584" y="0"/>
                    <a:pt x="1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56"/>
            <p:cNvSpPr/>
            <p:nvPr/>
          </p:nvSpPr>
          <p:spPr>
            <a:xfrm>
              <a:off x="3290063" y="5867038"/>
              <a:ext cx="28925" cy="22000"/>
            </a:xfrm>
            <a:custGeom>
              <a:avLst/>
              <a:gdLst/>
              <a:ahLst/>
              <a:cxnLst/>
              <a:rect l="l" t="t" r="r" b="b"/>
              <a:pathLst>
                <a:path w="1157" h="880" extrusionOk="0">
                  <a:moveTo>
                    <a:pt x="605" y="0"/>
                  </a:moveTo>
                  <a:cubicBezTo>
                    <a:pt x="526" y="0"/>
                    <a:pt x="441" y="28"/>
                    <a:pt x="359" y="94"/>
                  </a:cubicBezTo>
                  <a:cubicBezTo>
                    <a:pt x="332" y="94"/>
                    <a:pt x="305" y="121"/>
                    <a:pt x="278" y="148"/>
                  </a:cubicBezTo>
                  <a:cubicBezTo>
                    <a:pt x="1" y="447"/>
                    <a:pt x="260" y="880"/>
                    <a:pt x="581" y="880"/>
                  </a:cubicBezTo>
                  <a:cubicBezTo>
                    <a:pt x="669" y="880"/>
                    <a:pt x="761" y="848"/>
                    <a:pt x="848" y="772"/>
                  </a:cubicBezTo>
                  <a:lnTo>
                    <a:pt x="875" y="745"/>
                  </a:lnTo>
                  <a:cubicBezTo>
                    <a:pt x="1156" y="442"/>
                    <a:pt x="919" y="0"/>
                    <a:pt x="605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7" name="Google Shape;1157;p56"/>
          <p:cNvGrpSpPr/>
          <p:nvPr/>
        </p:nvGrpSpPr>
        <p:grpSpPr>
          <a:xfrm>
            <a:off x="8384489" y="61613"/>
            <a:ext cx="320453" cy="409255"/>
            <a:chOff x="5905475" y="2032050"/>
            <a:chExt cx="454350" cy="580175"/>
          </a:xfrm>
        </p:grpSpPr>
        <p:sp>
          <p:nvSpPr>
            <p:cNvPr id="1158" name="Google Shape;1158;p56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56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56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56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56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56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4" name="Google Shape;1164;p56"/>
          <p:cNvGrpSpPr/>
          <p:nvPr/>
        </p:nvGrpSpPr>
        <p:grpSpPr>
          <a:xfrm>
            <a:off x="5598090" y="2415912"/>
            <a:ext cx="244304" cy="306056"/>
            <a:chOff x="7249250" y="2312150"/>
            <a:chExt cx="433317" cy="542846"/>
          </a:xfrm>
        </p:grpSpPr>
        <p:sp>
          <p:nvSpPr>
            <p:cNvPr id="1165" name="Google Shape;1165;p56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56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56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8" name="Google Shape;1168;p56"/>
          <p:cNvGrpSpPr/>
          <p:nvPr/>
        </p:nvGrpSpPr>
        <p:grpSpPr>
          <a:xfrm rot="5973186">
            <a:off x="1316905" y="4586193"/>
            <a:ext cx="525721" cy="428640"/>
            <a:chOff x="5426900" y="3064075"/>
            <a:chExt cx="281450" cy="229525"/>
          </a:xfrm>
        </p:grpSpPr>
        <p:sp>
          <p:nvSpPr>
            <p:cNvPr id="1169" name="Google Shape;1169;p56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56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56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56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56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56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56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56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56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6540;p51">
            <a:extLst>
              <a:ext uri="{FF2B5EF4-FFF2-40B4-BE49-F238E27FC236}">
                <a16:creationId xmlns:a16="http://schemas.microsoft.com/office/drawing/2014/main" id="{AC27A482-0DDD-473E-9E9C-532900217D6A}"/>
              </a:ext>
            </a:extLst>
          </p:cNvPr>
          <p:cNvGrpSpPr/>
          <p:nvPr/>
        </p:nvGrpSpPr>
        <p:grpSpPr>
          <a:xfrm flipH="1">
            <a:off x="4442411" y="146771"/>
            <a:ext cx="2187430" cy="2061087"/>
            <a:chOff x="6712725" y="1324325"/>
            <a:chExt cx="2861687" cy="2696400"/>
          </a:xfrm>
        </p:grpSpPr>
        <p:sp>
          <p:nvSpPr>
            <p:cNvPr id="59" name="Google Shape;6541;p51">
              <a:extLst>
                <a:ext uri="{FF2B5EF4-FFF2-40B4-BE49-F238E27FC236}">
                  <a16:creationId xmlns:a16="http://schemas.microsoft.com/office/drawing/2014/main" id="{D0C8349B-FA41-469A-82B4-5670E06635CA}"/>
                </a:ext>
              </a:extLst>
            </p:cNvPr>
            <p:cNvSpPr/>
            <p:nvPr/>
          </p:nvSpPr>
          <p:spPr>
            <a:xfrm rot="-412467">
              <a:off x="7940813" y="2510723"/>
              <a:ext cx="323324" cy="323324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542;p51">
              <a:extLst>
                <a:ext uri="{FF2B5EF4-FFF2-40B4-BE49-F238E27FC236}">
                  <a16:creationId xmlns:a16="http://schemas.microsoft.com/office/drawing/2014/main" id="{D7EB7FBA-EB1B-46D1-A293-3C0D2B9CECAC}"/>
                </a:ext>
              </a:extLst>
            </p:cNvPr>
            <p:cNvSpPr/>
            <p:nvPr/>
          </p:nvSpPr>
          <p:spPr>
            <a:xfrm>
              <a:off x="6712725" y="1324325"/>
              <a:ext cx="2696400" cy="2696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543;p51">
              <a:extLst>
                <a:ext uri="{FF2B5EF4-FFF2-40B4-BE49-F238E27FC236}">
                  <a16:creationId xmlns:a16="http://schemas.microsoft.com/office/drawing/2014/main" id="{D10FE635-EFC2-4D73-BCC1-C693F623DD69}"/>
                </a:ext>
              </a:extLst>
            </p:cNvPr>
            <p:cNvSpPr/>
            <p:nvPr/>
          </p:nvSpPr>
          <p:spPr>
            <a:xfrm>
              <a:off x="7041062" y="1652676"/>
              <a:ext cx="2039400" cy="2039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544;p51">
              <a:extLst>
                <a:ext uri="{FF2B5EF4-FFF2-40B4-BE49-F238E27FC236}">
                  <a16:creationId xmlns:a16="http://schemas.microsoft.com/office/drawing/2014/main" id="{8CBA1D3E-3213-4C58-9847-BB2630CC2DBA}"/>
                </a:ext>
              </a:extLst>
            </p:cNvPr>
            <p:cNvSpPr/>
            <p:nvPr/>
          </p:nvSpPr>
          <p:spPr>
            <a:xfrm>
              <a:off x="6890093" y="339572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545;p51">
              <a:extLst>
                <a:ext uri="{FF2B5EF4-FFF2-40B4-BE49-F238E27FC236}">
                  <a16:creationId xmlns:a16="http://schemas.microsoft.com/office/drawing/2014/main" id="{002986BA-1D79-4645-A259-415581F2C6C5}"/>
                </a:ext>
              </a:extLst>
            </p:cNvPr>
            <p:cNvSpPr/>
            <p:nvPr/>
          </p:nvSpPr>
          <p:spPr>
            <a:xfrm>
              <a:off x="9220712" y="2567403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546;p51">
              <a:extLst>
                <a:ext uri="{FF2B5EF4-FFF2-40B4-BE49-F238E27FC236}">
                  <a16:creationId xmlns:a16="http://schemas.microsoft.com/office/drawing/2014/main" id="{77B4042C-6A6F-4EA7-9592-BE9EC4D83BE3}"/>
                </a:ext>
              </a:extLst>
            </p:cNvPr>
            <p:cNvSpPr/>
            <p:nvPr/>
          </p:nvSpPr>
          <p:spPr>
            <a:xfrm>
              <a:off x="7257244" y="1698702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47;p51">
              <a:extLst>
                <a:ext uri="{FF2B5EF4-FFF2-40B4-BE49-F238E27FC236}">
                  <a16:creationId xmlns:a16="http://schemas.microsoft.com/office/drawing/2014/main" id="{18EA988C-F5AE-426E-8178-0B8D28353EF3}"/>
                </a:ext>
              </a:extLst>
            </p:cNvPr>
            <p:cNvSpPr/>
            <p:nvPr/>
          </p:nvSpPr>
          <p:spPr>
            <a:xfrm rot="-528068">
              <a:off x="7637814" y="2351005"/>
              <a:ext cx="380379" cy="380379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548;p51">
              <a:extLst>
                <a:ext uri="{FF2B5EF4-FFF2-40B4-BE49-F238E27FC236}">
                  <a16:creationId xmlns:a16="http://schemas.microsoft.com/office/drawing/2014/main" id="{4ACB6524-1F5B-49A4-B8E2-8FCC8A3B07D1}"/>
                </a:ext>
              </a:extLst>
            </p:cNvPr>
            <p:cNvSpPr/>
            <p:nvPr/>
          </p:nvSpPr>
          <p:spPr>
            <a:xfrm rot="-526072">
              <a:off x="7871270" y="2177593"/>
              <a:ext cx="301119" cy="301119"/>
            </a:xfrm>
            <a:prstGeom prst="ellipse">
              <a:avLst/>
            </a:prstGeom>
            <a:gradFill>
              <a:gsLst>
                <a:gs pos="0">
                  <a:srgbClr val="C9CBFF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549;p51">
              <a:extLst>
                <a:ext uri="{FF2B5EF4-FFF2-40B4-BE49-F238E27FC236}">
                  <a16:creationId xmlns:a16="http://schemas.microsoft.com/office/drawing/2014/main" id="{4B438323-D37D-4240-8054-026B4866AB78}"/>
                </a:ext>
              </a:extLst>
            </p:cNvPr>
            <p:cNvSpPr/>
            <p:nvPr/>
          </p:nvSpPr>
          <p:spPr>
            <a:xfrm rot="-412467">
              <a:off x="8023938" y="2819873"/>
              <a:ext cx="323324" cy="323324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550;p51">
              <a:extLst>
                <a:ext uri="{FF2B5EF4-FFF2-40B4-BE49-F238E27FC236}">
                  <a16:creationId xmlns:a16="http://schemas.microsoft.com/office/drawing/2014/main" id="{6AE6CF31-F03D-4206-834C-EAAC37D301B8}"/>
                </a:ext>
              </a:extLst>
            </p:cNvPr>
            <p:cNvSpPr/>
            <p:nvPr/>
          </p:nvSpPr>
          <p:spPr>
            <a:xfrm rot="-412051">
              <a:off x="8173991" y="2499994"/>
              <a:ext cx="496764" cy="496764"/>
            </a:xfrm>
            <a:prstGeom prst="ellipse">
              <a:avLst/>
            </a:prstGeom>
            <a:gradFill>
              <a:gsLst>
                <a:gs pos="0">
                  <a:srgbClr val="C9CBFF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551;p51">
              <a:extLst>
                <a:ext uri="{FF2B5EF4-FFF2-40B4-BE49-F238E27FC236}">
                  <a16:creationId xmlns:a16="http://schemas.microsoft.com/office/drawing/2014/main" id="{303CA2DE-F0D2-4F43-85E5-9FE07A3C7A73}"/>
                </a:ext>
              </a:extLst>
            </p:cNvPr>
            <p:cNvSpPr/>
            <p:nvPr/>
          </p:nvSpPr>
          <p:spPr>
            <a:xfrm rot="367957">
              <a:off x="7997600" y="2079012"/>
              <a:ext cx="713282" cy="713282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552;p51">
              <a:extLst>
                <a:ext uri="{FF2B5EF4-FFF2-40B4-BE49-F238E27FC236}">
                  <a16:creationId xmlns:a16="http://schemas.microsoft.com/office/drawing/2014/main" id="{3DD9804A-C21D-4654-BF72-A995638972A5}"/>
                </a:ext>
              </a:extLst>
            </p:cNvPr>
            <p:cNvSpPr/>
            <p:nvPr/>
          </p:nvSpPr>
          <p:spPr>
            <a:xfrm rot="366673">
              <a:off x="7505046" y="2483082"/>
              <a:ext cx="712952" cy="712952"/>
            </a:xfrm>
            <a:prstGeom prst="ellipse">
              <a:avLst/>
            </a:prstGeom>
            <a:gradFill>
              <a:gsLst>
                <a:gs pos="0">
                  <a:srgbClr val="C9CBFF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" name="Google Shape;6553;p51">
              <a:extLst>
                <a:ext uri="{FF2B5EF4-FFF2-40B4-BE49-F238E27FC236}">
                  <a16:creationId xmlns:a16="http://schemas.microsoft.com/office/drawing/2014/main" id="{1C9C6D59-3924-47D5-A1AF-38FF8CFA7848}"/>
                </a:ext>
              </a:extLst>
            </p:cNvPr>
            <p:cNvGrpSpPr/>
            <p:nvPr/>
          </p:nvGrpSpPr>
          <p:grpSpPr>
            <a:xfrm>
              <a:off x="7647938" y="2765013"/>
              <a:ext cx="427175" cy="149075"/>
              <a:chOff x="4952850" y="2127900"/>
              <a:chExt cx="427175" cy="149075"/>
            </a:xfrm>
          </p:grpSpPr>
          <p:sp>
            <p:nvSpPr>
              <p:cNvPr id="120" name="Google Shape;6554;p51">
                <a:extLst>
                  <a:ext uri="{FF2B5EF4-FFF2-40B4-BE49-F238E27FC236}">
                    <a16:creationId xmlns:a16="http://schemas.microsoft.com/office/drawing/2014/main" id="{E4688ADA-C6BB-4D23-8B6F-1044C8D1FAEA}"/>
                  </a:ext>
                </a:extLst>
              </p:cNvPr>
              <p:cNvSpPr/>
              <p:nvPr/>
            </p:nvSpPr>
            <p:spPr>
              <a:xfrm>
                <a:off x="5094800" y="2178400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56" y="217"/>
                    </a:moveTo>
                    <a:cubicBezTo>
                      <a:pt x="2656" y="95"/>
                      <a:pt x="2750" y="0"/>
                      <a:pt x="2873" y="0"/>
                    </a:cubicBezTo>
                    <a:cubicBezTo>
                      <a:pt x="2981" y="0"/>
                      <a:pt x="3075" y="95"/>
                      <a:pt x="3075" y="217"/>
                    </a:cubicBezTo>
                    <a:cubicBezTo>
                      <a:pt x="3075" y="528"/>
                      <a:pt x="3198" y="813"/>
                      <a:pt x="3401" y="1016"/>
                    </a:cubicBezTo>
                    <a:cubicBezTo>
                      <a:pt x="3604" y="1220"/>
                      <a:pt x="3888" y="1341"/>
                      <a:pt x="4201" y="1341"/>
                    </a:cubicBezTo>
                    <a:cubicBezTo>
                      <a:pt x="4512" y="1341"/>
                      <a:pt x="4797" y="1220"/>
                      <a:pt x="4999" y="1016"/>
                    </a:cubicBezTo>
                    <a:cubicBezTo>
                      <a:pt x="5203" y="813"/>
                      <a:pt x="5325" y="528"/>
                      <a:pt x="5325" y="217"/>
                    </a:cubicBezTo>
                    <a:cubicBezTo>
                      <a:pt x="5325" y="95"/>
                      <a:pt x="5420" y="0"/>
                      <a:pt x="5541" y="0"/>
                    </a:cubicBezTo>
                    <a:cubicBezTo>
                      <a:pt x="5650" y="0"/>
                      <a:pt x="5745" y="95"/>
                      <a:pt x="5745" y="217"/>
                    </a:cubicBezTo>
                    <a:cubicBezTo>
                      <a:pt x="5745" y="637"/>
                      <a:pt x="5569" y="1030"/>
                      <a:pt x="5298" y="1301"/>
                    </a:cubicBezTo>
                    <a:cubicBezTo>
                      <a:pt x="5014" y="1585"/>
                      <a:pt x="4634" y="1748"/>
                      <a:pt x="4201" y="1748"/>
                    </a:cubicBezTo>
                    <a:cubicBezTo>
                      <a:pt x="3780" y="1748"/>
                      <a:pt x="3388" y="1585"/>
                      <a:pt x="3117" y="1301"/>
                    </a:cubicBezTo>
                    <a:cubicBezTo>
                      <a:pt x="3021" y="1206"/>
                      <a:pt x="2940" y="1097"/>
                      <a:pt x="2873" y="989"/>
                    </a:cubicBezTo>
                    <a:cubicBezTo>
                      <a:pt x="2804" y="1097"/>
                      <a:pt x="2723" y="1206"/>
                      <a:pt x="2629" y="1301"/>
                    </a:cubicBezTo>
                    <a:cubicBezTo>
                      <a:pt x="2344" y="1585"/>
                      <a:pt x="1964" y="1748"/>
                      <a:pt x="1531" y="1748"/>
                    </a:cubicBezTo>
                    <a:cubicBezTo>
                      <a:pt x="1111" y="1748"/>
                      <a:pt x="718" y="1585"/>
                      <a:pt x="447" y="1301"/>
                    </a:cubicBezTo>
                    <a:cubicBezTo>
                      <a:pt x="163" y="1030"/>
                      <a:pt x="0" y="637"/>
                      <a:pt x="0" y="217"/>
                    </a:cubicBezTo>
                    <a:cubicBezTo>
                      <a:pt x="0" y="95"/>
                      <a:pt x="82" y="0"/>
                      <a:pt x="203" y="0"/>
                    </a:cubicBezTo>
                    <a:cubicBezTo>
                      <a:pt x="311" y="0"/>
                      <a:pt x="407" y="95"/>
                      <a:pt x="407" y="217"/>
                    </a:cubicBezTo>
                    <a:cubicBezTo>
                      <a:pt x="407" y="528"/>
                      <a:pt x="528" y="813"/>
                      <a:pt x="732" y="1016"/>
                    </a:cubicBezTo>
                    <a:cubicBezTo>
                      <a:pt x="949" y="1220"/>
                      <a:pt x="1220" y="1341"/>
                      <a:pt x="1531" y="1341"/>
                    </a:cubicBezTo>
                    <a:cubicBezTo>
                      <a:pt x="1843" y="1341"/>
                      <a:pt x="2127" y="1220"/>
                      <a:pt x="2331" y="1016"/>
                    </a:cubicBezTo>
                    <a:cubicBezTo>
                      <a:pt x="2533" y="813"/>
                      <a:pt x="2656" y="528"/>
                      <a:pt x="2656" y="21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6555;p51">
                <a:extLst>
                  <a:ext uri="{FF2B5EF4-FFF2-40B4-BE49-F238E27FC236}">
                    <a16:creationId xmlns:a16="http://schemas.microsoft.com/office/drawing/2014/main" id="{AA431268-5D6F-464C-92C0-71DFC4DA4E6C}"/>
                  </a:ext>
                </a:extLst>
              </p:cNvPr>
              <p:cNvSpPr/>
              <p:nvPr/>
            </p:nvSpPr>
            <p:spPr>
              <a:xfrm>
                <a:off x="5279075" y="2127900"/>
                <a:ext cx="100950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8" h="4039" extrusionOk="0">
                    <a:moveTo>
                      <a:pt x="2018" y="4039"/>
                    </a:moveTo>
                    <a:cubicBezTo>
                      <a:pt x="3129" y="4039"/>
                      <a:pt x="4038" y="3131"/>
                      <a:pt x="4038" y="2020"/>
                    </a:cubicBezTo>
                    <a:cubicBezTo>
                      <a:pt x="4038" y="909"/>
                      <a:pt x="3129" y="1"/>
                      <a:pt x="2018" y="1"/>
                    </a:cubicBezTo>
                    <a:cubicBezTo>
                      <a:pt x="907" y="1"/>
                      <a:pt x="0" y="909"/>
                      <a:pt x="0" y="2020"/>
                    </a:cubicBezTo>
                    <a:cubicBezTo>
                      <a:pt x="0" y="3131"/>
                      <a:pt x="907" y="4039"/>
                      <a:pt x="2018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6556;p51">
                <a:extLst>
                  <a:ext uri="{FF2B5EF4-FFF2-40B4-BE49-F238E27FC236}">
                    <a16:creationId xmlns:a16="http://schemas.microsoft.com/office/drawing/2014/main" id="{0ECF5871-285A-4FC8-A7E2-1AA57F01A81B}"/>
                  </a:ext>
                </a:extLst>
              </p:cNvPr>
              <p:cNvSpPr/>
              <p:nvPr/>
            </p:nvSpPr>
            <p:spPr>
              <a:xfrm>
                <a:off x="5301075" y="2142150"/>
                <a:ext cx="3592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1424" extrusionOk="0">
                    <a:moveTo>
                      <a:pt x="719" y="1423"/>
                    </a:moveTo>
                    <a:cubicBezTo>
                      <a:pt x="1111" y="1423"/>
                      <a:pt x="1437" y="1111"/>
                      <a:pt x="1437" y="719"/>
                    </a:cubicBezTo>
                    <a:cubicBezTo>
                      <a:pt x="1437" y="325"/>
                      <a:pt x="1111" y="0"/>
                      <a:pt x="719" y="0"/>
                    </a:cubicBezTo>
                    <a:cubicBezTo>
                      <a:pt x="325" y="0"/>
                      <a:pt x="0" y="325"/>
                      <a:pt x="0" y="719"/>
                    </a:cubicBezTo>
                    <a:cubicBezTo>
                      <a:pt x="0" y="1111"/>
                      <a:pt x="325" y="1423"/>
                      <a:pt x="719" y="14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6557;p51">
                <a:extLst>
                  <a:ext uri="{FF2B5EF4-FFF2-40B4-BE49-F238E27FC236}">
                    <a16:creationId xmlns:a16="http://schemas.microsoft.com/office/drawing/2014/main" id="{D2AEA508-4D4A-4847-A689-552C6D1CE7B7}"/>
                  </a:ext>
                </a:extLst>
              </p:cNvPr>
              <p:cNvSpPr/>
              <p:nvPr/>
            </p:nvSpPr>
            <p:spPr>
              <a:xfrm>
                <a:off x="4952850" y="2127900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31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31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6558;p51">
                <a:extLst>
                  <a:ext uri="{FF2B5EF4-FFF2-40B4-BE49-F238E27FC236}">
                    <a16:creationId xmlns:a16="http://schemas.microsoft.com/office/drawing/2014/main" id="{7DC88BB9-363F-4B5F-A780-0D2B22BEC4E1}"/>
                  </a:ext>
                </a:extLst>
              </p:cNvPr>
              <p:cNvSpPr/>
              <p:nvPr/>
            </p:nvSpPr>
            <p:spPr>
              <a:xfrm>
                <a:off x="4996200" y="2142150"/>
                <a:ext cx="3562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1424" extrusionOk="0">
                    <a:moveTo>
                      <a:pt x="719" y="1423"/>
                    </a:moveTo>
                    <a:cubicBezTo>
                      <a:pt x="1112" y="1423"/>
                      <a:pt x="1424" y="1111"/>
                      <a:pt x="1424" y="719"/>
                    </a:cubicBezTo>
                    <a:cubicBezTo>
                      <a:pt x="1424" y="325"/>
                      <a:pt x="1112" y="0"/>
                      <a:pt x="719" y="0"/>
                    </a:cubicBezTo>
                    <a:cubicBezTo>
                      <a:pt x="313" y="0"/>
                      <a:pt x="1" y="325"/>
                      <a:pt x="1" y="719"/>
                    </a:cubicBezTo>
                    <a:cubicBezTo>
                      <a:pt x="1" y="1111"/>
                      <a:pt x="313" y="1423"/>
                      <a:pt x="719" y="14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6559;p51">
                <a:extLst>
                  <a:ext uri="{FF2B5EF4-FFF2-40B4-BE49-F238E27FC236}">
                    <a16:creationId xmlns:a16="http://schemas.microsoft.com/office/drawing/2014/main" id="{3BDFD4C3-4048-4B62-98B0-979F4EF9D1BA}"/>
                  </a:ext>
                </a:extLst>
              </p:cNvPr>
              <p:cNvSpPr/>
              <p:nvPr/>
            </p:nvSpPr>
            <p:spPr>
              <a:xfrm>
                <a:off x="4969775" y="2246475"/>
                <a:ext cx="78625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0" extrusionOk="0">
                    <a:moveTo>
                      <a:pt x="1573" y="1220"/>
                    </a:moveTo>
                    <a:cubicBezTo>
                      <a:pt x="2440" y="1220"/>
                      <a:pt x="3144" y="949"/>
                      <a:pt x="3144" y="611"/>
                    </a:cubicBezTo>
                    <a:cubicBezTo>
                      <a:pt x="3144" y="271"/>
                      <a:pt x="2440" y="0"/>
                      <a:pt x="1573" y="0"/>
                    </a:cubicBezTo>
                    <a:cubicBezTo>
                      <a:pt x="706" y="0"/>
                      <a:pt x="1" y="271"/>
                      <a:pt x="1" y="611"/>
                    </a:cubicBezTo>
                    <a:cubicBezTo>
                      <a:pt x="1" y="949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6560;p51">
                <a:extLst>
                  <a:ext uri="{FF2B5EF4-FFF2-40B4-BE49-F238E27FC236}">
                    <a16:creationId xmlns:a16="http://schemas.microsoft.com/office/drawing/2014/main" id="{E61547E9-0D3B-44CE-9F05-D3D59A0A4925}"/>
                  </a:ext>
                </a:extLst>
              </p:cNvPr>
              <p:cNvSpPr/>
              <p:nvPr/>
            </p:nvSpPr>
            <p:spPr>
              <a:xfrm>
                <a:off x="5284475" y="2246475"/>
                <a:ext cx="78625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0" extrusionOk="0">
                    <a:moveTo>
                      <a:pt x="1573" y="1220"/>
                    </a:moveTo>
                    <a:cubicBezTo>
                      <a:pt x="2440" y="1220"/>
                      <a:pt x="3144" y="949"/>
                      <a:pt x="3144" y="611"/>
                    </a:cubicBezTo>
                    <a:cubicBezTo>
                      <a:pt x="3144" y="271"/>
                      <a:pt x="2440" y="0"/>
                      <a:pt x="1573" y="0"/>
                    </a:cubicBezTo>
                    <a:cubicBezTo>
                      <a:pt x="705" y="0"/>
                      <a:pt x="1" y="271"/>
                      <a:pt x="1" y="611"/>
                    </a:cubicBezTo>
                    <a:cubicBezTo>
                      <a:pt x="1" y="949"/>
                      <a:pt x="705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" name="Google Shape;6561;p51">
              <a:extLst>
                <a:ext uri="{FF2B5EF4-FFF2-40B4-BE49-F238E27FC236}">
                  <a16:creationId xmlns:a16="http://schemas.microsoft.com/office/drawing/2014/main" id="{27B00624-F058-47B1-88DB-2124D1A53AE1}"/>
                </a:ext>
              </a:extLst>
            </p:cNvPr>
            <p:cNvGrpSpPr/>
            <p:nvPr/>
          </p:nvGrpSpPr>
          <p:grpSpPr>
            <a:xfrm>
              <a:off x="8157775" y="2365025"/>
              <a:ext cx="392950" cy="141250"/>
              <a:chOff x="6253275" y="1773275"/>
              <a:chExt cx="392950" cy="141250"/>
            </a:xfrm>
          </p:grpSpPr>
          <p:sp>
            <p:nvSpPr>
              <p:cNvPr id="115" name="Google Shape;6562;p51">
                <a:extLst>
                  <a:ext uri="{FF2B5EF4-FFF2-40B4-BE49-F238E27FC236}">
                    <a16:creationId xmlns:a16="http://schemas.microsoft.com/office/drawing/2014/main" id="{0AD7FF64-FEED-43A0-8F56-6DAE186ADFDD}"/>
                  </a:ext>
                </a:extLst>
              </p:cNvPr>
              <p:cNvSpPr/>
              <p:nvPr/>
            </p:nvSpPr>
            <p:spPr>
              <a:xfrm>
                <a:off x="6395525" y="1847125"/>
                <a:ext cx="108425" cy="57250"/>
              </a:xfrm>
              <a:custGeom>
                <a:avLst/>
                <a:gdLst/>
                <a:ahLst/>
                <a:cxnLst/>
                <a:rect l="l" t="t" r="r" b="b"/>
                <a:pathLst>
                  <a:path w="4337" h="2290" extrusionOk="0">
                    <a:moveTo>
                      <a:pt x="1247" y="392"/>
                    </a:moveTo>
                    <a:cubicBezTo>
                      <a:pt x="1017" y="257"/>
                      <a:pt x="814" y="108"/>
                      <a:pt x="597" y="81"/>
                    </a:cubicBezTo>
                    <a:cubicBezTo>
                      <a:pt x="1" y="0"/>
                      <a:pt x="41" y="813"/>
                      <a:pt x="245" y="1192"/>
                    </a:cubicBezTo>
                    <a:cubicBezTo>
                      <a:pt x="664" y="1924"/>
                      <a:pt x="1423" y="2289"/>
                      <a:pt x="2169" y="2276"/>
                    </a:cubicBezTo>
                    <a:cubicBezTo>
                      <a:pt x="2928" y="2289"/>
                      <a:pt x="3686" y="1924"/>
                      <a:pt x="4093" y="1192"/>
                    </a:cubicBezTo>
                    <a:cubicBezTo>
                      <a:pt x="4296" y="813"/>
                      <a:pt x="4337" y="0"/>
                      <a:pt x="3741" y="81"/>
                    </a:cubicBezTo>
                    <a:cubicBezTo>
                      <a:pt x="3524" y="108"/>
                      <a:pt x="3320" y="257"/>
                      <a:pt x="3090" y="392"/>
                    </a:cubicBezTo>
                    <a:cubicBezTo>
                      <a:pt x="2805" y="555"/>
                      <a:pt x="2480" y="623"/>
                      <a:pt x="2169" y="609"/>
                    </a:cubicBezTo>
                    <a:cubicBezTo>
                      <a:pt x="1857" y="623"/>
                      <a:pt x="1546" y="555"/>
                      <a:pt x="1247" y="3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6563;p51">
                <a:extLst>
                  <a:ext uri="{FF2B5EF4-FFF2-40B4-BE49-F238E27FC236}">
                    <a16:creationId xmlns:a16="http://schemas.microsoft.com/office/drawing/2014/main" id="{2CD4C6FF-BE22-43FE-AF65-23E121BCF26A}"/>
                  </a:ext>
                </a:extLst>
              </p:cNvPr>
              <p:cNvSpPr/>
              <p:nvPr/>
            </p:nvSpPr>
            <p:spPr>
              <a:xfrm>
                <a:off x="6267500" y="1773275"/>
                <a:ext cx="72825" cy="94875"/>
              </a:xfrm>
              <a:custGeom>
                <a:avLst/>
                <a:gdLst/>
                <a:ahLst/>
                <a:cxnLst/>
                <a:rect l="l" t="t" r="r" b="b"/>
                <a:pathLst>
                  <a:path w="2913" h="3795" extrusionOk="0">
                    <a:moveTo>
                      <a:pt x="284" y="691"/>
                    </a:moveTo>
                    <a:cubicBezTo>
                      <a:pt x="122" y="582"/>
                      <a:pt x="67" y="380"/>
                      <a:pt x="176" y="217"/>
                    </a:cubicBezTo>
                    <a:cubicBezTo>
                      <a:pt x="271" y="54"/>
                      <a:pt x="488" y="0"/>
                      <a:pt x="651" y="109"/>
                    </a:cubicBezTo>
                    <a:cubicBezTo>
                      <a:pt x="651" y="109"/>
                      <a:pt x="2819" y="1464"/>
                      <a:pt x="2859" y="2154"/>
                    </a:cubicBezTo>
                    <a:cubicBezTo>
                      <a:pt x="2913" y="2927"/>
                      <a:pt x="501" y="3740"/>
                      <a:pt x="488" y="3740"/>
                    </a:cubicBezTo>
                    <a:cubicBezTo>
                      <a:pt x="311" y="3794"/>
                      <a:pt x="122" y="3699"/>
                      <a:pt x="54" y="3523"/>
                    </a:cubicBezTo>
                    <a:cubicBezTo>
                      <a:pt x="0" y="3346"/>
                      <a:pt x="95" y="3144"/>
                      <a:pt x="271" y="3090"/>
                    </a:cubicBezTo>
                    <a:cubicBezTo>
                      <a:pt x="284" y="3090"/>
                      <a:pt x="2195" y="2439"/>
                      <a:pt x="2181" y="2195"/>
                    </a:cubicBezTo>
                    <a:cubicBezTo>
                      <a:pt x="2154" y="1856"/>
                      <a:pt x="284" y="691"/>
                      <a:pt x="284" y="69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6564;p51">
                <a:extLst>
                  <a:ext uri="{FF2B5EF4-FFF2-40B4-BE49-F238E27FC236}">
                    <a16:creationId xmlns:a16="http://schemas.microsoft.com/office/drawing/2014/main" id="{D4501205-F85C-4E91-B83D-0360C4B17EBE}"/>
                  </a:ext>
                </a:extLst>
              </p:cNvPr>
              <p:cNvSpPr/>
              <p:nvPr/>
            </p:nvSpPr>
            <p:spPr>
              <a:xfrm>
                <a:off x="6559125" y="1773275"/>
                <a:ext cx="72875" cy="94875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3795" extrusionOk="0">
                    <a:moveTo>
                      <a:pt x="2264" y="109"/>
                    </a:moveTo>
                    <a:cubicBezTo>
                      <a:pt x="2427" y="0"/>
                      <a:pt x="2643" y="54"/>
                      <a:pt x="2738" y="217"/>
                    </a:cubicBezTo>
                    <a:cubicBezTo>
                      <a:pt x="2846" y="380"/>
                      <a:pt x="2792" y="582"/>
                      <a:pt x="2629" y="691"/>
                    </a:cubicBezTo>
                    <a:cubicBezTo>
                      <a:pt x="2629" y="691"/>
                      <a:pt x="760" y="1856"/>
                      <a:pt x="747" y="2195"/>
                    </a:cubicBezTo>
                    <a:cubicBezTo>
                      <a:pt x="719" y="2439"/>
                      <a:pt x="2629" y="3090"/>
                      <a:pt x="2643" y="3090"/>
                    </a:cubicBezTo>
                    <a:cubicBezTo>
                      <a:pt x="2819" y="3144"/>
                      <a:pt x="2914" y="3346"/>
                      <a:pt x="2860" y="3523"/>
                    </a:cubicBezTo>
                    <a:cubicBezTo>
                      <a:pt x="2792" y="3699"/>
                      <a:pt x="2602" y="3794"/>
                      <a:pt x="2427" y="3740"/>
                    </a:cubicBezTo>
                    <a:cubicBezTo>
                      <a:pt x="2413" y="3740"/>
                      <a:pt x="1" y="2927"/>
                      <a:pt x="55" y="2154"/>
                    </a:cubicBezTo>
                    <a:cubicBezTo>
                      <a:pt x="96" y="1464"/>
                      <a:pt x="2264" y="109"/>
                      <a:pt x="2264" y="1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6565;p51">
                <a:extLst>
                  <a:ext uri="{FF2B5EF4-FFF2-40B4-BE49-F238E27FC236}">
                    <a16:creationId xmlns:a16="http://schemas.microsoft.com/office/drawing/2014/main" id="{EB809A94-7C72-4594-96C4-6D82D143A289}"/>
                  </a:ext>
                </a:extLst>
              </p:cNvPr>
              <p:cNvSpPr/>
              <p:nvPr/>
            </p:nvSpPr>
            <p:spPr>
              <a:xfrm>
                <a:off x="6253275" y="1884375"/>
                <a:ext cx="78250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1206" extrusionOk="0">
                    <a:moveTo>
                      <a:pt x="1572" y="1206"/>
                    </a:moveTo>
                    <a:cubicBezTo>
                      <a:pt x="2425" y="1206"/>
                      <a:pt x="3130" y="935"/>
                      <a:pt x="3130" y="597"/>
                    </a:cubicBezTo>
                    <a:cubicBezTo>
                      <a:pt x="3130" y="271"/>
                      <a:pt x="2425" y="1"/>
                      <a:pt x="1572" y="1"/>
                    </a:cubicBezTo>
                    <a:cubicBezTo>
                      <a:pt x="705" y="1"/>
                      <a:pt x="0" y="271"/>
                      <a:pt x="0" y="597"/>
                    </a:cubicBezTo>
                    <a:cubicBezTo>
                      <a:pt x="0" y="935"/>
                      <a:pt x="705" y="1206"/>
                      <a:pt x="1572" y="1206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6566;p51">
                <a:extLst>
                  <a:ext uri="{FF2B5EF4-FFF2-40B4-BE49-F238E27FC236}">
                    <a16:creationId xmlns:a16="http://schemas.microsoft.com/office/drawing/2014/main" id="{0F1E79F1-31E6-42B6-A80E-7BB364EBB439}"/>
                  </a:ext>
                </a:extLst>
              </p:cNvPr>
              <p:cNvSpPr/>
              <p:nvPr/>
            </p:nvSpPr>
            <p:spPr>
              <a:xfrm>
                <a:off x="6567950" y="1884375"/>
                <a:ext cx="782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3131" h="1206" extrusionOk="0">
                    <a:moveTo>
                      <a:pt x="1572" y="1206"/>
                    </a:moveTo>
                    <a:cubicBezTo>
                      <a:pt x="2426" y="1206"/>
                      <a:pt x="3130" y="935"/>
                      <a:pt x="3130" y="597"/>
                    </a:cubicBezTo>
                    <a:cubicBezTo>
                      <a:pt x="3130" y="271"/>
                      <a:pt x="2426" y="1"/>
                      <a:pt x="1572" y="1"/>
                    </a:cubicBezTo>
                    <a:cubicBezTo>
                      <a:pt x="705" y="1"/>
                      <a:pt x="0" y="271"/>
                      <a:pt x="0" y="597"/>
                    </a:cubicBezTo>
                    <a:cubicBezTo>
                      <a:pt x="0" y="935"/>
                      <a:pt x="705" y="1206"/>
                      <a:pt x="1572" y="1206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" name="Google Shape;6567;p51">
              <a:extLst>
                <a:ext uri="{FF2B5EF4-FFF2-40B4-BE49-F238E27FC236}">
                  <a16:creationId xmlns:a16="http://schemas.microsoft.com/office/drawing/2014/main" id="{42618542-E64F-4E1C-B690-B2E336BCA026}"/>
                </a:ext>
              </a:extLst>
            </p:cNvPr>
            <p:cNvGrpSpPr/>
            <p:nvPr/>
          </p:nvGrpSpPr>
          <p:grpSpPr>
            <a:xfrm>
              <a:off x="7283528" y="1827591"/>
              <a:ext cx="301143" cy="95916"/>
              <a:chOff x="5581225" y="1820025"/>
              <a:chExt cx="463725" cy="147700"/>
            </a:xfrm>
          </p:grpSpPr>
          <p:sp>
            <p:nvSpPr>
              <p:cNvPr id="102" name="Google Shape;6568;p51">
                <a:extLst>
                  <a:ext uri="{FF2B5EF4-FFF2-40B4-BE49-F238E27FC236}">
                    <a16:creationId xmlns:a16="http://schemas.microsoft.com/office/drawing/2014/main" id="{13C66948-0710-4A77-95A5-6C54A10FF406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6569;p51">
                <a:extLst>
                  <a:ext uri="{FF2B5EF4-FFF2-40B4-BE49-F238E27FC236}">
                    <a16:creationId xmlns:a16="http://schemas.microsoft.com/office/drawing/2014/main" id="{489EE56C-6DEA-4DC6-8D3C-E0DB669F1F54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6570;p51">
                <a:extLst>
                  <a:ext uri="{FF2B5EF4-FFF2-40B4-BE49-F238E27FC236}">
                    <a16:creationId xmlns:a16="http://schemas.microsoft.com/office/drawing/2014/main" id="{74140312-10AE-4AA2-8C6D-F549E878DF04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6571;p51">
                <a:extLst>
                  <a:ext uri="{FF2B5EF4-FFF2-40B4-BE49-F238E27FC236}">
                    <a16:creationId xmlns:a16="http://schemas.microsoft.com/office/drawing/2014/main" id="{2CFC44F6-26F2-4C96-9456-977DE408E360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6572;p51">
                <a:extLst>
                  <a:ext uri="{FF2B5EF4-FFF2-40B4-BE49-F238E27FC236}">
                    <a16:creationId xmlns:a16="http://schemas.microsoft.com/office/drawing/2014/main" id="{46CC957D-0598-4476-A52B-57AE8424FB23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6573;p51">
                <a:extLst>
                  <a:ext uri="{FF2B5EF4-FFF2-40B4-BE49-F238E27FC236}">
                    <a16:creationId xmlns:a16="http://schemas.microsoft.com/office/drawing/2014/main" id="{247F43F6-37A8-4DD2-81AB-B04F2B9D909D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6574;p51">
                <a:extLst>
                  <a:ext uri="{FF2B5EF4-FFF2-40B4-BE49-F238E27FC236}">
                    <a16:creationId xmlns:a16="http://schemas.microsoft.com/office/drawing/2014/main" id="{5575FADC-BC21-475E-8DD0-7BB22B0AF62D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6575;p51">
                <a:extLst>
                  <a:ext uri="{FF2B5EF4-FFF2-40B4-BE49-F238E27FC236}">
                    <a16:creationId xmlns:a16="http://schemas.microsoft.com/office/drawing/2014/main" id="{65B129DA-C314-4312-9B96-F1CBA4A7F0CD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6576;p51">
                <a:extLst>
                  <a:ext uri="{FF2B5EF4-FFF2-40B4-BE49-F238E27FC236}">
                    <a16:creationId xmlns:a16="http://schemas.microsoft.com/office/drawing/2014/main" id="{F9387303-BA95-4227-8167-75BC363F94D8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6577;p51">
                <a:extLst>
                  <a:ext uri="{FF2B5EF4-FFF2-40B4-BE49-F238E27FC236}">
                    <a16:creationId xmlns:a16="http://schemas.microsoft.com/office/drawing/2014/main" id="{4E913D14-9E7C-4C7A-AF5F-A20BCF2BF60E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6578;p51">
                <a:extLst>
                  <a:ext uri="{FF2B5EF4-FFF2-40B4-BE49-F238E27FC236}">
                    <a16:creationId xmlns:a16="http://schemas.microsoft.com/office/drawing/2014/main" id="{A83CE121-1832-4B07-9C6C-9870F5B888F5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6579;p51">
                <a:extLst>
                  <a:ext uri="{FF2B5EF4-FFF2-40B4-BE49-F238E27FC236}">
                    <a16:creationId xmlns:a16="http://schemas.microsoft.com/office/drawing/2014/main" id="{BD6C4A54-A4B9-4C7C-AF72-18C73FE24BCB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6580;p51">
                <a:extLst>
                  <a:ext uri="{FF2B5EF4-FFF2-40B4-BE49-F238E27FC236}">
                    <a16:creationId xmlns:a16="http://schemas.microsoft.com/office/drawing/2014/main" id="{8C17107A-0F4D-4E56-86E1-C78191EE5D32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" name="Google Shape;6581;p51">
              <a:extLst>
                <a:ext uri="{FF2B5EF4-FFF2-40B4-BE49-F238E27FC236}">
                  <a16:creationId xmlns:a16="http://schemas.microsoft.com/office/drawing/2014/main" id="{300D94EC-1D99-4D48-9865-4990C219D50E}"/>
                </a:ext>
              </a:extLst>
            </p:cNvPr>
            <p:cNvGrpSpPr/>
            <p:nvPr/>
          </p:nvGrpSpPr>
          <p:grpSpPr>
            <a:xfrm>
              <a:off x="9246978" y="2696291"/>
              <a:ext cx="301143" cy="95916"/>
              <a:chOff x="5581225" y="1820025"/>
              <a:chExt cx="463725" cy="147700"/>
            </a:xfrm>
          </p:grpSpPr>
          <p:sp>
            <p:nvSpPr>
              <p:cNvPr id="89" name="Google Shape;6582;p51">
                <a:extLst>
                  <a:ext uri="{FF2B5EF4-FFF2-40B4-BE49-F238E27FC236}">
                    <a16:creationId xmlns:a16="http://schemas.microsoft.com/office/drawing/2014/main" id="{D92C9CDA-9A39-4BD0-8FD2-FAAF91A243D1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6583;p51">
                <a:extLst>
                  <a:ext uri="{FF2B5EF4-FFF2-40B4-BE49-F238E27FC236}">
                    <a16:creationId xmlns:a16="http://schemas.microsoft.com/office/drawing/2014/main" id="{482F43BC-EDD0-4907-AE98-DF525C23B2F2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6584;p51">
                <a:extLst>
                  <a:ext uri="{FF2B5EF4-FFF2-40B4-BE49-F238E27FC236}">
                    <a16:creationId xmlns:a16="http://schemas.microsoft.com/office/drawing/2014/main" id="{2ADE4B95-22EC-4D10-BDEF-EBAD9210F5F2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6585;p51">
                <a:extLst>
                  <a:ext uri="{FF2B5EF4-FFF2-40B4-BE49-F238E27FC236}">
                    <a16:creationId xmlns:a16="http://schemas.microsoft.com/office/drawing/2014/main" id="{9D5D6A6A-BC60-4653-A300-E248E75D7B7B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6586;p51">
                <a:extLst>
                  <a:ext uri="{FF2B5EF4-FFF2-40B4-BE49-F238E27FC236}">
                    <a16:creationId xmlns:a16="http://schemas.microsoft.com/office/drawing/2014/main" id="{E3E180CC-9859-404B-B465-F2B0D1865ADD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6587;p51">
                <a:extLst>
                  <a:ext uri="{FF2B5EF4-FFF2-40B4-BE49-F238E27FC236}">
                    <a16:creationId xmlns:a16="http://schemas.microsoft.com/office/drawing/2014/main" id="{C2C93038-741F-4CE9-A344-224EEE8FC88D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6588;p51">
                <a:extLst>
                  <a:ext uri="{FF2B5EF4-FFF2-40B4-BE49-F238E27FC236}">
                    <a16:creationId xmlns:a16="http://schemas.microsoft.com/office/drawing/2014/main" id="{C6F39F95-300C-437D-8BF3-5A1EC6CE3B6F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6589;p51">
                <a:extLst>
                  <a:ext uri="{FF2B5EF4-FFF2-40B4-BE49-F238E27FC236}">
                    <a16:creationId xmlns:a16="http://schemas.microsoft.com/office/drawing/2014/main" id="{463235FD-8A18-468E-9D6A-049767C8B642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6590;p51">
                <a:extLst>
                  <a:ext uri="{FF2B5EF4-FFF2-40B4-BE49-F238E27FC236}">
                    <a16:creationId xmlns:a16="http://schemas.microsoft.com/office/drawing/2014/main" id="{86AC463F-CD10-44D3-8FF2-9A4A2480CE13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6591;p51">
                <a:extLst>
                  <a:ext uri="{FF2B5EF4-FFF2-40B4-BE49-F238E27FC236}">
                    <a16:creationId xmlns:a16="http://schemas.microsoft.com/office/drawing/2014/main" id="{7D6D9953-DF9F-46B5-B947-84F35F22E0B1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6592;p51">
                <a:extLst>
                  <a:ext uri="{FF2B5EF4-FFF2-40B4-BE49-F238E27FC236}">
                    <a16:creationId xmlns:a16="http://schemas.microsoft.com/office/drawing/2014/main" id="{3D4A0763-309F-48A7-B266-D1F7E86266B3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6593;p51">
                <a:extLst>
                  <a:ext uri="{FF2B5EF4-FFF2-40B4-BE49-F238E27FC236}">
                    <a16:creationId xmlns:a16="http://schemas.microsoft.com/office/drawing/2014/main" id="{4A463AC0-B50C-48D1-90B9-65809416052B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6594;p51">
                <a:extLst>
                  <a:ext uri="{FF2B5EF4-FFF2-40B4-BE49-F238E27FC236}">
                    <a16:creationId xmlns:a16="http://schemas.microsoft.com/office/drawing/2014/main" id="{6C93346B-87C2-40C8-B6A7-D4874022961C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" name="Google Shape;6595;p51">
              <a:extLst>
                <a:ext uri="{FF2B5EF4-FFF2-40B4-BE49-F238E27FC236}">
                  <a16:creationId xmlns:a16="http://schemas.microsoft.com/office/drawing/2014/main" id="{3063018C-51AA-4237-81A8-21DCDAC19B15}"/>
                </a:ext>
              </a:extLst>
            </p:cNvPr>
            <p:cNvGrpSpPr/>
            <p:nvPr/>
          </p:nvGrpSpPr>
          <p:grpSpPr>
            <a:xfrm>
              <a:off x="6916378" y="3524616"/>
              <a:ext cx="301143" cy="95916"/>
              <a:chOff x="5581225" y="1820025"/>
              <a:chExt cx="463725" cy="147700"/>
            </a:xfrm>
          </p:grpSpPr>
          <p:sp>
            <p:nvSpPr>
              <p:cNvPr id="76" name="Google Shape;6596;p51">
                <a:extLst>
                  <a:ext uri="{FF2B5EF4-FFF2-40B4-BE49-F238E27FC236}">
                    <a16:creationId xmlns:a16="http://schemas.microsoft.com/office/drawing/2014/main" id="{DC6EF7DE-DDDA-4F0F-BFE4-05E32EB123B6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6597;p51">
                <a:extLst>
                  <a:ext uri="{FF2B5EF4-FFF2-40B4-BE49-F238E27FC236}">
                    <a16:creationId xmlns:a16="http://schemas.microsoft.com/office/drawing/2014/main" id="{2F3DC374-76AA-4778-BB1A-5C71A519FF58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6598;p51">
                <a:extLst>
                  <a:ext uri="{FF2B5EF4-FFF2-40B4-BE49-F238E27FC236}">
                    <a16:creationId xmlns:a16="http://schemas.microsoft.com/office/drawing/2014/main" id="{7D3834EE-E514-4A34-B9FA-27AF5EE16BCF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6599;p51">
                <a:extLst>
                  <a:ext uri="{FF2B5EF4-FFF2-40B4-BE49-F238E27FC236}">
                    <a16:creationId xmlns:a16="http://schemas.microsoft.com/office/drawing/2014/main" id="{E7D8E243-97E2-4567-8315-A4F7E3C64333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6600;p51">
                <a:extLst>
                  <a:ext uri="{FF2B5EF4-FFF2-40B4-BE49-F238E27FC236}">
                    <a16:creationId xmlns:a16="http://schemas.microsoft.com/office/drawing/2014/main" id="{174868F1-4EA3-4142-A227-4C51BDE4933F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6601;p51">
                <a:extLst>
                  <a:ext uri="{FF2B5EF4-FFF2-40B4-BE49-F238E27FC236}">
                    <a16:creationId xmlns:a16="http://schemas.microsoft.com/office/drawing/2014/main" id="{CFDE2A99-E0A0-440C-AA79-BC8D4716AA19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6602;p51">
                <a:extLst>
                  <a:ext uri="{FF2B5EF4-FFF2-40B4-BE49-F238E27FC236}">
                    <a16:creationId xmlns:a16="http://schemas.microsoft.com/office/drawing/2014/main" id="{7E7BDB13-AF31-40A3-86BB-D72C0B6B3956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6603;p51">
                <a:extLst>
                  <a:ext uri="{FF2B5EF4-FFF2-40B4-BE49-F238E27FC236}">
                    <a16:creationId xmlns:a16="http://schemas.microsoft.com/office/drawing/2014/main" id="{8B802BA8-0EDA-43BC-8673-B9470D632373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6604;p51">
                <a:extLst>
                  <a:ext uri="{FF2B5EF4-FFF2-40B4-BE49-F238E27FC236}">
                    <a16:creationId xmlns:a16="http://schemas.microsoft.com/office/drawing/2014/main" id="{E2132CE9-2B4E-401B-A2EC-D3254598D789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6605;p51">
                <a:extLst>
                  <a:ext uri="{FF2B5EF4-FFF2-40B4-BE49-F238E27FC236}">
                    <a16:creationId xmlns:a16="http://schemas.microsoft.com/office/drawing/2014/main" id="{C0492AD6-8479-41FD-AA1C-C43E15DDF0CE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6606;p51">
                <a:extLst>
                  <a:ext uri="{FF2B5EF4-FFF2-40B4-BE49-F238E27FC236}">
                    <a16:creationId xmlns:a16="http://schemas.microsoft.com/office/drawing/2014/main" id="{6117B17D-AB8C-4A77-A813-D98D053E3E4F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6607;p51">
                <a:extLst>
                  <a:ext uri="{FF2B5EF4-FFF2-40B4-BE49-F238E27FC236}">
                    <a16:creationId xmlns:a16="http://schemas.microsoft.com/office/drawing/2014/main" id="{46BC5966-7624-455C-9494-C4C39EEBB1EE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6608;p51">
                <a:extLst>
                  <a:ext uri="{FF2B5EF4-FFF2-40B4-BE49-F238E27FC236}">
                    <a16:creationId xmlns:a16="http://schemas.microsoft.com/office/drawing/2014/main" id="{BCAA9985-45F1-41B3-973B-5A57F5B5708C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3" grpId="0"/>
      <p:bldP spid="11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B35176-068B-478B-B668-4C9A2B161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10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4F448E-4076-4BEB-A86B-3C4CB3BACF59}"/>
              </a:ext>
            </a:extLst>
          </p:cNvPr>
          <p:cNvSpPr txBox="1"/>
          <p:nvPr/>
        </p:nvSpPr>
        <p:spPr>
          <a:xfrm>
            <a:off x="45861" y="4523791"/>
            <a:ext cx="3718277" cy="461665"/>
          </a:xfrm>
          <a:prstGeom prst="rect">
            <a:avLst/>
          </a:prstGeom>
          <a:solidFill>
            <a:srgbClr val="686868">
              <a:alpha val="5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E. Rutherford (1871 – 1937)</a:t>
            </a:r>
          </a:p>
        </p:txBody>
      </p:sp>
      <p:pic>
        <p:nvPicPr>
          <p:cNvPr id="7" name="Picture 6" descr="A picture containing circle&#10;&#10;Description automatically generated">
            <a:extLst>
              <a:ext uri="{FF2B5EF4-FFF2-40B4-BE49-F238E27FC236}">
                <a16:creationId xmlns:a16="http://schemas.microsoft.com/office/drawing/2014/main" id="{EFDFDD0F-DB52-4976-90D0-711B27075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807" y="353655"/>
            <a:ext cx="4190393" cy="35330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1E1526-C647-422B-959A-CE9F2B82968F}"/>
              </a:ext>
            </a:extLst>
          </p:cNvPr>
          <p:cNvSpPr txBox="1"/>
          <p:nvPr/>
        </p:nvSpPr>
        <p:spPr>
          <a:xfrm>
            <a:off x="3838222" y="3873605"/>
            <a:ext cx="47864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5890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ircle&#10;&#10;Description automatically generated">
            <a:extLst>
              <a:ext uri="{FF2B5EF4-FFF2-40B4-BE49-F238E27FC236}">
                <a16:creationId xmlns:a16="http://schemas.microsoft.com/office/drawing/2014/main" id="{80BE92C7-FDF2-40A4-84D4-0351AB13C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63" y="1004710"/>
            <a:ext cx="3056705" cy="2577222"/>
          </a:xfrm>
          <a:prstGeom prst="rect">
            <a:avLst/>
          </a:prstGeom>
        </p:spPr>
      </p:pic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B7AA9915-6BDD-41FD-9CE7-793A0A8FC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291" y="955614"/>
            <a:ext cx="5011472" cy="3384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3667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06A0C1-94E5-4809-A5E1-536CEF23EA4C}"/>
              </a:ext>
            </a:extLst>
          </p:cNvPr>
          <p:cNvSpPr txBox="1"/>
          <p:nvPr/>
        </p:nvSpPr>
        <p:spPr>
          <a:xfrm>
            <a:off x="1320799" y="151304"/>
            <a:ext cx="1174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26490F-7175-420A-8998-9745BE798C45}"/>
              </a:ext>
            </a:extLst>
          </p:cNvPr>
          <p:cNvSpPr txBox="1"/>
          <p:nvPr/>
        </p:nvSpPr>
        <p:spPr>
          <a:xfrm>
            <a:off x="3167944" y="133220"/>
            <a:ext cx="2731911" cy="584775"/>
          </a:xfrm>
          <a:prstGeom prst="rect">
            <a:avLst/>
          </a:prstGeom>
          <a:solidFill>
            <a:srgbClr val="FC9D82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TỬ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5627AE-C8A4-42EC-A08F-E2B241F3AD79}"/>
              </a:ext>
            </a:extLst>
          </p:cNvPr>
          <p:cNvSpPr txBox="1"/>
          <p:nvPr/>
        </p:nvSpPr>
        <p:spPr>
          <a:xfrm>
            <a:off x="214489" y="736079"/>
            <a:ext cx="7495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hình nguyên tử của Rơ-dơ-pho - Bo </a:t>
            </a:r>
            <a:endParaRPr lang="en-US" sz="3200" b="1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7F2D86-6B41-4C44-A3F7-8AD8E9773042}"/>
              </a:ext>
            </a:extLst>
          </p:cNvPr>
          <p:cNvSpPr txBox="1"/>
          <p:nvPr/>
        </p:nvSpPr>
        <p:spPr>
          <a:xfrm>
            <a:off x="361244" y="1333535"/>
            <a:ext cx="858520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hình nguyên tử của Rơ-dơ-pho </a:t>
            </a:r>
            <a:endParaRPr lang="en-US" sz="3200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tử có cấu tạo rỗng.</a:t>
            </a:r>
            <a:endParaRPr lang="en-US" sz="3200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tạo nguyên tử:</a:t>
            </a:r>
          </a:p>
          <a:p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</a:t>
            </a:r>
            <a:r>
              <a:rPr lang="vi-VN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ạt nhân ở tâm mang điện tích dương;</a:t>
            </a:r>
          </a:p>
          <a:p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E</a:t>
            </a:r>
            <a:r>
              <a:rPr lang="vi-VN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lectron ở lớp vỏ mang điện tích âm;</a:t>
            </a:r>
          </a:p>
          <a:p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E</a:t>
            </a:r>
            <a:r>
              <a:rPr lang="vi-VN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lectron chuyển động xung quanh hạt nhân như các hành tinh quay quanh Mặt Trời.</a:t>
            </a:r>
            <a:endParaRPr lang="en-US" sz="3200" dirty="0" err="1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F7A0C90-2C15-47E1-A95E-9BA47926D4B6}"/>
              </a:ext>
            </a:extLst>
          </p:cNvPr>
          <p:cNvCxnSpPr>
            <a:stCxn id="7" idx="1"/>
          </p:cNvCxnSpPr>
          <p:nvPr/>
        </p:nvCxnSpPr>
        <p:spPr>
          <a:xfrm>
            <a:off x="214489" y="1028467"/>
            <a:ext cx="0" cy="344193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14E87DA-8CBF-4218-AC28-AC3D90A36F4E}"/>
              </a:ext>
            </a:extLst>
          </p:cNvPr>
          <p:cNvCxnSpPr/>
          <p:nvPr/>
        </p:nvCxnSpPr>
        <p:spPr>
          <a:xfrm>
            <a:off x="8946445" y="1028467"/>
            <a:ext cx="0" cy="344193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oogle Shape;810;p33">
            <a:extLst>
              <a:ext uri="{FF2B5EF4-FFF2-40B4-BE49-F238E27FC236}">
                <a16:creationId xmlns:a16="http://schemas.microsoft.com/office/drawing/2014/main" id="{A5616540-FCE7-4FBC-822D-05574202212D}"/>
              </a:ext>
            </a:extLst>
          </p:cNvPr>
          <p:cNvGrpSpPr/>
          <p:nvPr/>
        </p:nvGrpSpPr>
        <p:grpSpPr>
          <a:xfrm>
            <a:off x="7588601" y="151304"/>
            <a:ext cx="1057930" cy="1016941"/>
            <a:chOff x="2214529" y="2433804"/>
            <a:chExt cx="2706110" cy="2676600"/>
          </a:xfrm>
        </p:grpSpPr>
        <p:sp>
          <p:nvSpPr>
            <p:cNvPr id="14" name="Google Shape;811;p33">
              <a:extLst>
                <a:ext uri="{FF2B5EF4-FFF2-40B4-BE49-F238E27FC236}">
                  <a16:creationId xmlns:a16="http://schemas.microsoft.com/office/drawing/2014/main" id="{AF278C91-F2A3-48E4-A23A-4FD40FC2DA2B}"/>
                </a:ext>
              </a:extLst>
            </p:cNvPr>
            <p:cNvSpPr/>
            <p:nvPr/>
          </p:nvSpPr>
          <p:spPr>
            <a:xfrm>
              <a:off x="3189613" y="2433804"/>
              <a:ext cx="775500" cy="26766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12;p33">
              <a:extLst>
                <a:ext uri="{FF2B5EF4-FFF2-40B4-BE49-F238E27FC236}">
                  <a16:creationId xmlns:a16="http://schemas.microsoft.com/office/drawing/2014/main" id="{FBB4B9F5-488B-4F0D-A12B-EEB9D21FAEC0}"/>
                </a:ext>
              </a:extLst>
            </p:cNvPr>
            <p:cNvSpPr/>
            <p:nvPr/>
          </p:nvSpPr>
          <p:spPr>
            <a:xfrm rot="3599640">
              <a:off x="3179809" y="2422465"/>
              <a:ext cx="775659" cy="2676683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13;p33">
              <a:extLst>
                <a:ext uri="{FF2B5EF4-FFF2-40B4-BE49-F238E27FC236}">
                  <a16:creationId xmlns:a16="http://schemas.microsoft.com/office/drawing/2014/main" id="{71DB16F2-02BF-4CDE-A737-A293EFFABD93}"/>
                </a:ext>
              </a:extLst>
            </p:cNvPr>
            <p:cNvSpPr/>
            <p:nvPr/>
          </p:nvSpPr>
          <p:spPr>
            <a:xfrm rot="7200360">
              <a:off x="3179699" y="2433806"/>
              <a:ext cx="775659" cy="2676683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14;p33">
              <a:extLst>
                <a:ext uri="{FF2B5EF4-FFF2-40B4-BE49-F238E27FC236}">
                  <a16:creationId xmlns:a16="http://schemas.microsoft.com/office/drawing/2014/main" id="{0A520BB8-9C6D-403D-B424-02FAD0BE4520}"/>
                </a:ext>
              </a:extLst>
            </p:cNvPr>
            <p:cNvSpPr/>
            <p:nvPr/>
          </p:nvSpPr>
          <p:spPr>
            <a:xfrm>
              <a:off x="2316805" y="319697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" name="Google Shape;815;p33">
              <a:extLst>
                <a:ext uri="{FF2B5EF4-FFF2-40B4-BE49-F238E27FC236}">
                  <a16:creationId xmlns:a16="http://schemas.microsoft.com/office/drawing/2014/main" id="{CD051CC7-BC42-4E79-9A1A-86B05C087A39}"/>
                </a:ext>
              </a:extLst>
            </p:cNvPr>
            <p:cNvGrpSpPr/>
            <p:nvPr/>
          </p:nvGrpSpPr>
          <p:grpSpPr>
            <a:xfrm>
              <a:off x="2343091" y="3325866"/>
              <a:ext cx="301143" cy="95916"/>
              <a:chOff x="5581225" y="1820025"/>
              <a:chExt cx="463725" cy="147700"/>
            </a:xfrm>
          </p:grpSpPr>
          <p:sp>
            <p:nvSpPr>
              <p:cNvPr id="64" name="Google Shape;816;p33">
                <a:extLst>
                  <a:ext uri="{FF2B5EF4-FFF2-40B4-BE49-F238E27FC236}">
                    <a16:creationId xmlns:a16="http://schemas.microsoft.com/office/drawing/2014/main" id="{2B7DC7E1-CF30-412A-8C0B-140E72553576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17;p33">
                <a:extLst>
                  <a:ext uri="{FF2B5EF4-FFF2-40B4-BE49-F238E27FC236}">
                    <a16:creationId xmlns:a16="http://schemas.microsoft.com/office/drawing/2014/main" id="{5324395F-EACB-42EB-9AF9-7B22FCF9D601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18;p33">
                <a:extLst>
                  <a:ext uri="{FF2B5EF4-FFF2-40B4-BE49-F238E27FC236}">
                    <a16:creationId xmlns:a16="http://schemas.microsoft.com/office/drawing/2014/main" id="{47676670-D427-443F-941E-51B334760F23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19;p33">
                <a:extLst>
                  <a:ext uri="{FF2B5EF4-FFF2-40B4-BE49-F238E27FC236}">
                    <a16:creationId xmlns:a16="http://schemas.microsoft.com/office/drawing/2014/main" id="{3EF292CF-530A-4A8C-A0B5-C2F0BBF6D97A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20;p33">
                <a:extLst>
                  <a:ext uri="{FF2B5EF4-FFF2-40B4-BE49-F238E27FC236}">
                    <a16:creationId xmlns:a16="http://schemas.microsoft.com/office/drawing/2014/main" id="{F3CAE7CF-1339-4D1A-9DCF-E29E2A010EC4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21;p33">
                <a:extLst>
                  <a:ext uri="{FF2B5EF4-FFF2-40B4-BE49-F238E27FC236}">
                    <a16:creationId xmlns:a16="http://schemas.microsoft.com/office/drawing/2014/main" id="{46558B94-9030-4B40-ADB6-3B9A28931142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22;p33">
                <a:extLst>
                  <a:ext uri="{FF2B5EF4-FFF2-40B4-BE49-F238E27FC236}">
                    <a16:creationId xmlns:a16="http://schemas.microsoft.com/office/drawing/2014/main" id="{1C9E4442-0588-41E8-BD99-AE442E9FA2E9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23;p33">
                <a:extLst>
                  <a:ext uri="{FF2B5EF4-FFF2-40B4-BE49-F238E27FC236}">
                    <a16:creationId xmlns:a16="http://schemas.microsoft.com/office/drawing/2014/main" id="{AD37FC37-F32E-4259-A6A2-B1AC97CEE9C0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24;p33">
                <a:extLst>
                  <a:ext uri="{FF2B5EF4-FFF2-40B4-BE49-F238E27FC236}">
                    <a16:creationId xmlns:a16="http://schemas.microsoft.com/office/drawing/2014/main" id="{DEA40E46-97CE-41E3-9645-79A63BF704AB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25;p33">
                <a:extLst>
                  <a:ext uri="{FF2B5EF4-FFF2-40B4-BE49-F238E27FC236}">
                    <a16:creationId xmlns:a16="http://schemas.microsoft.com/office/drawing/2014/main" id="{5579A9B3-9AAF-4361-AC7E-89DD1A461942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26;p33">
                <a:extLst>
                  <a:ext uri="{FF2B5EF4-FFF2-40B4-BE49-F238E27FC236}">
                    <a16:creationId xmlns:a16="http://schemas.microsoft.com/office/drawing/2014/main" id="{73B308A6-42A7-4E47-94C7-350FB1C62FB6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27;p33">
                <a:extLst>
                  <a:ext uri="{FF2B5EF4-FFF2-40B4-BE49-F238E27FC236}">
                    <a16:creationId xmlns:a16="http://schemas.microsoft.com/office/drawing/2014/main" id="{6425385D-5A22-4BA8-A8CD-C1893D117FA6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28;p33">
                <a:extLst>
                  <a:ext uri="{FF2B5EF4-FFF2-40B4-BE49-F238E27FC236}">
                    <a16:creationId xmlns:a16="http://schemas.microsoft.com/office/drawing/2014/main" id="{EC51A4D0-A211-45AA-AE16-2ACDF093AFF2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" name="Google Shape;829;p33">
              <a:extLst>
                <a:ext uri="{FF2B5EF4-FFF2-40B4-BE49-F238E27FC236}">
                  <a16:creationId xmlns:a16="http://schemas.microsoft.com/office/drawing/2014/main" id="{812E61FD-3577-4833-900F-1B34E1CCD769}"/>
                </a:ext>
              </a:extLst>
            </p:cNvPr>
            <p:cNvSpPr/>
            <p:nvPr/>
          </p:nvSpPr>
          <p:spPr>
            <a:xfrm>
              <a:off x="4354930" y="333837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" name="Google Shape;830;p33">
              <a:extLst>
                <a:ext uri="{FF2B5EF4-FFF2-40B4-BE49-F238E27FC236}">
                  <a16:creationId xmlns:a16="http://schemas.microsoft.com/office/drawing/2014/main" id="{EF0A3DC3-06AE-4810-8CDA-7838C09802B2}"/>
                </a:ext>
              </a:extLst>
            </p:cNvPr>
            <p:cNvGrpSpPr/>
            <p:nvPr/>
          </p:nvGrpSpPr>
          <p:grpSpPr>
            <a:xfrm>
              <a:off x="4381216" y="3467266"/>
              <a:ext cx="301143" cy="95916"/>
              <a:chOff x="5581225" y="1820025"/>
              <a:chExt cx="463725" cy="147700"/>
            </a:xfrm>
          </p:grpSpPr>
          <p:sp>
            <p:nvSpPr>
              <p:cNvPr id="51" name="Google Shape;831;p33">
                <a:extLst>
                  <a:ext uri="{FF2B5EF4-FFF2-40B4-BE49-F238E27FC236}">
                    <a16:creationId xmlns:a16="http://schemas.microsoft.com/office/drawing/2014/main" id="{12548D44-1E22-48ED-B2D4-0E34F13A5351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32;p33">
                <a:extLst>
                  <a:ext uri="{FF2B5EF4-FFF2-40B4-BE49-F238E27FC236}">
                    <a16:creationId xmlns:a16="http://schemas.microsoft.com/office/drawing/2014/main" id="{D8381577-BAF0-4753-BA2A-982B8AC42352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33;p33">
                <a:extLst>
                  <a:ext uri="{FF2B5EF4-FFF2-40B4-BE49-F238E27FC236}">
                    <a16:creationId xmlns:a16="http://schemas.microsoft.com/office/drawing/2014/main" id="{2DFD624F-3268-42D3-A2FD-2CAB1EBF3070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34;p33">
                <a:extLst>
                  <a:ext uri="{FF2B5EF4-FFF2-40B4-BE49-F238E27FC236}">
                    <a16:creationId xmlns:a16="http://schemas.microsoft.com/office/drawing/2014/main" id="{CC06532E-C50A-4EF5-8525-E554471B9303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35;p33">
                <a:extLst>
                  <a:ext uri="{FF2B5EF4-FFF2-40B4-BE49-F238E27FC236}">
                    <a16:creationId xmlns:a16="http://schemas.microsoft.com/office/drawing/2014/main" id="{8B6FFD70-F217-4B11-A786-E078E6306F38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36;p33">
                <a:extLst>
                  <a:ext uri="{FF2B5EF4-FFF2-40B4-BE49-F238E27FC236}">
                    <a16:creationId xmlns:a16="http://schemas.microsoft.com/office/drawing/2014/main" id="{3565D520-C371-4CB0-8726-DA5F1D7C8E90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37;p33">
                <a:extLst>
                  <a:ext uri="{FF2B5EF4-FFF2-40B4-BE49-F238E27FC236}">
                    <a16:creationId xmlns:a16="http://schemas.microsoft.com/office/drawing/2014/main" id="{0E0F85A4-65DE-4B9C-BE3F-A81C87E29EDF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38;p33">
                <a:extLst>
                  <a:ext uri="{FF2B5EF4-FFF2-40B4-BE49-F238E27FC236}">
                    <a16:creationId xmlns:a16="http://schemas.microsoft.com/office/drawing/2014/main" id="{8C6EF277-38E8-4C67-B459-88B5BE9CFE63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39;p33">
                <a:extLst>
                  <a:ext uri="{FF2B5EF4-FFF2-40B4-BE49-F238E27FC236}">
                    <a16:creationId xmlns:a16="http://schemas.microsoft.com/office/drawing/2014/main" id="{07E04C05-04B1-48EE-B5A6-898252CB4115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40;p33">
                <a:extLst>
                  <a:ext uri="{FF2B5EF4-FFF2-40B4-BE49-F238E27FC236}">
                    <a16:creationId xmlns:a16="http://schemas.microsoft.com/office/drawing/2014/main" id="{6D727CE7-6991-4801-8535-CC69C9E9EB5B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41;p33">
                <a:extLst>
                  <a:ext uri="{FF2B5EF4-FFF2-40B4-BE49-F238E27FC236}">
                    <a16:creationId xmlns:a16="http://schemas.microsoft.com/office/drawing/2014/main" id="{F2E8FF82-77F2-4B2C-84D9-0EF2A7508417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42;p33">
                <a:extLst>
                  <a:ext uri="{FF2B5EF4-FFF2-40B4-BE49-F238E27FC236}">
                    <a16:creationId xmlns:a16="http://schemas.microsoft.com/office/drawing/2014/main" id="{7C77ACDD-1B81-4C4E-AAC4-626BC68416DD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43;p33">
                <a:extLst>
                  <a:ext uri="{FF2B5EF4-FFF2-40B4-BE49-F238E27FC236}">
                    <a16:creationId xmlns:a16="http://schemas.microsoft.com/office/drawing/2014/main" id="{C00748A3-C795-4BE9-95E0-13900D07B5EA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" name="Google Shape;844;p33">
              <a:extLst>
                <a:ext uri="{FF2B5EF4-FFF2-40B4-BE49-F238E27FC236}">
                  <a16:creationId xmlns:a16="http://schemas.microsoft.com/office/drawing/2014/main" id="{F71DB12E-B1DB-4359-9A8B-43653F426354}"/>
                </a:ext>
              </a:extLst>
            </p:cNvPr>
            <p:cNvSpPr/>
            <p:nvPr/>
          </p:nvSpPr>
          <p:spPr>
            <a:xfrm>
              <a:off x="3163480" y="4603504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" name="Google Shape;845;p33">
              <a:extLst>
                <a:ext uri="{FF2B5EF4-FFF2-40B4-BE49-F238E27FC236}">
                  <a16:creationId xmlns:a16="http://schemas.microsoft.com/office/drawing/2014/main" id="{A566CDD7-8780-4C7A-9183-90576878D992}"/>
                </a:ext>
              </a:extLst>
            </p:cNvPr>
            <p:cNvGrpSpPr/>
            <p:nvPr/>
          </p:nvGrpSpPr>
          <p:grpSpPr>
            <a:xfrm>
              <a:off x="3189766" y="4732391"/>
              <a:ext cx="301143" cy="95916"/>
              <a:chOff x="5581225" y="1820025"/>
              <a:chExt cx="463725" cy="147700"/>
            </a:xfrm>
          </p:grpSpPr>
          <p:sp>
            <p:nvSpPr>
              <p:cNvPr id="38" name="Google Shape;846;p33">
                <a:extLst>
                  <a:ext uri="{FF2B5EF4-FFF2-40B4-BE49-F238E27FC236}">
                    <a16:creationId xmlns:a16="http://schemas.microsoft.com/office/drawing/2014/main" id="{32C7F3AD-859F-4F36-A6D3-18DA8E0934DE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47;p33">
                <a:extLst>
                  <a:ext uri="{FF2B5EF4-FFF2-40B4-BE49-F238E27FC236}">
                    <a16:creationId xmlns:a16="http://schemas.microsoft.com/office/drawing/2014/main" id="{8989E2F4-AF0E-4DC4-8990-CC15EE4A1F09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48;p33">
                <a:extLst>
                  <a:ext uri="{FF2B5EF4-FFF2-40B4-BE49-F238E27FC236}">
                    <a16:creationId xmlns:a16="http://schemas.microsoft.com/office/drawing/2014/main" id="{57A01C07-391C-4BCD-BFD6-B1B86EA4F339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49;p33">
                <a:extLst>
                  <a:ext uri="{FF2B5EF4-FFF2-40B4-BE49-F238E27FC236}">
                    <a16:creationId xmlns:a16="http://schemas.microsoft.com/office/drawing/2014/main" id="{2BFEAC71-DA98-415A-BF35-D56BED373180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50;p33">
                <a:extLst>
                  <a:ext uri="{FF2B5EF4-FFF2-40B4-BE49-F238E27FC236}">
                    <a16:creationId xmlns:a16="http://schemas.microsoft.com/office/drawing/2014/main" id="{BA7D39B5-4A7E-4E02-A63D-59CA1495C4D7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51;p33">
                <a:extLst>
                  <a:ext uri="{FF2B5EF4-FFF2-40B4-BE49-F238E27FC236}">
                    <a16:creationId xmlns:a16="http://schemas.microsoft.com/office/drawing/2014/main" id="{70F043F4-F7AB-4C7D-A894-B08ECB19307C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52;p33">
                <a:extLst>
                  <a:ext uri="{FF2B5EF4-FFF2-40B4-BE49-F238E27FC236}">
                    <a16:creationId xmlns:a16="http://schemas.microsoft.com/office/drawing/2014/main" id="{A396772F-F833-470F-84CF-24222D53EDA4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53;p33">
                <a:extLst>
                  <a:ext uri="{FF2B5EF4-FFF2-40B4-BE49-F238E27FC236}">
                    <a16:creationId xmlns:a16="http://schemas.microsoft.com/office/drawing/2014/main" id="{0E1AB1B5-1C8B-4062-A515-BD81F83676CB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54;p33">
                <a:extLst>
                  <a:ext uri="{FF2B5EF4-FFF2-40B4-BE49-F238E27FC236}">
                    <a16:creationId xmlns:a16="http://schemas.microsoft.com/office/drawing/2014/main" id="{ADBD25D7-A5F1-46F8-94B6-F1FB4DD4B6D6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55;p33">
                <a:extLst>
                  <a:ext uri="{FF2B5EF4-FFF2-40B4-BE49-F238E27FC236}">
                    <a16:creationId xmlns:a16="http://schemas.microsoft.com/office/drawing/2014/main" id="{A379FFCB-ED99-44EE-AC61-7E9A5AC10BAF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56;p33">
                <a:extLst>
                  <a:ext uri="{FF2B5EF4-FFF2-40B4-BE49-F238E27FC236}">
                    <a16:creationId xmlns:a16="http://schemas.microsoft.com/office/drawing/2014/main" id="{63A6D2D9-4964-4C30-8559-9E4433C09A26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57;p33">
                <a:extLst>
                  <a:ext uri="{FF2B5EF4-FFF2-40B4-BE49-F238E27FC236}">
                    <a16:creationId xmlns:a16="http://schemas.microsoft.com/office/drawing/2014/main" id="{CF4EEA49-74CD-40BF-90F9-0A63F0A56ADE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58;p33">
                <a:extLst>
                  <a:ext uri="{FF2B5EF4-FFF2-40B4-BE49-F238E27FC236}">
                    <a16:creationId xmlns:a16="http://schemas.microsoft.com/office/drawing/2014/main" id="{0C69CB6A-47DB-4852-B667-3891F4184C00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" name="Google Shape;859;p33">
              <a:extLst>
                <a:ext uri="{FF2B5EF4-FFF2-40B4-BE49-F238E27FC236}">
                  <a16:creationId xmlns:a16="http://schemas.microsoft.com/office/drawing/2014/main" id="{D24B8566-759C-4CAC-9D0A-8F358CA05935}"/>
                </a:ext>
              </a:extLst>
            </p:cNvPr>
            <p:cNvSpPr/>
            <p:nvPr/>
          </p:nvSpPr>
          <p:spPr>
            <a:xfrm rot="367083">
              <a:off x="3328261" y="3532838"/>
              <a:ext cx="478525" cy="478525"/>
            </a:xfrm>
            <a:prstGeom prst="ellipse">
              <a:avLst/>
            </a:prstGeom>
            <a:gradFill>
              <a:gsLst>
                <a:gs pos="0">
                  <a:srgbClr val="FFE8CD"/>
                </a:gs>
                <a:gs pos="100000">
                  <a:schemeClr val="accent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" name="Google Shape;860;p33">
              <a:extLst>
                <a:ext uri="{FF2B5EF4-FFF2-40B4-BE49-F238E27FC236}">
                  <a16:creationId xmlns:a16="http://schemas.microsoft.com/office/drawing/2014/main" id="{B80F471D-53A2-4CF9-8559-9C2F6407B87C}"/>
                </a:ext>
              </a:extLst>
            </p:cNvPr>
            <p:cNvGrpSpPr/>
            <p:nvPr/>
          </p:nvGrpSpPr>
          <p:grpSpPr>
            <a:xfrm>
              <a:off x="3390682" y="3715768"/>
              <a:ext cx="353683" cy="112666"/>
              <a:chOff x="5581225" y="1820025"/>
              <a:chExt cx="463725" cy="147700"/>
            </a:xfrm>
          </p:grpSpPr>
          <p:sp>
            <p:nvSpPr>
              <p:cNvPr id="25" name="Google Shape;861;p33">
                <a:extLst>
                  <a:ext uri="{FF2B5EF4-FFF2-40B4-BE49-F238E27FC236}">
                    <a16:creationId xmlns:a16="http://schemas.microsoft.com/office/drawing/2014/main" id="{81617B03-BBFA-4A2E-8B61-AD9E67464A2C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862;p33">
                <a:extLst>
                  <a:ext uri="{FF2B5EF4-FFF2-40B4-BE49-F238E27FC236}">
                    <a16:creationId xmlns:a16="http://schemas.microsoft.com/office/drawing/2014/main" id="{4E14200F-21E8-4F5F-9FA5-3122262E532D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863;p33">
                <a:extLst>
                  <a:ext uri="{FF2B5EF4-FFF2-40B4-BE49-F238E27FC236}">
                    <a16:creationId xmlns:a16="http://schemas.microsoft.com/office/drawing/2014/main" id="{5C13026C-84D6-44CF-B5D8-A0A0EDBB0BD7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864;p33">
                <a:extLst>
                  <a:ext uri="{FF2B5EF4-FFF2-40B4-BE49-F238E27FC236}">
                    <a16:creationId xmlns:a16="http://schemas.microsoft.com/office/drawing/2014/main" id="{198F47C5-A4A1-442C-9548-DF21947284CC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865;p33">
                <a:extLst>
                  <a:ext uri="{FF2B5EF4-FFF2-40B4-BE49-F238E27FC236}">
                    <a16:creationId xmlns:a16="http://schemas.microsoft.com/office/drawing/2014/main" id="{A764A991-2581-419B-BC47-159E84CB1CA9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866;p33">
                <a:extLst>
                  <a:ext uri="{FF2B5EF4-FFF2-40B4-BE49-F238E27FC236}">
                    <a16:creationId xmlns:a16="http://schemas.microsoft.com/office/drawing/2014/main" id="{1825C892-5D0F-48D5-AED7-C8D9915A6E0B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867;p33">
                <a:extLst>
                  <a:ext uri="{FF2B5EF4-FFF2-40B4-BE49-F238E27FC236}">
                    <a16:creationId xmlns:a16="http://schemas.microsoft.com/office/drawing/2014/main" id="{8DA9E12A-A300-4207-8931-6F7AC4D0ED0F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868;p33">
                <a:extLst>
                  <a:ext uri="{FF2B5EF4-FFF2-40B4-BE49-F238E27FC236}">
                    <a16:creationId xmlns:a16="http://schemas.microsoft.com/office/drawing/2014/main" id="{CBD22A91-E0DE-442F-A481-0835CD7D2AD8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69;p33">
                <a:extLst>
                  <a:ext uri="{FF2B5EF4-FFF2-40B4-BE49-F238E27FC236}">
                    <a16:creationId xmlns:a16="http://schemas.microsoft.com/office/drawing/2014/main" id="{59475911-37A5-4041-885C-152F46A765C9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70;p33">
                <a:extLst>
                  <a:ext uri="{FF2B5EF4-FFF2-40B4-BE49-F238E27FC236}">
                    <a16:creationId xmlns:a16="http://schemas.microsoft.com/office/drawing/2014/main" id="{7C5F2858-0350-4134-A78B-7F1A2822A9FC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71;p33">
                <a:extLst>
                  <a:ext uri="{FF2B5EF4-FFF2-40B4-BE49-F238E27FC236}">
                    <a16:creationId xmlns:a16="http://schemas.microsoft.com/office/drawing/2014/main" id="{83C9632F-88BE-45E8-91CA-02D59468E3BC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72;p33">
                <a:extLst>
                  <a:ext uri="{FF2B5EF4-FFF2-40B4-BE49-F238E27FC236}">
                    <a16:creationId xmlns:a16="http://schemas.microsoft.com/office/drawing/2014/main" id="{BC1EB9B9-4E69-4A99-89BD-414DC45424D0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73;p33">
                <a:extLst>
                  <a:ext uri="{FF2B5EF4-FFF2-40B4-BE49-F238E27FC236}">
                    <a16:creationId xmlns:a16="http://schemas.microsoft.com/office/drawing/2014/main" id="{4F443288-67DF-48A0-B4B0-C74319700351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7" name="Google Shape;954;p33">
            <a:extLst>
              <a:ext uri="{FF2B5EF4-FFF2-40B4-BE49-F238E27FC236}">
                <a16:creationId xmlns:a16="http://schemas.microsoft.com/office/drawing/2014/main" id="{19FFDEDE-5CAA-4D9A-B8EB-49C2AB06E835}"/>
              </a:ext>
            </a:extLst>
          </p:cNvPr>
          <p:cNvGrpSpPr/>
          <p:nvPr/>
        </p:nvGrpSpPr>
        <p:grpSpPr>
          <a:xfrm rot="1813784">
            <a:off x="8568346" y="4190961"/>
            <a:ext cx="166678" cy="166678"/>
            <a:chOff x="2810757" y="1723146"/>
            <a:chExt cx="719700" cy="719700"/>
          </a:xfrm>
        </p:grpSpPr>
        <p:sp>
          <p:nvSpPr>
            <p:cNvPr id="78" name="Google Shape;955;p33">
              <a:extLst>
                <a:ext uri="{FF2B5EF4-FFF2-40B4-BE49-F238E27FC236}">
                  <a16:creationId xmlns:a16="http://schemas.microsoft.com/office/drawing/2014/main" id="{F2FA6437-C5EB-4D7E-93E9-82DC381BB0C8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" name="Google Shape;956;p33">
              <a:extLst>
                <a:ext uri="{FF2B5EF4-FFF2-40B4-BE49-F238E27FC236}">
                  <a16:creationId xmlns:a16="http://schemas.microsoft.com/office/drawing/2014/main" id="{0B9E1C0B-5A1B-4088-BF91-4CDA3A7A2BBE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80" name="Google Shape;957;p33">
                <a:extLst>
                  <a:ext uri="{FF2B5EF4-FFF2-40B4-BE49-F238E27FC236}">
                    <a16:creationId xmlns:a16="http://schemas.microsoft.com/office/drawing/2014/main" id="{560A1C42-2462-4754-A9C0-1EC28F381996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958;p33">
                <a:extLst>
                  <a:ext uri="{FF2B5EF4-FFF2-40B4-BE49-F238E27FC236}">
                    <a16:creationId xmlns:a16="http://schemas.microsoft.com/office/drawing/2014/main" id="{2A004591-B12E-486C-8D8A-EC6E08041BFD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959;p33">
                <a:extLst>
                  <a:ext uri="{FF2B5EF4-FFF2-40B4-BE49-F238E27FC236}">
                    <a16:creationId xmlns:a16="http://schemas.microsoft.com/office/drawing/2014/main" id="{D7C9EA6A-BDE8-4C08-B021-F8149A7A0636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960;p33">
                <a:extLst>
                  <a:ext uri="{FF2B5EF4-FFF2-40B4-BE49-F238E27FC236}">
                    <a16:creationId xmlns:a16="http://schemas.microsoft.com/office/drawing/2014/main" id="{6F0DD5D5-43EA-4C7C-BC92-6EE944EB62E1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961;p33">
                <a:extLst>
                  <a:ext uri="{FF2B5EF4-FFF2-40B4-BE49-F238E27FC236}">
                    <a16:creationId xmlns:a16="http://schemas.microsoft.com/office/drawing/2014/main" id="{D1E2694E-F29E-4E47-85ED-29D1304E0E36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962;p33">
                <a:extLst>
                  <a:ext uri="{FF2B5EF4-FFF2-40B4-BE49-F238E27FC236}">
                    <a16:creationId xmlns:a16="http://schemas.microsoft.com/office/drawing/2014/main" id="{3A600FB3-384A-4A60-BD61-F60201145B47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963;p33">
                <a:extLst>
                  <a:ext uri="{FF2B5EF4-FFF2-40B4-BE49-F238E27FC236}">
                    <a16:creationId xmlns:a16="http://schemas.microsoft.com/office/drawing/2014/main" id="{34A9F859-492E-4FA9-875B-54F65CFF4B75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964;p33">
                <a:extLst>
                  <a:ext uri="{FF2B5EF4-FFF2-40B4-BE49-F238E27FC236}">
                    <a16:creationId xmlns:a16="http://schemas.microsoft.com/office/drawing/2014/main" id="{B790412A-A1CC-45FD-9AD5-28911A29A77F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965;p33">
                <a:extLst>
                  <a:ext uri="{FF2B5EF4-FFF2-40B4-BE49-F238E27FC236}">
                    <a16:creationId xmlns:a16="http://schemas.microsoft.com/office/drawing/2014/main" id="{9A7A3E0A-953A-492E-8BD3-005E40A973B6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966;p33">
                <a:extLst>
                  <a:ext uri="{FF2B5EF4-FFF2-40B4-BE49-F238E27FC236}">
                    <a16:creationId xmlns:a16="http://schemas.microsoft.com/office/drawing/2014/main" id="{DE435EA3-5114-4CB0-8E6E-B8DBB49EB4EC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67;p33">
                <a:extLst>
                  <a:ext uri="{FF2B5EF4-FFF2-40B4-BE49-F238E27FC236}">
                    <a16:creationId xmlns:a16="http://schemas.microsoft.com/office/drawing/2014/main" id="{C1D3EA76-D441-4D1E-B440-874D52BC5C46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68;p33">
                <a:extLst>
                  <a:ext uri="{FF2B5EF4-FFF2-40B4-BE49-F238E27FC236}">
                    <a16:creationId xmlns:a16="http://schemas.microsoft.com/office/drawing/2014/main" id="{EE5341DB-3D2E-4DC3-9EF3-6B5BCA92ED9B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69;p33">
                <a:extLst>
                  <a:ext uri="{FF2B5EF4-FFF2-40B4-BE49-F238E27FC236}">
                    <a16:creationId xmlns:a16="http://schemas.microsoft.com/office/drawing/2014/main" id="{547DA606-7FED-4481-8259-9D0E4F10DC8B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3" name="Google Shape;970;p33">
            <a:extLst>
              <a:ext uri="{FF2B5EF4-FFF2-40B4-BE49-F238E27FC236}">
                <a16:creationId xmlns:a16="http://schemas.microsoft.com/office/drawing/2014/main" id="{5E384CCB-F7E1-42F0-8BF1-4CABC8990B9C}"/>
              </a:ext>
            </a:extLst>
          </p:cNvPr>
          <p:cNvGrpSpPr/>
          <p:nvPr/>
        </p:nvGrpSpPr>
        <p:grpSpPr>
          <a:xfrm rot="-1159155">
            <a:off x="677642" y="340989"/>
            <a:ext cx="166638" cy="166638"/>
            <a:chOff x="2810757" y="1723146"/>
            <a:chExt cx="719700" cy="719700"/>
          </a:xfrm>
        </p:grpSpPr>
        <p:sp>
          <p:nvSpPr>
            <p:cNvPr id="94" name="Google Shape;971;p33">
              <a:extLst>
                <a:ext uri="{FF2B5EF4-FFF2-40B4-BE49-F238E27FC236}">
                  <a16:creationId xmlns:a16="http://schemas.microsoft.com/office/drawing/2014/main" id="{7F5604C3-CE68-4F8A-992A-0F38EE81E3E0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" name="Google Shape;972;p33">
              <a:extLst>
                <a:ext uri="{FF2B5EF4-FFF2-40B4-BE49-F238E27FC236}">
                  <a16:creationId xmlns:a16="http://schemas.microsoft.com/office/drawing/2014/main" id="{5156049C-3EAE-4A49-94E9-E467AB95C3E9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96" name="Google Shape;973;p33">
                <a:extLst>
                  <a:ext uri="{FF2B5EF4-FFF2-40B4-BE49-F238E27FC236}">
                    <a16:creationId xmlns:a16="http://schemas.microsoft.com/office/drawing/2014/main" id="{DF7CC963-DF12-4379-A827-6134321D73A4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4;p33">
                <a:extLst>
                  <a:ext uri="{FF2B5EF4-FFF2-40B4-BE49-F238E27FC236}">
                    <a16:creationId xmlns:a16="http://schemas.microsoft.com/office/drawing/2014/main" id="{C8819DF1-57D4-4B78-AAD5-9E1AA560851A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75;p33">
                <a:extLst>
                  <a:ext uri="{FF2B5EF4-FFF2-40B4-BE49-F238E27FC236}">
                    <a16:creationId xmlns:a16="http://schemas.microsoft.com/office/drawing/2014/main" id="{0635C5C3-2D47-4976-9709-E9FBC1F7207A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76;p33">
                <a:extLst>
                  <a:ext uri="{FF2B5EF4-FFF2-40B4-BE49-F238E27FC236}">
                    <a16:creationId xmlns:a16="http://schemas.microsoft.com/office/drawing/2014/main" id="{E9F351BD-F845-427F-8A2C-C9FDC30E5C9B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977;p33">
                <a:extLst>
                  <a:ext uri="{FF2B5EF4-FFF2-40B4-BE49-F238E27FC236}">
                    <a16:creationId xmlns:a16="http://schemas.microsoft.com/office/drawing/2014/main" id="{3919EFE9-EB54-4F17-873B-5E4C881F9FC3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978;p33">
                <a:extLst>
                  <a:ext uri="{FF2B5EF4-FFF2-40B4-BE49-F238E27FC236}">
                    <a16:creationId xmlns:a16="http://schemas.microsoft.com/office/drawing/2014/main" id="{D6E9560A-3A3F-4755-AE5A-4264DB4AFCE8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979;p33">
                <a:extLst>
                  <a:ext uri="{FF2B5EF4-FFF2-40B4-BE49-F238E27FC236}">
                    <a16:creationId xmlns:a16="http://schemas.microsoft.com/office/drawing/2014/main" id="{CB1D90A7-E285-4F1F-A1E1-7DF123999A56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980;p33">
                <a:extLst>
                  <a:ext uri="{FF2B5EF4-FFF2-40B4-BE49-F238E27FC236}">
                    <a16:creationId xmlns:a16="http://schemas.microsoft.com/office/drawing/2014/main" id="{B5EC9AF3-2B8F-40BC-BAAA-E4F77C288514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981;p33">
                <a:extLst>
                  <a:ext uri="{FF2B5EF4-FFF2-40B4-BE49-F238E27FC236}">
                    <a16:creationId xmlns:a16="http://schemas.microsoft.com/office/drawing/2014/main" id="{138E66E8-FDCF-43A9-81BA-6B8B784E1280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982;p33">
                <a:extLst>
                  <a:ext uri="{FF2B5EF4-FFF2-40B4-BE49-F238E27FC236}">
                    <a16:creationId xmlns:a16="http://schemas.microsoft.com/office/drawing/2014/main" id="{8AB08374-E8F4-49FE-AD9E-0496292E0926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983;p33">
                <a:extLst>
                  <a:ext uri="{FF2B5EF4-FFF2-40B4-BE49-F238E27FC236}">
                    <a16:creationId xmlns:a16="http://schemas.microsoft.com/office/drawing/2014/main" id="{85237E3B-D800-4729-B5AD-7A595182F9EC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984;p33">
                <a:extLst>
                  <a:ext uri="{FF2B5EF4-FFF2-40B4-BE49-F238E27FC236}">
                    <a16:creationId xmlns:a16="http://schemas.microsoft.com/office/drawing/2014/main" id="{789EE4E2-F4A0-4F3D-91C7-220869482C46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985;p33">
                <a:extLst>
                  <a:ext uri="{FF2B5EF4-FFF2-40B4-BE49-F238E27FC236}">
                    <a16:creationId xmlns:a16="http://schemas.microsoft.com/office/drawing/2014/main" id="{BD16CFBC-3DF7-44A2-B8B2-3620AD7ACC45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9" name="Google Shape;1018;p33">
            <a:extLst>
              <a:ext uri="{FF2B5EF4-FFF2-40B4-BE49-F238E27FC236}">
                <a16:creationId xmlns:a16="http://schemas.microsoft.com/office/drawing/2014/main" id="{22CF4F93-4BE0-4E3B-914F-522EAAA65FF4}"/>
              </a:ext>
            </a:extLst>
          </p:cNvPr>
          <p:cNvGrpSpPr/>
          <p:nvPr/>
        </p:nvGrpSpPr>
        <p:grpSpPr>
          <a:xfrm rot="-774445">
            <a:off x="7865052" y="4689892"/>
            <a:ext cx="166573" cy="166573"/>
            <a:chOff x="2810757" y="1723146"/>
            <a:chExt cx="719700" cy="719700"/>
          </a:xfrm>
        </p:grpSpPr>
        <p:sp>
          <p:nvSpPr>
            <p:cNvPr id="110" name="Google Shape;1019;p33">
              <a:extLst>
                <a:ext uri="{FF2B5EF4-FFF2-40B4-BE49-F238E27FC236}">
                  <a16:creationId xmlns:a16="http://schemas.microsoft.com/office/drawing/2014/main" id="{95B923E3-7F60-47E1-B3F3-C214227FBDB2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1" name="Google Shape;1020;p33">
              <a:extLst>
                <a:ext uri="{FF2B5EF4-FFF2-40B4-BE49-F238E27FC236}">
                  <a16:creationId xmlns:a16="http://schemas.microsoft.com/office/drawing/2014/main" id="{38DBBB19-2035-4228-941C-B356386AE71D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112" name="Google Shape;1021;p33">
                <a:extLst>
                  <a:ext uri="{FF2B5EF4-FFF2-40B4-BE49-F238E27FC236}">
                    <a16:creationId xmlns:a16="http://schemas.microsoft.com/office/drawing/2014/main" id="{D0D90847-26C2-4A58-A481-E34BEF81A123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022;p33">
                <a:extLst>
                  <a:ext uri="{FF2B5EF4-FFF2-40B4-BE49-F238E27FC236}">
                    <a16:creationId xmlns:a16="http://schemas.microsoft.com/office/drawing/2014/main" id="{A4DF7CD8-105D-4110-9069-229DFC83058F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023;p33">
                <a:extLst>
                  <a:ext uri="{FF2B5EF4-FFF2-40B4-BE49-F238E27FC236}">
                    <a16:creationId xmlns:a16="http://schemas.microsoft.com/office/drawing/2014/main" id="{B9570470-E93E-462F-88CC-7CB2541DB7EB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024;p33">
                <a:extLst>
                  <a:ext uri="{FF2B5EF4-FFF2-40B4-BE49-F238E27FC236}">
                    <a16:creationId xmlns:a16="http://schemas.microsoft.com/office/drawing/2014/main" id="{E77AE8B8-F61C-40EF-9FA8-2C1C7D0D71CC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025;p33">
                <a:extLst>
                  <a:ext uri="{FF2B5EF4-FFF2-40B4-BE49-F238E27FC236}">
                    <a16:creationId xmlns:a16="http://schemas.microsoft.com/office/drawing/2014/main" id="{44A20ECF-2844-4900-AFC9-49EA6EAEBFF5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026;p33">
                <a:extLst>
                  <a:ext uri="{FF2B5EF4-FFF2-40B4-BE49-F238E27FC236}">
                    <a16:creationId xmlns:a16="http://schemas.microsoft.com/office/drawing/2014/main" id="{EBB0ACCF-3588-49F8-B0EB-0142F539C90F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027;p33">
                <a:extLst>
                  <a:ext uri="{FF2B5EF4-FFF2-40B4-BE49-F238E27FC236}">
                    <a16:creationId xmlns:a16="http://schemas.microsoft.com/office/drawing/2014/main" id="{306A7C2D-B0F0-4E68-A351-3ABBC71CF222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028;p33">
                <a:extLst>
                  <a:ext uri="{FF2B5EF4-FFF2-40B4-BE49-F238E27FC236}">
                    <a16:creationId xmlns:a16="http://schemas.microsoft.com/office/drawing/2014/main" id="{08438404-B169-4703-9BA6-E16BA3F0D6B4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029;p33">
                <a:extLst>
                  <a:ext uri="{FF2B5EF4-FFF2-40B4-BE49-F238E27FC236}">
                    <a16:creationId xmlns:a16="http://schemas.microsoft.com/office/drawing/2014/main" id="{72D96578-EA65-4753-A54E-A0688F535239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030;p33">
                <a:extLst>
                  <a:ext uri="{FF2B5EF4-FFF2-40B4-BE49-F238E27FC236}">
                    <a16:creationId xmlns:a16="http://schemas.microsoft.com/office/drawing/2014/main" id="{A71DB589-3D0D-4372-9FEF-53FCF8C2908C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031;p33">
                <a:extLst>
                  <a:ext uri="{FF2B5EF4-FFF2-40B4-BE49-F238E27FC236}">
                    <a16:creationId xmlns:a16="http://schemas.microsoft.com/office/drawing/2014/main" id="{40BAB557-2EA1-4B2C-8A6F-36EB9BA7518B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032;p33">
                <a:extLst>
                  <a:ext uri="{FF2B5EF4-FFF2-40B4-BE49-F238E27FC236}">
                    <a16:creationId xmlns:a16="http://schemas.microsoft.com/office/drawing/2014/main" id="{11633874-DDBF-457F-9A72-83350E60672A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033;p33">
                <a:extLst>
                  <a:ext uri="{FF2B5EF4-FFF2-40B4-BE49-F238E27FC236}">
                    <a16:creationId xmlns:a16="http://schemas.microsoft.com/office/drawing/2014/main" id="{A2DF8EFD-F5BE-4E6F-8117-BEF0D210BC2E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5" name="Google Shape;1018;p33">
            <a:extLst>
              <a:ext uri="{FF2B5EF4-FFF2-40B4-BE49-F238E27FC236}">
                <a16:creationId xmlns:a16="http://schemas.microsoft.com/office/drawing/2014/main" id="{504079B4-4337-47F7-930A-9578E736D0E0}"/>
              </a:ext>
            </a:extLst>
          </p:cNvPr>
          <p:cNvGrpSpPr/>
          <p:nvPr/>
        </p:nvGrpSpPr>
        <p:grpSpPr>
          <a:xfrm rot="-774445">
            <a:off x="277956" y="4736231"/>
            <a:ext cx="166573" cy="166573"/>
            <a:chOff x="2810757" y="1723146"/>
            <a:chExt cx="719700" cy="719700"/>
          </a:xfrm>
        </p:grpSpPr>
        <p:sp>
          <p:nvSpPr>
            <p:cNvPr id="126" name="Google Shape;1019;p33">
              <a:extLst>
                <a:ext uri="{FF2B5EF4-FFF2-40B4-BE49-F238E27FC236}">
                  <a16:creationId xmlns:a16="http://schemas.microsoft.com/office/drawing/2014/main" id="{A2942BC6-FC81-485F-A521-62DEEB331D15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" name="Google Shape;1020;p33">
              <a:extLst>
                <a:ext uri="{FF2B5EF4-FFF2-40B4-BE49-F238E27FC236}">
                  <a16:creationId xmlns:a16="http://schemas.microsoft.com/office/drawing/2014/main" id="{0F7CCA2C-BC40-48EE-8695-DECB19911CAD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128" name="Google Shape;1021;p33">
                <a:extLst>
                  <a:ext uri="{FF2B5EF4-FFF2-40B4-BE49-F238E27FC236}">
                    <a16:creationId xmlns:a16="http://schemas.microsoft.com/office/drawing/2014/main" id="{14DC1C54-7B13-4A4A-B56D-9D1C362870DD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022;p33">
                <a:extLst>
                  <a:ext uri="{FF2B5EF4-FFF2-40B4-BE49-F238E27FC236}">
                    <a16:creationId xmlns:a16="http://schemas.microsoft.com/office/drawing/2014/main" id="{B522AD30-1A31-4E73-BA83-750AD6F8112C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023;p33">
                <a:extLst>
                  <a:ext uri="{FF2B5EF4-FFF2-40B4-BE49-F238E27FC236}">
                    <a16:creationId xmlns:a16="http://schemas.microsoft.com/office/drawing/2014/main" id="{8CB3BE23-E5E7-4F0C-8AD6-407E9E8A4284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024;p33">
                <a:extLst>
                  <a:ext uri="{FF2B5EF4-FFF2-40B4-BE49-F238E27FC236}">
                    <a16:creationId xmlns:a16="http://schemas.microsoft.com/office/drawing/2014/main" id="{59DFF4A9-9538-4A13-A8D1-59FBB531F0C0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025;p33">
                <a:extLst>
                  <a:ext uri="{FF2B5EF4-FFF2-40B4-BE49-F238E27FC236}">
                    <a16:creationId xmlns:a16="http://schemas.microsoft.com/office/drawing/2014/main" id="{87B2AFD6-BB59-4465-B355-0C1FCDA51D15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026;p33">
                <a:extLst>
                  <a:ext uri="{FF2B5EF4-FFF2-40B4-BE49-F238E27FC236}">
                    <a16:creationId xmlns:a16="http://schemas.microsoft.com/office/drawing/2014/main" id="{582C8331-AB67-49B9-8E5E-27FFE6280913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027;p33">
                <a:extLst>
                  <a:ext uri="{FF2B5EF4-FFF2-40B4-BE49-F238E27FC236}">
                    <a16:creationId xmlns:a16="http://schemas.microsoft.com/office/drawing/2014/main" id="{DE7E582C-01F2-442C-84F5-ED152A3323DB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028;p33">
                <a:extLst>
                  <a:ext uri="{FF2B5EF4-FFF2-40B4-BE49-F238E27FC236}">
                    <a16:creationId xmlns:a16="http://schemas.microsoft.com/office/drawing/2014/main" id="{59187787-80AF-4E78-B6AC-9402E527C16C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029;p33">
                <a:extLst>
                  <a:ext uri="{FF2B5EF4-FFF2-40B4-BE49-F238E27FC236}">
                    <a16:creationId xmlns:a16="http://schemas.microsoft.com/office/drawing/2014/main" id="{E5BBD3D9-52D2-4885-91DC-9D861804740F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030;p33">
                <a:extLst>
                  <a:ext uri="{FF2B5EF4-FFF2-40B4-BE49-F238E27FC236}">
                    <a16:creationId xmlns:a16="http://schemas.microsoft.com/office/drawing/2014/main" id="{C446C496-8884-4A76-90B0-8B5EBE280A28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031;p33">
                <a:extLst>
                  <a:ext uri="{FF2B5EF4-FFF2-40B4-BE49-F238E27FC236}">
                    <a16:creationId xmlns:a16="http://schemas.microsoft.com/office/drawing/2014/main" id="{5DD834F9-565C-4743-9677-6E05D4E4D774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032;p33">
                <a:extLst>
                  <a:ext uri="{FF2B5EF4-FFF2-40B4-BE49-F238E27FC236}">
                    <a16:creationId xmlns:a16="http://schemas.microsoft.com/office/drawing/2014/main" id="{523FA164-7B42-4051-919B-993F51AE383F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033;p33">
                <a:extLst>
                  <a:ext uri="{FF2B5EF4-FFF2-40B4-BE49-F238E27FC236}">
                    <a16:creationId xmlns:a16="http://schemas.microsoft.com/office/drawing/2014/main" id="{6A4282CE-A171-422F-9A0C-5AB9D6657580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6041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iels Bohr - Wikipedia">
            <a:extLst>
              <a:ext uri="{FF2B5EF4-FFF2-40B4-BE49-F238E27FC236}">
                <a16:creationId xmlns:a16="http://schemas.microsoft.com/office/drawing/2014/main" id="{225E5CB4-66FD-4249-B4C0-3C3D2F010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560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7B988-9484-4A5E-99F0-554444661C5D}"/>
              </a:ext>
            </a:extLst>
          </p:cNvPr>
          <p:cNvSpPr txBox="1"/>
          <p:nvPr/>
        </p:nvSpPr>
        <p:spPr>
          <a:xfrm>
            <a:off x="82144" y="4522969"/>
            <a:ext cx="3573869" cy="523220"/>
          </a:xfrm>
          <a:prstGeom prst="rect">
            <a:avLst/>
          </a:prstGeom>
          <a:solidFill>
            <a:srgbClr val="626262">
              <a:alpha val="5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N. Bohr (1885 – 1962)</a:t>
            </a:r>
          </a:p>
        </p:txBody>
      </p:sp>
      <p:pic>
        <p:nvPicPr>
          <p:cNvPr id="7" name="Picture 6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8C7329FB-92FD-4A95-A7BB-A0015D5B9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043" y="114475"/>
            <a:ext cx="3656013" cy="365601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F590D47-513C-4CAA-9D0D-271B7D60B39D}"/>
              </a:ext>
            </a:extLst>
          </p:cNvPr>
          <p:cNvSpPr/>
          <p:nvPr/>
        </p:nvSpPr>
        <p:spPr>
          <a:xfrm>
            <a:off x="4111183" y="4066820"/>
            <a:ext cx="163689" cy="163689"/>
          </a:xfrm>
          <a:prstGeom prst="ellipse">
            <a:avLst/>
          </a:prstGeom>
          <a:solidFill>
            <a:srgbClr val="195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656CA40-842E-44AF-B77C-5C9A22669077}"/>
              </a:ext>
            </a:extLst>
          </p:cNvPr>
          <p:cNvCxnSpPr>
            <a:cxnSpLocks/>
          </p:cNvCxnSpPr>
          <p:nvPr/>
        </p:nvCxnSpPr>
        <p:spPr>
          <a:xfrm flipH="1">
            <a:off x="5362223" y="2807534"/>
            <a:ext cx="456418" cy="533977"/>
          </a:xfrm>
          <a:prstGeom prst="straightConnector1">
            <a:avLst/>
          </a:prstGeom>
          <a:ln w="28575">
            <a:solidFill>
              <a:srgbClr val="FECA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4BB0424-67AC-45EC-9E3C-AD2989F4C6AF}"/>
              </a:ext>
            </a:extLst>
          </p:cNvPr>
          <p:cNvSpPr txBox="1"/>
          <p:nvPr/>
        </p:nvSpPr>
        <p:spPr>
          <a:xfrm>
            <a:off x="6773333" y="3185713"/>
            <a:ext cx="1794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1BB6661-4078-4366-9BE2-252BE7BB2D72}"/>
              </a:ext>
            </a:extLst>
          </p:cNvPr>
          <p:cNvCxnSpPr>
            <a:cxnSpLocks/>
          </p:cNvCxnSpPr>
          <p:nvPr/>
        </p:nvCxnSpPr>
        <p:spPr>
          <a:xfrm>
            <a:off x="6600188" y="1942877"/>
            <a:ext cx="873056" cy="1398634"/>
          </a:xfrm>
          <a:prstGeom prst="straightConnector1">
            <a:avLst/>
          </a:prstGeom>
          <a:ln w="28575">
            <a:solidFill>
              <a:srgbClr val="FECA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73DCB8D-D5E1-47CE-A547-F416CDD82CEB}"/>
              </a:ext>
            </a:extLst>
          </p:cNvPr>
          <p:cNvSpPr txBox="1"/>
          <p:nvPr/>
        </p:nvSpPr>
        <p:spPr>
          <a:xfrm>
            <a:off x="4023378" y="3185712"/>
            <a:ext cx="2490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004ABA-5ADC-4667-86E6-932DC46DAA55}"/>
              </a:ext>
            </a:extLst>
          </p:cNvPr>
          <p:cNvSpPr txBox="1"/>
          <p:nvPr/>
        </p:nvSpPr>
        <p:spPr>
          <a:xfrm>
            <a:off x="4517327" y="3856276"/>
            <a:ext cx="2490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</a:p>
        </p:txBody>
      </p:sp>
    </p:spTree>
    <p:extLst>
      <p:ext uri="{BB962C8B-B14F-4D97-AF65-F5344CB8AC3E}">
        <p14:creationId xmlns:p14="http://schemas.microsoft.com/office/powerpoint/2010/main" val="23075865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7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181;p73">
            <a:extLst>
              <a:ext uri="{FF2B5EF4-FFF2-40B4-BE49-F238E27FC236}">
                <a16:creationId xmlns:a16="http://schemas.microsoft.com/office/drawing/2014/main" id="{17709A0D-6E12-435E-BBBB-7A382A6B1B40}"/>
              </a:ext>
            </a:extLst>
          </p:cNvPr>
          <p:cNvSpPr/>
          <p:nvPr/>
        </p:nvSpPr>
        <p:spPr>
          <a:xfrm>
            <a:off x="5103989" y="2726310"/>
            <a:ext cx="4079522" cy="1969868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181;p73">
            <a:extLst>
              <a:ext uri="{FF2B5EF4-FFF2-40B4-BE49-F238E27FC236}">
                <a16:creationId xmlns:a16="http://schemas.microsoft.com/office/drawing/2014/main" id="{9287D34C-5705-4C66-A0D3-B303E2B8802C}"/>
              </a:ext>
            </a:extLst>
          </p:cNvPr>
          <p:cNvSpPr/>
          <p:nvPr/>
        </p:nvSpPr>
        <p:spPr>
          <a:xfrm>
            <a:off x="5143501" y="654757"/>
            <a:ext cx="4079522" cy="1510574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C2AA3636-A687-4235-BFF8-E331E468E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39"/>
            <a:ext cx="51435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D8707F-B460-4879-97BD-BD5B33A7A453}"/>
              </a:ext>
            </a:extLst>
          </p:cNvPr>
          <p:cNvSpPr txBox="1"/>
          <p:nvPr/>
        </p:nvSpPr>
        <p:spPr>
          <a:xfrm>
            <a:off x="5222522" y="780335"/>
            <a:ext cx="4000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5EA142-453B-4763-B031-A721DFF54B97}"/>
              </a:ext>
            </a:extLst>
          </p:cNvPr>
          <p:cNvSpPr txBox="1"/>
          <p:nvPr/>
        </p:nvSpPr>
        <p:spPr>
          <a:xfrm>
            <a:off x="5262033" y="2803303"/>
            <a:ext cx="39214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 electron</a:t>
            </a:r>
          </a:p>
          <a:p>
            <a:pPr algn="l"/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8 electron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80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432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06A0C1-94E5-4809-A5E1-536CEF23EA4C}"/>
              </a:ext>
            </a:extLst>
          </p:cNvPr>
          <p:cNvSpPr txBox="1"/>
          <p:nvPr/>
        </p:nvSpPr>
        <p:spPr>
          <a:xfrm>
            <a:off x="1320799" y="151304"/>
            <a:ext cx="1174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26490F-7175-420A-8998-9745BE798C45}"/>
              </a:ext>
            </a:extLst>
          </p:cNvPr>
          <p:cNvSpPr txBox="1"/>
          <p:nvPr/>
        </p:nvSpPr>
        <p:spPr>
          <a:xfrm>
            <a:off x="3167944" y="133220"/>
            <a:ext cx="2731911" cy="584775"/>
          </a:xfrm>
          <a:prstGeom prst="rect">
            <a:avLst/>
          </a:prstGeom>
          <a:solidFill>
            <a:srgbClr val="FC9D82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TỬ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5627AE-C8A4-42EC-A08F-E2B241F3AD79}"/>
              </a:ext>
            </a:extLst>
          </p:cNvPr>
          <p:cNvSpPr txBox="1"/>
          <p:nvPr/>
        </p:nvSpPr>
        <p:spPr>
          <a:xfrm>
            <a:off x="214489" y="736079"/>
            <a:ext cx="7495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hình nguyên tử của Rơ-dơ-pho - Bo </a:t>
            </a:r>
            <a:endParaRPr lang="en-US" sz="3200" b="1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7F2D86-6B41-4C44-A3F7-8AD8E9773042}"/>
              </a:ext>
            </a:extLst>
          </p:cNvPr>
          <p:cNvSpPr txBox="1"/>
          <p:nvPr/>
        </p:nvSpPr>
        <p:spPr>
          <a:xfrm>
            <a:off x="299327" y="1346309"/>
            <a:ext cx="87656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hình nguyên tử của 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Bo: </a:t>
            </a:r>
            <a:r>
              <a:rPr lang="vi-VN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electron chuyển động xung quanh hạt nhân theo từng lớp khác nhau:</a:t>
            </a:r>
          </a:p>
          <a:p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trong cùng có 2 electron, bị hạt nhân hút mạnh nhất.</a:t>
            </a:r>
          </a:p>
          <a:p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lớp khác chứa tối đa 8 electron hoặc nhiều hơn, bị hạt nhân hút yếu hơn.</a:t>
            </a:r>
            <a:endParaRPr lang="en-US" sz="3200" dirty="0" err="1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F7A0C90-2C15-47E1-A95E-9BA47926D4B6}"/>
              </a:ext>
            </a:extLst>
          </p:cNvPr>
          <p:cNvCxnSpPr>
            <a:stCxn id="7" idx="1"/>
          </p:cNvCxnSpPr>
          <p:nvPr/>
        </p:nvCxnSpPr>
        <p:spPr>
          <a:xfrm>
            <a:off x="214489" y="1028467"/>
            <a:ext cx="0" cy="344193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14E87DA-8CBF-4218-AC28-AC3D90A36F4E}"/>
              </a:ext>
            </a:extLst>
          </p:cNvPr>
          <p:cNvCxnSpPr/>
          <p:nvPr/>
        </p:nvCxnSpPr>
        <p:spPr>
          <a:xfrm>
            <a:off x="8946445" y="1028467"/>
            <a:ext cx="0" cy="344193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oogle Shape;810;p33">
            <a:extLst>
              <a:ext uri="{FF2B5EF4-FFF2-40B4-BE49-F238E27FC236}">
                <a16:creationId xmlns:a16="http://schemas.microsoft.com/office/drawing/2014/main" id="{A5616540-FCE7-4FBC-822D-05574202212D}"/>
              </a:ext>
            </a:extLst>
          </p:cNvPr>
          <p:cNvGrpSpPr/>
          <p:nvPr/>
        </p:nvGrpSpPr>
        <p:grpSpPr>
          <a:xfrm>
            <a:off x="7588601" y="151304"/>
            <a:ext cx="1057930" cy="1016941"/>
            <a:chOff x="2214529" y="2433804"/>
            <a:chExt cx="2706110" cy="2676600"/>
          </a:xfrm>
        </p:grpSpPr>
        <p:sp>
          <p:nvSpPr>
            <p:cNvPr id="14" name="Google Shape;811;p33">
              <a:extLst>
                <a:ext uri="{FF2B5EF4-FFF2-40B4-BE49-F238E27FC236}">
                  <a16:creationId xmlns:a16="http://schemas.microsoft.com/office/drawing/2014/main" id="{AF278C91-F2A3-48E4-A23A-4FD40FC2DA2B}"/>
                </a:ext>
              </a:extLst>
            </p:cNvPr>
            <p:cNvSpPr/>
            <p:nvPr/>
          </p:nvSpPr>
          <p:spPr>
            <a:xfrm>
              <a:off x="3189613" y="2433804"/>
              <a:ext cx="775500" cy="26766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12;p33">
              <a:extLst>
                <a:ext uri="{FF2B5EF4-FFF2-40B4-BE49-F238E27FC236}">
                  <a16:creationId xmlns:a16="http://schemas.microsoft.com/office/drawing/2014/main" id="{FBB4B9F5-488B-4F0D-A12B-EEB9D21FAEC0}"/>
                </a:ext>
              </a:extLst>
            </p:cNvPr>
            <p:cNvSpPr/>
            <p:nvPr/>
          </p:nvSpPr>
          <p:spPr>
            <a:xfrm rot="3599640">
              <a:off x="3179809" y="2422465"/>
              <a:ext cx="775659" cy="2676683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13;p33">
              <a:extLst>
                <a:ext uri="{FF2B5EF4-FFF2-40B4-BE49-F238E27FC236}">
                  <a16:creationId xmlns:a16="http://schemas.microsoft.com/office/drawing/2014/main" id="{71DB16F2-02BF-4CDE-A737-A293EFFABD93}"/>
                </a:ext>
              </a:extLst>
            </p:cNvPr>
            <p:cNvSpPr/>
            <p:nvPr/>
          </p:nvSpPr>
          <p:spPr>
            <a:xfrm rot="7200360">
              <a:off x="3179699" y="2433806"/>
              <a:ext cx="775659" cy="2676683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14;p33">
              <a:extLst>
                <a:ext uri="{FF2B5EF4-FFF2-40B4-BE49-F238E27FC236}">
                  <a16:creationId xmlns:a16="http://schemas.microsoft.com/office/drawing/2014/main" id="{0A520BB8-9C6D-403D-B424-02FAD0BE4520}"/>
                </a:ext>
              </a:extLst>
            </p:cNvPr>
            <p:cNvSpPr/>
            <p:nvPr/>
          </p:nvSpPr>
          <p:spPr>
            <a:xfrm>
              <a:off x="2316805" y="319697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" name="Google Shape;815;p33">
              <a:extLst>
                <a:ext uri="{FF2B5EF4-FFF2-40B4-BE49-F238E27FC236}">
                  <a16:creationId xmlns:a16="http://schemas.microsoft.com/office/drawing/2014/main" id="{CD051CC7-BC42-4E79-9A1A-86B05C087A39}"/>
                </a:ext>
              </a:extLst>
            </p:cNvPr>
            <p:cNvGrpSpPr/>
            <p:nvPr/>
          </p:nvGrpSpPr>
          <p:grpSpPr>
            <a:xfrm>
              <a:off x="2343091" y="3325866"/>
              <a:ext cx="301143" cy="95916"/>
              <a:chOff x="5581225" y="1820025"/>
              <a:chExt cx="463725" cy="147700"/>
            </a:xfrm>
          </p:grpSpPr>
          <p:sp>
            <p:nvSpPr>
              <p:cNvPr id="64" name="Google Shape;816;p33">
                <a:extLst>
                  <a:ext uri="{FF2B5EF4-FFF2-40B4-BE49-F238E27FC236}">
                    <a16:creationId xmlns:a16="http://schemas.microsoft.com/office/drawing/2014/main" id="{2B7DC7E1-CF30-412A-8C0B-140E72553576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17;p33">
                <a:extLst>
                  <a:ext uri="{FF2B5EF4-FFF2-40B4-BE49-F238E27FC236}">
                    <a16:creationId xmlns:a16="http://schemas.microsoft.com/office/drawing/2014/main" id="{5324395F-EACB-42EB-9AF9-7B22FCF9D601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18;p33">
                <a:extLst>
                  <a:ext uri="{FF2B5EF4-FFF2-40B4-BE49-F238E27FC236}">
                    <a16:creationId xmlns:a16="http://schemas.microsoft.com/office/drawing/2014/main" id="{47676670-D427-443F-941E-51B334760F23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19;p33">
                <a:extLst>
                  <a:ext uri="{FF2B5EF4-FFF2-40B4-BE49-F238E27FC236}">
                    <a16:creationId xmlns:a16="http://schemas.microsoft.com/office/drawing/2014/main" id="{3EF292CF-530A-4A8C-A0B5-C2F0BBF6D97A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20;p33">
                <a:extLst>
                  <a:ext uri="{FF2B5EF4-FFF2-40B4-BE49-F238E27FC236}">
                    <a16:creationId xmlns:a16="http://schemas.microsoft.com/office/drawing/2014/main" id="{F3CAE7CF-1339-4D1A-9DCF-E29E2A010EC4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21;p33">
                <a:extLst>
                  <a:ext uri="{FF2B5EF4-FFF2-40B4-BE49-F238E27FC236}">
                    <a16:creationId xmlns:a16="http://schemas.microsoft.com/office/drawing/2014/main" id="{46558B94-9030-4B40-ADB6-3B9A28931142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22;p33">
                <a:extLst>
                  <a:ext uri="{FF2B5EF4-FFF2-40B4-BE49-F238E27FC236}">
                    <a16:creationId xmlns:a16="http://schemas.microsoft.com/office/drawing/2014/main" id="{1C9E4442-0588-41E8-BD99-AE442E9FA2E9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23;p33">
                <a:extLst>
                  <a:ext uri="{FF2B5EF4-FFF2-40B4-BE49-F238E27FC236}">
                    <a16:creationId xmlns:a16="http://schemas.microsoft.com/office/drawing/2014/main" id="{AD37FC37-F32E-4259-A6A2-B1AC97CEE9C0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24;p33">
                <a:extLst>
                  <a:ext uri="{FF2B5EF4-FFF2-40B4-BE49-F238E27FC236}">
                    <a16:creationId xmlns:a16="http://schemas.microsoft.com/office/drawing/2014/main" id="{DEA40E46-97CE-41E3-9645-79A63BF704AB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25;p33">
                <a:extLst>
                  <a:ext uri="{FF2B5EF4-FFF2-40B4-BE49-F238E27FC236}">
                    <a16:creationId xmlns:a16="http://schemas.microsoft.com/office/drawing/2014/main" id="{5579A9B3-9AAF-4361-AC7E-89DD1A461942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26;p33">
                <a:extLst>
                  <a:ext uri="{FF2B5EF4-FFF2-40B4-BE49-F238E27FC236}">
                    <a16:creationId xmlns:a16="http://schemas.microsoft.com/office/drawing/2014/main" id="{73B308A6-42A7-4E47-94C7-350FB1C62FB6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27;p33">
                <a:extLst>
                  <a:ext uri="{FF2B5EF4-FFF2-40B4-BE49-F238E27FC236}">
                    <a16:creationId xmlns:a16="http://schemas.microsoft.com/office/drawing/2014/main" id="{6425385D-5A22-4BA8-A8CD-C1893D117FA6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28;p33">
                <a:extLst>
                  <a:ext uri="{FF2B5EF4-FFF2-40B4-BE49-F238E27FC236}">
                    <a16:creationId xmlns:a16="http://schemas.microsoft.com/office/drawing/2014/main" id="{EC51A4D0-A211-45AA-AE16-2ACDF093AFF2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" name="Google Shape;829;p33">
              <a:extLst>
                <a:ext uri="{FF2B5EF4-FFF2-40B4-BE49-F238E27FC236}">
                  <a16:creationId xmlns:a16="http://schemas.microsoft.com/office/drawing/2014/main" id="{812E61FD-3577-4833-900F-1B34E1CCD769}"/>
                </a:ext>
              </a:extLst>
            </p:cNvPr>
            <p:cNvSpPr/>
            <p:nvPr/>
          </p:nvSpPr>
          <p:spPr>
            <a:xfrm>
              <a:off x="4354930" y="333837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" name="Google Shape;830;p33">
              <a:extLst>
                <a:ext uri="{FF2B5EF4-FFF2-40B4-BE49-F238E27FC236}">
                  <a16:creationId xmlns:a16="http://schemas.microsoft.com/office/drawing/2014/main" id="{EF0A3DC3-06AE-4810-8CDA-7838C09802B2}"/>
                </a:ext>
              </a:extLst>
            </p:cNvPr>
            <p:cNvGrpSpPr/>
            <p:nvPr/>
          </p:nvGrpSpPr>
          <p:grpSpPr>
            <a:xfrm>
              <a:off x="4381216" y="3467266"/>
              <a:ext cx="301143" cy="95916"/>
              <a:chOff x="5581225" y="1820025"/>
              <a:chExt cx="463725" cy="147700"/>
            </a:xfrm>
          </p:grpSpPr>
          <p:sp>
            <p:nvSpPr>
              <p:cNvPr id="51" name="Google Shape;831;p33">
                <a:extLst>
                  <a:ext uri="{FF2B5EF4-FFF2-40B4-BE49-F238E27FC236}">
                    <a16:creationId xmlns:a16="http://schemas.microsoft.com/office/drawing/2014/main" id="{12548D44-1E22-48ED-B2D4-0E34F13A5351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32;p33">
                <a:extLst>
                  <a:ext uri="{FF2B5EF4-FFF2-40B4-BE49-F238E27FC236}">
                    <a16:creationId xmlns:a16="http://schemas.microsoft.com/office/drawing/2014/main" id="{D8381577-BAF0-4753-BA2A-982B8AC42352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33;p33">
                <a:extLst>
                  <a:ext uri="{FF2B5EF4-FFF2-40B4-BE49-F238E27FC236}">
                    <a16:creationId xmlns:a16="http://schemas.microsoft.com/office/drawing/2014/main" id="{2DFD624F-3268-42D3-A2FD-2CAB1EBF3070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34;p33">
                <a:extLst>
                  <a:ext uri="{FF2B5EF4-FFF2-40B4-BE49-F238E27FC236}">
                    <a16:creationId xmlns:a16="http://schemas.microsoft.com/office/drawing/2014/main" id="{CC06532E-C50A-4EF5-8525-E554471B9303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35;p33">
                <a:extLst>
                  <a:ext uri="{FF2B5EF4-FFF2-40B4-BE49-F238E27FC236}">
                    <a16:creationId xmlns:a16="http://schemas.microsoft.com/office/drawing/2014/main" id="{8B6FFD70-F217-4B11-A786-E078E6306F38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36;p33">
                <a:extLst>
                  <a:ext uri="{FF2B5EF4-FFF2-40B4-BE49-F238E27FC236}">
                    <a16:creationId xmlns:a16="http://schemas.microsoft.com/office/drawing/2014/main" id="{3565D520-C371-4CB0-8726-DA5F1D7C8E90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37;p33">
                <a:extLst>
                  <a:ext uri="{FF2B5EF4-FFF2-40B4-BE49-F238E27FC236}">
                    <a16:creationId xmlns:a16="http://schemas.microsoft.com/office/drawing/2014/main" id="{0E0F85A4-65DE-4B9C-BE3F-A81C87E29EDF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38;p33">
                <a:extLst>
                  <a:ext uri="{FF2B5EF4-FFF2-40B4-BE49-F238E27FC236}">
                    <a16:creationId xmlns:a16="http://schemas.microsoft.com/office/drawing/2014/main" id="{8C6EF277-38E8-4C67-B459-88B5BE9CFE63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39;p33">
                <a:extLst>
                  <a:ext uri="{FF2B5EF4-FFF2-40B4-BE49-F238E27FC236}">
                    <a16:creationId xmlns:a16="http://schemas.microsoft.com/office/drawing/2014/main" id="{07E04C05-04B1-48EE-B5A6-898252CB4115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40;p33">
                <a:extLst>
                  <a:ext uri="{FF2B5EF4-FFF2-40B4-BE49-F238E27FC236}">
                    <a16:creationId xmlns:a16="http://schemas.microsoft.com/office/drawing/2014/main" id="{6D727CE7-6991-4801-8535-CC69C9E9EB5B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41;p33">
                <a:extLst>
                  <a:ext uri="{FF2B5EF4-FFF2-40B4-BE49-F238E27FC236}">
                    <a16:creationId xmlns:a16="http://schemas.microsoft.com/office/drawing/2014/main" id="{F2E8FF82-77F2-4B2C-84D9-0EF2A7508417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42;p33">
                <a:extLst>
                  <a:ext uri="{FF2B5EF4-FFF2-40B4-BE49-F238E27FC236}">
                    <a16:creationId xmlns:a16="http://schemas.microsoft.com/office/drawing/2014/main" id="{7C77ACDD-1B81-4C4E-AAC4-626BC68416DD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43;p33">
                <a:extLst>
                  <a:ext uri="{FF2B5EF4-FFF2-40B4-BE49-F238E27FC236}">
                    <a16:creationId xmlns:a16="http://schemas.microsoft.com/office/drawing/2014/main" id="{C00748A3-C795-4BE9-95E0-13900D07B5EA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" name="Google Shape;844;p33">
              <a:extLst>
                <a:ext uri="{FF2B5EF4-FFF2-40B4-BE49-F238E27FC236}">
                  <a16:creationId xmlns:a16="http://schemas.microsoft.com/office/drawing/2014/main" id="{F71DB12E-B1DB-4359-9A8B-43653F426354}"/>
                </a:ext>
              </a:extLst>
            </p:cNvPr>
            <p:cNvSpPr/>
            <p:nvPr/>
          </p:nvSpPr>
          <p:spPr>
            <a:xfrm>
              <a:off x="3163480" y="4603504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" name="Google Shape;845;p33">
              <a:extLst>
                <a:ext uri="{FF2B5EF4-FFF2-40B4-BE49-F238E27FC236}">
                  <a16:creationId xmlns:a16="http://schemas.microsoft.com/office/drawing/2014/main" id="{A566CDD7-8780-4C7A-9183-90576878D992}"/>
                </a:ext>
              </a:extLst>
            </p:cNvPr>
            <p:cNvGrpSpPr/>
            <p:nvPr/>
          </p:nvGrpSpPr>
          <p:grpSpPr>
            <a:xfrm>
              <a:off x="3189766" y="4732391"/>
              <a:ext cx="301143" cy="95916"/>
              <a:chOff x="5581225" y="1820025"/>
              <a:chExt cx="463725" cy="147700"/>
            </a:xfrm>
          </p:grpSpPr>
          <p:sp>
            <p:nvSpPr>
              <p:cNvPr id="38" name="Google Shape;846;p33">
                <a:extLst>
                  <a:ext uri="{FF2B5EF4-FFF2-40B4-BE49-F238E27FC236}">
                    <a16:creationId xmlns:a16="http://schemas.microsoft.com/office/drawing/2014/main" id="{32C7F3AD-859F-4F36-A6D3-18DA8E0934DE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47;p33">
                <a:extLst>
                  <a:ext uri="{FF2B5EF4-FFF2-40B4-BE49-F238E27FC236}">
                    <a16:creationId xmlns:a16="http://schemas.microsoft.com/office/drawing/2014/main" id="{8989E2F4-AF0E-4DC4-8990-CC15EE4A1F09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48;p33">
                <a:extLst>
                  <a:ext uri="{FF2B5EF4-FFF2-40B4-BE49-F238E27FC236}">
                    <a16:creationId xmlns:a16="http://schemas.microsoft.com/office/drawing/2014/main" id="{57A01C07-391C-4BCD-BFD6-B1B86EA4F339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49;p33">
                <a:extLst>
                  <a:ext uri="{FF2B5EF4-FFF2-40B4-BE49-F238E27FC236}">
                    <a16:creationId xmlns:a16="http://schemas.microsoft.com/office/drawing/2014/main" id="{2BFEAC71-DA98-415A-BF35-D56BED373180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50;p33">
                <a:extLst>
                  <a:ext uri="{FF2B5EF4-FFF2-40B4-BE49-F238E27FC236}">
                    <a16:creationId xmlns:a16="http://schemas.microsoft.com/office/drawing/2014/main" id="{BA7D39B5-4A7E-4E02-A63D-59CA1495C4D7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51;p33">
                <a:extLst>
                  <a:ext uri="{FF2B5EF4-FFF2-40B4-BE49-F238E27FC236}">
                    <a16:creationId xmlns:a16="http://schemas.microsoft.com/office/drawing/2014/main" id="{70F043F4-F7AB-4C7D-A894-B08ECB19307C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52;p33">
                <a:extLst>
                  <a:ext uri="{FF2B5EF4-FFF2-40B4-BE49-F238E27FC236}">
                    <a16:creationId xmlns:a16="http://schemas.microsoft.com/office/drawing/2014/main" id="{A396772F-F833-470F-84CF-24222D53EDA4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53;p33">
                <a:extLst>
                  <a:ext uri="{FF2B5EF4-FFF2-40B4-BE49-F238E27FC236}">
                    <a16:creationId xmlns:a16="http://schemas.microsoft.com/office/drawing/2014/main" id="{0E1AB1B5-1C8B-4062-A515-BD81F83676CB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54;p33">
                <a:extLst>
                  <a:ext uri="{FF2B5EF4-FFF2-40B4-BE49-F238E27FC236}">
                    <a16:creationId xmlns:a16="http://schemas.microsoft.com/office/drawing/2014/main" id="{ADBD25D7-A5F1-46F8-94B6-F1FB4DD4B6D6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55;p33">
                <a:extLst>
                  <a:ext uri="{FF2B5EF4-FFF2-40B4-BE49-F238E27FC236}">
                    <a16:creationId xmlns:a16="http://schemas.microsoft.com/office/drawing/2014/main" id="{A379FFCB-ED99-44EE-AC61-7E9A5AC10BAF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56;p33">
                <a:extLst>
                  <a:ext uri="{FF2B5EF4-FFF2-40B4-BE49-F238E27FC236}">
                    <a16:creationId xmlns:a16="http://schemas.microsoft.com/office/drawing/2014/main" id="{63A6D2D9-4964-4C30-8559-9E4433C09A26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57;p33">
                <a:extLst>
                  <a:ext uri="{FF2B5EF4-FFF2-40B4-BE49-F238E27FC236}">
                    <a16:creationId xmlns:a16="http://schemas.microsoft.com/office/drawing/2014/main" id="{CF4EEA49-74CD-40BF-90F9-0A63F0A56ADE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58;p33">
                <a:extLst>
                  <a:ext uri="{FF2B5EF4-FFF2-40B4-BE49-F238E27FC236}">
                    <a16:creationId xmlns:a16="http://schemas.microsoft.com/office/drawing/2014/main" id="{0C69CB6A-47DB-4852-B667-3891F4184C00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" name="Google Shape;859;p33">
              <a:extLst>
                <a:ext uri="{FF2B5EF4-FFF2-40B4-BE49-F238E27FC236}">
                  <a16:creationId xmlns:a16="http://schemas.microsoft.com/office/drawing/2014/main" id="{D24B8566-759C-4CAC-9D0A-8F358CA05935}"/>
                </a:ext>
              </a:extLst>
            </p:cNvPr>
            <p:cNvSpPr/>
            <p:nvPr/>
          </p:nvSpPr>
          <p:spPr>
            <a:xfrm rot="367083">
              <a:off x="3328261" y="3532838"/>
              <a:ext cx="478525" cy="478525"/>
            </a:xfrm>
            <a:prstGeom prst="ellipse">
              <a:avLst/>
            </a:prstGeom>
            <a:gradFill>
              <a:gsLst>
                <a:gs pos="0">
                  <a:srgbClr val="FFE8CD"/>
                </a:gs>
                <a:gs pos="100000">
                  <a:schemeClr val="accent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" name="Google Shape;860;p33">
              <a:extLst>
                <a:ext uri="{FF2B5EF4-FFF2-40B4-BE49-F238E27FC236}">
                  <a16:creationId xmlns:a16="http://schemas.microsoft.com/office/drawing/2014/main" id="{B80F471D-53A2-4CF9-8559-9C2F6407B87C}"/>
                </a:ext>
              </a:extLst>
            </p:cNvPr>
            <p:cNvGrpSpPr/>
            <p:nvPr/>
          </p:nvGrpSpPr>
          <p:grpSpPr>
            <a:xfrm>
              <a:off x="3390682" y="3715768"/>
              <a:ext cx="353683" cy="112666"/>
              <a:chOff x="5581225" y="1820025"/>
              <a:chExt cx="463725" cy="147700"/>
            </a:xfrm>
          </p:grpSpPr>
          <p:sp>
            <p:nvSpPr>
              <p:cNvPr id="25" name="Google Shape;861;p33">
                <a:extLst>
                  <a:ext uri="{FF2B5EF4-FFF2-40B4-BE49-F238E27FC236}">
                    <a16:creationId xmlns:a16="http://schemas.microsoft.com/office/drawing/2014/main" id="{81617B03-BBFA-4A2E-8B61-AD9E67464A2C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862;p33">
                <a:extLst>
                  <a:ext uri="{FF2B5EF4-FFF2-40B4-BE49-F238E27FC236}">
                    <a16:creationId xmlns:a16="http://schemas.microsoft.com/office/drawing/2014/main" id="{4E14200F-21E8-4F5F-9FA5-3122262E532D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863;p33">
                <a:extLst>
                  <a:ext uri="{FF2B5EF4-FFF2-40B4-BE49-F238E27FC236}">
                    <a16:creationId xmlns:a16="http://schemas.microsoft.com/office/drawing/2014/main" id="{5C13026C-84D6-44CF-B5D8-A0A0EDBB0BD7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864;p33">
                <a:extLst>
                  <a:ext uri="{FF2B5EF4-FFF2-40B4-BE49-F238E27FC236}">
                    <a16:creationId xmlns:a16="http://schemas.microsoft.com/office/drawing/2014/main" id="{198F47C5-A4A1-442C-9548-DF21947284CC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865;p33">
                <a:extLst>
                  <a:ext uri="{FF2B5EF4-FFF2-40B4-BE49-F238E27FC236}">
                    <a16:creationId xmlns:a16="http://schemas.microsoft.com/office/drawing/2014/main" id="{A764A991-2581-419B-BC47-159E84CB1CA9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866;p33">
                <a:extLst>
                  <a:ext uri="{FF2B5EF4-FFF2-40B4-BE49-F238E27FC236}">
                    <a16:creationId xmlns:a16="http://schemas.microsoft.com/office/drawing/2014/main" id="{1825C892-5D0F-48D5-AED7-C8D9915A6E0B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867;p33">
                <a:extLst>
                  <a:ext uri="{FF2B5EF4-FFF2-40B4-BE49-F238E27FC236}">
                    <a16:creationId xmlns:a16="http://schemas.microsoft.com/office/drawing/2014/main" id="{8DA9E12A-A300-4207-8931-6F7AC4D0ED0F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868;p33">
                <a:extLst>
                  <a:ext uri="{FF2B5EF4-FFF2-40B4-BE49-F238E27FC236}">
                    <a16:creationId xmlns:a16="http://schemas.microsoft.com/office/drawing/2014/main" id="{CBD22A91-E0DE-442F-A481-0835CD7D2AD8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69;p33">
                <a:extLst>
                  <a:ext uri="{FF2B5EF4-FFF2-40B4-BE49-F238E27FC236}">
                    <a16:creationId xmlns:a16="http://schemas.microsoft.com/office/drawing/2014/main" id="{59475911-37A5-4041-885C-152F46A765C9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70;p33">
                <a:extLst>
                  <a:ext uri="{FF2B5EF4-FFF2-40B4-BE49-F238E27FC236}">
                    <a16:creationId xmlns:a16="http://schemas.microsoft.com/office/drawing/2014/main" id="{7C5F2858-0350-4134-A78B-7F1A2822A9FC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71;p33">
                <a:extLst>
                  <a:ext uri="{FF2B5EF4-FFF2-40B4-BE49-F238E27FC236}">
                    <a16:creationId xmlns:a16="http://schemas.microsoft.com/office/drawing/2014/main" id="{83C9632F-88BE-45E8-91CA-02D59468E3BC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72;p33">
                <a:extLst>
                  <a:ext uri="{FF2B5EF4-FFF2-40B4-BE49-F238E27FC236}">
                    <a16:creationId xmlns:a16="http://schemas.microsoft.com/office/drawing/2014/main" id="{BC1EB9B9-4E69-4A99-89BD-414DC45424D0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73;p33">
                <a:extLst>
                  <a:ext uri="{FF2B5EF4-FFF2-40B4-BE49-F238E27FC236}">
                    <a16:creationId xmlns:a16="http://schemas.microsoft.com/office/drawing/2014/main" id="{4F443288-67DF-48A0-B4B0-C74319700351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7" name="Google Shape;954;p33">
            <a:extLst>
              <a:ext uri="{FF2B5EF4-FFF2-40B4-BE49-F238E27FC236}">
                <a16:creationId xmlns:a16="http://schemas.microsoft.com/office/drawing/2014/main" id="{19FFDEDE-5CAA-4D9A-B8EB-49C2AB06E835}"/>
              </a:ext>
            </a:extLst>
          </p:cNvPr>
          <p:cNvGrpSpPr/>
          <p:nvPr/>
        </p:nvGrpSpPr>
        <p:grpSpPr>
          <a:xfrm rot="1813784">
            <a:off x="8568346" y="4190961"/>
            <a:ext cx="166678" cy="166678"/>
            <a:chOff x="2810757" y="1723146"/>
            <a:chExt cx="719700" cy="719700"/>
          </a:xfrm>
        </p:grpSpPr>
        <p:sp>
          <p:nvSpPr>
            <p:cNvPr id="78" name="Google Shape;955;p33">
              <a:extLst>
                <a:ext uri="{FF2B5EF4-FFF2-40B4-BE49-F238E27FC236}">
                  <a16:creationId xmlns:a16="http://schemas.microsoft.com/office/drawing/2014/main" id="{F2FA6437-C5EB-4D7E-93E9-82DC381BB0C8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" name="Google Shape;956;p33">
              <a:extLst>
                <a:ext uri="{FF2B5EF4-FFF2-40B4-BE49-F238E27FC236}">
                  <a16:creationId xmlns:a16="http://schemas.microsoft.com/office/drawing/2014/main" id="{0B9E1C0B-5A1B-4088-BF91-4CDA3A7A2BBE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80" name="Google Shape;957;p33">
                <a:extLst>
                  <a:ext uri="{FF2B5EF4-FFF2-40B4-BE49-F238E27FC236}">
                    <a16:creationId xmlns:a16="http://schemas.microsoft.com/office/drawing/2014/main" id="{560A1C42-2462-4754-A9C0-1EC28F381996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958;p33">
                <a:extLst>
                  <a:ext uri="{FF2B5EF4-FFF2-40B4-BE49-F238E27FC236}">
                    <a16:creationId xmlns:a16="http://schemas.microsoft.com/office/drawing/2014/main" id="{2A004591-B12E-486C-8D8A-EC6E08041BFD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959;p33">
                <a:extLst>
                  <a:ext uri="{FF2B5EF4-FFF2-40B4-BE49-F238E27FC236}">
                    <a16:creationId xmlns:a16="http://schemas.microsoft.com/office/drawing/2014/main" id="{D7C9EA6A-BDE8-4C08-B021-F8149A7A0636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960;p33">
                <a:extLst>
                  <a:ext uri="{FF2B5EF4-FFF2-40B4-BE49-F238E27FC236}">
                    <a16:creationId xmlns:a16="http://schemas.microsoft.com/office/drawing/2014/main" id="{6F0DD5D5-43EA-4C7C-BC92-6EE944EB62E1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961;p33">
                <a:extLst>
                  <a:ext uri="{FF2B5EF4-FFF2-40B4-BE49-F238E27FC236}">
                    <a16:creationId xmlns:a16="http://schemas.microsoft.com/office/drawing/2014/main" id="{D1E2694E-F29E-4E47-85ED-29D1304E0E36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962;p33">
                <a:extLst>
                  <a:ext uri="{FF2B5EF4-FFF2-40B4-BE49-F238E27FC236}">
                    <a16:creationId xmlns:a16="http://schemas.microsoft.com/office/drawing/2014/main" id="{3A600FB3-384A-4A60-BD61-F60201145B47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963;p33">
                <a:extLst>
                  <a:ext uri="{FF2B5EF4-FFF2-40B4-BE49-F238E27FC236}">
                    <a16:creationId xmlns:a16="http://schemas.microsoft.com/office/drawing/2014/main" id="{34A9F859-492E-4FA9-875B-54F65CFF4B75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964;p33">
                <a:extLst>
                  <a:ext uri="{FF2B5EF4-FFF2-40B4-BE49-F238E27FC236}">
                    <a16:creationId xmlns:a16="http://schemas.microsoft.com/office/drawing/2014/main" id="{B790412A-A1CC-45FD-9AD5-28911A29A77F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965;p33">
                <a:extLst>
                  <a:ext uri="{FF2B5EF4-FFF2-40B4-BE49-F238E27FC236}">
                    <a16:creationId xmlns:a16="http://schemas.microsoft.com/office/drawing/2014/main" id="{9A7A3E0A-953A-492E-8BD3-005E40A973B6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966;p33">
                <a:extLst>
                  <a:ext uri="{FF2B5EF4-FFF2-40B4-BE49-F238E27FC236}">
                    <a16:creationId xmlns:a16="http://schemas.microsoft.com/office/drawing/2014/main" id="{DE435EA3-5114-4CB0-8E6E-B8DBB49EB4EC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67;p33">
                <a:extLst>
                  <a:ext uri="{FF2B5EF4-FFF2-40B4-BE49-F238E27FC236}">
                    <a16:creationId xmlns:a16="http://schemas.microsoft.com/office/drawing/2014/main" id="{C1D3EA76-D441-4D1E-B440-874D52BC5C46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68;p33">
                <a:extLst>
                  <a:ext uri="{FF2B5EF4-FFF2-40B4-BE49-F238E27FC236}">
                    <a16:creationId xmlns:a16="http://schemas.microsoft.com/office/drawing/2014/main" id="{EE5341DB-3D2E-4DC3-9EF3-6B5BCA92ED9B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69;p33">
                <a:extLst>
                  <a:ext uri="{FF2B5EF4-FFF2-40B4-BE49-F238E27FC236}">
                    <a16:creationId xmlns:a16="http://schemas.microsoft.com/office/drawing/2014/main" id="{547DA606-7FED-4481-8259-9D0E4F10DC8B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3" name="Google Shape;970;p33">
            <a:extLst>
              <a:ext uri="{FF2B5EF4-FFF2-40B4-BE49-F238E27FC236}">
                <a16:creationId xmlns:a16="http://schemas.microsoft.com/office/drawing/2014/main" id="{5E384CCB-F7E1-42F0-8BF1-4CABC8990B9C}"/>
              </a:ext>
            </a:extLst>
          </p:cNvPr>
          <p:cNvGrpSpPr/>
          <p:nvPr/>
        </p:nvGrpSpPr>
        <p:grpSpPr>
          <a:xfrm rot="-1159155">
            <a:off x="677642" y="340989"/>
            <a:ext cx="166638" cy="166638"/>
            <a:chOff x="2810757" y="1723146"/>
            <a:chExt cx="719700" cy="719700"/>
          </a:xfrm>
        </p:grpSpPr>
        <p:sp>
          <p:nvSpPr>
            <p:cNvPr id="94" name="Google Shape;971;p33">
              <a:extLst>
                <a:ext uri="{FF2B5EF4-FFF2-40B4-BE49-F238E27FC236}">
                  <a16:creationId xmlns:a16="http://schemas.microsoft.com/office/drawing/2014/main" id="{7F5604C3-CE68-4F8A-992A-0F38EE81E3E0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" name="Google Shape;972;p33">
              <a:extLst>
                <a:ext uri="{FF2B5EF4-FFF2-40B4-BE49-F238E27FC236}">
                  <a16:creationId xmlns:a16="http://schemas.microsoft.com/office/drawing/2014/main" id="{5156049C-3EAE-4A49-94E9-E467AB95C3E9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96" name="Google Shape;973;p33">
                <a:extLst>
                  <a:ext uri="{FF2B5EF4-FFF2-40B4-BE49-F238E27FC236}">
                    <a16:creationId xmlns:a16="http://schemas.microsoft.com/office/drawing/2014/main" id="{DF7CC963-DF12-4379-A827-6134321D73A4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4;p33">
                <a:extLst>
                  <a:ext uri="{FF2B5EF4-FFF2-40B4-BE49-F238E27FC236}">
                    <a16:creationId xmlns:a16="http://schemas.microsoft.com/office/drawing/2014/main" id="{C8819DF1-57D4-4B78-AAD5-9E1AA560851A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75;p33">
                <a:extLst>
                  <a:ext uri="{FF2B5EF4-FFF2-40B4-BE49-F238E27FC236}">
                    <a16:creationId xmlns:a16="http://schemas.microsoft.com/office/drawing/2014/main" id="{0635C5C3-2D47-4976-9709-E9FBC1F7207A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76;p33">
                <a:extLst>
                  <a:ext uri="{FF2B5EF4-FFF2-40B4-BE49-F238E27FC236}">
                    <a16:creationId xmlns:a16="http://schemas.microsoft.com/office/drawing/2014/main" id="{E9F351BD-F845-427F-8A2C-C9FDC30E5C9B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977;p33">
                <a:extLst>
                  <a:ext uri="{FF2B5EF4-FFF2-40B4-BE49-F238E27FC236}">
                    <a16:creationId xmlns:a16="http://schemas.microsoft.com/office/drawing/2014/main" id="{3919EFE9-EB54-4F17-873B-5E4C881F9FC3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978;p33">
                <a:extLst>
                  <a:ext uri="{FF2B5EF4-FFF2-40B4-BE49-F238E27FC236}">
                    <a16:creationId xmlns:a16="http://schemas.microsoft.com/office/drawing/2014/main" id="{D6E9560A-3A3F-4755-AE5A-4264DB4AFCE8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979;p33">
                <a:extLst>
                  <a:ext uri="{FF2B5EF4-FFF2-40B4-BE49-F238E27FC236}">
                    <a16:creationId xmlns:a16="http://schemas.microsoft.com/office/drawing/2014/main" id="{CB1D90A7-E285-4F1F-A1E1-7DF123999A56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980;p33">
                <a:extLst>
                  <a:ext uri="{FF2B5EF4-FFF2-40B4-BE49-F238E27FC236}">
                    <a16:creationId xmlns:a16="http://schemas.microsoft.com/office/drawing/2014/main" id="{B5EC9AF3-2B8F-40BC-BAAA-E4F77C288514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981;p33">
                <a:extLst>
                  <a:ext uri="{FF2B5EF4-FFF2-40B4-BE49-F238E27FC236}">
                    <a16:creationId xmlns:a16="http://schemas.microsoft.com/office/drawing/2014/main" id="{138E66E8-FDCF-43A9-81BA-6B8B784E1280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982;p33">
                <a:extLst>
                  <a:ext uri="{FF2B5EF4-FFF2-40B4-BE49-F238E27FC236}">
                    <a16:creationId xmlns:a16="http://schemas.microsoft.com/office/drawing/2014/main" id="{8AB08374-E8F4-49FE-AD9E-0496292E0926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983;p33">
                <a:extLst>
                  <a:ext uri="{FF2B5EF4-FFF2-40B4-BE49-F238E27FC236}">
                    <a16:creationId xmlns:a16="http://schemas.microsoft.com/office/drawing/2014/main" id="{85237E3B-D800-4729-B5AD-7A595182F9EC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984;p33">
                <a:extLst>
                  <a:ext uri="{FF2B5EF4-FFF2-40B4-BE49-F238E27FC236}">
                    <a16:creationId xmlns:a16="http://schemas.microsoft.com/office/drawing/2014/main" id="{789EE4E2-F4A0-4F3D-91C7-220869482C46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985;p33">
                <a:extLst>
                  <a:ext uri="{FF2B5EF4-FFF2-40B4-BE49-F238E27FC236}">
                    <a16:creationId xmlns:a16="http://schemas.microsoft.com/office/drawing/2014/main" id="{BD16CFBC-3DF7-44A2-B8B2-3620AD7ACC45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9" name="Google Shape;1018;p33">
            <a:extLst>
              <a:ext uri="{FF2B5EF4-FFF2-40B4-BE49-F238E27FC236}">
                <a16:creationId xmlns:a16="http://schemas.microsoft.com/office/drawing/2014/main" id="{22CF4F93-4BE0-4E3B-914F-522EAAA65FF4}"/>
              </a:ext>
            </a:extLst>
          </p:cNvPr>
          <p:cNvGrpSpPr/>
          <p:nvPr/>
        </p:nvGrpSpPr>
        <p:grpSpPr>
          <a:xfrm rot="-774445">
            <a:off x="7865052" y="4689892"/>
            <a:ext cx="166573" cy="166573"/>
            <a:chOff x="2810757" y="1723146"/>
            <a:chExt cx="719700" cy="719700"/>
          </a:xfrm>
        </p:grpSpPr>
        <p:sp>
          <p:nvSpPr>
            <p:cNvPr id="110" name="Google Shape;1019;p33">
              <a:extLst>
                <a:ext uri="{FF2B5EF4-FFF2-40B4-BE49-F238E27FC236}">
                  <a16:creationId xmlns:a16="http://schemas.microsoft.com/office/drawing/2014/main" id="{95B923E3-7F60-47E1-B3F3-C214227FBDB2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1" name="Google Shape;1020;p33">
              <a:extLst>
                <a:ext uri="{FF2B5EF4-FFF2-40B4-BE49-F238E27FC236}">
                  <a16:creationId xmlns:a16="http://schemas.microsoft.com/office/drawing/2014/main" id="{38DBBB19-2035-4228-941C-B356386AE71D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112" name="Google Shape;1021;p33">
                <a:extLst>
                  <a:ext uri="{FF2B5EF4-FFF2-40B4-BE49-F238E27FC236}">
                    <a16:creationId xmlns:a16="http://schemas.microsoft.com/office/drawing/2014/main" id="{D0D90847-26C2-4A58-A481-E34BEF81A123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022;p33">
                <a:extLst>
                  <a:ext uri="{FF2B5EF4-FFF2-40B4-BE49-F238E27FC236}">
                    <a16:creationId xmlns:a16="http://schemas.microsoft.com/office/drawing/2014/main" id="{A4DF7CD8-105D-4110-9069-229DFC83058F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023;p33">
                <a:extLst>
                  <a:ext uri="{FF2B5EF4-FFF2-40B4-BE49-F238E27FC236}">
                    <a16:creationId xmlns:a16="http://schemas.microsoft.com/office/drawing/2014/main" id="{B9570470-E93E-462F-88CC-7CB2541DB7EB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024;p33">
                <a:extLst>
                  <a:ext uri="{FF2B5EF4-FFF2-40B4-BE49-F238E27FC236}">
                    <a16:creationId xmlns:a16="http://schemas.microsoft.com/office/drawing/2014/main" id="{E77AE8B8-F61C-40EF-9FA8-2C1C7D0D71CC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025;p33">
                <a:extLst>
                  <a:ext uri="{FF2B5EF4-FFF2-40B4-BE49-F238E27FC236}">
                    <a16:creationId xmlns:a16="http://schemas.microsoft.com/office/drawing/2014/main" id="{44A20ECF-2844-4900-AFC9-49EA6EAEBFF5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026;p33">
                <a:extLst>
                  <a:ext uri="{FF2B5EF4-FFF2-40B4-BE49-F238E27FC236}">
                    <a16:creationId xmlns:a16="http://schemas.microsoft.com/office/drawing/2014/main" id="{EBB0ACCF-3588-49F8-B0EB-0142F539C90F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027;p33">
                <a:extLst>
                  <a:ext uri="{FF2B5EF4-FFF2-40B4-BE49-F238E27FC236}">
                    <a16:creationId xmlns:a16="http://schemas.microsoft.com/office/drawing/2014/main" id="{306A7C2D-B0F0-4E68-A351-3ABBC71CF222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028;p33">
                <a:extLst>
                  <a:ext uri="{FF2B5EF4-FFF2-40B4-BE49-F238E27FC236}">
                    <a16:creationId xmlns:a16="http://schemas.microsoft.com/office/drawing/2014/main" id="{08438404-B169-4703-9BA6-E16BA3F0D6B4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029;p33">
                <a:extLst>
                  <a:ext uri="{FF2B5EF4-FFF2-40B4-BE49-F238E27FC236}">
                    <a16:creationId xmlns:a16="http://schemas.microsoft.com/office/drawing/2014/main" id="{72D96578-EA65-4753-A54E-A0688F535239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030;p33">
                <a:extLst>
                  <a:ext uri="{FF2B5EF4-FFF2-40B4-BE49-F238E27FC236}">
                    <a16:creationId xmlns:a16="http://schemas.microsoft.com/office/drawing/2014/main" id="{A71DB589-3D0D-4372-9FEF-53FCF8C2908C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031;p33">
                <a:extLst>
                  <a:ext uri="{FF2B5EF4-FFF2-40B4-BE49-F238E27FC236}">
                    <a16:creationId xmlns:a16="http://schemas.microsoft.com/office/drawing/2014/main" id="{40BAB557-2EA1-4B2C-8A6F-36EB9BA7518B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032;p33">
                <a:extLst>
                  <a:ext uri="{FF2B5EF4-FFF2-40B4-BE49-F238E27FC236}">
                    <a16:creationId xmlns:a16="http://schemas.microsoft.com/office/drawing/2014/main" id="{11633874-DDBF-457F-9A72-83350E60672A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033;p33">
                <a:extLst>
                  <a:ext uri="{FF2B5EF4-FFF2-40B4-BE49-F238E27FC236}">
                    <a16:creationId xmlns:a16="http://schemas.microsoft.com/office/drawing/2014/main" id="{A2DF8EFD-F5BE-4E6F-8117-BEF0D210BC2E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5" name="Google Shape;1018;p33">
            <a:extLst>
              <a:ext uri="{FF2B5EF4-FFF2-40B4-BE49-F238E27FC236}">
                <a16:creationId xmlns:a16="http://schemas.microsoft.com/office/drawing/2014/main" id="{504079B4-4337-47F7-930A-9578E736D0E0}"/>
              </a:ext>
            </a:extLst>
          </p:cNvPr>
          <p:cNvGrpSpPr/>
          <p:nvPr/>
        </p:nvGrpSpPr>
        <p:grpSpPr>
          <a:xfrm rot="-774445">
            <a:off x="471697" y="4570878"/>
            <a:ext cx="166573" cy="166573"/>
            <a:chOff x="2810757" y="1723146"/>
            <a:chExt cx="719700" cy="719700"/>
          </a:xfrm>
        </p:grpSpPr>
        <p:sp>
          <p:nvSpPr>
            <p:cNvPr id="126" name="Google Shape;1019;p33">
              <a:extLst>
                <a:ext uri="{FF2B5EF4-FFF2-40B4-BE49-F238E27FC236}">
                  <a16:creationId xmlns:a16="http://schemas.microsoft.com/office/drawing/2014/main" id="{A2942BC6-FC81-485F-A521-62DEEB331D15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" name="Google Shape;1020;p33">
              <a:extLst>
                <a:ext uri="{FF2B5EF4-FFF2-40B4-BE49-F238E27FC236}">
                  <a16:creationId xmlns:a16="http://schemas.microsoft.com/office/drawing/2014/main" id="{0F7CCA2C-BC40-48EE-8695-DECB19911CAD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128" name="Google Shape;1021;p33">
                <a:extLst>
                  <a:ext uri="{FF2B5EF4-FFF2-40B4-BE49-F238E27FC236}">
                    <a16:creationId xmlns:a16="http://schemas.microsoft.com/office/drawing/2014/main" id="{14DC1C54-7B13-4A4A-B56D-9D1C362870DD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022;p33">
                <a:extLst>
                  <a:ext uri="{FF2B5EF4-FFF2-40B4-BE49-F238E27FC236}">
                    <a16:creationId xmlns:a16="http://schemas.microsoft.com/office/drawing/2014/main" id="{B522AD30-1A31-4E73-BA83-750AD6F8112C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023;p33">
                <a:extLst>
                  <a:ext uri="{FF2B5EF4-FFF2-40B4-BE49-F238E27FC236}">
                    <a16:creationId xmlns:a16="http://schemas.microsoft.com/office/drawing/2014/main" id="{8CB3BE23-E5E7-4F0C-8AD6-407E9E8A4284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024;p33">
                <a:extLst>
                  <a:ext uri="{FF2B5EF4-FFF2-40B4-BE49-F238E27FC236}">
                    <a16:creationId xmlns:a16="http://schemas.microsoft.com/office/drawing/2014/main" id="{59DFF4A9-9538-4A13-A8D1-59FBB531F0C0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025;p33">
                <a:extLst>
                  <a:ext uri="{FF2B5EF4-FFF2-40B4-BE49-F238E27FC236}">
                    <a16:creationId xmlns:a16="http://schemas.microsoft.com/office/drawing/2014/main" id="{87B2AFD6-BB59-4465-B355-0C1FCDA51D15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026;p33">
                <a:extLst>
                  <a:ext uri="{FF2B5EF4-FFF2-40B4-BE49-F238E27FC236}">
                    <a16:creationId xmlns:a16="http://schemas.microsoft.com/office/drawing/2014/main" id="{582C8331-AB67-49B9-8E5E-27FFE6280913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027;p33">
                <a:extLst>
                  <a:ext uri="{FF2B5EF4-FFF2-40B4-BE49-F238E27FC236}">
                    <a16:creationId xmlns:a16="http://schemas.microsoft.com/office/drawing/2014/main" id="{DE7E582C-01F2-442C-84F5-ED152A3323DB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028;p33">
                <a:extLst>
                  <a:ext uri="{FF2B5EF4-FFF2-40B4-BE49-F238E27FC236}">
                    <a16:creationId xmlns:a16="http://schemas.microsoft.com/office/drawing/2014/main" id="{59187787-80AF-4E78-B6AC-9402E527C16C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029;p33">
                <a:extLst>
                  <a:ext uri="{FF2B5EF4-FFF2-40B4-BE49-F238E27FC236}">
                    <a16:creationId xmlns:a16="http://schemas.microsoft.com/office/drawing/2014/main" id="{E5BBD3D9-52D2-4885-91DC-9D861804740F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030;p33">
                <a:extLst>
                  <a:ext uri="{FF2B5EF4-FFF2-40B4-BE49-F238E27FC236}">
                    <a16:creationId xmlns:a16="http://schemas.microsoft.com/office/drawing/2014/main" id="{C446C496-8884-4A76-90B0-8B5EBE280A28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031;p33">
                <a:extLst>
                  <a:ext uri="{FF2B5EF4-FFF2-40B4-BE49-F238E27FC236}">
                    <a16:creationId xmlns:a16="http://schemas.microsoft.com/office/drawing/2014/main" id="{5DD834F9-565C-4743-9677-6E05D4E4D774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032;p33">
                <a:extLst>
                  <a:ext uri="{FF2B5EF4-FFF2-40B4-BE49-F238E27FC236}">
                    <a16:creationId xmlns:a16="http://schemas.microsoft.com/office/drawing/2014/main" id="{523FA164-7B42-4051-919B-993F51AE383F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033;p33">
                <a:extLst>
                  <a:ext uri="{FF2B5EF4-FFF2-40B4-BE49-F238E27FC236}">
                    <a16:creationId xmlns:a16="http://schemas.microsoft.com/office/drawing/2014/main" id="{6A4282CE-A171-422F-9A0C-5AB9D6657580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02881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52"/>
          <p:cNvSpPr/>
          <p:nvPr/>
        </p:nvSpPr>
        <p:spPr>
          <a:xfrm>
            <a:off x="827883" y="1366163"/>
            <a:ext cx="2336173" cy="2411174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4" name="Google Shape;874;p52"/>
          <p:cNvSpPr/>
          <p:nvPr/>
        </p:nvSpPr>
        <p:spPr>
          <a:xfrm>
            <a:off x="5044808" y="1333181"/>
            <a:ext cx="2889954" cy="2978556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4" name="Google Shape;934;p52"/>
          <p:cNvGrpSpPr/>
          <p:nvPr/>
        </p:nvGrpSpPr>
        <p:grpSpPr>
          <a:xfrm>
            <a:off x="8146664" y="4224763"/>
            <a:ext cx="320453" cy="409255"/>
            <a:chOff x="5905475" y="2032050"/>
            <a:chExt cx="454350" cy="580175"/>
          </a:xfrm>
        </p:grpSpPr>
        <p:sp>
          <p:nvSpPr>
            <p:cNvPr id="935" name="Google Shape;935;p52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52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52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52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52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52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1" name="Google Shape;941;p52"/>
          <p:cNvGrpSpPr/>
          <p:nvPr/>
        </p:nvGrpSpPr>
        <p:grpSpPr>
          <a:xfrm>
            <a:off x="8606485" y="240949"/>
            <a:ext cx="244304" cy="306056"/>
            <a:chOff x="7249250" y="2312150"/>
            <a:chExt cx="433317" cy="542846"/>
          </a:xfrm>
        </p:grpSpPr>
        <p:sp>
          <p:nvSpPr>
            <p:cNvPr id="942" name="Google Shape;942;p52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52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52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5" name="Google Shape;945;p52"/>
          <p:cNvGrpSpPr/>
          <p:nvPr/>
        </p:nvGrpSpPr>
        <p:grpSpPr>
          <a:xfrm rot="5973186">
            <a:off x="100628" y="4562856"/>
            <a:ext cx="525721" cy="428640"/>
            <a:chOff x="5426900" y="3064075"/>
            <a:chExt cx="281450" cy="229525"/>
          </a:xfrm>
        </p:grpSpPr>
        <p:sp>
          <p:nvSpPr>
            <p:cNvPr id="946" name="Google Shape;946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52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52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52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5" name="Google Shape;955;p52"/>
          <p:cNvGrpSpPr/>
          <p:nvPr/>
        </p:nvGrpSpPr>
        <p:grpSpPr>
          <a:xfrm rot="5973186">
            <a:off x="-200042" y="143322"/>
            <a:ext cx="525721" cy="428640"/>
            <a:chOff x="5426900" y="3064075"/>
            <a:chExt cx="281450" cy="229525"/>
          </a:xfrm>
        </p:grpSpPr>
        <p:sp>
          <p:nvSpPr>
            <p:cNvPr id="956" name="Google Shape;956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52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52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52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" name="Oval 109">
            <a:extLst>
              <a:ext uri="{FF2B5EF4-FFF2-40B4-BE49-F238E27FC236}">
                <a16:creationId xmlns:a16="http://schemas.microsoft.com/office/drawing/2014/main" id="{572B8CDE-507B-45CC-A737-26FA7ECA2A24}"/>
              </a:ext>
            </a:extLst>
          </p:cNvPr>
          <p:cNvSpPr/>
          <p:nvPr/>
        </p:nvSpPr>
        <p:spPr>
          <a:xfrm>
            <a:off x="986839" y="1592264"/>
            <a:ext cx="1904948" cy="1904948"/>
          </a:xfrm>
          <a:prstGeom prst="ellipse">
            <a:avLst/>
          </a:prstGeom>
          <a:noFill/>
          <a:ln w="28575">
            <a:solidFill>
              <a:srgbClr val="195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D2875908-5A8B-4F08-8422-0372175BE03C}"/>
              </a:ext>
            </a:extLst>
          </p:cNvPr>
          <p:cNvSpPr/>
          <p:nvPr/>
        </p:nvSpPr>
        <p:spPr>
          <a:xfrm>
            <a:off x="1644066" y="2249491"/>
            <a:ext cx="590494" cy="59049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FF5BFBA6-9EA6-4AA5-9C79-0C5C31D63AE3}"/>
              </a:ext>
            </a:extLst>
          </p:cNvPr>
          <p:cNvSpPr/>
          <p:nvPr/>
        </p:nvSpPr>
        <p:spPr>
          <a:xfrm>
            <a:off x="1087560" y="1778689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BCB2888C-B5B2-46D6-B9D0-99B2400F0BC3}"/>
              </a:ext>
            </a:extLst>
          </p:cNvPr>
          <p:cNvSpPr/>
          <p:nvPr/>
        </p:nvSpPr>
        <p:spPr>
          <a:xfrm>
            <a:off x="5497320" y="1810318"/>
            <a:ext cx="1904948" cy="1904948"/>
          </a:xfrm>
          <a:prstGeom prst="ellipse">
            <a:avLst/>
          </a:prstGeom>
          <a:noFill/>
          <a:ln w="28575">
            <a:solidFill>
              <a:srgbClr val="195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89D44AD1-3F5F-400E-8FE0-67B043ADCCDE}"/>
              </a:ext>
            </a:extLst>
          </p:cNvPr>
          <p:cNvSpPr/>
          <p:nvPr/>
        </p:nvSpPr>
        <p:spPr>
          <a:xfrm>
            <a:off x="6154547" y="2467545"/>
            <a:ext cx="590494" cy="59049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7271552E-3739-4516-9126-A69004D2B22C}"/>
              </a:ext>
            </a:extLst>
          </p:cNvPr>
          <p:cNvSpPr/>
          <p:nvPr/>
        </p:nvSpPr>
        <p:spPr>
          <a:xfrm>
            <a:off x="5598041" y="1996743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078353FA-7A81-4924-B2F5-0FA7046F4E57}"/>
              </a:ext>
            </a:extLst>
          </p:cNvPr>
          <p:cNvSpPr/>
          <p:nvPr/>
        </p:nvSpPr>
        <p:spPr>
          <a:xfrm>
            <a:off x="5244207" y="1584218"/>
            <a:ext cx="2411173" cy="2411173"/>
          </a:xfrm>
          <a:prstGeom prst="ellipse">
            <a:avLst/>
          </a:prstGeom>
          <a:noFill/>
          <a:ln w="28575">
            <a:solidFill>
              <a:srgbClr val="195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EFC304D3-979E-4401-B43F-1EC433AD4BB1}"/>
              </a:ext>
            </a:extLst>
          </p:cNvPr>
          <p:cNvSpPr/>
          <p:nvPr/>
        </p:nvSpPr>
        <p:spPr>
          <a:xfrm>
            <a:off x="6985722" y="3278032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2D070C87-5671-4A2F-801B-C0D223A88DAA}"/>
              </a:ext>
            </a:extLst>
          </p:cNvPr>
          <p:cNvSpPr/>
          <p:nvPr/>
        </p:nvSpPr>
        <p:spPr>
          <a:xfrm>
            <a:off x="6311550" y="1408312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B1BEA434-8D78-40DD-9469-391C3356711B}"/>
              </a:ext>
            </a:extLst>
          </p:cNvPr>
          <p:cNvSpPr/>
          <p:nvPr/>
        </p:nvSpPr>
        <p:spPr>
          <a:xfrm>
            <a:off x="7556407" y="2624548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99B2A38C-4663-46A6-AFFF-5FD8144091AB}"/>
              </a:ext>
            </a:extLst>
          </p:cNvPr>
          <p:cNvSpPr/>
          <p:nvPr/>
        </p:nvSpPr>
        <p:spPr>
          <a:xfrm>
            <a:off x="5143763" y="2624548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95F78FCE-685F-40DD-A782-1F0C11A4927D}"/>
              </a:ext>
            </a:extLst>
          </p:cNvPr>
          <p:cNvSpPr/>
          <p:nvPr/>
        </p:nvSpPr>
        <p:spPr>
          <a:xfrm>
            <a:off x="6311550" y="3857147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D28D22-DDCC-444A-B8B2-B631E057C645}"/>
              </a:ext>
            </a:extLst>
          </p:cNvPr>
          <p:cNvSpPr txBox="1"/>
          <p:nvPr/>
        </p:nvSpPr>
        <p:spPr>
          <a:xfrm>
            <a:off x="384796" y="3784393"/>
            <a:ext cx="3652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hydrogen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581F3324-64D9-4C78-80FB-BC3FE46F6718}"/>
              </a:ext>
            </a:extLst>
          </p:cNvPr>
          <p:cNvSpPr txBox="1"/>
          <p:nvPr/>
        </p:nvSpPr>
        <p:spPr>
          <a:xfrm>
            <a:off x="5079128" y="4316928"/>
            <a:ext cx="3017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62F91C-ED4D-4322-9976-E0436C2DC553}"/>
              </a:ext>
            </a:extLst>
          </p:cNvPr>
          <p:cNvSpPr txBox="1"/>
          <p:nvPr/>
        </p:nvSpPr>
        <p:spPr>
          <a:xfrm>
            <a:off x="1992726" y="68949"/>
            <a:ext cx="61042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hydrogen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carbon</a:t>
            </a:r>
          </a:p>
        </p:txBody>
      </p:sp>
    </p:spTree>
    <p:extLst>
      <p:ext uri="{BB962C8B-B14F-4D97-AF65-F5344CB8AC3E}">
        <p14:creationId xmlns:p14="http://schemas.microsoft.com/office/powerpoint/2010/main" val="1816882383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52"/>
          <p:cNvSpPr/>
          <p:nvPr/>
        </p:nvSpPr>
        <p:spPr>
          <a:xfrm>
            <a:off x="768512" y="1384294"/>
            <a:ext cx="2336173" cy="2411174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934" name="Google Shape;934;p52"/>
          <p:cNvGrpSpPr/>
          <p:nvPr/>
        </p:nvGrpSpPr>
        <p:grpSpPr>
          <a:xfrm>
            <a:off x="8146664" y="4224763"/>
            <a:ext cx="320453" cy="409255"/>
            <a:chOff x="5905475" y="2032050"/>
            <a:chExt cx="454350" cy="580175"/>
          </a:xfrm>
        </p:grpSpPr>
        <p:sp>
          <p:nvSpPr>
            <p:cNvPr id="935" name="Google Shape;935;p52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52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52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52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52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52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1" name="Google Shape;941;p52"/>
          <p:cNvGrpSpPr/>
          <p:nvPr/>
        </p:nvGrpSpPr>
        <p:grpSpPr>
          <a:xfrm>
            <a:off x="8606485" y="240949"/>
            <a:ext cx="244304" cy="306056"/>
            <a:chOff x="7249250" y="2312150"/>
            <a:chExt cx="433317" cy="542846"/>
          </a:xfrm>
        </p:grpSpPr>
        <p:sp>
          <p:nvSpPr>
            <p:cNvPr id="942" name="Google Shape;942;p52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52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52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5" name="Google Shape;945;p52"/>
          <p:cNvGrpSpPr/>
          <p:nvPr/>
        </p:nvGrpSpPr>
        <p:grpSpPr>
          <a:xfrm rot="5973186">
            <a:off x="100628" y="4562856"/>
            <a:ext cx="525721" cy="428640"/>
            <a:chOff x="5426900" y="3064075"/>
            <a:chExt cx="281450" cy="229525"/>
          </a:xfrm>
        </p:grpSpPr>
        <p:sp>
          <p:nvSpPr>
            <p:cNvPr id="946" name="Google Shape;946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52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52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52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5" name="Google Shape;955;p52"/>
          <p:cNvGrpSpPr/>
          <p:nvPr/>
        </p:nvGrpSpPr>
        <p:grpSpPr>
          <a:xfrm rot="5973186">
            <a:off x="-200042" y="143322"/>
            <a:ext cx="525721" cy="428640"/>
            <a:chOff x="5426900" y="3064075"/>
            <a:chExt cx="281450" cy="229525"/>
          </a:xfrm>
        </p:grpSpPr>
        <p:sp>
          <p:nvSpPr>
            <p:cNvPr id="956" name="Google Shape;956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52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52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52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" name="Oval 109">
            <a:extLst>
              <a:ext uri="{FF2B5EF4-FFF2-40B4-BE49-F238E27FC236}">
                <a16:creationId xmlns:a16="http://schemas.microsoft.com/office/drawing/2014/main" id="{572B8CDE-507B-45CC-A737-26FA7ECA2A24}"/>
              </a:ext>
            </a:extLst>
          </p:cNvPr>
          <p:cNvSpPr/>
          <p:nvPr/>
        </p:nvSpPr>
        <p:spPr>
          <a:xfrm>
            <a:off x="927468" y="1610395"/>
            <a:ext cx="1904948" cy="1904948"/>
          </a:xfrm>
          <a:prstGeom prst="ellipse">
            <a:avLst/>
          </a:prstGeom>
          <a:noFill/>
          <a:ln w="28575">
            <a:solidFill>
              <a:srgbClr val="195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D2875908-5A8B-4F08-8422-0372175BE03C}"/>
              </a:ext>
            </a:extLst>
          </p:cNvPr>
          <p:cNvSpPr/>
          <p:nvPr/>
        </p:nvSpPr>
        <p:spPr>
          <a:xfrm>
            <a:off x="1584695" y="2267622"/>
            <a:ext cx="590494" cy="59049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FF5BFBA6-9EA6-4AA5-9C79-0C5C31D63AE3}"/>
              </a:ext>
            </a:extLst>
          </p:cNvPr>
          <p:cNvSpPr/>
          <p:nvPr/>
        </p:nvSpPr>
        <p:spPr>
          <a:xfrm>
            <a:off x="1028189" y="1796820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D28D22-DDCC-444A-B8B2-B631E057C645}"/>
              </a:ext>
            </a:extLst>
          </p:cNvPr>
          <p:cNvSpPr txBox="1"/>
          <p:nvPr/>
        </p:nvSpPr>
        <p:spPr>
          <a:xfrm>
            <a:off x="325425" y="3802524"/>
            <a:ext cx="3652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hydrogen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02AE72-3DEA-4563-98C9-BEAC25ED2A03}"/>
              </a:ext>
            </a:extLst>
          </p:cNvPr>
          <p:cNvSpPr txBox="1"/>
          <p:nvPr/>
        </p:nvSpPr>
        <p:spPr>
          <a:xfrm>
            <a:off x="3977466" y="1574697"/>
            <a:ext cx="49106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hydrogen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ở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3200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6566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" name="Google Shape;1095;p55"/>
          <p:cNvGrpSpPr/>
          <p:nvPr/>
        </p:nvGrpSpPr>
        <p:grpSpPr>
          <a:xfrm>
            <a:off x="6712350" y="601515"/>
            <a:ext cx="303869" cy="388021"/>
            <a:chOff x="5905475" y="2032050"/>
            <a:chExt cx="454350" cy="580175"/>
          </a:xfrm>
        </p:grpSpPr>
        <p:sp>
          <p:nvSpPr>
            <p:cNvPr id="1096" name="Google Shape;1096;p55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55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55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55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55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55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2" name="Google Shape;1102;p55"/>
          <p:cNvGrpSpPr/>
          <p:nvPr/>
        </p:nvGrpSpPr>
        <p:grpSpPr>
          <a:xfrm flipH="1">
            <a:off x="2092455" y="601495"/>
            <a:ext cx="303869" cy="388021"/>
            <a:chOff x="5905475" y="2032050"/>
            <a:chExt cx="454350" cy="580175"/>
          </a:xfrm>
        </p:grpSpPr>
        <p:sp>
          <p:nvSpPr>
            <p:cNvPr id="1103" name="Google Shape;1103;p55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55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55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55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55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55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9" name="Google Shape;1109;p55"/>
          <p:cNvGrpSpPr/>
          <p:nvPr/>
        </p:nvGrpSpPr>
        <p:grpSpPr>
          <a:xfrm rot="5973186">
            <a:off x="5969350" y="4341428"/>
            <a:ext cx="525721" cy="428640"/>
            <a:chOff x="5426900" y="3064075"/>
            <a:chExt cx="281450" cy="229525"/>
          </a:xfrm>
        </p:grpSpPr>
        <p:sp>
          <p:nvSpPr>
            <p:cNvPr id="1110" name="Google Shape;1110;p55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55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55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55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55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55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55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55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55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A4A005F3-08CF-4A1F-B4B7-6DDD5931D2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71" b="19342"/>
          <a:stretch/>
        </p:blipFill>
        <p:spPr>
          <a:xfrm>
            <a:off x="1650217" y="524490"/>
            <a:ext cx="3159830" cy="2129314"/>
          </a:xfrm>
          <a:prstGeom prst="rect">
            <a:avLst/>
          </a:prstGeom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AB628561-C3FB-48A6-8D2E-C0F5CE370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50173">
            <a:off x="-780009" y="615700"/>
            <a:ext cx="3226355" cy="172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>
            <a:extLst>
              <a:ext uri="{FF2B5EF4-FFF2-40B4-BE49-F238E27FC236}">
                <a16:creationId xmlns:a16="http://schemas.microsoft.com/office/drawing/2014/main" id="{33D11491-9B8B-4BB0-B3AF-052F39F65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132" y="2756069"/>
            <a:ext cx="2180848" cy="218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5D9F4C5-A89F-48FD-88EC-DAADE962B1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643" y="2647950"/>
            <a:ext cx="3502379" cy="2251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7B6514A8-DABD-4F47-BFBA-B628A2623DED}"/>
              </a:ext>
            </a:extLst>
          </p:cNvPr>
          <p:cNvSpPr txBox="1"/>
          <p:nvPr/>
        </p:nvSpPr>
        <p:spPr>
          <a:xfrm>
            <a:off x="5089771" y="1214923"/>
            <a:ext cx="3764538" cy="523220"/>
          </a:xfrm>
          <a:prstGeom prst="rect">
            <a:avLst/>
          </a:prstGeom>
          <a:solidFill>
            <a:srgbClr val="B9B2D6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ều được tạo nên từ chất</a:t>
            </a:r>
            <a:endParaRPr lang="en-US" sz="280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B282B6C-6DFA-4ADA-AFAF-3E3B84C4A89B}"/>
              </a:ext>
            </a:extLst>
          </p:cNvPr>
          <p:cNvSpPr txBox="1"/>
          <p:nvPr/>
        </p:nvSpPr>
        <p:spPr>
          <a:xfrm>
            <a:off x="4832576" y="2797583"/>
            <a:ext cx="41033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8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 chất đều được cấu tạo nên từ những hạt vô cùng bé. Những hạt đó là gì?</a:t>
            </a:r>
            <a:endParaRPr lang="en-US" sz="280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52"/>
          <p:cNvSpPr/>
          <p:nvPr/>
        </p:nvSpPr>
        <p:spPr>
          <a:xfrm>
            <a:off x="5530235" y="1084823"/>
            <a:ext cx="2889954" cy="2978556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4" name="Google Shape;934;p52"/>
          <p:cNvGrpSpPr/>
          <p:nvPr/>
        </p:nvGrpSpPr>
        <p:grpSpPr>
          <a:xfrm>
            <a:off x="8632091" y="4224763"/>
            <a:ext cx="320453" cy="409255"/>
            <a:chOff x="5905475" y="2032050"/>
            <a:chExt cx="454350" cy="580175"/>
          </a:xfrm>
        </p:grpSpPr>
        <p:sp>
          <p:nvSpPr>
            <p:cNvPr id="935" name="Google Shape;935;p52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52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52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52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52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52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1" name="Google Shape;941;p52"/>
          <p:cNvGrpSpPr/>
          <p:nvPr/>
        </p:nvGrpSpPr>
        <p:grpSpPr>
          <a:xfrm>
            <a:off x="8606485" y="240949"/>
            <a:ext cx="244304" cy="306056"/>
            <a:chOff x="7249250" y="2312150"/>
            <a:chExt cx="433317" cy="542846"/>
          </a:xfrm>
        </p:grpSpPr>
        <p:sp>
          <p:nvSpPr>
            <p:cNvPr id="942" name="Google Shape;942;p52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52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52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5" name="Google Shape;945;p52"/>
          <p:cNvGrpSpPr/>
          <p:nvPr/>
        </p:nvGrpSpPr>
        <p:grpSpPr>
          <a:xfrm rot="5973186">
            <a:off x="100628" y="4562856"/>
            <a:ext cx="525721" cy="428640"/>
            <a:chOff x="5426900" y="3064075"/>
            <a:chExt cx="281450" cy="229525"/>
          </a:xfrm>
        </p:grpSpPr>
        <p:sp>
          <p:nvSpPr>
            <p:cNvPr id="946" name="Google Shape;946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52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52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52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5" name="Google Shape;955;p52"/>
          <p:cNvGrpSpPr/>
          <p:nvPr/>
        </p:nvGrpSpPr>
        <p:grpSpPr>
          <a:xfrm rot="5973186">
            <a:off x="-200042" y="143322"/>
            <a:ext cx="525721" cy="428640"/>
            <a:chOff x="5426900" y="3064075"/>
            <a:chExt cx="281450" cy="229525"/>
          </a:xfrm>
        </p:grpSpPr>
        <p:sp>
          <p:nvSpPr>
            <p:cNvPr id="956" name="Google Shape;956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52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52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52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52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52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52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" name="Oval 115">
            <a:extLst>
              <a:ext uri="{FF2B5EF4-FFF2-40B4-BE49-F238E27FC236}">
                <a16:creationId xmlns:a16="http://schemas.microsoft.com/office/drawing/2014/main" id="{BCB2888C-B5B2-46D6-B9D0-99B2400F0BC3}"/>
              </a:ext>
            </a:extLst>
          </p:cNvPr>
          <p:cNvSpPr/>
          <p:nvPr/>
        </p:nvSpPr>
        <p:spPr>
          <a:xfrm>
            <a:off x="5982747" y="1561960"/>
            <a:ext cx="1904948" cy="1904948"/>
          </a:xfrm>
          <a:prstGeom prst="ellipse">
            <a:avLst/>
          </a:prstGeom>
          <a:noFill/>
          <a:ln w="28575">
            <a:solidFill>
              <a:srgbClr val="195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89D44AD1-3F5F-400E-8FE0-67B043ADCCDE}"/>
              </a:ext>
            </a:extLst>
          </p:cNvPr>
          <p:cNvSpPr/>
          <p:nvPr/>
        </p:nvSpPr>
        <p:spPr>
          <a:xfrm>
            <a:off x="6639974" y="2219187"/>
            <a:ext cx="590494" cy="59049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7271552E-3739-4516-9126-A69004D2B22C}"/>
              </a:ext>
            </a:extLst>
          </p:cNvPr>
          <p:cNvSpPr/>
          <p:nvPr/>
        </p:nvSpPr>
        <p:spPr>
          <a:xfrm>
            <a:off x="6083468" y="1748385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078353FA-7A81-4924-B2F5-0FA7046F4E57}"/>
              </a:ext>
            </a:extLst>
          </p:cNvPr>
          <p:cNvSpPr/>
          <p:nvPr/>
        </p:nvSpPr>
        <p:spPr>
          <a:xfrm>
            <a:off x="5729634" y="1335860"/>
            <a:ext cx="2411173" cy="2411173"/>
          </a:xfrm>
          <a:prstGeom prst="ellipse">
            <a:avLst/>
          </a:prstGeom>
          <a:noFill/>
          <a:ln w="28575">
            <a:solidFill>
              <a:srgbClr val="195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EFC304D3-979E-4401-B43F-1EC433AD4BB1}"/>
              </a:ext>
            </a:extLst>
          </p:cNvPr>
          <p:cNvSpPr/>
          <p:nvPr/>
        </p:nvSpPr>
        <p:spPr>
          <a:xfrm>
            <a:off x="7471149" y="3029674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2D070C87-5671-4A2F-801B-C0D223A88DAA}"/>
              </a:ext>
            </a:extLst>
          </p:cNvPr>
          <p:cNvSpPr/>
          <p:nvPr/>
        </p:nvSpPr>
        <p:spPr>
          <a:xfrm>
            <a:off x="6796977" y="1159954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B1BEA434-8D78-40DD-9469-391C3356711B}"/>
              </a:ext>
            </a:extLst>
          </p:cNvPr>
          <p:cNvSpPr/>
          <p:nvPr/>
        </p:nvSpPr>
        <p:spPr>
          <a:xfrm>
            <a:off x="8041834" y="2376190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99B2A38C-4663-46A6-AFFF-5FD8144091AB}"/>
              </a:ext>
            </a:extLst>
          </p:cNvPr>
          <p:cNvSpPr/>
          <p:nvPr/>
        </p:nvSpPr>
        <p:spPr>
          <a:xfrm>
            <a:off x="5629190" y="2376190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95F78FCE-685F-40DD-A782-1F0C11A4927D}"/>
              </a:ext>
            </a:extLst>
          </p:cNvPr>
          <p:cNvSpPr/>
          <p:nvPr/>
        </p:nvSpPr>
        <p:spPr>
          <a:xfrm>
            <a:off x="6796977" y="3608789"/>
            <a:ext cx="276488" cy="276488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581F3324-64D9-4C78-80FB-BC3FE46F6718}"/>
              </a:ext>
            </a:extLst>
          </p:cNvPr>
          <p:cNvSpPr txBox="1"/>
          <p:nvPr/>
        </p:nvSpPr>
        <p:spPr>
          <a:xfrm>
            <a:off x="5597916" y="4190344"/>
            <a:ext cx="3017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B778E42-5DEC-4DFC-ADF1-F7970AC89220}"/>
              </a:ext>
            </a:extLst>
          </p:cNvPr>
          <p:cNvSpPr txBox="1"/>
          <p:nvPr/>
        </p:nvSpPr>
        <p:spPr>
          <a:xfrm>
            <a:off x="158793" y="1282743"/>
            <a:ext cx="51129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carbon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electron: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electron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electron</a:t>
            </a:r>
          </a:p>
        </p:txBody>
      </p:sp>
    </p:spTree>
    <p:extLst>
      <p:ext uri="{BB962C8B-B14F-4D97-AF65-F5344CB8AC3E}">
        <p14:creationId xmlns:p14="http://schemas.microsoft.com/office/powerpoint/2010/main" val="226081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4" name="Google Shape;2184;p73"/>
          <p:cNvGrpSpPr/>
          <p:nvPr/>
        </p:nvGrpSpPr>
        <p:grpSpPr>
          <a:xfrm>
            <a:off x="748271" y="285031"/>
            <a:ext cx="320453" cy="409255"/>
            <a:chOff x="5905475" y="2032050"/>
            <a:chExt cx="454350" cy="580175"/>
          </a:xfrm>
        </p:grpSpPr>
        <p:sp>
          <p:nvSpPr>
            <p:cNvPr id="2185" name="Google Shape;2185;p73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3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3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3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3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0" name="Google Shape;2190;p73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1" name="Google Shape;2191;p73"/>
          <p:cNvGrpSpPr/>
          <p:nvPr/>
        </p:nvGrpSpPr>
        <p:grpSpPr>
          <a:xfrm>
            <a:off x="8710614" y="256458"/>
            <a:ext cx="244304" cy="306056"/>
            <a:chOff x="7249250" y="2312150"/>
            <a:chExt cx="433317" cy="542846"/>
          </a:xfrm>
        </p:grpSpPr>
        <p:sp>
          <p:nvSpPr>
            <p:cNvPr id="2192" name="Google Shape;2192;p73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3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3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8" name="Google Shape;2208;p73"/>
          <p:cNvGrpSpPr/>
          <p:nvPr/>
        </p:nvGrpSpPr>
        <p:grpSpPr>
          <a:xfrm rot="5973186">
            <a:off x="8505636" y="4426274"/>
            <a:ext cx="525721" cy="428640"/>
            <a:chOff x="5426900" y="3064075"/>
            <a:chExt cx="281450" cy="229525"/>
          </a:xfrm>
        </p:grpSpPr>
        <p:sp>
          <p:nvSpPr>
            <p:cNvPr id="2209" name="Google Shape;2209;p73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3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3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3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3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3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3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3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3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7DDD8D5-338C-42AE-836B-00DE8EF7880F}"/>
              </a:ext>
            </a:extLst>
          </p:cNvPr>
          <p:cNvSpPr txBox="1"/>
          <p:nvPr/>
        </p:nvSpPr>
        <p:spPr>
          <a:xfrm>
            <a:off x="1068724" y="502906"/>
            <a:ext cx="7458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carbon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BFFF1C-0933-4746-AB51-D131393EF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6417"/>
            <a:ext cx="3106164" cy="249787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FEBA74D-F365-44BE-BFAE-D351DCDAB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62" y="1452045"/>
            <a:ext cx="2937353" cy="293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70C2837-C678-4B69-95AD-1D03520C17E5}"/>
              </a:ext>
            </a:extLst>
          </p:cNvPr>
          <p:cNvGrpSpPr/>
          <p:nvPr/>
        </p:nvGrpSpPr>
        <p:grpSpPr>
          <a:xfrm>
            <a:off x="6408055" y="1415511"/>
            <a:ext cx="2302559" cy="1912203"/>
            <a:chOff x="6408055" y="1415511"/>
            <a:chExt cx="2302559" cy="1912203"/>
          </a:xfrm>
        </p:grpSpPr>
        <p:pic>
          <p:nvPicPr>
            <p:cNvPr id="31" name="Picture 4" descr="Trái Bóng Màu Đỏ Quả Cầu Sáng - Miễn Phí vector hình ảnh trên Pixabay">
              <a:extLst>
                <a:ext uri="{FF2B5EF4-FFF2-40B4-BE49-F238E27FC236}">
                  <a16:creationId xmlns:a16="http://schemas.microsoft.com/office/drawing/2014/main" id="{D45EE6AE-72E7-4808-B1D8-045935F088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8055" y="1415511"/>
              <a:ext cx="947618" cy="1251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Trái Bóng Màu Đỏ Quả Cầu Sáng - Miễn Phí vector hình ảnh trên Pixabay">
              <a:extLst>
                <a:ext uri="{FF2B5EF4-FFF2-40B4-BE49-F238E27FC236}">
                  <a16:creationId xmlns:a16="http://schemas.microsoft.com/office/drawing/2014/main" id="{41D5EAD0-962A-493C-AF56-18CF07D71C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1842" y="1452349"/>
              <a:ext cx="947618" cy="1251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Trái Bóng Màu Đỏ Quả Cầu Sáng - Miễn Phí vector hình ảnh trên Pixabay">
              <a:extLst>
                <a:ext uri="{FF2B5EF4-FFF2-40B4-BE49-F238E27FC236}">
                  <a16:creationId xmlns:a16="http://schemas.microsoft.com/office/drawing/2014/main" id="{0CEB6A66-E6B6-4564-B8C8-081E351552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1864" y="2076071"/>
              <a:ext cx="947618" cy="1251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Trái Bóng Màu Đỏ Quả Cầu Sáng - Miễn Phí vector hình ảnh trên Pixabay">
              <a:extLst>
                <a:ext uri="{FF2B5EF4-FFF2-40B4-BE49-F238E27FC236}">
                  <a16:creationId xmlns:a16="http://schemas.microsoft.com/office/drawing/2014/main" id="{E4B582C8-A09A-4154-8BAE-3E7F60BEBA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2996" y="1994908"/>
              <a:ext cx="947618" cy="1251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91BD0EE-5EE4-4B94-8D65-B50733B7C083}"/>
              </a:ext>
            </a:extLst>
          </p:cNvPr>
          <p:cNvGrpSpPr/>
          <p:nvPr/>
        </p:nvGrpSpPr>
        <p:grpSpPr>
          <a:xfrm>
            <a:off x="6774193" y="3209713"/>
            <a:ext cx="1444237" cy="1448066"/>
            <a:chOff x="6674901" y="3192528"/>
            <a:chExt cx="1444237" cy="144806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31F7958-0DE7-45DC-A01E-868B3D225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04" b="90836" l="3056" r="90000">
                          <a14:foregroundMark x1="12500" y1="39623" x2="12500" y2="39623"/>
                          <a14:foregroundMark x1="5556" y1="43396" x2="5556" y2="43396"/>
                          <a14:foregroundMark x1="3056" y1="48248" x2="3056" y2="48248"/>
                          <a14:foregroundMark x1="40833" y1="90836" x2="40833" y2="9083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83507" y="3192528"/>
              <a:ext cx="680790" cy="701592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D0F8C88-3577-49B3-BB5E-E864E3B6F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04" b="90836" l="3056" r="90000">
                          <a14:foregroundMark x1="12500" y1="39623" x2="12500" y2="39623"/>
                          <a14:foregroundMark x1="5556" y1="43396" x2="5556" y2="43396"/>
                          <a14:foregroundMark x1="3056" y1="48248" x2="3056" y2="48248"/>
                          <a14:foregroundMark x1="40833" y1="90836" x2="40833" y2="9083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57316" y="3355514"/>
              <a:ext cx="680790" cy="701592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5A9CF12-73D5-454C-A505-A4C8FEF1A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04" b="90836" l="3056" r="90000">
                          <a14:foregroundMark x1="12500" y1="39623" x2="12500" y2="39623"/>
                          <a14:foregroundMark x1="5556" y1="43396" x2="5556" y2="43396"/>
                          <a14:foregroundMark x1="3056" y1="48248" x2="3056" y2="48248"/>
                          <a14:foregroundMark x1="40833" y1="90836" x2="40833" y2="9083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74901" y="3835095"/>
              <a:ext cx="680790" cy="701592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3A99947-257A-441D-8F06-0C8955D2C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04" b="90836" l="3056" r="90000">
                          <a14:foregroundMark x1="12500" y1="39623" x2="12500" y2="39623"/>
                          <a14:foregroundMark x1="5556" y1="43396" x2="5556" y2="43396"/>
                          <a14:foregroundMark x1="3056" y1="48248" x2="3056" y2="48248"/>
                          <a14:foregroundMark x1="40833" y1="90836" x2="40833" y2="9083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38348" y="3939002"/>
              <a:ext cx="680790" cy="70159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B8378D6-A860-4198-8D46-F888E2C7A6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2125" l="10000" r="90000">
                        <a14:foregroundMark x1="68000" y1="92125" x2="68000" y2="92125"/>
                      </a14:backgroundRemoval>
                    </a14:imgEffect>
                  </a14:imgLayer>
                </a14:imgProps>
              </a:ext>
            </a:extLst>
          </a:blip>
          <a:srcRect l="10592" t="37542" r="34198" b="22978"/>
          <a:stretch/>
        </p:blipFill>
        <p:spPr>
          <a:xfrm>
            <a:off x="4533900" y="1138060"/>
            <a:ext cx="4511046" cy="2867380"/>
          </a:xfrm>
          <a:custGeom>
            <a:avLst/>
            <a:gdLst>
              <a:gd name="connsiteX0" fmla="*/ 0 w 4422243"/>
              <a:gd name="connsiteY0" fmla="*/ 0 h 2810934"/>
              <a:gd name="connsiteX1" fmla="*/ 4422243 w 4422243"/>
              <a:gd name="connsiteY1" fmla="*/ 0 h 2810934"/>
              <a:gd name="connsiteX2" fmla="*/ 4422243 w 4422243"/>
              <a:gd name="connsiteY2" fmla="*/ 2810934 h 2810934"/>
              <a:gd name="connsiteX3" fmla="*/ 0 w 4422243"/>
              <a:gd name="connsiteY3" fmla="*/ 2810934 h 281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2243" h="2810934">
                <a:moveTo>
                  <a:pt x="0" y="0"/>
                </a:moveTo>
                <a:lnTo>
                  <a:pt x="4422243" y="0"/>
                </a:lnTo>
                <a:lnTo>
                  <a:pt x="4422243" y="2810934"/>
                </a:lnTo>
                <a:lnTo>
                  <a:pt x="0" y="2810934"/>
                </a:lnTo>
                <a:close/>
              </a:path>
            </a:pathLst>
          </a:cu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06B464F-5FF1-47FE-8582-4816D8611DF4}"/>
              </a:ext>
            </a:extLst>
          </p:cNvPr>
          <p:cNvSpPr/>
          <p:nvPr/>
        </p:nvSpPr>
        <p:spPr>
          <a:xfrm>
            <a:off x="6560915" y="2226759"/>
            <a:ext cx="689981" cy="68998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Google Shape;1390;p61">
            <a:extLst>
              <a:ext uri="{FF2B5EF4-FFF2-40B4-BE49-F238E27FC236}">
                <a16:creationId xmlns:a16="http://schemas.microsoft.com/office/drawing/2014/main" id="{A0334A3D-EF3D-4B08-B57E-0C735F8666EC}"/>
              </a:ext>
            </a:extLst>
          </p:cNvPr>
          <p:cNvSpPr/>
          <p:nvPr/>
        </p:nvSpPr>
        <p:spPr>
          <a:xfrm>
            <a:off x="551746" y="1667966"/>
            <a:ext cx="3499005" cy="1807565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626BED-3B47-4913-897C-4E5D3A51661C}"/>
              </a:ext>
            </a:extLst>
          </p:cNvPr>
          <p:cNvSpPr txBox="1"/>
          <p:nvPr/>
        </p:nvSpPr>
        <p:spPr>
          <a:xfrm>
            <a:off x="756616" y="1879252"/>
            <a:ext cx="29739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carton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800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7414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4E418EA1-39F7-4D67-BE97-BA53002B1EFD}"/>
              </a:ext>
            </a:extLst>
          </p:cNvPr>
          <p:cNvSpPr/>
          <p:nvPr/>
        </p:nvSpPr>
        <p:spPr>
          <a:xfrm>
            <a:off x="5547033" y="1528729"/>
            <a:ext cx="1904948" cy="190494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E1151E5-D743-4169-810E-8D9BDA837F27}"/>
              </a:ext>
            </a:extLst>
          </p:cNvPr>
          <p:cNvSpPr/>
          <p:nvPr/>
        </p:nvSpPr>
        <p:spPr>
          <a:xfrm>
            <a:off x="4778303" y="759999"/>
            <a:ext cx="3442406" cy="3442406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Google Shape;1390;p61">
            <a:extLst>
              <a:ext uri="{FF2B5EF4-FFF2-40B4-BE49-F238E27FC236}">
                <a16:creationId xmlns:a16="http://schemas.microsoft.com/office/drawing/2014/main" id="{A0334A3D-EF3D-4B08-B57E-0C735F8666EC}"/>
              </a:ext>
            </a:extLst>
          </p:cNvPr>
          <p:cNvSpPr/>
          <p:nvPr/>
        </p:nvSpPr>
        <p:spPr>
          <a:xfrm>
            <a:off x="716930" y="1419748"/>
            <a:ext cx="3499005" cy="1807565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4E6DF1-F830-4E63-9DB0-9A7022613F19}"/>
              </a:ext>
            </a:extLst>
          </p:cNvPr>
          <p:cNvSpPr txBox="1"/>
          <p:nvPr/>
        </p:nvSpPr>
        <p:spPr>
          <a:xfrm>
            <a:off x="820418" y="1419748"/>
            <a:ext cx="35735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1cm</a:t>
            </a:r>
          </a:p>
        </p:txBody>
      </p:sp>
    </p:spTree>
    <p:extLst>
      <p:ext uri="{BB962C8B-B14F-4D97-AF65-F5344CB8AC3E}">
        <p14:creationId xmlns:p14="http://schemas.microsoft.com/office/powerpoint/2010/main" val="33740490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D03C4A5-CFE5-4048-9AF1-A9E6E3384C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2125" l="10000" r="90000">
                        <a14:foregroundMark x1="68000" y1="92125" x2="68000" y2="92125"/>
                      </a14:backgroundRemoval>
                    </a14:imgEffect>
                  </a14:imgLayer>
                </a14:imgProps>
              </a:ext>
            </a:extLst>
          </a:blip>
          <a:srcRect l="10592" t="37542" r="34198" b="22978"/>
          <a:stretch/>
        </p:blipFill>
        <p:spPr>
          <a:xfrm>
            <a:off x="4502431" y="661516"/>
            <a:ext cx="4511046" cy="3820467"/>
          </a:xfrm>
          <a:custGeom>
            <a:avLst/>
            <a:gdLst>
              <a:gd name="connsiteX0" fmla="*/ 0 w 4422243"/>
              <a:gd name="connsiteY0" fmla="*/ 0 h 2810934"/>
              <a:gd name="connsiteX1" fmla="*/ 4422243 w 4422243"/>
              <a:gd name="connsiteY1" fmla="*/ 0 h 2810934"/>
              <a:gd name="connsiteX2" fmla="*/ 4422243 w 4422243"/>
              <a:gd name="connsiteY2" fmla="*/ 2810934 h 2810934"/>
              <a:gd name="connsiteX3" fmla="*/ 0 w 4422243"/>
              <a:gd name="connsiteY3" fmla="*/ 2810934 h 281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2243" h="2810934">
                <a:moveTo>
                  <a:pt x="0" y="0"/>
                </a:moveTo>
                <a:lnTo>
                  <a:pt x="4422243" y="0"/>
                </a:lnTo>
                <a:lnTo>
                  <a:pt x="4422243" y="2810934"/>
                </a:lnTo>
                <a:lnTo>
                  <a:pt x="0" y="2810934"/>
                </a:lnTo>
                <a:close/>
              </a:path>
            </a:pathLst>
          </a:cu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E418EA1-39F7-4D67-BE97-BA53002B1EFD}"/>
              </a:ext>
            </a:extLst>
          </p:cNvPr>
          <p:cNvSpPr/>
          <p:nvPr/>
        </p:nvSpPr>
        <p:spPr>
          <a:xfrm>
            <a:off x="5829258" y="1619041"/>
            <a:ext cx="1904948" cy="190494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E1151E5-D743-4169-810E-8D9BDA837F27}"/>
              </a:ext>
            </a:extLst>
          </p:cNvPr>
          <p:cNvSpPr/>
          <p:nvPr/>
        </p:nvSpPr>
        <p:spPr>
          <a:xfrm>
            <a:off x="5060528" y="850311"/>
            <a:ext cx="3442406" cy="3442406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06B464F-5FF1-47FE-8582-4816D8611DF4}"/>
              </a:ext>
            </a:extLst>
          </p:cNvPr>
          <p:cNvSpPr/>
          <p:nvPr/>
        </p:nvSpPr>
        <p:spPr>
          <a:xfrm>
            <a:off x="6436740" y="2226523"/>
            <a:ext cx="689981" cy="68998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Google Shape;1390;p61">
            <a:extLst>
              <a:ext uri="{FF2B5EF4-FFF2-40B4-BE49-F238E27FC236}">
                <a16:creationId xmlns:a16="http://schemas.microsoft.com/office/drawing/2014/main" id="{A0334A3D-EF3D-4B08-B57E-0C735F8666EC}"/>
              </a:ext>
            </a:extLst>
          </p:cNvPr>
          <p:cNvSpPr/>
          <p:nvPr/>
        </p:nvSpPr>
        <p:spPr>
          <a:xfrm>
            <a:off x="492883" y="1667967"/>
            <a:ext cx="3499005" cy="1807565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23C3D6-C5CE-4844-B6AC-810DC7590BDC}"/>
              </a:ext>
            </a:extLst>
          </p:cNvPr>
          <p:cNvSpPr txBox="1"/>
          <p:nvPr/>
        </p:nvSpPr>
        <p:spPr>
          <a:xfrm>
            <a:off x="639464" y="1667967"/>
            <a:ext cx="35049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carton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800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182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031C0ED-1B63-4085-96E4-941E6EC4D5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2125" l="10000" r="90000">
                        <a14:foregroundMark x1="68000" y1="92125" x2="68000" y2="92125"/>
                      </a14:backgroundRemoval>
                    </a14:imgEffect>
                  </a14:imgLayer>
                </a14:imgProps>
              </a:ext>
            </a:extLst>
          </a:blip>
          <a:srcRect l="10592" t="37542" r="34198" b="22978"/>
          <a:stretch/>
        </p:blipFill>
        <p:spPr>
          <a:xfrm>
            <a:off x="4502431" y="661516"/>
            <a:ext cx="4511046" cy="3820467"/>
          </a:xfrm>
          <a:custGeom>
            <a:avLst/>
            <a:gdLst>
              <a:gd name="connsiteX0" fmla="*/ 0 w 4422243"/>
              <a:gd name="connsiteY0" fmla="*/ 0 h 2810934"/>
              <a:gd name="connsiteX1" fmla="*/ 4422243 w 4422243"/>
              <a:gd name="connsiteY1" fmla="*/ 0 h 2810934"/>
              <a:gd name="connsiteX2" fmla="*/ 4422243 w 4422243"/>
              <a:gd name="connsiteY2" fmla="*/ 2810934 h 2810934"/>
              <a:gd name="connsiteX3" fmla="*/ 0 w 4422243"/>
              <a:gd name="connsiteY3" fmla="*/ 2810934 h 281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2243" h="2810934">
                <a:moveTo>
                  <a:pt x="0" y="0"/>
                </a:moveTo>
                <a:lnTo>
                  <a:pt x="4422243" y="0"/>
                </a:lnTo>
                <a:lnTo>
                  <a:pt x="4422243" y="2810934"/>
                </a:lnTo>
                <a:lnTo>
                  <a:pt x="0" y="2810934"/>
                </a:lnTo>
                <a:close/>
              </a:path>
            </a:pathLst>
          </a:cu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E418EA1-39F7-4D67-BE97-BA53002B1EFD}"/>
              </a:ext>
            </a:extLst>
          </p:cNvPr>
          <p:cNvSpPr/>
          <p:nvPr/>
        </p:nvSpPr>
        <p:spPr>
          <a:xfrm>
            <a:off x="5851836" y="1619041"/>
            <a:ext cx="1904948" cy="190494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E1151E5-D743-4169-810E-8D9BDA837F27}"/>
              </a:ext>
            </a:extLst>
          </p:cNvPr>
          <p:cNvSpPr/>
          <p:nvPr/>
        </p:nvSpPr>
        <p:spPr>
          <a:xfrm>
            <a:off x="5083106" y="850311"/>
            <a:ext cx="3442406" cy="3442406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06B464F-5FF1-47FE-8582-4816D8611DF4}"/>
              </a:ext>
            </a:extLst>
          </p:cNvPr>
          <p:cNvSpPr/>
          <p:nvPr/>
        </p:nvSpPr>
        <p:spPr>
          <a:xfrm>
            <a:off x="6459318" y="2226523"/>
            <a:ext cx="689981" cy="68998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79B8A8F-C073-4839-BFF5-E3E531FA1B36}"/>
              </a:ext>
            </a:extLst>
          </p:cNvPr>
          <p:cNvSpPr/>
          <p:nvPr/>
        </p:nvSpPr>
        <p:spPr>
          <a:xfrm>
            <a:off x="5953282" y="1657695"/>
            <a:ext cx="412721" cy="412721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A067B40-B7A1-48A5-9DBA-BD4634F7409E}"/>
              </a:ext>
            </a:extLst>
          </p:cNvPr>
          <p:cNvSpPr/>
          <p:nvPr/>
        </p:nvSpPr>
        <p:spPr>
          <a:xfrm>
            <a:off x="7344063" y="3018338"/>
            <a:ext cx="412721" cy="412721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4541803-3549-49E1-AD55-C98C3F39C8FC}"/>
              </a:ext>
            </a:extLst>
          </p:cNvPr>
          <p:cNvSpPr/>
          <p:nvPr/>
        </p:nvSpPr>
        <p:spPr>
          <a:xfrm>
            <a:off x="8319151" y="2436284"/>
            <a:ext cx="412721" cy="412721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68A5DF7-A6B9-435B-A53B-98148AA279C2}"/>
              </a:ext>
            </a:extLst>
          </p:cNvPr>
          <p:cNvSpPr/>
          <p:nvPr/>
        </p:nvSpPr>
        <p:spPr>
          <a:xfrm>
            <a:off x="4929014" y="2436284"/>
            <a:ext cx="412721" cy="412721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Google Shape;1390;p61">
            <a:extLst>
              <a:ext uri="{FF2B5EF4-FFF2-40B4-BE49-F238E27FC236}">
                <a16:creationId xmlns:a16="http://schemas.microsoft.com/office/drawing/2014/main" id="{A0334A3D-EF3D-4B08-B57E-0C735F8666EC}"/>
              </a:ext>
            </a:extLst>
          </p:cNvPr>
          <p:cNvSpPr/>
          <p:nvPr/>
        </p:nvSpPr>
        <p:spPr>
          <a:xfrm>
            <a:off x="441059" y="1630330"/>
            <a:ext cx="3499005" cy="1807565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307BE7-4A3B-4EF3-BE81-1F53FDFB8D54}"/>
              </a:ext>
            </a:extLst>
          </p:cNvPr>
          <p:cNvSpPr txBox="1"/>
          <p:nvPr/>
        </p:nvSpPr>
        <p:spPr>
          <a:xfrm>
            <a:off x="588271" y="1864056"/>
            <a:ext cx="34990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800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FD89024-0C0A-446D-920D-A69F6964FDCD}"/>
              </a:ext>
            </a:extLst>
          </p:cNvPr>
          <p:cNvSpPr/>
          <p:nvPr/>
        </p:nvSpPr>
        <p:spPr>
          <a:xfrm>
            <a:off x="6551593" y="4057999"/>
            <a:ext cx="412721" cy="412721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86F321F-FC25-4F51-8E61-FE971E310650}"/>
              </a:ext>
            </a:extLst>
          </p:cNvPr>
          <p:cNvSpPr/>
          <p:nvPr/>
        </p:nvSpPr>
        <p:spPr>
          <a:xfrm>
            <a:off x="6551593" y="727152"/>
            <a:ext cx="412721" cy="412721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366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6" grpId="0"/>
      <p:bldP spid="17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B74A67E-7914-4606-A9C3-91F16E205F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2125" l="10000" r="90000">
                        <a14:foregroundMark x1="68000" y1="92125" x2="68000" y2="92125"/>
                      </a14:backgroundRemoval>
                    </a14:imgEffect>
                  </a14:imgLayer>
                </a14:imgProps>
              </a:ext>
            </a:extLst>
          </a:blip>
          <a:srcRect l="10592" t="37542" r="34198" b="22978"/>
          <a:stretch/>
        </p:blipFill>
        <p:spPr>
          <a:xfrm>
            <a:off x="214489" y="661515"/>
            <a:ext cx="4165600" cy="3820467"/>
          </a:xfrm>
          <a:custGeom>
            <a:avLst/>
            <a:gdLst>
              <a:gd name="connsiteX0" fmla="*/ 0 w 4422243"/>
              <a:gd name="connsiteY0" fmla="*/ 0 h 2810934"/>
              <a:gd name="connsiteX1" fmla="*/ 4422243 w 4422243"/>
              <a:gd name="connsiteY1" fmla="*/ 0 h 2810934"/>
              <a:gd name="connsiteX2" fmla="*/ 4422243 w 4422243"/>
              <a:gd name="connsiteY2" fmla="*/ 2810934 h 2810934"/>
              <a:gd name="connsiteX3" fmla="*/ 0 w 4422243"/>
              <a:gd name="connsiteY3" fmla="*/ 2810934 h 281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2243" h="2810934">
                <a:moveTo>
                  <a:pt x="0" y="0"/>
                </a:moveTo>
                <a:lnTo>
                  <a:pt x="4422243" y="0"/>
                </a:lnTo>
                <a:lnTo>
                  <a:pt x="4422243" y="2810934"/>
                </a:lnTo>
                <a:lnTo>
                  <a:pt x="0" y="2810934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1CDC5A6-EEA5-48A3-8BB9-D9E22B1847C8}"/>
              </a:ext>
            </a:extLst>
          </p:cNvPr>
          <p:cNvGrpSpPr/>
          <p:nvPr/>
        </p:nvGrpSpPr>
        <p:grpSpPr>
          <a:xfrm>
            <a:off x="423155" y="690654"/>
            <a:ext cx="3802878" cy="3736838"/>
            <a:chOff x="5816706" y="1084750"/>
            <a:chExt cx="2862091" cy="281239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824B97F-155D-4446-96D9-2FE4F9881B40}"/>
                </a:ext>
              </a:extLst>
            </p:cNvPr>
            <p:cNvSpPr/>
            <p:nvPr/>
          </p:nvSpPr>
          <p:spPr>
            <a:xfrm>
              <a:off x="6511242" y="1783644"/>
              <a:ext cx="1433689" cy="1433689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7DC4A55-978B-49AD-A4D0-EFB7E637B575}"/>
                </a:ext>
              </a:extLst>
            </p:cNvPr>
            <p:cNvSpPr/>
            <p:nvPr/>
          </p:nvSpPr>
          <p:spPr>
            <a:xfrm>
              <a:off x="5932688" y="1205088"/>
              <a:ext cx="2590800" cy="2590800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B32D39A-6814-4B27-8A07-6E7F483BCC6D}"/>
                </a:ext>
              </a:extLst>
            </p:cNvPr>
            <p:cNvSpPr/>
            <p:nvPr/>
          </p:nvSpPr>
          <p:spPr>
            <a:xfrm>
              <a:off x="6968445" y="2240843"/>
              <a:ext cx="519289" cy="51928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6F464D5-FA74-4C0B-BA95-F356DAAC7287}"/>
                </a:ext>
              </a:extLst>
            </p:cNvPr>
            <p:cNvSpPr/>
            <p:nvPr/>
          </p:nvSpPr>
          <p:spPr>
            <a:xfrm>
              <a:off x="6555658" y="1892316"/>
              <a:ext cx="310619" cy="310619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69C4A4F-FFAB-4990-B1A2-658959502914}"/>
                </a:ext>
              </a:extLst>
            </p:cNvPr>
            <p:cNvSpPr/>
            <p:nvPr/>
          </p:nvSpPr>
          <p:spPr>
            <a:xfrm>
              <a:off x="7593388" y="2864641"/>
              <a:ext cx="310619" cy="310619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E61115C-A3BE-4C0F-85CB-EA7867CF41D7}"/>
                </a:ext>
              </a:extLst>
            </p:cNvPr>
            <p:cNvSpPr/>
            <p:nvPr/>
          </p:nvSpPr>
          <p:spPr>
            <a:xfrm>
              <a:off x="8368178" y="2398712"/>
              <a:ext cx="310619" cy="310619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BC7B2E9-5EE1-4A33-86D0-0BE4956F0075}"/>
                </a:ext>
              </a:extLst>
            </p:cNvPr>
            <p:cNvSpPr/>
            <p:nvPr/>
          </p:nvSpPr>
          <p:spPr>
            <a:xfrm>
              <a:off x="5816706" y="2398712"/>
              <a:ext cx="310619" cy="310619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1E61953-6949-47C5-85E4-C924A6C16E44}"/>
                </a:ext>
              </a:extLst>
            </p:cNvPr>
            <p:cNvSpPr/>
            <p:nvPr/>
          </p:nvSpPr>
          <p:spPr>
            <a:xfrm>
              <a:off x="7049969" y="1084750"/>
              <a:ext cx="310619" cy="310619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98F019D-2349-49CF-8800-5C0CC9E88959}"/>
                </a:ext>
              </a:extLst>
            </p:cNvPr>
            <p:cNvSpPr/>
            <p:nvPr/>
          </p:nvSpPr>
          <p:spPr>
            <a:xfrm>
              <a:off x="7071892" y="3586524"/>
              <a:ext cx="310619" cy="310619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Google Shape;714;p49">
            <a:extLst>
              <a:ext uri="{FF2B5EF4-FFF2-40B4-BE49-F238E27FC236}">
                <a16:creationId xmlns:a16="http://schemas.microsoft.com/office/drawing/2014/main" id="{6736C583-2107-4646-B881-C1F2EBCAF20B}"/>
              </a:ext>
            </a:extLst>
          </p:cNvPr>
          <p:cNvSpPr/>
          <p:nvPr/>
        </p:nvSpPr>
        <p:spPr>
          <a:xfrm>
            <a:off x="4533900" y="277237"/>
            <a:ext cx="4610100" cy="1342040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6A9A0A-2E98-4A39-85B4-1746DBE3A5A1}"/>
              </a:ext>
            </a:extLst>
          </p:cNvPr>
          <p:cNvSpPr txBox="1"/>
          <p:nvPr/>
        </p:nvSpPr>
        <p:spPr>
          <a:xfrm>
            <a:off x="4572000" y="424523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5" name="Google Shape;714;p49">
            <a:extLst>
              <a:ext uri="{FF2B5EF4-FFF2-40B4-BE49-F238E27FC236}">
                <a16:creationId xmlns:a16="http://schemas.microsoft.com/office/drawing/2014/main" id="{814F0766-766A-4A02-A4E2-1DD076E36F1C}"/>
              </a:ext>
            </a:extLst>
          </p:cNvPr>
          <p:cNvSpPr/>
          <p:nvPr/>
        </p:nvSpPr>
        <p:spPr>
          <a:xfrm>
            <a:off x="4580686" y="2176391"/>
            <a:ext cx="4610100" cy="2835876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E530EA-EEFB-46D2-ACCC-29C9E035F4D6}"/>
              </a:ext>
            </a:extLst>
          </p:cNvPr>
          <p:cNvSpPr txBox="1"/>
          <p:nvPr/>
        </p:nvSpPr>
        <p:spPr>
          <a:xfrm>
            <a:off x="4907314" y="2317056"/>
            <a:ext cx="40468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electron?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5FA671-687B-4B09-9C6A-18948702DD98}"/>
              </a:ext>
            </a:extLst>
          </p:cNvPr>
          <p:cNvSpPr txBox="1"/>
          <p:nvPr/>
        </p:nvSpPr>
        <p:spPr>
          <a:xfrm>
            <a:off x="1405005" y="22249"/>
            <a:ext cx="3051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D211C1A-AD0F-4B26-9CF1-7B356F8C9F2A}"/>
              </a:ext>
            </a:extLst>
          </p:cNvPr>
          <p:cNvCxnSpPr>
            <a:cxnSpLocks/>
          </p:cNvCxnSpPr>
          <p:nvPr/>
        </p:nvCxnSpPr>
        <p:spPr>
          <a:xfrm flipV="1">
            <a:off x="2707015" y="473027"/>
            <a:ext cx="250390" cy="12706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4F24053-5A56-42A8-9862-26B7AE2F27A6}"/>
              </a:ext>
            </a:extLst>
          </p:cNvPr>
          <p:cNvCxnSpPr>
            <a:cxnSpLocks/>
          </p:cNvCxnSpPr>
          <p:nvPr/>
        </p:nvCxnSpPr>
        <p:spPr>
          <a:xfrm flipH="1" flipV="1">
            <a:off x="3159597" y="473027"/>
            <a:ext cx="221475" cy="7976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5084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/>
      <p:bldP spid="15" grpId="0" animBg="1"/>
      <p:bldP spid="16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E63E1DF9-9718-44C5-8524-DE7EF91FB7C4}"/>
              </a:ext>
            </a:extLst>
          </p:cNvPr>
          <p:cNvSpPr/>
          <p:nvPr/>
        </p:nvSpPr>
        <p:spPr>
          <a:xfrm>
            <a:off x="180622" y="1049868"/>
            <a:ext cx="2743551" cy="2991555"/>
          </a:xfrm>
          <a:prstGeom prst="round2DiagRect">
            <a:avLst/>
          </a:prstGeom>
          <a:blipFill>
            <a:blip r:embed="rId2"/>
            <a:srcRect/>
            <a:stretch>
              <a:fillRect l="-858" t="-2425" r="858" b="-19737"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9545C079-5E07-445B-A5A2-59818971B9E7}"/>
              </a:ext>
            </a:extLst>
          </p:cNvPr>
          <p:cNvSpPr/>
          <p:nvPr/>
        </p:nvSpPr>
        <p:spPr>
          <a:xfrm>
            <a:off x="3176755" y="1075972"/>
            <a:ext cx="2743551" cy="2991555"/>
          </a:xfrm>
          <a:prstGeom prst="round2DiagRect">
            <a:avLst/>
          </a:prstGeom>
          <a:blipFill>
            <a:blip r:embed="rId3"/>
            <a:srcRect/>
            <a:stretch>
              <a:fillRect t="-1993" b="-10387"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2C6F1BF0-02ED-4357-92D5-4F2F55991F4E}"/>
              </a:ext>
            </a:extLst>
          </p:cNvPr>
          <p:cNvSpPr/>
          <p:nvPr/>
        </p:nvSpPr>
        <p:spPr>
          <a:xfrm>
            <a:off x="6172888" y="1075971"/>
            <a:ext cx="2743551" cy="2991555"/>
          </a:xfrm>
          <a:prstGeom prst="round2DiagRect">
            <a:avLst/>
          </a:prstGeom>
          <a:blipFill>
            <a:blip r:embed="rId4"/>
            <a:srcRect/>
            <a:stretch>
              <a:fillRect t="-16760" b="-46662"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390;p61">
            <a:extLst>
              <a:ext uri="{FF2B5EF4-FFF2-40B4-BE49-F238E27FC236}">
                <a16:creationId xmlns:a16="http://schemas.microsoft.com/office/drawing/2014/main" id="{9B2AA0D2-DC00-43F8-B1DB-63D68CD2DF68}"/>
              </a:ext>
            </a:extLst>
          </p:cNvPr>
          <p:cNvSpPr/>
          <p:nvPr/>
        </p:nvSpPr>
        <p:spPr>
          <a:xfrm>
            <a:off x="1300962" y="146085"/>
            <a:ext cx="6849616" cy="745737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F4D726-2229-49F5-A9D3-0D4D22E28E29}"/>
              </a:ext>
            </a:extLst>
          </p:cNvPr>
          <p:cNvSpPr txBox="1"/>
          <p:nvPr/>
        </p:nvSpPr>
        <p:spPr>
          <a:xfrm>
            <a:off x="1670754" y="146085"/>
            <a:ext cx="6671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carbon</a:t>
            </a:r>
          </a:p>
        </p:txBody>
      </p:sp>
    </p:spTree>
    <p:extLst>
      <p:ext uri="{BB962C8B-B14F-4D97-AF65-F5344CB8AC3E}">
        <p14:creationId xmlns:p14="http://schemas.microsoft.com/office/powerpoint/2010/main" val="2811322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4"/>
          <p:cNvSpPr txBox="1">
            <a:spLocks noGrp="1"/>
          </p:cNvSpPr>
          <p:nvPr>
            <p:ph type="ctrTitle"/>
          </p:nvPr>
        </p:nvSpPr>
        <p:spPr>
          <a:xfrm>
            <a:off x="1369234" y="1256724"/>
            <a:ext cx="7232005" cy="22713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400" b="1" dirty="0">
                <a:solidFill>
                  <a:srgbClr val="4E8CCA"/>
                </a:solidFill>
              </a:rPr>
              <a:t>NGUYÊN TỬ. </a:t>
            </a:r>
            <a:br>
              <a:rPr lang="en" sz="4400" b="1" dirty="0">
                <a:solidFill>
                  <a:srgbClr val="4E8CCA"/>
                </a:solidFill>
              </a:rPr>
            </a:br>
            <a:r>
              <a:rPr lang="en" sz="4400" b="1" dirty="0">
                <a:solidFill>
                  <a:srgbClr val="4E8CCA"/>
                </a:solidFill>
              </a:rPr>
              <a:t>SƠ  LƯỢC VỀ BẢNG TUẦN HOÀN CÁC NGUYÊN TỐ HOÁ HỌC</a:t>
            </a:r>
            <a:r>
              <a:rPr lang="en" sz="4400" dirty="0">
                <a:solidFill>
                  <a:srgbClr val="4E8CCA"/>
                </a:solidFill>
              </a:rPr>
              <a:t> </a:t>
            </a:r>
            <a:endParaRPr sz="3600" dirty="0">
              <a:solidFill>
                <a:srgbClr val="4E8CCA"/>
              </a:solidFill>
            </a:endParaRPr>
          </a:p>
        </p:txBody>
      </p:sp>
      <p:grpSp>
        <p:nvGrpSpPr>
          <p:cNvPr id="406" name="Google Shape;406;p44"/>
          <p:cNvGrpSpPr/>
          <p:nvPr/>
        </p:nvGrpSpPr>
        <p:grpSpPr>
          <a:xfrm>
            <a:off x="7070231" y="419297"/>
            <a:ext cx="1049059" cy="778108"/>
            <a:chOff x="6224675" y="2055325"/>
            <a:chExt cx="920550" cy="682850"/>
          </a:xfrm>
        </p:grpSpPr>
        <p:sp>
          <p:nvSpPr>
            <p:cNvPr id="407" name="Google Shape;407;p44"/>
            <p:cNvSpPr/>
            <p:nvPr/>
          </p:nvSpPr>
          <p:spPr>
            <a:xfrm>
              <a:off x="6225025" y="2055525"/>
              <a:ext cx="920200" cy="682650"/>
            </a:xfrm>
            <a:custGeom>
              <a:avLst/>
              <a:gdLst/>
              <a:ahLst/>
              <a:cxnLst/>
              <a:rect l="l" t="t" r="r" b="b"/>
              <a:pathLst>
                <a:path w="36808" h="27306" extrusionOk="0">
                  <a:moveTo>
                    <a:pt x="31985" y="9664"/>
                  </a:moveTo>
                  <a:cubicBezTo>
                    <a:pt x="32506" y="9664"/>
                    <a:pt x="33094" y="9778"/>
                    <a:pt x="33607" y="10000"/>
                  </a:cubicBezTo>
                  <a:cubicBezTo>
                    <a:pt x="33010" y="10705"/>
                    <a:pt x="32305" y="11139"/>
                    <a:pt x="31492" y="11573"/>
                  </a:cubicBezTo>
                  <a:cubicBezTo>
                    <a:pt x="31383" y="10922"/>
                    <a:pt x="31275" y="10353"/>
                    <a:pt x="31166" y="9783"/>
                  </a:cubicBezTo>
                  <a:cubicBezTo>
                    <a:pt x="31397" y="9703"/>
                    <a:pt x="31679" y="9664"/>
                    <a:pt x="31985" y="9664"/>
                  </a:cubicBezTo>
                  <a:close/>
                  <a:moveTo>
                    <a:pt x="4313" y="16754"/>
                  </a:moveTo>
                  <a:cubicBezTo>
                    <a:pt x="4395" y="17161"/>
                    <a:pt x="4449" y="17486"/>
                    <a:pt x="4530" y="17920"/>
                  </a:cubicBezTo>
                  <a:cubicBezTo>
                    <a:pt x="4178" y="17893"/>
                    <a:pt x="3907" y="17812"/>
                    <a:pt x="3825" y="17514"/>
                  </a:cubicBezTo>
                  <a:cubicBezTo>
                    <a:pt x="3744" y="17188"/>
                    <a:pt x="3988" y="16971"/>
                    <a:pt x="4313" y="16754"/>
                  </a:cubicBezTo>
                  <a:close/>
                  <a:moveTo>
                    <a:pt x="17356" y="963"/>
                  </a:moveTo>
                  <a:cubicBezTo>
                    <a:pt x="19494" y="963"/>
                    <a:pt x="21581" y="1369"/>
                    <a:pt x="23571" y="2134"/>
                  </a:cubicBezTo>
                  <a:cubicBezTo>
                    <a:pt x="24358" y="2433"/>
                    <a:pt x="25036" y="2894"/>
                    <a:pt x="25687" y="3409"/>
                  </a:cubicBezTo>
                  <a:cubicBezTo>
                    <a:pt x="27152" y="4603"/>
                    <a:pt x="28237" y="6067"/>
                    <a:pt x="29213" y="7668"/>
                  </a:cubicBezTo>
                  <a:cubicBezTo>
                    <a:pt x="29945" y="8888"/>
                    <a:pt x="30325" y="10217"/>
                    <a:pt x="30461" y="11628"/>
                  </a:cubicBezTo>
                  <a:cubicBezTo>
                    <a:pt x="30461" y="11763"/>
                    <a:pt x="30461" y="11899"/>
                    <a:pt x="30461" y="12089"/>
                  </a:cubicBezTo>
                  <a:cubicBezTo>
                    <a:pt x="30244" y="12224"/>
                    <a:pt x="30027" y="12360"/>
                    <a:pt x="29783" y="12469"/>
                  </a:cubicBezTo>
                  <a:cubicBezTo>
                    <a:pt x="27640" y="13553"/>
                    <a:pt x="25416" y="14394"/>
                    <a:pt x="23110" y="15072"/>
                  </a:cubicBezTo>
                  <a:cubicBezTo>
                    <a:pt x="19313" y="16212"/>
                    <a:pt x="15488" y="17215"/>
                    <a:pt x="11583" y="17812"/>
                  </a:cubicBezTo>
                  <a:cubicBezTo>
                    <a:pt x="10009" y="18056"/>
                    <a:pt x="8436" y="18219"/>
                    <a:pt x="6836" y="18219"/>
                  </a:cubicBezTo>
                  <a:cubicBezTo>
                    <a:pt x="6429" y="18219"/>
                    <a:pt x="6022" y="18192"/>
                    <a:pt x="5588" y="18164"/>
                  </a:cubicBezTo>
                  <a:cubicBezTo>
                    <a:pt x="5371" y="17622"/>
                    <a:pt x="5290" y="17134"/>
                    <a:pt x="5263" y="16646"/>
                  </a:cubicBezTo>
                  <a:cubicBezTo>
                    <a:pt x="5046" y="13960"/>
                    <a:pt x="5615" y="11411"/>
                    <a:pt x="6673" y="8942"/>
                  </a:cubicBezTo>
                  <a:cubicBezTo>
                    <a:pt x="7541" y="6908"/>
                    <a:pt x="8843" y="5199"/>
                    <a:pt x="10579" y="3789"/>
                  </a:cubicBezTo>
                  <a:cubicBezTo>
                    <a:pt x="11745" y="2867"/>
                    <a:pt x="12993" y="2026"/>
                    <a:pt x="14403" y="1483"/>
                  </a:cubicBezTo>
                  <a:cubicBezTo>
                    <a:pt x="15217" y="1158"/>
                    <a:pt x="16085" y="995"/>
                    <a:pt x="16953" y="968"/>
                  </a:cubicBezTo>
                  <a:cubicBezTo>
                    <a:pt x="17088" y="965"/>
                    <a:pt x="17222" y="963"/>
                    <a:pt x="17356" y="963"/>
                  </a:cubicBezTo>
                  <a:close/>
                  <a:moveTo>
                    <a:pt x="32874" y="7977"/>
                  </a:moveTo>
                  <a:cubicBezTo>
                    <a:pt x="33209" y="7977"/>
                    <a:pt x="33544" y="8014"/>
                    <a:pt x="33878" y="8102"/>
                  </a:cubicBezTo>
                  <a:cubicBezTo>
                    <a:pt x="34258" y="8210"/>
                    <a:pt x="34638" y="8346"/>
                    <a:pt x="34990" y="8536"/>
                  </a:cubicBezTo>
                  <a:cubicBezTo>
                    <a:pt x="35479" y="8780"/>
                    <a:pt x="35696" y="9214"/>
                    <a:pt x="35696" y="9756"/>
                  </a:cubicBezTo>
                  <a:cubicBezTo>
                    <a:pt x="35723" y="10299"/>
                    <a:pt x="35533" y="10787"/>
                    <a:pt x="35289" y="11248"/>
                  </a:cubicBezTo>
                  <a:cubicBezTo>
                    <a:pt x="34801" y="12224"/>
                    <a:pt x="34123" y="13092"/>
                    <a:pt x="33309" y="13852"/>
                  </a:cubicBezTo>
                  <a:cubicBezTo>
                    <a:pt x="31383" y="15615"/>
                    <a:pt x="29213" y="16971"/>
                    <a:pt x="26745" y="17812"/>
                  </a:cubicBezTo>
                  <a:cubicBezTo>
                    <a:pt x="23192" y="19005"/>
                    <a:pt x="19611" y="19982"/>
                    <a:pt x="15950" y="20633"/>
                  </a:cubicBezTo>
                  <a:cubicBezTo>
                    <a:pt x="14783" y="20850"/>
                    <a:pt x="13617" y="20985"/>
                    <a:pt x="12423" y="21121"/>
                  </a:cubicBezTo>
                  <a:cubicBezTo>
                    <a:pt x="10850" y="21311"/>
                    <a:pt x="9277" y="21446"/>
                    <a:pt x="7677" y="21474"/>
                  </a:cubicBezTo>
                  <a:cubicBezTo>
                    <a:pt x="7464" y="21478"/>
                    <a:pt x="7251" y="21481"/>
                    <a:pt x="7037" y="21481"/>
                  </a:cubicBezTo>
                  <a:cubicBezTo>
                    <a:pt x="6023" y="21481"/>
                    <a:pt x="5001" y="21412"/>
                    <a:pt x="4015" y="21121"/>
                  </a:cubicBezTo>
                  <a:cubicBezTo>
                    <a:pt x="3256" y="20931"/>
                    <a:pt x="2550" y="20633"/>
                    <a:pt x="1926" y="20117"/>
                  </a:cubicBezTo>
                  <a:cubicBezTo>
                    <a:pt x="1167" y="19466"/>
                    <a:pt x="950" y="18680"/>
                    <a:pt x="1194" y="17758"/>
                  </a:cubicBezTo>
                  <a:cubicBezTo>
                    <a:pt x="1438" y="16781"/>
                    <a:pt x="1981" y="16022"/>
                    <a:pt x="2794" y="15479"/>
                  </a:cubicBezTo>
                  <a:cubicBezTo>
                    <a:pt x="3039" y="15316"/>
                    <a:pt x="3283" y="15181"/>
                    <a:pt x="3527" y="15072"/>
                  </a:cubicBezTo>
                  <a:cubicBezTo>
                    <a:pt x="3717" y="14964"/>
                    <a:pt x="3934" y="14910"/>
                    <a:pt x="4151" y="14855"/>
                  </a:cubicBezTo>
                  <a:cubicBezTo>
                    <a:pt x="4341" y="15100"/>
                    <a:pt x="4259" y="15371"/>
                    <a:pt x="4232" y="15588"/>
                  </a:cubicBezTo>
                  <a:cubicBezTo>
                    <a:pt x="3961" y="15832"/>
                    <a:pt x="3662" y="16049"/>
                    <a:pt x="3445" y="16293"/>
                  </a:cubicBezTo>
                  <a:cubicBezTo>
                    <a:pt x="2523" y="17269"/>
                    <a:pt x="2822" y="18381"/>
                    <a:pt x="4124" y="18734"/>
                  </a:cubicBezTo>
                  <a:cubicBezTo>
                    <a:pt x="5053" y="18983"/>
                    <a:pt x="6020" y="19100"/>
                    <a:pt x="6993" y="19100"/>
                  </a:cubicBezTo>
                  <a:cubicBezTo>
                    <a:pt x="7185" y="19100"/>
                    <a:pt x="7376" y="19096"/>
                    <a:pt x="7568" y="19087"/>
                  </a:cubicBezTo>
                  <a:cubicBezTo>
                    <a:pt x="9982" y="19005"/>
                    <a:pt x="12369" y="18598"/>
                    <a:pt x="14756" y="18137"/>
                  </a:cubicBezTo>
                  <a:cubicBezTo>
                    <a:pt x="18065" y="17514"/>
                    <a:pt x="21320" y="16564"/>
                    <a:pt x="24575" y="15588"/>
                  </a:cubicBezTo>
                  <a:cubicBezTo>
                    <a:pt x="26202" y="15127"/>
                    <a:pt x="27803" y="14476"/>
                    <a:pt x="29322" y="13716"/>
                  </a:cubicBezTo>
                  <a:cubicBezTo>
                    <a:pt x="30922" y="12930"/>
                    <a:pt x="32441" y="12007"/>
                    <a:pt x="33851" y="10922"/>
                  </a:cubicBezTo>
                  <a:cubicBezTo>
                    <a:pt x="34068" y="10760"/>
                    <a:pt x="34258" y="10570"/>
                    <a:pt x="34394" y="10353"/>
                  </a:cubicBezTo>
                  <a:cubicBezTo>
                    <a:pt x="34692" y="9919"/>
                    <a:pt x="34584" y="9458"/>
                    <a:pt x="34123" y="9214"/>
                  </a:cubicBezTo>
                  <a:cubicBezTo>
                    <a:pt x="33824" y="9051"/>
                    <a:pt x="33499" y="8942"/>
                    <a:pt x="33173" y="8915"/>
                  </a:cubicBezTo>
                  <a:cubicBezTo>
                    <a:pt x="32522" y="8834"/>
                    <a:pt x="31871" y="8807"/>
                    <a:pt x="31193" y="8780"/>
                  </a:cubicBezTo>
                  <a:cubicBezTo>
                    <a:pt x="30868" y="8753"/>
                    <a:pt x="30868" y="8780"/>
                    <a:pt x="30759" y="8319"/>
                  </a:cubicBezTo>
                  <a:cubicBezTo>
                    <a:pt x="31474" y="8135"/>
                    <a:pt x="32176" y="7977"/>
                    <a:pt x="32874" y="7977"/>
                  </a:cubicBezTo>
                  <a:close/>
                  <a:moveTo>
                    <a:pt x="30379" y="17161"/>
                  </a:moveTo>
                  <a:lnTo>
                    <a:pt x="30379" y="17161"/>
                  </a:lnTo>
                  <a:cubicBezTo>
                    <a:pt x="30108" y="18924"/>
                    <a:pt x="29430" y="20334"/>
                    <a:pt x="28399" y="21582"/>
                  </a:cubicBezTo>
                  <a:cubicBezTo>
                    <a:pt x="27559" y="22586"/>
                    <a:pt x="26555" y="23427"/>
                    <a:pt x="25443" y="24132"/>
                  </a:cubicBezTo>
                  <a:cubicBezTo>
                    <a:pt x="23788" y="25190"/>
                    <a:pt x="21998" y="25868"/>
                    <a:pt x="20018" y="26139"/>
                  </a:cubicBezTo>
                  <a:cubicBezTo>
                    <a:pt x="18928" y="26288"/>
                    <a:pt x="17838" y="26414"/>
                    <a:pt x="16727" y="26414"/>
                  </a:cubicBezTo>
                  <a:cubicBezTo>
                    <a:pt x="16621" y="26414"/>
                    <a:pt x="16516" y="26412"/>
                    <a:pt x="16411" y="26410"/>
                  </a:cubicBezTo>
                  <a:cubicBezTo>
                    <a:pt x="13319" y="26302"/>
                    <a:pt x="10687" y="25081"/>
                    <a:pt x="8436" y="22993"/>
                  </a:cubicBezTo>
                  <a:cubicBezTo>
                    <a:pt x="8301" y="22884"/>
                    <a:pt x="8192" y="22721"/>
                    <a:pt x="8056" y="22586"/>
                  </a:cubicBezTo>
                  <a:cubicBezTo>
                    <a:pt x="8192" y="22396"/>
                    <a:pt x="8382" y="22450"/>
                    <a:pt x="8518" y="22423"/>
                  </a:cubicBezTo>
                  <a:cubicBezTo>
                    <a:pt x="10959" y="22287"/>
                    <a:pt x="13400" y="22070"/>
                    <a:pt x="15787" y="21663"/>
                  </a:cubicBezTo>
                  <a:cubicBezTo>
                    <a:pt x="18770" y="21148"/>
                    <a:pt x="21673" y="20416"/>
                    <a:pt x="24548" y="19548"/>
                  </a:cubicBezTo>
                  <a:cubicBezTo>
                    <a:pt x="25823" y="19168"/>
                    <a:pt x="27125" y="18843"/>
                    <a:pt x="28291" y="18219"/>
                  </a:cubicBezTo>
                  <a:cubicBezTo>
                    <a:pt x="28752" y="18002"/>
                    <a:pt x="29186" y="17785"/>
                    <a:pt x="29620" y="17541"/>
                  </a:cubicBezTo>
                  <a:cubicBezTo>
                    <a:pt x="29837" y="17432"/>
                    <a:pt x="30054" y="17324"/>
                    <a:pt x="30379" y="17161"/>
                  </a:cubicBezTo>
                  <a:close/>
                  <a:moveTo>
                    <a:pt x="17547" y="0"/>
                  </a:moveTo>
                  <a:cubicBezTo>
                    <a:pt x="16359" y="0"/>
                    <a:pt x="15205" y="200"/>
                    <a:pt x="14051" y="615"/>
                  </a:cubicBezTo>
                  <a:cubicBezTo>
                    <a:pt x="12749" y="1104"/>
                    <a:pt x="11610" y="1836"/>
                    <a:pt x="10498" y="2677"/>
                  </a:cubicBezTo>
                  <a:cubicBezTo>
                    <a:pt x="8490" y="4223"/>
                    <a:pt x="6917" y="6122"/>
                    <a:pt x="5887" y="8454"/>
                  </a:cubicBezTo>
                  <a:cubicBezTo>
                    <a:pt x="5236" y="9973"/>
                    <a:pt x="4747" y="11546"/>
                    <a:pt x="4503" y="13201"/>
                  </a:cubicBezTo>
                  <a:cubicBezTo>
                    <a:pt x="4476" y="13391"/>
                    <a:pt x="4422" y="13553"/>
                    <a:pt x="4368" y="13743"/>
                  </a:cubicBezTo>
                  <a:cubicBezTo>
                    <a:pt x="4042" y="13852"/>
                    <a:pt x="3744" y="13933"/>
                    <a:pt x="3473" y="14042"/>
                  </a:cubicBezTo>
                  <a:cubicBezTo>
                    <a:pt x="1737" y="14720"/>
                    <a:pt x="597" y="15913"/>
                    <a:pt x="218" y="17785"/>
                  </a:cubicBezTo>
                  <a:cubicBezTo>
                    <a:pt x="1" y="18978"/>
                    <a:pt x="380" y="19928"/>
                    <a:pt x="1221" y="20714"/>
                  </a:cubicBezTo>
                  <a:cubicBezTo>
                    <a:pt x="1954" y="21392"/>
                    <a:pt x="2794" y="21772"/>
                    <a:pt x="3717" y="22043"/>
                  </a:cubicBezTo>
                  <a:cubicBezTo>
                    <a:pt x="4530" y="22260"/>
                    <a:pt x="5344" y="22369"/>
                    <a:pt x="6185" y="22423"/>
                  </a:cubicBezTo>
                  <a:cubicBezTo>
                    <a:pt x="6592" y="22423"/>
                    <a:pt x="6863" y="22586"/>
                    <a:pt x="7161" y="22884"/>
                  </a:cubicBezTo>
                  <a:cubicBezTo>
                    <a:pt x="9792" y="25759"/>
                    <a:pt x="13047" y="27251"/>
                    <a:pt x="16953" y="27305"/>
                  </a:cubicBezTo>
                  <a:cubicBezTo>
                    <a:pt x="18092" y="27305"/>
                    <a:pt x="19177" y="27170"/>
                    <a:pt x="20289" y="27007"/>
                  </a:cubicBezTo>
                  <a:cubicBezTo>
                    <a:pt x="23273" y="26600"/>
                    <a:pt x="25850" y="25325"/>
                    <a:pt x="28020" y="23264"/>
                  </a:cubicBezTo>
                  <a:cubicBezTo>
                    <a:pt x="29864" y="21528"/>
                    <a:pt x="31030" y="19439"/>
                    <a:pt x="31356" y="16917"/>
                  </a:cubicBezTo>
                  <a:cubicBezTo>
                    <a:pt x="31383" y="16646"/>
                    <a:pt x="31492" y="16429"/>
                    <a:pt x="31736" y="16293"/>
                  </a:cubicBezTo>
                  <a:cubicBezTo>
                    <a:pt x="31925" y="16184"/>
                    <a:pt x="32061" y="16076"/>
                    <a:pt x="32224" y="15967"/>
                  </a:cubicBezTo>
                  <a:cubicBezTo>
                    <a:pt x="33607" y="15018"/>
                    <a:pt x="34719" y="13798"/>
                    <a:pt x="35696" y="12441"/>
                  </a:cubicBezTo>
                  <a:cubicBezTo>
                    <a:pt x="36157" y="11790"/>
                    <a:pt x="36482" y="11085"/>
                    <a:pt x="36645" y="10326"/>
                  </a:cubicBezTo>
                  <a:cubicBezTo>
                    <a:pt x="36808" y="9431"/>
                    <a:pt x="36482" y="8237"/>
                    <a:pt x="35397" y="7668"/>
                  </a:cubicBezTo>
                  <a:cubicBezTo>
                    <a:pt x="34665" y="7288"/>
                    <a:pt x="33906" y="7098"/>
                    <a:pt x="33092" y="7044"/>
                  </a:cubicBezTo>
                  <a:cubicBezTo>
                    <a:pt x="33025" y="7042"/>
                    <a:pt x="32958" y="7041"/>
                    <a:pt x="32891" y="7041"/>
                  </a:cubicBezTo>
                  <a:cubicBezTo>
                    <a:pt x="32016" y="7041"/>
                    <a:pt x="31182" y="7208"/>
                    <a:pt x="30325" y="7586"/>
                  </a:cubicBezTo>
                  <a:cubicBezTo>
                    <a:pt x="30190" y="7369"/>
                    <a:pt x="30081" y="7234"/>
                    <a:pt x="30000" y="7071"/>
                  </a:cubicBezTo>
                  <a:cubicBezTo>
                    <a:pt x="28996" y="5254"/>
                    <a:pt x="27586" y="3789"/>
                    <a:pt x="25985" y="2514"/>
                  </a:cubicBezTo>
                  <a:cubicBezTo>
                    <a:pt x="25307" y="1944"/>
                    <a:pt x="24548" y="1510"/>
                    <a:pt x="23707" y="1212"/>
                  </a:cubicBezTo>
                  <a:cubicBezTo>
                    <a:pt x="21944" y="507"/>
                    <a:pt x="20072" y="127"/>
                    <a:pt x="18174" y="19"/>
                  </a:cubicBezTo>
                  <a:cubicBezTo>
                    <a:pt x="17964" y="7"/>
                    <a:pt x="17755" y="0"/>
                    <a:pt x="17547" y="0"/>
                  </a:cubicBezTo>
                  <a:close/>
                </a:path>
              </a:pathLst>
            </a:custGeom>
            <a:solidFill>
              <a:srgbClr val="ED6A30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8" name="Google Shape;408;p44"/>
            <p:cNvGrpSpPr/>
            <p:nvPr/>
          </p:nvGrpSpPr>
          <p:grpSpPr>
            <a:xfrm>
              <a:off x="6224675" y="2055325"/>
              <a:ext cx="920225" cy="682650"/>
              <a:chOff x="2734175" y="518275"/>
              <a:chExt cx="920225" cy="682650"/>
            </a:xfrm>
          </p:grpSpPr>
          <p:sp>
            <p:nvSpPr>
              <p:cNvPr id="409" name="Google Shape;409;p44"/>
              <p:cNvSpPr/>
              <p:nvPr/>
            </p:nvSpPr>
            <p:spPr>
              <a:xfrm>
                <a:off x="2734175" y="518275"/>
                <a:ext cx="920225" cy="682650"/>
              </a:xfrm>
              <a:custGeom>
                <a:avLst/>
                <a:gdLst/>
                <a:ahLst/>
                <a:cxnLst/>
                <a:rect l="l" t="t" r="r" b="b"/>
                <a:pathLst>
                  <a:path w="36809" h="27306" extrusionOk="0">
                    <a:moveTo>
                      <a:pt x="31950" y="9657"/>
                    </a:moveTo>
                    <a:cubicBezTo>
                      <a:pt x="32482" y="9657"/>
                      <a:pt x="33096" y="9771"/>
                      <a:pt x="33607" y="10001"/>
                    </a:cubicBezTo>
                    <a:cubicBezTo>
                      <a:pt x="33011" y="10706"/>
                      <a:pt x="32306" y="11140"/>
                      <a:pt x="31492" y="11574"/>
                    </a:cubicBezTo>
                    <a:cubicBezTo>
                      <a:pt x="31383" y="10923"/>
                      <a:pt x="31275" y="10326"/>
                      <a:pt x="31193" y="9756"/>
                    </a:cubicBezTo>
                    <a:cubicBezTo>
                      <a:pt x="31402" y="9690"/>
                      <a:pt x="31664" y="9657"/>
                      <a:pt x="31950" y="9657"/>
                    </a:cubicBezTo>
                    <a:close/>
                    <a:moveTo>
                      <a:pt x="4341" y="16754"/>
                    </a:moveTo>
                    <a:cubicBezTo>
                      <a:pt x="4395" y="17161"/>
                      <a:pt x="4476" y="17487"/>
                      <a:pt x="4531" y="17894"/>
                    </a:cubicBezTo>
                    <a:cubicBezTo>
                      <a:pt x="4178" y="17866"/>
                      <a:pt x="3907" y="17785"/>
                      <a:pt x="3825" y="17514"/>
                    </a:cubicBezTo>
                    <a:cubicBezTo>
                      <a:pt x="3771" y="17188"/>
                      <a:pt x="3988" y="16971"/>
                      <a:pt x="4341" y="16754"/>
                    </a:cubicBezTo>
                    <a:close/>
                    <a:moveTo>
                      <a:pt x="17383" y="964"/>
                    </a:moveTo>
                    <a:cubicBezTo>
                      <a:pt x="19518" y="964"/>
                      <a:pt x="21581" y="1369"/>
                      <a:pt x="23572" y="2135"/>
                    </a:cubicBezTo>
                    <a:cubicBezTo>
                      <a:pt x="24358" y="2433"/>
                      <a:pt x="25063" y="2867"/>
                      <a:pt x="25714" y="3410"/>
                    </a:cubicBezTo>
                    <a:cubicBezTo>
                      <a:pt x="27152" y="4576"/>
                      <a:pt x="28264" y="6068"/>
                      <a:pt x="29213" y="7668"/>
                    </a:cubicBezTo>
                    <a:cubicBezTo>
                      <a:pt x="29946" y="8861"/>
                      <a:pt x="30325" y="10190"/>
                      <a:pt x="30461" y="11601"/>
                    </a:cubicBezTo>
                    <a:cubicBezTo>
                      <a:pt x="30461" y="11737"/>
                      <a:pt x="30461" y="11899"/>
                      <a:pt x="30461" y="12089"/>
                    </a:cubicBezTo>
                    <a:cubicBezTo>
                      <a:pt x="30244" y="12198"/>
                      <a:pt x="30027" y="12333"/>
                      <a:pt x="29810" y="12469"/>
                    </a:cubicBezTo>
                    <a:cubicBezTo>
                      <a:pt x="27640" y="13527"/>
                      <a:pt x="25416" y="14395"/>
                      <a:pt x="23111" y="15073"/>
                    </a:cubicBezTo>
                    <a:cubicBezTo>
                      <a:pt x="19340" y="16212"/>
                      <a:pt x="15489" y="17188"/>
                      <a:pt x="11583" y="17812"/>
                    </a:cubicBezTo>
                    <a:cubicBezTo>
                      <a:pt x="10010" y="18056"/>
                      <a:pt x="8437" y="18192"/>
                      <a:pt x="6836" y="18219"/>
                    </a:cubicBezTo>
                    <a:cubicBezTo>
                      <a:pt x="6429" y="18219"/>
                      <a:pt x="6050" y="18165"/>
                      <a:pt x="5588" y="18165"/>
                    </a:cubicBezTo>
                    <a:cubicBezTo>
                      <a:pt x="5372" y="17622"/>
                      <a:pt x="5317" y="17134"/>
                      <a:pt x="5263" y="16619"/>
                    </a:cubicBezTo>
                    <a:cubicBezTo>
                      <a:pt x="5073" y="13934"/>
                      <a:pt x="5616" y="11411"/>
                      <a:pt x="6673" y="8943"/>
                    </a:cubicBezTo>
                    <a:cubicBezTo>
                      <a:pt x="7541" y="6881"/>
                      <a:pt x="8870" y="5173"/>
                      <a:pt x="10579" y="3789"/>
                    </a:cubicBezTo>
                    <a:cubicBezTo>
                      <a:pt x="11746" y="2840"/>
                      <a:pt x="12993" y="2026"/>
                      <a:pt x="14404" y="1484"/>
                    </a:cubicBezTo>
                    <a:cubicBezTo>
                      <a:pt x="15245" y="1158"/>
                      <a:pt x="16085" y="995"/>
                      <a:pt x="16981" y="968"/>
                    </a:cubicBezTo>
                    <a:cubicBezTo>
                      <a:pt x="17115" y="965"/>
                      <a:pt x="17249" y="964"/>
                      <a:pt x="17383" y="964"/>
                    </a:cubicBezTo>
                    <a:close/>
                    <a:moveTo>
                      <a:pt x="32888" y="7977"/>
                    </a:moveTo>
                    <a:cubicBezTo>
                      <a:pt x="33225" y="7977"/>
                      <a:pt x="33562" y="8014"/>
                      <a:pt x="33906" y="8102"/>
                    </a:cubicBezTo>
                    <a:cubicBezTo>
                      <a:pt x="34286" y="8210"/>
                      <a:pt x="34665" y="8346"/>
                      <a:pt x="35018" y="8536"/>
                    </a:cubicBezTo>
                    <a:cubicBezTo>
                      <a:pt x="35479" y="8780"/>
                      <a:pt x="35723" y="9214"/>
                      <a:pt x="35723" y="9756"/>
                    </a:cubicBezTo>
                    <a:cubicBezTo>
                      <a:pt x="35723" y="10299"/>
                      <a:pt x="35560" y="10787"/>
                      <a:pt x="35316" y="11248"/>
                    </a:cubicBezTo>
                    <a:cubicBezTo>
                      <a:pt x="34801" y="12225"/>
                      <a:pt x="34123" y="13093"/>
                      <a:pt x="33336" y="13825"/>
                    </a:cubicBezTo>
                    <a:cubicBezTo>
                      <a:pt x="31410" y="15588"/>
                      <a:pt x="29241" y="16971"/>
                      <a:pt x="26745" y="17812"/>
                    </a:cubicBezTo>
                    <a:cubicBezTo>
                      <a:pt x="23219" y="19006"/>
                      <a:pt x="19612" y="19955"/>
                      <a:pt x="15950" y="20633"/>
                    </a:cubicBezTo>
                    <a:cubicBezTo>
                      <a:pt x="14783" y="20823"/>
                      <a:pt x="13617" y="20986"/>
                      <a:pt x="12451" y="21121"/>
                    </a:cubicBezTo>
                    <a:cubicBezTo>
                      <a:pt x="10851" y="21284"/>
                      <a:pt x="9277" y="21420"/>
                      <a:pt x="7704" y="21474"/>
                    </a:cubicBezTo>
                    <a:cubicBezTo>
                      <a:pt x="7487" y="21479"/>
                      <a:pt x="7270" y="21482"/>
                      <a:pt x="7055" y="21482"/>
                    </a:cubicBezTo>
                    <a:cubicBezTo>
                      <a:pt x="6031" y="21482"/>
                      <a:pt x="5023" y="21413"/>
                      <a:pt x="4015" y="21121"/>
                    </a:cubicBezTo>
                    <a:cubicBezTo>
                      <a:pt x="3256" y="20904"/>
                      <a:pt x="2551" y="20606"/>
                      <a:pt x="1954" y="20091"/>
                    </a:cubicBezTo>
                    <a:cubicBezTo>
                      <a:pt x="1194" y="19467"/>
                      <a:pt x="977" y="18680"/>
                      <a:pt x="1194" y="17731"/>
                    </a:cubicBezTo>
                    <a:cubicBezTo>
                      <a:pt x="1439" y="16782"/>
                      <a:pt x="1981" y="16022"/>
                      <a:pt x="2795" y="15480"/>
                    </a:cubicBezTo>
                    <a:cubicBezTo>
                      <a:pt x="3039" y="15317"/>
                      <a:pt x="3283" y="15181"/>
                      <a:pt x="3554" y="15046"/>
                    </a:cubicBezTo>
                    <a:cubicBezTo>
                      <a:pt x="3744" y="14964"/>
                      <a:pt x="3934" y="14910"/>
                      <a:pt x="4151" y="14829"/>
                    </a:cubicBezTo>
                    <a:cubicBezTo>
                      <a:pt x="4368" y="15100"/>
                      <a:pt x="4259" y="15344"/>
                      <a:pt x="4259" y="15588"/>
                    </a:cubicBezTo>
                    <a:cubicBezTo>
                      <a:pt x="3961" y="15832"/>
                      <a:pt x="3690" y="16049"/>
                      <a:pt x="3446" y="16293"/>
                    </a:cubicBezTo>
                    <a:cubicBezTo>
                      <a:pt x="2523" y="17270"/>
                      <a:pt x="2822" y="18382"/>
                      <a:pt x="4124" y="18734"/>
                    </a:cubicBezTo>
                    <a:cubicBezTo>
                      <a:pt x="5076" y="18984"/>
                      <a:pt x="6028" y="19101"/>
                      <a:pt x="6995" y="19101"/>
                    </a:cubicBezTo>
                    <a:cubicBezTo>
                      <a:pt x="7186" y="19101"/>
                      <a:pt x="7377" y="19096"/>
                      <a:pt x="7569" y="19087"/>
                    </a:cubicBezTo>
                    <a:cubicBezTo>
                      <a:pt x="10010" y="18979"/>
                      <a:pt x="12369" y="18572"/>
                      <a:pt x="14756" y="18138"/>
                    </a:cubicBezTo>
                    <a:cubicBezTo>
                      <a:pt x="18093" y="17487"/>
                      <a:pt x="21347" y="16565"/>
                      <a:pt x="24575" y="15588"/>
                    </a:cubicBezTo>
                    <a:cubicBezTo>
                      <a:pt x="26230" y="15100"/>
                      <a:pt x="27803" y="14476"/>
                      <a:pt x="29349" y="13717"/>
                    </a:cubicBezTo>
                    <a:cubicBezTo>
                      <a:pt x="30949" y="12930"/>
                      <a:pt x="32441" y="11981"/>
                      <a:pt x="33852" y="10896"/>
                    </a:cubicBezTo>
                    <a:cubicBezTo>
                      <a:pt x="34069" y="10760"/>
                      <a:pt x="34258" y="10543"/>
                      <a:pt x="34394" y="10353"/>
                    </a:cubicBezTo>
                    <a:cubicBezTo>
                      <a:pt x="34692" y="9919"/>
                      <a:pt x="34584" y="9458"/>
                      <a:pt x="34123" y="9214"/>
                    </a:cubicBezTo>
                    <a:cubicBezTo>
                      <a:pt x="33852" y="9051"/>
                      <a:pt x="33499" y="8943"/>
                      <a:pt x="33173" y="8916"/>
                    </a:cubicBezTo>
                    <a:cubicBezTo>
                      <a:pt x="32523" y="8834"/>
                      <a:pt x="31872" y="8807"/>
                      <a:pt x="31193" y="8780"/>
                    </a:cubicBezTo>
                    <a:cubicBezTo>
                      <a:pt x="30895" y="8753"/>
                      <a:pt x="30895" y="8780"/>
                      <a:pt x="30759" y="8319"/>
                    </a:cubicBezTo>
                    <a:cubicBezTo>
                      <a:pt x="31492" y="8136"/>
                      <a:pt x="32188" y="7977"/>
                      <a:pt x="32888" y="7977"/>
                    </a:cubicBezTo>
                    <a:close/>
                    <a:moveTo>
                      <a:pt x="30380" y="17161"/>
                    </a:moveTo>
                    <a:cubicBezTo>
                      <a:pt x="30108" y="18924"/>
                      <a:pt x="29430" y="20335"/>
                      <a:pt x="28400" y="21555"/>
                    </a:cubicBezTo>
                    <a:cubicBezTo>
                      <a:pt x="27559" y="22559"/>
                      <a:pt x="26555" y="23427"/>
                      <a:pt x="25443" y="24105"/>
                    </a:cubicBezTo>
                    <a:cubicBezTo>
                      <a:pt x="23789" y="25163"/>
                      <a:pt x="21998" y="25868"/>
                      <a:pt x="20046" y="26112"/>
                    </a:cubicBezTo>
                    <a:cubicBezTo>
                      <a:pt x="18988" y="26253"/>
                      <a:pt x="17952" y="26394"/>
                      <a:pt x="16918" y="26394"/>
                    </a:cubicBezTo>
                    <a:cubicBezTo>
                      <a:pt x="16758" y="26394"/>
                      <a:pt x="16598" y="26391"/>
                      <a:pt x="16438" y="26383"/>
                    </a:cubicBezTo>
                    <a:cubicBezTo>
                      <a:pt x="13319" y="26302"/>
                      <a:pt x="10688" y="25081"/>
                      <a:pt x="8437" y="22993"/>
                    </a:cubicBezTo>
                    <a:cubicBezTo>
                      <a:pt x="8301" y="22857"/>
                      <a:pt x="8192" y="22722"/>
                      <a:pt x="8057" y="22559"/>
                    </a:cubicBezTo>
                    <a:cubicBezTo>
                      <a:pt x="8143" y="22438"/>
                      <a:pt x="8251" y="22416"/>
                      <a:pt x="8354" y="22416"/>
                    </a:cubicBezTo>
                    <a:cubicBezTo>
                      <a:pt x="8412" y="22416"/>
                      <a:pt x="8469" y="22423"/>
                      <a:pt x="8518" y="22423"/>
                    </a:cubicBezTo>
                    <a:cubicBezTo>
                      <a:pt x="10959" y="22288"/>
                      <a:pt x="13400" y="22044"/>
                      <a:pt x="15787" y="21637"/>
                    </a:cubicBezTo>
                    <a:cubicBezTo>
                      <a:pt x="18771" y="21148"/>
                      <a:pt x="21673" y="20416"/>
                      <a:pt x="24575" y="19548"/>
                    </a:cubicBezTo>
                    <a:cubicBezTo>
                      <a:pt x="25823" y="19141"/>
                      <a:pt x="27125" y="18816"/>
                      <a:pt x="28318" y="18219"/>
                    </a:cubicBezTo>
                    <a:cubicBezTo>
                      <a:pt x="28752" y="17975"/>
                      <a:pt x="29186" y="17758"/>
                      <a:pt x="29647" y="17541"/>
                    </a:cubicBezTo>
                    <a:cubicBezTo>
                      <a:pt x="29837" y="17433"/>
                      <a:pt x="30054" y="17324"/>
                      <a:pt x="30380" y="17161"/>
                    </a:cubicBezTo>
                    <a:close/>
                    <a:moveTo>
                      <a:pt x="17547" y="1"/>
                    </a:moveTo>
                    <a:cubicBezTo>
                      <a:pt x="16360" y="1"/>
                      <a:pt x="15209" y="200"/>
                      <a:pt x="14078" y="616"/>
                    </a:cubicBezTo>
                    <a:cubicBezTo>
                      <a:pt x="12749" y="1104"/>
                      <a:pt x="11610" y="1836"/>
                      <a:pt x="10525" y="2677"/>
                    </a:cubicBezTo>
                    <a:cubicBezTo>
                      <a:pt x="8491" y="4223"/>
                      <a:pt x="6945" y="6095"/>
                      <a:pt x="5914" y="8455"/>
                    </a:cubicBezTo>
                    <a:cubicBezTo>
                      <a:pt x="5236" y="9973"/>
                      <a:pt x="4748" y="11547"/>
                      <a:pt x="4504" y="13201"/>
                    </a:cubicBezTo>
                    <a:cubicBezTo>
                      <a:pt x="4476" y="13391"/>
                      <a:pt x="4422" y="13554"/>
                      <a:pt x="4368" y="13744"/>
                    </a:cubicBezTo>
                    <a:cubicBezTo>
                      <a:pt x="4070" y="13852"/>
                      <a:pt x="3744" y="13934"/>
                      <a:pt x="3473" y="14042"/>
                    </a:cubicBezTo>
                    <a:cubicBezTo>
                      <a:pt x="1737" y="14720"/>
                      <a:pt x="598" y="15886"/>
                      <a:pt x="218" y="17785"/>
                    </a:cubicBezTo>
                    <a:cubicBezTo>
                      <a:pt x="1" y="18951"/>
                      <a:pt x="381" y="19928"/>
                      <a:pt x="1249" y="20714"/>
                    </a:cubicBezTo>
                    <a:cubicBezTo>
                      <a:pt x="1954" y="21393"/>
                      <a:pt x="2822" y="21772"/>
                      <a:pt x="3744" y="22016"/>
                    </a:cubicBezTo>
                    <a:cubicBezTo>
                      <a:pt x="4531" y="22261"/>
                      <a:pt x="5372" y="22369"/>
                      <a:pt x="6185" y="22396"/>
                    </a:cubicBezTo>
                    <a:cubicBezTo>
                      <a:pt x="6592" y="22423"/>
                      <a:pt x="6890" y="22586"/>
                      <a:pt x="7162" y="22884"/>
                    </a:cubicBezTo>
                    <a:cubicBezTo>
                      <a:pt x="9793" y="25760"/>
                      <a:pt x="13048" y="27251"/>
                      <a:pt x="16981" y="27306"/>
                    </a:cubicBezTo>
                    <a:cubicBezTo>
                      <a:pt x="18093" y="27306"/>
                      <a:pt x="19178" y="27170"/>
                      <a:pt x="20290" y="27007"/>
                    </a:cubicBezTo>
                    <a:cubicBezTo>
                      <a:pt x="23273" y="26600"/>
                      <a:pt x="25850" y="25326"/>
                      <a:pt x="28020" y="23264"/>
                    </a:cubicBezTo>
                    <a:cubicBezTo>
                      <a:pt x="29864" y="21528"/>
                      <a:pt x="31031" y="19440"/>
                      <a:pt x="31356" y="16917"/>
                    </a:cubicBezTo>
                    <a:cubicBezTo>
                      <a:pt x="31410" y="16646"/>
                      <a:pt x="31492" y="16429"/>
                      <a:pt x="31763" y="16293"/>
                    </a:cubicBezTo>
                    <a:cubicBezTo>
                      <a:pt x="31926" y="16185"/>
                      <a:pt x="32061" y="16076"/>
                      <a:pt x="32224" y="15968"/>
                    </a:cubicBezTo>
                    <a:cubicBezTo>
                      <a:pt x="33607" y="15018"/>
                      <a:pt x="34720" y="13798"/>
                      <a:pt x="35696" y="12442"/>
                    </a:cubicBezTo>
                    <a:cubicBezTo>
                      <a:pt x="36157" y="11791"/>
                      <a:pt x="36483" y="11086"/>
                      <a:pt x="36645" y="10299"/>
                    </a:cubicBezTo>
                    <a:cubicBezTo>
                      <a:pt x="36808" y="9431"/>
                      <a:pt x="36483" y="8238"/>
                      <a:pt x="35398" y="7668"/>
                    </a:cubicBezTo>
                    <a:cubicBezTo>
                      <a:pt x="34692" y="7288"/>
                      <a:pt x="33906" y="7071"/>
                      <a:pt x="33092" y="7044"/>
                    </a:cubicBezTo>
                    <a:cubicBezTo>
                      <a:pt x="33027" y="7042"/>
                      <a:pt x="32962" y="7041"/>
                      <a:pt x="32896" y="7041"/>
                    </a:cubicBezTo>
                    <a:cubicBezTo>
                      <a:pt x="32039" y="7041"/>
                      <a:pt x="31182" y="7208"/>
                      <a:pt x="30325" y="7587"/>
                    </a:cubicBezTo>
                    <a:cubicBezTo>
                      <a:pt x="30190" y="7370"/>
                      <a:pt x="30081" y="7234"/>
                      <a:pt x="30000" y="7071"/>
                    </a:cubicBezTo>
                    <a:cubicBezTo>
                      <a:pt x="28996" y="5227"/>
                      <a:pt x="27586" y="3789"/>
                      <a:pt x="25986" y="2487"/>
                    </a:cubicBezTo>
                    <a:cubicBezTo>
                      <a:pt x="25308" y="1945"/>
                      <a:pt x="24548" y="1511"/>
                      <a:pt x="23707" y="1185"/>
                    </a:cubicBezTo>
                    <a:cubicBezTo>
                      <a:pt x="21944" y="507"/>
                      <a:pt x="20100" y="128"/>
                      <a:pt x="18174" y="19"/>
                    </a:cubicBezTo>
                    <a:cubicBezTo>
                      <a:pt x="17964" y="7"/>
                      <a:pt x="17755" y="1"/>
                      <a:pt x="17547" y="1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44"/>
              <p:cNvSpPr/>
              <p:nvPr/>
            </p:nvSpPr>
            <p:spPr>
              <a:xfrm>
                <a:off x="2861000" y="542350"/>
                <a:ext cx="634725" cy="431425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17257" extrusionOk="0">
                    <a:moveTo>
                      <a:pt x="12310" y="1"/>
                    </a:moveTo>
                    <a:cubicBezTo>
                      <a:pt x="12176" y="1"/>
                      <a:pt x="12042" y="2"/>
                      <a:pt x="11908" y="5"/>
                    </a:cubicBezTo>
                    <a:cubicBezTo>
                      <a:pt x="11012" y="32"/>
                      <a:pt x="10172" y="195"/>
                      <a:pt x="9331" y="521"/>
                    </a:cubicBezTo>
                    <a:cubicBezTo>
                      <a:pt x="7920" y="1063"/>
                      <a:pt x="6673" y="1877"/>
                      <a:pt x="5506" y="2826"/>
                    </a:cubicBezTo>
                    <a:cubicBezTo>
                      <a:pt x="3797" y="4210"/>
                      <a:pt x="2468" y="5918"/>
                      <a:pt x="1600" y="7980"/>
                    </a:cubicBezTo>
                    <a:cubicBezTo>
                      <a:pt x="543" y="10448"/>
                      <a:pt x="0" y="12971"/>
                      <a:pt x="190" y="15656"/>
                    </a:cubicBezTo>
                    <a:cubicBezTo>
                      <a:pt x="244" y="16171"/>
                      <a:pt x="299" y="16659"/>
                      <a:pt x="515" y="17202"/>
                    </a:cubicBezTo>
                    <a:cubicBezTo>
                      <a:pt x="977" y="17202"/>
                      <a:pt x="1356" y="17256"/>
                      <a:pt x="1763" y="17256"/>
                    </a:cubicBezTo>
                    <a:cubicBezTo>
                      <a:pt x="3364" y="17229"/>
                      <a:pt x="4937" y="17093"/>
                      <a:pt x="6510" y="16849"/>
                    </a:cubicBezTo>
                    <a:cubicBezTo>
                      <a:pt x="10416" y="16225"/>
                      <a:pt x="14267" y="15249"/>
                      <a:pt x="18038" y="14110"/>
                    </a:cubicBezTo>
                    <a:cubicBezTo>
                      <a:pt x="20343" y="13432"/>
                      <a:pt x="22567" y="12564"/>
                      <a:pt x="24737" y="11506"/>
                    </a:cubicBezTo>
                    <a:cubicBezTo>
                      <a:pt x="24954" y="11370"/>
                      <a:pt x="25171" y="11235"/>
                      <a:pt x="25388" y="11126"/>
                    </a:cubicBezTo>
                    <a:cubicBezTo>
                      <a:pt x="25388" y="10936"/>
                      <a:pt x="25388" y="10774"/>
                      <a:pt x="25388" y="10638"/>
                    </a:cubicBezTo>
                    <a:cubicBezTo>
                      <a:pt x="25252" y="9227"/>
                      <a:pt x="24873" y="7898"/>
                      <a:pt x="24140" y="6705"/>
                    </a:cubicBezTo>
                    <a:cubicBezTo>
                      <a:pt x="23191" y="5105"/>
                      <a:pt x="22079" y="3613"/>
                      <a:pt x="20641" y="2447"/>
                    </a:cubicBezTo>
                    <a:cubicBezTo>
                      <a:pt x="19990" y="1904"/>
                      <a:pt x="19285" y="1470"/>
                      <a:pt x="18499" y="1172"/>
                    </a:cubicBezTo>
                    <a:cubicBezTo>
                      <a:pt x="16508" y="406"/>
                      <a:pt x="14445" y="1"/>
                      <a:pt x="12310" y="1"/>
                    </a:cubicBezTo>
                    <a:close/>
                  </a:path>
                </a:pathLst>
              </a:custGeom>
              <a:solidFill>
                <a:srgbClr val="ED6A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44"/>
              <p:cNvSpPr/>
              <p:nvPr/>
            </p:nvSpPr>
            <p:spPr>
              <a:xfrm>
                <a:off x="2758600" y="717700"/>
                <a:ext cx="868675" cy="337625"/>
              </a:xfrm>
              <a:custGeom>
                <a:avLst/>
                <a:gdLst/>
                <a:ahLst/>
                <a:cxnLst/>
                <a:rect l="l" t="t" r="r" b="b"/>
                <a:pathLst>
                  <a:path w="34747" h="13505" extrusionOk="0">
                    <a:moveTo>
                      <a:pt x="31911" y="0"/>
                    </a:moveTo>
                    <a:cubicBezTo>
                      <a:pt x="31211" y="0"/>
                      <a:pt x="30515" y="159"/>
                      <a:pt x="29782" y="342"/>
                    </a:cubicBezTo>
                    <a:cubicBezTo>
                      <a:pt x="29918" y="803"/>
                      <a:pt x="29918" y="776"/>
                      <a:pt x="30216" y="803"/>
                    </a:cubicBezTo>
                    <a:cubicBezTo>
                      <a:pt x="30895" y="830"/>
                      <a:pt x="31546" y="857"/>
                      <a:pt x="32196" y="939"/>
                    </a:cubicBezTo>
                    <a:cubicBezTo>
                      <a:pt x="32522" y="966"/>
                      <a:pt x="32875" y="1074"/>
                      <a:pt x="33146" y="1237"/>
                    </a:cubicBezTo>
                    <a:cubicBezTo>
                      <a:pt x="33607" y="1481"/>
                      <a:pt x="33715" y="1942"/>
                      <a:pt x="33417" y="2376"/>
                    </a:cubicBezTo>
                    <a:cubicBezTo>
                      <a:pt x="33281" y="2566"/>
                      <a:pt x="33092" y="2783"/>
                      <a:pt x="32875" y="2919"/>
                    </a:cubicBezTo>
                    <a:cubicBezTo>
                      <a:pt x="31464" y="4004"/>
                      <a:pt x="29972" y="4953"/>
                      <a:pt x="28372" y="5740"/>
                    </a:cubicBezTo>
                    <a:cubicBezTo>
                      <a:pt x="26826" y="6499"/>
                      <a:pt x="25253" y="7123"/>
                      <a:pt x="23598" y="7611"/>
                    </a:cubicBezTo>
                    <a:cubicBezTo>
                      <a:pt x="20370" y="8588"/>
                      <a:pt x="17116" y="9510"/>
                      <a:pt x="13779" y="10161"/>
                    </a:cubicBezTo>
                    <a:cubicBezTo>
                      <a:pt x="11392" y="10595"/>
                      <a:pt x="9033" y="11002"/>
                      <a:pt x="6592" y="11110"/>
                    </a:cubicBezTo>
                    <a:cubicBezTo>
                      <a:pt x="6400" y="11119"/>
                      <a:pt x="6209" y="11124"/>
                      <a:pt x="6018" y="11124"/>
                    </a:cubicBezTo>
                    <a:cubicBezTo>
                      <a:pt x="5051" y="11124"/>
                      <a:pt x="4099" y="11007"/>
                      <a:pt x="3147" y="10757"/>
                    </a:cubicBezTo>
                    <a:cubicBezTo>
                      <a:pt x="1845" y="10405"/>
                      <a:pt x="1546" y="9293"/>
                      <a:pt x="2469" y="8316"/>
                    </a:cubicBezTo>
                    <a:cubicBezTo>
                      <a:pt x="2713" y="8072"/>
                      <a:pt x="2984" y="7855"/>
                      <a:pt x="3282" y="7611"/>
                    </a:cubicBezTo>
                    <a:cubicBezTo>
                      <a:pt x="3282" y="7367"/>
                      <a:pt x="3391" y="7123"/>
                      <a:pt x="3174" y="6852"/>
                    </a:cubicBezTo>
                    <a:cubicBezTo>
                      <a:pt x="2957" y="6933"/>
                      <a:pt x="2767" y="6987"/>
                      <a:pt x="2577" y="7069"/>
                    </a:cubicBezTo>
                    <a:cubicBezTo>
                      <a:pt x="2306" y="7204"/>
                      <a:pt x="2062" y="7340"/>
                      <a:pt x="1818" y="7503"/>
                    </a:cubicBezTo>
                    <a:cubicBezTo>
                      <a:pt x="1004" y="8045"/>
                      <a:pt x="462" y="8805"/>
                      <a:pt x="217" y="9754"/>
                    </a:cubicBezTo>
                    <a:cubicBezTo>
                      <a:pt x="0" y="10703"/>
                      <a:pt x="217" y="11490"/>
                      <a:pt x="977" y="12114"/>
                    </a:cubicBezTo>
                    <a:cubicBezTo>
                      <a:pt x="1574" y="12629"/>
                      <a:pt x="2279" y="12927"/>
                      <a:pt x="3038" y="13144"/>
                    </a:cubicBezTo>
                    <a:cubicBezTo>
                      <a:pt x="4046" y="13436"/>
                      <a:pt x="5054" y="13505"/>
                      <a:pt x="6078" y="13505"/>
                    </a:cubicBezTo>
                    <a:cubicBezTo>
                      <a:pt x="6293" y="13505"/>
                      <a:pt x="6510" y="13502"/>
                      <a:pt x="6727" y="13497"/>
                    </a:cubicBezTo>
                    <a:cubicBezTo>
                      <a:pt x="8300" y="13443"/>
                      <a:pt x="9874" y="13307"/>
                      <a:pt x="11474" y="13144"/>
                    </a:cubicBezTo>
                    <a:cubicBezTo>
                      <a:pt x="12640" y="13009"/>
                      <a:pt x="13806" y="12846"/>
                      <a:pt x="14973" y="12656"/>
                    </a:cubicBezTo>
                    <a:cubicBezTo>
                      <a:pt x="18635" y="11978"/>
                      <a:pt x="22242" y="11029"/>
                      <a:pt x="25768" y="9835"/>
                    </a:cubicBezTo>
                    <a:cubicBezTo>
                      <a:pt x="28264" y="8994"/>
                      <a:pt x="30433" y="7611"/>
                      <a:pt x="32359" y="5848"/>
                    </a:cubicBezTo>
                    <a:cubicBezTo>
                      <a:pt x="33146" y="5116"/>
                      <a:pt x="33824" y="4248"/>
                      <a:pt x="34339" y="3271"/>
                    </a:cubicBezTo>
                    <a:cubicBezTo>
                      <a:pt x="34583" y="2810"/>
                      <a:pt x="34746" y="2322"/>
                      <a:pt x="34746" y="1779"/>
                    </a:cubicBezTo>
                    <a:cubicBezTo>
                      <a:pt x="34746" y="1237"/>
                      <a:pt x="34502" y="803"/>
                      <a:pt x="34041" y="559"/>
                    </a:cubicBezTo>
                    <a:cubicBezTo>
                      <a:pt x="33688" y="369"/>
                      <a:pt x="33309" y="233"/>
                      <a:pt x="32929" y="125"/>
                    </a:cubicBezTo>
                    <a:cubicBezTo>
                      <a:pt x="32585" y="37"/>
                      <a:pt x="32248" y="0"/>
                      <a:pt x="31911" y="0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44"/>
              <p:cNvSpPr/>
              <p:nvPr/>
            </p:nvSpPr>
            <p:spPr>
              <a:xfrm>
                <a:off x="2935575" y="947300"/>
                <a:ext cx="558100" cy="230850"/>
              </a:xfrm>
              <a:custGeom>
                <a:avLst/>
                <a:gdLst/>
                <a:ahLst/>
                <a:cxnLst/>
                <a:rect l="l" t="t" r="r" b="b"/>
                <a:pathLst>
                  <a:path w="22324" h="9234" extrusionOk="0">
                    <a:moveTo>
                      <a:pt x="22324" y="0"/>
                    </a:moveTo>
                    <a:lnTo>
                      <a:pt x="22324" y="0"/>
                    </a:lnTo>
                    <a:cubicBezTo>
                      <a:pt x="21998" y="163"/>
                      <a:pt x="21781" y="272"/>
                      <a:pt x="21591" y="380"/>
                    </a:cubicBezTo>
                    <a:cubicBezTo>
                      <a:pt x="21130" y="597"/>
                      <a:pt x="20696" y="814"/>
                      <a:pt x="20262" y="1058"/>
                    </a:cubicBezTo>
                    <a:cubicBezTo>
                      <a:pt x="19069" y="1655"/>
                      <a:pt x="17767" y="1980"/>
                      <a:pt x="16519" y="2387"/>
                    </a:cubicBezTo>
                    <a:cubicBezTo>
                      <a:pt x="13617" y="3255"/>
                      <a:pt x="10715" y="3987"/>
                      <a:pt x="7731" y="4476"/>
                    </a:cubicBezTo>
                    <a:cubicBezTo>
                      <a:pt x="5344" y="4883"/>
                      <a:pt x="2903" y="5127"/>
                      <a:pt x="462" y="5262"/>
                    </a:cubicBezTo>
                    <a:cubicBezTo>
                      <a:pt x="413" y="5262"/>
                      <a:pt x="356" y="5255"/>
                      <a:pt x="298" y="5255"/>
                    </a:cubicBezTo>
                    <a:cubicBezTo>
                      <a:pt x="195" y="5255"/>
                      <a:pt x="87" y="5277"/>
                      <a:pt x="1" y="5398"/>
                    </a:cubicBezTo>
                    <a:cubicBezTo>
                      <a:pt x="136" y="5561"/>
                      <a:pt x="245" y="5696"/>
                      <a:pt x="381" y="5832"/>
                    </a:cubicBezTo>
                    <a:cubicBezTo>
                      <a:pt x="2632" y="7920"/>
                      <a:pt x="5263" y="9141"/>
                      <a:pt x="8382" y="9222"/>
                    </a:cubicBezTo>
                    <a:cubicBezTo>
                      <a:pt x="8542" y="9230"/>
                      <a:pt x="8702" y="9233"/>
                      <a:pt x="8862" y="9233"/>
                    </a:cubicBezTo>
                    <a:cubicBezTo>
                      <a:pt x="9896" y="9233"/>
                      <a:pt x="10932" y="9092"/>
                      <a:pt x="11990" y="8951"/>
                    </a:cubicBezTo>
                    <a:cubicBezTo>
                      <a:pt x="13942" y="8707"/>
                      <a:pt x="15733" y="8002"/>
                      <a:pt x="17387" y="6944"/>
                    </a:cubicBezTo>
                    <a:cubicBezTo>
                      <a:pt x="18499" y="6266"/>
                      <a:pt x="19503" y="5398"/>
                      <a:pt x="20344" y="4394"/>
                    </a:cubicBezTo>
                    <a:cubicBezTo>
                      <a:pt x="21374" y="3174"/>
                      <a:pt x="22052" y="1763"/>
                      <a:pt x="22324" y="0"/>
                    </a:cubicBezTo>
                    <a:close/>
                  </a:path>
                </a:pathLst>
              </a:custGeom>
              <a:solidFill>
                <a:srgbClr val="ED6A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44"/>
              <p:cNvSpPr/>
              <p:nvPr/>
            </p:nvSpPr>
            <p:spPr>
              <a:xfrm>
                <a:off x="2949825" y="683425"/>
                <a:ext cx="162775" cy="21510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604" extrusionOk="0">
                    <a:moveTo>
                      <a:pt x="3890" y="885"/>
                    </a:moveTo>
                    <a:cubicBezTo>
                      <a:pt x="4205" y="885"/>
                      <a:pt x="4524" y="1055"/>
                      <a:pt x="4828" y="1387"/>
                    </a:cubicBezTo>
                    <a:cubicBezTo>
                      <a:pt x="5262" y="1876"/>
                      <a:pt x="5534" y="2418"/>
                      <a:pt x="5479" y="3069"/>
                    </a:cubicBezTo>
                    <a:cubicBezTo>
                      <a:pt x="5344" y="4832"/>
                      <a:pt x="4611" y="6297"/>
                      <a:pt x="3092" y="7273"/>
                    </a:cubicBezTo>
                    <a:cubicBezTo>
                      <a:pt x="2821" y="7463"/>
                      <a:pt x="2496" y="7572"/>
                      <a:pt x="2170" y="7626"/>
                    </a:cubicBezTo>
                    <a:cubicBezTo>
                      <a:pt x="2067" y="7650"/>
                      <a:pt x="1970" y="7663"/>
                      <a:pt x="1880" y="7663"/>
                    </a:cubicBezTo>
                    <a:cubicBezTo>
                      <a:pt x="1470" y="7663"/>
                      <a:pt x="1192" y="7414"/>
                      <a:pt x="1058" y="6948"/>
                    </a:cubicBezTo>
                    <a:cubicBezTo>
                      <a:pt x="1004" y="6704"/>
                      <a:pt x="977" y="6460"/>
                      <a:pt x="950" y="6297"/>
                    </a:cubicBezTo>
                    <a:cubicBezTo>
                      <a:pt x="1085" y="4371"/>
                      <a:pt x="1736" y="2744"/>
                      <a:pt x="3011" y="1360"/>
                    </a:cubicBezTo>
                    <a:cubicBezTo>
                      <a:pt x="3290" y="1042"/>
                      <a:pt x="3588" y="885"/>
                      <a:pt x="3890" y="885"/>
                    </a:cubicBezTo>
                    <a:close/>
                    <a:moveTo>
                      <a:pt x="3867" y="1"/>
                    </a:moveTo>
                    <a:cubicBezTo>
                      <a:pt x="3315" y="1"/>
                      <a:pt x="2764" y="225"/>
                      <a:pt x="2333" y="682"/>
                    </a:cubicBezTo>
                    <a:cubicBezTo>
                      <a:pt x="895" y="2201"/>
                      <a:pt x="163" y="4046"/>
                      <a:pt x="0" y="6107"/>
                    </a:cubicBezTo>
                    <a:cubicBezTo>
                      <a:pt x="0" y="6649"/>
                      <a:pt x="55" y="7165"/>
                      <a:pt x="299" y="7626"/>
                    </a:cubicBezTo>
                    <a:cubicBezTo>
                      <a:pt x="570" y="8141"/>
                      <a:pt x="950" y="8521"/>
                      <a:pt x="1546" y="8575"/>
                    </a:cubicBezTo>
                    <a:cubicBezTo>
                      <a:pt x="1671" y="8594"/>
                      <a:pt x="1796" y="8603"/>
                      <a:pt x="1921" y="8603"/>
                    </a:cubicBezTo>
                    <a:cubicBezTo>
                      <a:pt x="2149" y="8603"/>
                      <a:pt x="2377" y="8574"/>
                      <a:pt x="2604" y="8521"/>
                    </a:cubicBezTo>
                    <a:cubicBezTo>
                      <a:pt x="3337" y="8358"/>
                      <a:pt x="3933" y="7951"/>
                      <a:pt x="4476" y="7409"/>
                    </a:cubicBezTo>
                    <a:cubicBezTo>
                      <a:pt x="5615" y="6297"/>
                      <a:pt x="6239" y="4914"/>
                      <a:pt x="6402" y="3340"/>
                    </a:cubicBezTo>
                    <a:cubicBezTo>
                      <a:pt x="6510" y="2310"/>
                      <a:pt x="6130" y="1415"/>
                      <a:pt x="5425" y="682"/>
                    </a:cubicBezTo>
                    <a:cubicBezTo>
                      <a:pt x="4988" y="231"/>
                      <a:pt x="4427" y="1"/>
                      <a:pt x="3867" y="1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44"/>
              <p:cNvSpPr/>
              <p:nvPr/>
            </p:nvSpPr>
            <p:spPr>
              <a:xfrm>
                <a:off x="2973550" y="705550"/>
                <a:ext cx="114625" cy="169450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6778" extrusionOk="0">
                    <a:moveTo>
                      <a:pt x="2941" y="0"/>
                    </a:moveTo>
                    <a:cubicBezTo>
                      <a:pt x="2639" y="0"/>
                      <a:pt x="2341" y="157"/>
                      <a:pt x="2062" y="475"/>
                    </a:cubicBezTo>
                    <a:cubicBezTo>
                      <a:pt x="787" y="1859"/>
                      <a:pt x="136" y="3486"/>
                      <a:pt x="1" y="5412"/>
                    </a:cubicBezTo>
                    <a:cubicBezTo>
                      <a:pt x="28" y="5575"/>
                      <a:pt x="55" y="5819"/>
                      <a:pt x="109" y="6063"/>
                    </a:cubicBezTo>
                    <a:cubicBezTo>
                      <a:pt x="243" y="6529"/>
                      <a:pt x="521" y="6778"/>
                      <a:pt x="931" y="6778"/>
                    </a:cubicBezTo>
                    <a:cubicBezTo>
                      <a:pt x="1021" y="6778"/>
                      <a:pt x="1118" y="6765"/>
                      <a:pt x="1221" y="6741"/>
                    </a:cubicBezTo>
                    <a:cubicBezTo>
                      <a:pt x="1547" y="6687"/>
                      <a:pt x="1872" y="6578"/>
                      <a:pt x="2143" y="6388"/>
                    </a:cubicBezTo>
                    <a:cubicBezTo>
                      <a:pt x="3662" y="5412"/>
                      <a:pt x="4395" y="3947"/>
                      <a:pt x="4530" y="2184"/>
                    </a:cubicBezTo>
                    <a:cubicBezTo>
                      <a:pt x="4585" y="1533"/>
                      <a:pt x="4313" y="991"/>
                      <a:pt x="3879" y="502"/>
                    </a:cubicBezTo>
                    <a:cubicBezTo>
                      <a:pt x="3575" y="170"/>
                      <a:pt x="3256" y="0"/>
                      <a:pt x="2941" y="0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44"/>
              <p:cNvSpPr/>
              <p:nvPr/>
            </p:nvSpPr>
            <p:spPr>
              <a:xfrm>
                <a:off x="3126800" y="597075"/>
                <a:ext cx="80725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3370" extrusionOk="0">
                    <a:moveTo>
                      <a:pt x="1690" y="801"/>
                    </a:moveTo>
                    <a:cubicBezTo>
                      <a:pt x="1762" y="801"/>
                      <a:pt x="1838" y="819"/>
                      <a:pt x="1926" y="854"/>
                    </a:cubicBezTo>
                    <a:cubicBezTo>
                      <a:pt x="2225" y="1017"/>
                      <a:pt x="2360" y="1180"/>
                      <a:pt x="2360" y="1587"/>
                    </a:cubicBezTo>
                    <a:cubicBezTo>
                      <a:pt x="2306" y="1939"/>
                      <a:pt x="2143" y="2292"/>
                      <a:pt x="1764" y="2482"/>
                    </a:cubicBezTo>
                    <a:cubicBezTo>
                      <a:pt x="1666" y="2543"/>
                      <a:pt x="1563" y="2571"/>
                      <a:pt x="1459" y="2571"/>
                    </a:cubicBezTo>
                    <a:cubicBezTo>
                      <a:pt x="1332" y="2571"/>
                      <a:pt x="1205" y="2529"/>
                      <a:pt x="1086" y="2455"/>
                    </a:cubicBezTo>
                    <a:cubicBezTo>
                      <a:pt x="869" y="2319"/>
                      <a:pt x="814" y="2102"/>
                      <a:pt x="842" y="1858"/>
                    </a:cubicBezTo>
                    <a:cubicBezTo>
                      <a:pt x="923" y="1559"/>
                      <a:pt x="1031" y="1261"/>
                      <a:pt x="1248" y="1044"/>
                    </a:cubicBezTo>
                    <a:cubicBezTo>
                      <a:pt x="1413" y="879"/>
                      <a:pt x="1541" y="801"/>
                      <a:pt x="1690" y="801"/>
                    </a:cubicBezTo>
                    <a:close/>
                    <a:moveTo>
                      <a:pt x="1556" y="0"/>
                    </a:moveTo>
                    <a:cubicBezTo>
                      <a:pt x="1312" y="0"/>
                      <a:pt x="1079" y="39"/>
                      <a:pt x="896" y="122"/>
                    </a:cubicBezTo>
                    <a:cubicBezTo>
                      <a:pt x="814" y="176"/>
                      <a:pt x="679" y="258"/>
                      <a:pt x="625" y="339"/>
                    </a:cubicBezTo>
                    <a:cubicBezTo>
                      <a:pt x="326" y="854"/>
                      <a:pt x="28" y="1370"/>
                      <a:pt x="28" y="1858"/>
                    </a:cubicBezTo>
                    <a:cubicBezTo>
                      <a:pt x="1" y="2672"/>
                      <a:pt x="326" y="3078"/>
                      <a:pt x="977" y="3295"/>
                    </a:cubicBezTo>
                    <a:cubicBezTo>
                      <a:pt x="1142" y="3345"/>
                      <a:pt x="1305" y="3369"/>
                      <a:pt x="1463" y="3369"/>
                    </a:cubicBezTo>
                    <a:cubicBezTo>
                      <a:pt x="1824" y="3369"/>
                      <a:pt x="2159" y="3242"/>
                      <a:pt x="2442" y="2997"/>
                    </a:cubicBezTo>
                    <a:cubicBezTo>
                      <a:pt x="2957" y="2590"/>
                      <a:pt x="3201" y="2021"/>
                      <a:pt x="3228" y="1370"/>
                    </a:cubicBezTo>
                    <a:cubicBezTo>
                      <a:pt x="3228" y="1017"/>
                      <a:pt x="3120" y="691"/>
                      <a:pt x="2849" y="420"/>
                    </a:cubicBezTo>
                    <a:cubicBezTo>
                      <a:pt x="2561" y="151"/>
                      <a:pt x="2036" y="0"/>
                      <a:pt x="1556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44"/>
              <p:cNvSpPr/>
              <p:nvPr/>
            </p:nvSpPr>
            <p:spPr>
              <a:xfrm>
                <a:off x="3147150" y="617075"/>
                <a:ext cx="38675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1771" extrusionOk="0">
                    <a:moveTo>
                      <a:pt x="876" y="1"/>
                    </a:moveTo>
                    <a:cubicBezTo>
                      <a:pt x="727" y="1"/>
                      <a:pt x="599" y="79"/>
                      <a:pt x="434" y="244"/>
                    </a:cubicBezTo>
                    <a:cubicBezTo>
                      <a:pt x="217" y="461"/>
                      <a:pt x="109" y="759"/>
                      <a:pt x="28" y="1058"/>
                    </a:cubicBezTo>
                    <a:cubicBezTo>
                      <a:pt x="0" y="1302"/>
                      <a:pt x="55" y="1519"/>
                      <a:pt x="272" y="1655"/>
                    </a:cubicBezTo>
                    <a:cubicBezTo>
                      <a:pt x="391" y="1729"/>
                      <a:pt x="518" y="1771"/>
                      <a:pt x="645" y="1771"/>
                    </a:cubicBezTo>
                    <a:cubicBezTo>
                      <a:pt x="749" y="1771"/>
                      <a:pt x="852" y="1743"/>
                      <a:pt x="950" y="1682"/>
                    </a:cubicBezTo>
                    <a:cubicBezTo>
                      <a:pt x="1329" y="1492"/>
                      <a:pt x="1492" y="1139"/>
                      <a:pt x="1546" y="787"/>
                    </a:cubicBezTo>
                    <a:cubicBezTo>
                      <a:pt x="1546" y="380"/>
                      <a:pt x="1411" y="217"/>
                      <a:pt x="1112" y="54"/>
                    </a:cubicBezTo>
                    <a:cubicBezTo>
                      <a:pt x="1024" y="19"/>
                      <a:pt x="948" y="1"/>
                      <a:pt x="876" y="1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44"/>
              <p:cNvSpPr/>
              <p:nvPr/>
            </p:nvSpPr>
            <p:spPr>
              <a:xfrm>
                <a:off x="3263775" y="715375"/>
                <a:ext cx="96875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810" extrusionOk="0">
                    <a:moveTo>
                      <a:pt x="2089" y="543"/>
                    </a:moveTo>
                    <a:cubicBezTo>
                      <a:pt x="2767" y="788"/>
                      <a:pt x="2930" y="1032"/>
                      <a:pt x="2794" y="1601"/>
                    </a:cubicBezTo>
                    <a:cubicBezTo>
                      <a:pt x="2713" y="2008"/>
                      <a:pt x="2523" y="2415"/>
                      <a:pt x="2198" y="2686"/>
                    </a:cubicBezTo>
                    <a:cubicBezTo>
                      <a:pt x="2062" y="2822"/>
                      <a:pt x="1845" y="2930"/>
                      <a:pt x="1655" y="2985"/>
                    </a:cubicBezTo>
                    <a:cubicBezTo>
                      <a:pt x="1605" y="2996"/>
                      <a:pt x="1557" y="3002"/>
                      <a:pt x="1511" y="3002"/>
                    </a:cubicBezTo>
                    <a:cubicBezTo>
                      <a:pt x="1232" y="3002"/>
                      <a:pt x="1035" y="2799"/>
                      <a:pt x="1059" y="2496"/>
                    </a:cubicBezTo>
                    <a:cubicBezTo>
                      <a:pt x="1059" y="2171"/>
                      <a:pt x="1167" y="1845"/>
                      <a:pt x="1276" y="1547"/>
                    </a:cubicBezTo>
                    <a:cubicBezTo>
                      <a:pt x="1465" y="1140"/>
                      <a:pt x="1791" y="842"/>
                      <a:pt x="2089" y="543"/>
                    </a:cubicBezTo>
                    <a:close/>
                    <a:moveTo>
                      <a:pt x="2104" y="0"/>
                    </a:moveTo>
                    <a:cubicBezTo>
                      <a:pt x="2081" y="0"/>
                      <a:pt x="2058" y="0"/>
                      <a:pt x="2035" y="1"/>
                    </a:cubicBezTo>
                    <a:cubicBezTo>
                      <a:pt x="1927" y="28"/>
                      <a:pt x="1655" y="28"/>
                      <a:pt x="1438" y="137"/>
                    </a:cubicBezTo>
                    <a:cubicBezTo>
                      <a:pt x="462" y="706"/>
                      <a:pt x="1" y="1981"/>
                      <a:pt x="272" y="2903"/>
                    </a:cubicBezTo>
                    <a:cubicBezTo>
                      <a:pt x="408" y="3419"/>
                      <a:pt x="814" y="3717"/>
                      <a:pt x="1357" y="3798"/>
                    </a:cubicBezTo>
                    <a:cubicBezTo>
                      <a:pt x="1423" y="3806"/>
                      <a:pt x="1489" y="3810"/>
                      <a:pt x="1553" y="3810"/>
                    </a:cubicBezTo>
                    <a:cubicBezTo>
                      <a:pt x="1935" y="3810"/>
                      <a:pt x="2280" y="3674"/>
                      <a:pt x="2605" y="3419"/>
                    </a:cubicBezTo>
                    <a:cubicBezTo>
                      <a:pt x="3147" y="2985"/>
                      <a:pt x="3445" y="2388"/>
                      <a:pt x="3608" y="1737"/>
                    </a:cubicBezTo>
                    <a:cubicBezTo>
                      <a:pt x="3874" y="699"/>
                      <a:pt x="3305" y="0"/>
                      <a:pt x="2104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44"/>
              <p:cNvSpPr/>
              <p:nvPr/>
            </p:nvSpPr>
            <p:spPr>
              <a:xfrm>
                <a:off x="3289650" y="728950"/>
                <a:ext cx="47400" cy="61475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2459" extrusionOk="0">
                    <a:moveTo>
                      <a:pt x="1054" y="0"/>
                    </a:moveTo>
                    <a:cubicBezTo>
                      <a:pt x="756" y="299"/>
                      <a:pt x="430" y="597"/>
                      <a:pt x="241" y="1004"/>
                    </a:cubicBezTo>
                    <a:cubicBezTo>
                      <a:pt x="132" y="1302"/>
                      <a:pt x="24" y="1628"/>
                      <a:pt x="24" y="1953"/>
                    </a:cubicBezTo>
                    <a:cubicBezTo>
                      <a:pt x="0" y="2256"/>
                      <a:pt x="197" y="2459"/>
                      <a:pt x="476" y="2459"/>
                    </a:cubicBezTo>
                    <a:cubicBezTo>
                      <a:pt x="522" y="2459"/>
                      <a:pt x="570" y="2453"/>
                      <a:pt x="620" y="2442"/>
                    </a:cubicBezTo>
                    <a:cubicBezTo>
                      <a:pt x="810" y="2387"/>
                      <a:pt x="1027" y="2279"/>
                      <a:pt x="1163" y="2143"/>
                    </a:cubicBezTo>
                    <a:cubicBezTo>
                      <a:pt x="1488" y="1872"/>
                      <a:pt x="1678" y="1465"/>
                      <a:pt x="1759" y="1058"/>
                    </a:cubicBezTo>
                    <a:cubicBezTo>
                      <a:pt x="1895" y="489"/>
                      <a:pt x="1732" y="245"/>
                      <a:pt x="1054" y="0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44"/>
              <p:cNvSpPr/>
              <p:nvPr/>
            </p:nvSpPr>
            <p:spPr>
              <a:xfrm>
                <a:off x="3166125" y="1076575"/>
                <a:ext cx="66500" cy="6220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2488" extrusionOk="0">
                    <a:moveTo>
                      <a:pt x="1737" y="824"/>
                    </a:moveTo>
                    <a:lnTo>
                      <a:pt x="1737" y="824"/>
                    </a:lnTo>
                    <a:cubicBezTo>
                      <a:pt x="1655" y="1420"/>
                      <a:pt x="1520" y="1556"/>
                      <a:pt x="977" y="1583"/>
                    </a:cubicBezTo>
                    <a:cubicBezTo>
                      <a:pt x="1086" y="1203"/>
                      <a:pt x="1384" y="1041"/>
                      <a:pt x="1737" y="824"/>
                    </a:cubicBezTo>
                    <a:close/>
                    <a:moveTo>
                      <a:pt x="1801" y="0"/>
                    </a:moveTo>
                    <a:cubicBezTo>
                      <a:pt x="1685" y="0"/>
                      <a:pt x="1563" y="21"/>
                      <a:pt x="1438" y="64"/>
                    </a:cubicBezTo>
                    <a:cubicBezTo>
                      <a:pt x="950" y="254"/>
                      <a:pt x="570" y="552"/>
                      <a:pt x="272" y="986"/>
                    </a:cubicBezTo>
                    <a:cubicBezTo>
                      <a:pt x="1" y="1366"/>
                      <a:pt x="1" y="1773"/>
                      <a:pt x="272" y="2098"/>
                    </a:cubicBezTo>
                    <a:cubicBezTo>
                      <a:pt x="482" y="2350"/>
                      <a:pt x="756" y="2488"/>
                      <a:pt x="1069" y="2488"/>
                    </a:cubicBezTo>
                    <a:cubicBezTo>
                      <a:pt x="1162" y="2488"/>
                      <a:pt x="1258" y="2476"/>
                      <a:pt x="1357" y="2451"/>
                    </a:cubicBezTo>
                    <a:cubicBezTo>
                      <a:pt x="1791" y="2315"/>
                      <a:pt x="2171" y="2071"/>
                      <a:pt x="2442" y="1692"/>
                    </a:cubicBezTo>
                    <a:cubicBezTo>
                      <a:pt x="2578" y="1475"/>
                      <a:pt x="2632" y="1203"/>
                      <a:pt x="2659" y="1095"/>
                    </a:cubicBezTo>
                    <a:lnTo>
                      <a:pt x="2659" y="878"/>
                    </a:lnTo>
                    <a:cubicBezTo>
                      <a:pt x="2637" y="335"/>
                      <a:pt x="2267" y="0"/>
                      <a:pt x="1801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44"/>
              <p:cNvSpPr/>
              <p:nvPr/>
            </p:nvSpPr>
            <p:spPr>
              <a:xfrm>
                <a:off x="3190550" y="1097150"/>
                <a:ext cx="19000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761" extrusionOk="0">
                    <a:moveTo>
                      <a:pt x="760" y="1"/>
                    </a:moveTo>
                    <a:cubicBezTo>
                      <a:pt x="407" y="218"/>
                      <a:pt x="109" y="380"/>
                      <a:pt x="0" y="760"/>
                    </a:cubicBezTo>
                    <a:cubicBezTo>
                      <a:pt x="543" y="733"/>
                      <a:pt x="678" y="597"/>
                      <a:pt x="760" y="1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44"/>
              <p:cNvSpPr/>
              <p:nvPr/>
            </p:nvSpPr>
            <p:spPr>
              <a:xfrm>
                <a:off x="3290900" y="1044950"/>
                <a:ext cx="61725" cy="556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225" extrusionOk="0">
                    <a:moveTo>
                      <a:pt x="1547" y="624"/>
                    </a:moveTo>
                    <a:lnTo>
                      <a:pt x="1547" y="624"/>
                    </a:lnTo>
                    <a:cubicBezTo>
                      <a:pt x="1492" y="1221"/>
                      <a:pt x="1438" y="1275"/>
                      <a:pt x="977" y="1275"/>
                    </a:cubicBezTo>
                    <a:cubicBezTo>
                      <a:pt x="1031" y="1004"/>
                      <a:pt x="1248" y="868"/>
                      <a:pt x="1547" y="624"/>
                    </a:cubicBezTo>
                    <a:close/>
                    <a:moveTo>
                      <a:pt x="1682" y="0"/>
                    </a:moveTo>
                    <a:cubicBezTo>
                      <a:pt x="1113" y="81"/>
                      <a:pt x="570" y="298"/>
                      <a:pt x="245" y="814"/>
                    </a:cubicBezTo>
                    <a:cubicBezTo>
                      <a:pt x="55" y="1085"/>
                      <a:pt x="1" y="1411"/>
                      <a:pt x="163" y="1736"/>
                    </a:cubicBezTo>
                    <a:cubicBezTo>
                      <a:pt x="353" y="2089"/>
                      <a:pt x="679" y="2197"/>
                      <a:pt x="1004" y="2224"/>
                    </a:cubicBezTo>
                    <a:cubicBezTo>
                      <a:pt x="1655" y="2224"/>
                      <a:pt x="2306" y="1682"/>
                      <a:pt x="2415" y="1085"/>
                    </a:cubicBezTo>
                    <a:cubicBezTo>
                      <a:pt x="2469" y="732"/>
                      <a:pt x="2388" y="434"/>
                      <a:pt x="2116" y="190"/>
                    </a:cubicBezTo>
                    <a:cubicBezTo>
                      <a:pt x="2008" y="109"/>
                      <a:pt x="1818" y="0"/>
                      <a:pt x="168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44"/>
              <p:cNvSpPr/>
              <p:nvPr/>
            </p:nvSpPr>
            <p:spPr>
              <a:xfrm>
                <a:off x="3315325" y="1060525"/>
                <a:ext cx="14250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652" extrusionOk="0">
                    <a:moveTo>
                      <a:pt x="570" y="1"/>
                    </a:moveTo>
                    <a:lnTo>
                      <a:pt x="570" y="1"/>
                    </a:lnTo>
                    <a:cubicBezTo>
                      <a:pt x="271" y="245"/>
                      <a:pt x="54" y="381"/>
                      <a:pt x="0" y="652"/>
                    </a:cubicBezTo>
                    <a:cubicBezTo>
                      <a:pt x="461" y="652"/>
                      <a:pt x="515" y="598"/>
                      <a:pt x="570" y="1"/>
                    </a:cubicBezTo>
                    <a:close/>
                  </a:path>
                </a:pathLst>
              </a:custGeom>
              <a:solidFill>
                <a:srgbClr val="FEC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3" name="Google Shape;423;p44"/>
          <p:cNvGrpSpPr/>
          <p:nvPr/>
        </p:nvGrpSpPr>
        <p:grpSpPr>
          <a:xfrm>
            <a:off x="379772" y="3190408"/>
            <a:ext cx="1049044" cy="1003065"/>
            <a:chOff x="5047850" y="2794950"/>
            <a:chExt cx="1095150" cy="1047150"/>
          </a:xfrm>
        </p:grpSpPr>
        <p:sp>
          <p:nvSpPr>
            <p:cNvPr id="424" name="Google Shape;424;p44"/>
            <p:cNvSpPr/>
            <p:nvPr/>
          </p:nvSpPr>
          <p:spPr>
            <a:xfrm>
              <a:off x="5047850" y="2794950"/>
              <a:ext cx="1095150" cy="1047150"/>
            </a:xfrm>
            <a:custGeom>
              <a:avLst/>
              <a:gdLst/>
              <a:ahLst/>
              <a:cxnLst/>
              <a:rect l="l" t="t" r="r" b="b"/>
              <a:pathLst>
                <a:path w="43806" h="41886" extrusionOk="0">
                  <a:moveTo>
                    <a:pt x="11284" y="6001"/>
                  </a:moveTo>
                  <a:cubicBezTo>
                    <a:pt x="11501" y="6489"/>
                    <a:pt x="11664" y="6869"/>
                    <a:pt x="11827" y="7276"/>
                  </a:cubicBezTo>
                  <a:cubicBezTo>
                    <a:pt x="11935" y="7493"/>
                    <a:pt x="11935" y="7737"/>
                    <a:pt x="11745" y="7927"/>
                  </a:cubicBezTo>
                  <a:cubicBezTo>
                    <a:pt x="11176" y="8496"/>
                    <a:pt x="10606" y="9039"/>
                    <a:pt x="10009" y="9636"/>
                  </a:cubicBezTo>
                  <a:cubicBezTo>
                    <a:pt x="9602" y="9283"/>
                    <a:pt x="9196" y="8985"/>
                    <a:pt x="8762" y="8632"/>
                  </a:cubicBezTo>
                  <a:cubicBezTo>
                    <a:pt x="9602" y="7764"/>
                    <a:pt x="10389" y="6923"/>
                    <a:pt x="11284" y="6001"/>
                  </a:cubicBezTo>
                  <a:close/>
                  <a:moveTo>
                    <a:pt x="8138" y="9229"/>
                  </a:moveTo>
                  <a:cubicBezTo>
                    <a:pt x="8545" y="9608"/>
                    <a:pt x="8924" y="9961"/>
                    <a:pt x="9331" y="10341"/>
                  </a:cubicBezTo>
                  <a:cubicBezTo>
                    <a:pt x="8707" y="10992"/>
                    <a:pt x="8084" y="11588"/>
                    <a:pt x="7460" y="12239"/>
                  </a:cubicBezTo>
                  <a:cubicBezTo>
                    <a:pt x="6782" y="11995"/>
                    <a:pt x="6510" y="11805"/>
                    <a:pt x="6049" y="11399"/>
                  </a:cubicBezTo>
                  <a:cubicBezTo>
                    <a:pt x="6727" y="10666"/>
                    <a:pt x="7460" y="9988"/>
                    <a:pt x="8138" y="9229"/>
                  </a:cubicBezTo>
                  <a:close/>
                  <a:moveTo>
                    <a:pt x="8984" y="881"/>
                  </a:moveTo>
                  <a:cubicBezTo>
                    <a:pt x="9035" y="881"/>
                    <a:pt x="9087" y="888"/>
                    <a:pt x="9141" y="902"/>
                  </a:cubicBezTo>
                  <a:cubicBezTo>
                    <a:pt x="9304" y="956"/>
                    <a:pt x="9494" y="1010"/>
                    <a:pt x="9657" y="1092"/>
                  </a:cubicBezTo>
                  <a:cubicBezTo>
                    <a:pt x="10687" y="1607"/>
                    <a:pt x="11637" y="2231"/>
                    <a:pt x="12505" y="2963"/>
                  </a:cubicBezTo>
                  <a:cubicBezTo>
                    <a:pt x="12993" y="3370"/>
                    <a:pt x="13346" y="3885"/>
                    <a:pt x="13644" y="4428"/>
                  </a:cubicBezTo>
                  <a:cubicBezTo>
                    <a:pt x="14241" y="5513"/>
                    <a:pt x="14566" y="6679"/>
                    <a:pt x="14729" y="7927"/>
                  </a:cubicBezTo>
                  <a:cubicBezTo>
                    <a:pt x="14865" y="9066"/>
                    <a:pt x="14919" y="10205"/>
                    <a:pt x="14729" y="11317"/>
                  </a:cubicBezTo>
                  <a:cubicBezTo>
                    <a:pt x="14675" y="11561"/>
                    <a:pt x="14620" y="11778"/>
                    <a:pt x="14566" y="11995"/>
                  </a:cubicBezTo>
                  <a:cubicBezTo>
                    <a:pt x="14051" y="12131"/>
                    <a:pt x="13590" y="12348"/>
                    <a:pt x="13047" y="12402"/>
                  </a:cubicBezTo>
                  <a:cubicBezTo>
                    <a:pt x="13074" y="12050"/>
                    <a:pt x="13101" y="11751"/>
                    <a:pt x="13129" y="11453"/>
                  </a:cubicBezTo>
                  <a:cubicBezTo>
                    <a:pt x="13264" y="10287"/>
                    <a:pt x="13237" y="9147"/>
                    <a:pt x="12993" y="7981"/>
                  </a:cubicBezTo>
                  <a:cubicBezTo>
                    <a:pt x="12722" y="6625"/>
                    <a:pt x="12071" y="5404"/>
                    <a:pt x="11176" y="4346"/>
                  </a:cubicBezTo>
                  <a:cubicBezTo>
                    <a:pt x="10715" y="3777"/>
                    <a:pt x="10172" y="3289"/>
                    <a:pt x="9630" y="2773"/>
                  </a:cubicBezTo>
                  <a:cubicBezTo>
                    <a:pt x="9413" y="2529"/>
                    <a:pt x="9141" y="2339"/>
                    <a:pt x="8897" y="2095"/>
                  </a:cubicBezTo>
                  <a:cubicBezTo>
                    <a:pt x="8762" y="1960"/>
                    <a:pt x="8653" y="1824"/>
                    <a:pt x="8572" y="1661"/>
                  </a:cubicBezTo>
                  <a:cubicBezTo>
                    <a:pt x="8463" y="1444"/>
                    <a:pt x="8436" y="1227"/>
                    <a:pt x="8599" y="1064"/>
                  </a:cubicBezTo>
                  <a:cubicBezTo>
                    <a:pt x="8701" y="942"/>
                    <a:pt x="8833" y="881"/>
                    <a:pt x="8984" y="881"/>
                  </a:cubicBezTo>
                  <a:close/>
                  <a:moveTo>
                    <a:pt x="12125" y="8578"/>
                  </a:moveTo>
                  <a:cubicBezTo>
                    <a:pt x="12450" y="10042"/>
                    <a:pt x="12179" y="11371"/>
                    <a:pt x="12125" y="12728"/>
                  </a:cubicBezTo>
                  <a:cubicBezTo>
                    <a:pt x="11488" y="12904"/>
                    <a:pt x="10871" y="13012"/>
                    <a:pt x="10250" y="13012"/>
                  </a:cubicBezTo>
                  <a:cubicBezTo>
                    <a:pt x="9630" y="13012"/>
                    <a:pt x="9006" y="12904"/>
                    <a:pt x="8355" y="12646"/>
                  </a:cubicBezTo>
                  <a:cubicBezTo>
                    <a:pt x="9630" y="11290"/>
                    <a:pt x="10959" y="10097"/>
                    <a:pt x="12125" y="8578"/>
                  </a:cubicBezTo>
                  <a:close/>
                  <a:moveTo>
                    <a:pt x="20615" y="15738"/>
                  </a:moveTo>
                  <a:cubicBezTo>
                    <a:pt x="21130" y="15766"/>
                    <a:pt x="21591" y="16037"/>
                    <a:pt x="22134" y="16362"/>
                  </a:cubicBezTo>
                  <a:cubicBezTo>
                    <a:pt x="21347" y="17122"/>
                    <a:pt x="20615" y="17800"/>
                    <a:pt x="19855" y="18505"/>
                  </a:cubicBezTo>
                  <a:cubicBezTo>
                    <a:pt x="19448" y="18315"/>
                    <a:pt x="19177" y="18017"/>
                    <a:pt x="18825" y="17773"/>
                  </a:cubicBezTo>
                  <a:cubicBezTo>
                    <a:pt x="19123" y="17176"/>
                    <a:pt x="19638" y="16579"/>
                    <a:pt x="20615" y="15738"/>
                  </a:cubicBezTo>
                  <a:close/>
                  <a:moveTo>
                    <a:pt x="18084" y="15371"/>
                  </a:moveTo>
                  <a:cubicBezTo>
                    <a:pt x="18810" y="15371"/>
                    <a:pt x="18960" y="15431"/>
                    <a:pt x="19340" y="15576"/>
                  </a:cubicBezTo>
                  <a:cubicBezTo>
                    <a:pt x="18336" y="16823"/>
                    <a:pt x="17251" y="17990"/>
                    <a:pt x="15977" y="19129"/>
                  </a:cubicBezTo>
                  <a:cubicBezTo>
                    <a:pt x="15570" y="17908"/>
                    <a:pt x="15353" y="16796"/>
                    <a:pt x="15353" y="15603"/>
                  </a:cubicBezTo>
                  <a:cubicBezTo>
                    <a:pt x="15597" y="15434"/>
                    <a:pt x="15867" y="15408"/>
                    <a:pt x="16127" y="15408"/>
                  </a:cubicBezTo>
                  <a:cubicBezTo>
                    <a:pt x="16243" y="15408"/>
                    <a:pt x="16356" y="15413"/>
                    <a:pt x="16465" y="15413"/>
                  </a:cubicBezTo>
                  <a:cubicBezTo>
                    <a:pt x="17215" y="15386"/>
                    <a:pt x="17722" y="15371"/>
                    <a:pt x="18084" y="15371"/>
                  </a:cubicBezTo>
                  <a:close/>
                  <a:moveTo>
                    <a:pt x="18201" y="18369"/>
                  </a:moveTo>
                  <a:cubicBezTo>
                    <a:pt x="18499" y="18614"/>
                    <a:pt x="18797" y="18885"/>
                    <a:pt x="19150" y="19156"/>
                  </a:cubicBezTo>
                  <a:cubicBezTo>
                    <a:pt x="18418" y="19861"/>
                    <a:pt x="17685" y="20512"/>
                    <a:pt x="16953" y="21217"/>
                  </a:cubicBezTo>
                  <a:cubicBezTo>
                    <a:pt x="16655" y="20892"/>
                    <a:pt x="16492" y="20566"/>
                    <a:pt x="16356" y="20160"/>
                  </a:cubicBezTo>
                  <a:cubicBezTo>
                    <a:pt x="16926" y="19563"/>
                    <a:pt x="17468" y="18912"/>
                    <a:pt x="18201" y="18369"/>
                  </a:cubicBezTo>
                  <a:close/>
                  <a:moveTo>
                    <a:pt x="25741" y="19346"/>
                  </a:moveTo>
                  <a:cubicBezTo>
                    <a:pt x="25904" y="19590"/>
                    <a:pt x="26012" y="19807"/>
                    <a:pt x="26148" y="20024"/>
                  </a:cubicBezTo>
                  <a:cubicBezTo>
                    <a:pt x="25633" y="20892"/>
                    <a:pt x="24873" y="21489"/>
                    <a:pt x="24249" y="22248"/>
                  </a:cubicBezTo>
                  <a:cubicBezTo>
                    <a:pt x="23897" y="22031"/>
                    <a:pt x="23626" y="21814"/>
                    <a:pt x="23273" y="21570"/>
                  </a:cubicBezTo>
                  <a:cubicBezTo>
                    <a:pt x="24114" y="20838"/>
                    <a:pt x="24900" y="20105"/>
                    <a:pt x="25741" y="19346"/>
                  </a:cubicBezTo>
                  <a:close/>
                  <a:moveTo>
                    <a:pt x="22975" y="16823"/>
                  </a:moveTo>
                  <a:cubicBezTo>
                    <a:pt x="23788" y="17339"/>
                    <a:pt x="24548" y="17881"/>
                    <a:pt x="25226" y="18641"/>
                  </a:cubicBezTo>
                  <a:cubicBezTo>
                    <a:pt x="23246" y="20349"/>
                    <a:pt x="21293" y="22031"/>
                    <a:pt x="19340" y="23686"/>
                  </a:cubicBezTo>
                  <a:cubicBezTo>
                    <a:pt x="18580" y="23279"/>
                    <a:pt x="17957" y="22736"/>
                    <a:pt x="17523" y="22004"/>
                  </a:cubicBezTo>
                  <a:cubicBezTo>
                    <a:pt x="19313" y="20295"/>
                    <a:pt x="21130" y="18586"/>
                    <a:pt x="22975" y="16823"/>
                  </a:cubicBezTo>
                  <a:close/>
                  <a:moveTo>
                    <a:pt x="22649" y="22167"/>
                  </a:moveTo>
                  <a:cubicBezTo>
                    <a:pt x="22920" y="22411"/>
                    <a:pt x="23219" y="22628"/>
                    <a:pt x="23517" y="22899"/>
                  </a:cubicBezTo>
                  <a:cubicBezTo>
                    <a:pt x="22920" y="23523"/>
                    <a:pt x="22351" y="24093"/>
                    <a:pt x="21673" y="24744"/>
                  </a:cubicBezTo>
                  <a:cubicBezTo>
                    <a:pt x="21239" y="24744"/>
                    <a:pt x="20805" y="24472"/>
                    <a:pt x="20344" y="24255"/>
                  </a:cubicBezTo>
                  <a:cubicBezTo>
                    <a:pt x="20615" y="23794"/>
                    <a:pt x="21862" y="22655"/>
                    <a:pt x="22649" y="22167"/>
                  </a:cubicBezTo>
                  <a:close/>
                  <a:moveTo>
                    <a:pt x="26528" y="20919"/>
                  </a:moveTo>
                  <a:cubicBezTo>
                    <a:pt x="26989" y="21597"/>
                    <a:pt x="26962" y="22330"/>
                    <a:pt x="27043" y="23008"/>
                  </a:cubicBezTo>
                  <a:cubicBezTo>
                    <a:pt x="27152" y="23659"/>
                    <a:pt x="27152" y="24310"/>
                    <a:pt x="26989" y="24988"/>
                  </a:cubicBezTo>
                  <a:cubicBezTo>
                    <a:pt x="26197" y="25049"/>
                    <a:pt x="25422" y="25084"/>
                    <a:pt x="24640" y="25084"/>
                  </a:cubicBezTo>
                  <a:cubicBezTo>
                    <a:pt x="24030" y="25084"/>
                    <a:pt x="23415" y="25062"/>
                    <a:pt x="22785" y="25015"/>
                  </a:cubicBezTo>
                  <a:cubicBezTo>
                    <a:pt x="23002" y="24608"/>
                    <a:pt x="23300" y="24418"/>
                    <a:pt x="23571" y="24201"/>
                  </a:cubicBezTo>
                  <a:cubicBezTo>
                    <a:pt x="23843" y="23930"/>
                    <a:pt x="24141" y="23713"/>
                    <a:pt x="24412" y="23442"/>
                  </a:cubicBezTo>
                  <a:cubicBezTo>
                    <a:pt x="24683" y="23197"/>
                    <a:pt x="24900" y="22953"/>
                    <a:pt x="25144" y="22682"/>
                  </a:cubicBezTo>
                  <a:cubicBezTo>
                    <a:pt x="25389" y="22384"/>
                    <a:pt x="25633" y="22113"/>
                    <a:pt x="25877" y="21814"/>
                  </a:cubicBezTo>
                  <a:cubicBezTo>
                    <a:pt x="26094" y="21543"/>
                    <a:pt x="26284" y="21245"/>
                    <a:pt x="26528" y="20919"/>
                  </a:cubicBezTo>
                  <a:close/>
                  <a:moveTo>
                    <a:pt x="14431" y="15657"/>
                  </a:moveTo>
                  <a:cubicBezTo>
                    <a:pt x="14458" y="15928"/>
                    <a:pt x="14485" y="16118"/>
                    <a:pt x="14512" y="16335"/>
                  </a:cubicBezTo>
                  <a:cubicBezTo>
                    <a:pt x="14593" y="17664"/>
                    <a:pt x="14919" y="18912"/>
                    <a:pt x="15407" y="20132"/>
                  </a:cubicBezTo>
                  <a:cubicBezTo>
                    <a:pt x="16682" y="23387"/>
                    <a:pt x="19096" y="25286"/>
                    <a:pt x="22513" y="25883"/>
                  </a:cubicBezTo>
                  <a:cubicBezTo>
                    <a:pt x="22959" y="25957"/>
                    <a:pt x="23409" y="25975"/>
                    <a:pt x="23863" y="25975"/>
                  </a:cubicBezTo>
                  <a:cubicBezTo>
                    <a:pt x="24283" y="25975"/>
                    <a:pt x="24705" y="25959"/>
                    <a:pt x="25128" y="25959"/>
                  </a:cubicBezTo>
                  <a:cubicBezTo>
                    <a:pt x="25251" y="25959"/>
                    <a:pt x="25374" y="25961"/>
                    <a:pt x="25497" y="25964"/>
                  </a:cubicBezTo>
                  <a:cubicBezTo>
                    <a:pt x="25844" y="25964"/>
                    <a:pt x="26191" y="25929"/>
                    <a:pt x="26566" y="25929"/>
                  </a:cubicBezTo>
                  <a:cubicBezTo>
                    <a:pt x="26660" y="25929"/>
                    <a:pt x="26756" y="25932"/>
                    <a:pt x="26853" y="25937"/>
                  </a:cubicBezTo>
                  <a:cubicBezTo>
                    <a:pt x="26826" y="26696"/>
                    <a:pt x="26663" y="27347"/>
                    <a:pt x="26392" y="28025"/>
                  </a:cubicBezTo>
                  <a:cubicBezTo>
                    <a:pt x="26014" y="28050"/>
                    <a:pt x="25642" y="28063"/>
                    <a:pt x="25272" y="28063"/>
                  </a:cubicBezTo>
                  <a:cubicBezTo>
                    <a:pt x="24820" y="28063"/>
                    <a:pt x="24372" y="28043"/>
                    <a:pt x="23924" y="27998"/>
                  </a:cubicBezTo>
                  <a:cubicBezTo>
                    <a:pt x="22758" y="27890"/>
                    <a:pt x="21618" y="27700"/>
                    <a:pt x="20506" y="27320"/>
                  </a:cubicBezTo>
                  <a:cubicBezTo>
                    <a:pt x="19693" y="27049"/>
                    <a:pt x="18906" y="26696"/>
                    <a:pt x="18174" y="26262"/>
                  </a:cubicBezTo>
                  <a:cubicBezTo>
                    <a:pt x="16302" y="25150"/>
                    <a:pt x="14973" y="23604"/>
                    <a:pt x="14132" y="21624"/>
                  </a:cubicBezTo>
                  <a:cubicBezTo>
                    <a:pt x="13454" y="19970"/>
                    <a:pt x="13074" y="18288"/>
                    <a:pt x="13129" y="16498"/>
                  </a:cubicBezTo>
                  <a:cubicBezTo>
                    <a:pt x="13156" y="16417"/>
                    <a:pt x="13156" y="16308"/>
                    <a:pt x="13156" y="16227"/>
                  </a:cubicBezTo>
                  <a:cubicBezTo>
                    <a:pt x="13156" y="16172"/>
                    <a:pt x="13183" y="16118"/>
                    <a:pt x="13237" y="15955"/>
                  </a:cubicBezTo>
                  <a:cubicBezTo>
                    <a:pt x="13590" y="15874"/>
                    <a:pt x="13969" y="15766"/>
                    <a:pt x="14431" y="15657"/>
                  </a:cubicBezTo>
                  <a:close/>
                  <a:moveTo>
                    <a:pt x="30715" y="28466"/>
                  </a:moveTo>
                  <a:cubicBezTo>
                    <a:pt x="30881" y="28466"/>
                    <a:pt x="31044" y="28487"/>
                    <a:pt x="31193" y="28487"/>
                  </a:cubicBezTo>
                  <a:cubicBezTo>
                    <a:pt x="31302" y="28478"/>
                    <a:pt x="31410" y="28475"/>
                    <a:pt x="31519" y="28475"/>
                  </a:cubicBezTo>
                  <a:cubicBezTo>
                    <a:pt x="31736" y="28475"/>
                    <a:pt x="31953" y="28487"/>
                    <a:pt x="32170" y="28487"/>
                  </a:cubicBezTo>
                  <a:cubicBezTo>
                    <a:pt x="32197" y="28541"/>
                    <a:pt x="32197" y="28568"/>
                    <a:pt x="32197" y="28622"/>
                  </a:cubicBezTo>
                  <a:cubicBezTo>
                    <a:pt x="31437" y="29246"/>
                    <a:pt x="30678" y="29870"/>
                    <a:pt x="29918" y="30521"/>
                  </a:cubicBezTo>
                  <a:cubicBezTo>
                    <a:pt x="29891" y="30534"/>
                    <a:pt x="29864" y="30534"/>
                    <a:pt x="29840" y="30534"/>
                  </a:cubicBezTo>
                  <a:cubicBezTo>
                    <a:pt x="29817" y="30534"/>
                    <a:pt x="29796" y="30534"/>
                    <a:pt x="29783" y="30548"/>
                  </a:cubicBezTo>
                  <a:cubicBezTo>
                    <a:pt x="29756" y="30494"/>
                    <a:pt x="29728" y="30440"/>
                    <a:pt x="29728" y="30412"/>
                  </a:cubicBezTo>
                  <a:cubicBezTo>
                    <a:pt x="29891" y="29816"/>
                    <a:pt x="30054" y="29192"/>
                    <a:pt x="30217" y="28568"/>
                  </a:cubicBezTo>
                  <a:cubicBezTo>
                    <a:pt x="30379" y="28487"/>
                    <a:pt x="30549" y="28466"/>
                    <a:pt x="30715" y="28466"/>
                  </a:cubicBezTo>
                  <a:close/>
                  <a:moveTo>
                    <a:pt x="33417" y="28649"/>
                  </a:moveTo>
                  <a:cubicBezTo>
                    <a:pt x="33878" y="28758"/>
                    <a:pt x="34339" y="28812"/>
                    <a:pt x="34773" y="29056"/>
                  </a:cubicBezTo>
                  <a:cubicBezTo>
                    <a:pt x="34394" y="29544"/>
                    <a:pt x="33471" y="30358"/>
                    <a:pt x="32576" y="30928"/>
                  </a:cubicBezTo>
                  <a:cubicBezTo>
                    <a:pt x="32468" y="30819"/>
                    <a:pt x="32332" y="30684"/>
                    <a:pt x="32224" y="30548"/>
                  </a:cubicBezTo>
                  <a:cubicBezTo>
                    <a:pt x="32088" y="30412"/>
                    <a:pt x="31980" y="30277"/>
                    <a:pt x="31817" y="30114"/>
                  </a:cubicBezTo>
                  <a:cubicBezTo>
                    <a:pt x="32359" y="29599"/>
                    <a:pt x="32875" y="29138"/>
                    <a:pt x="33417" y="28649"/>
                  </a:cubicBezTo>
                  <a:close/>
                  <a:moveTo>
                    <a:pt x="31085" y="30738"/>
                  </a:moveTo>
                  <a:cubicBezTo>
                    <a:pt x="31329" y="31009"/>
                    <a:pt x="31573" y="31253"/>
                    <a:pt x="31844" y="31552"/>
                  </a:cubicBezTo>
                  <a:cubicBezTo>
                    <a:pt x="31193" y="32148"/>
                    <a:pt x="30515" y="32637"/>
                    <a:pt x="29810" y="33152"/>
                  </a:cubicBezTo>
                  <a:cubicBezTo>
                    <a:pt x="29566" y="32854"/>
                    <a:pt x="29511" y="32555"/>
                    <a:pt x="29511" y="32257"/>
                  </a:cubicBezTo>
                  <a:cubicBezTo>
                    <a:pt x="29539" y="32121"/>
                    <a:pt x="29593" y="31958"/>
                    <a:pt x="29674" y="31877"/>
                  </a:cubicBezTo>
                  <a:cubicBezTo>
                    <a:pt x="30108" y="31470"/>
                    <a:pt x="30542" y="31090"/>
                    <a:pt x="31085" y="30738"/>
                  </a:cubicBezTo>
                  <a:close/>
                  <a:moveTo>
                    <a:pt x="32303" y="25454"/>
                  </a:moveTo>
                  <a:cubicBezTo>
                    <a:pt x="33960" y="25454"/>
                    <a:pt x="35574" y="25769"/>
                    <a:pt x="37106" y="26588"/>
                  </a:cubicBezTo>
                  <a:cubicBezTo>
                    <a:pt x="38598" y="27402"/>
                    <a:pt x="39927" y="28405"/>
                    <a:pt x="41012" y="29734"/>
                  </a:cubicBezTo>
                  <a:cubicBezTo>
                    <a:pt x="41446" y="30250"/>
                    <a:pt x="41880" y="30738"/>
                    <a:pt x="42314" y="31226"/>
                  </a:cubicBezTo>
                  <a:cubicBezTo>
                    <a:pt x="42694" y="31687"/>
                    <a:pt x="42883" y="32203"/>
                    <a:pt x="42802" y="32826"/>
                  </a:cubicBezTo>
                  <a:cubicBezTo>
                    <a:pt x="42775" y="33071"/>
                    <a:pt x="42666" y="33315"/>
                    <a:pt x="42477" y="33505"/>
                  </a:cubicBezTo>
                  <a:cubicBezTo>
                    <a:pt x="42296" y="33700"/>
                    <a:pt x="42107" y="33795"/>
                    <a:pt x="41910" y="33795"/>
                  </a:cubicBezTo>
                  <a:cubicBezTo>
                    <a:pt x="41752" y="33795"/>
                    <a:pt x="41588" y="33734"/>
                    <a:pt x="41419" y="33613"/>
                  </a:cubicBezTo>
                  <a:cubicBezTo>
                    <a:pt x="40985" y="33342"/>
                    <a:pt x="40659" y="32989"/>
                    <a:pt x="40388" y="32555"/>
                  </a:cubicBezTo>
                  <a:cubicBezTo>
                    <a:pt x="39629" y="31470"/>
                    <a:pt x="38706" y="30575"/>
                    <a:pt x="37730" y="29707"/>
                  </a:cubicBezTo>
                  <a:cubicBezTo>
                    <a:pt x="36509" y="28595"/>
                    <a:pt x="35072" y="27998"/>
                    <a:pt x="33471" y="27727"/>
                  </a:cubicBezTo>
                  <a:cubicBezTo>
                    <a:pt x="32883" y="27622"/>
                    <a:pt x="32278" y="27582"/>
                    <a:pt x="31669" y="27582"/>
                  </a:cubicBezTo>
                  <a:cubicBezTo>
                    <a:pt x="31492" y="27582"/>
                    <a:pt x="31316" y="27585"/>
                    <a:pt x="31139" y="27592"/>
                  </a:cubicBezTo>
                  <a:lnTo>
                    <a:pt x="30434" y="27592"/>
                  </a:lnTo>
                  <a:cubicBezTo>
                    <a:pt x="30542" y="26859"/>
                    <a:pt x="30623" y="26208"/>
                    <a:pt x="30705" y="25611"/>
                  </a:cubicBezTo>
                  <a:cubicBezTo>
                    <a:pt x="30786" y="25557"/>
                    <a:pt x="30813" y="25530"/>
                    <a:pt x="30840" y="25530"/>
                  </a:cubicBezTo>
                  <a:cubicBezTo>
                    <a:pt x="31331" y="25481"/>
                    <a:pt x="31819" y="25454"/>
                    <a:pt x="32303" y="25454"/>
                  </a:cubicBezTo>
                  <a:close/>
                  <a:moveTo>
                    <a:pt x="38272" y="31606"/>
                  </a:moveTo>
                  <a:cubicBezTo>
                    <a:pt x="38598" y="31769"/>
                    <a:pt x="38788" y="32067"/>
                    <a:pt x="39005" y="32338"/>
                  </a:cubicBezTo>
                  <a:cubicBezTo>
                    <a:pt x="38625" y="32799"/>
                    <a:pt x="36401" y="34671"/>
                    <a:pt x="35858" y="34996"/>
                  </a:cubicBezTo>
                  <a:cubicBezTo>
                    <a:pt x="35641" y="34752"/>
                    <a:pt x="35397" y="34508"/>
                    <a:pt x="35207" y="34291"/>
                  </a:cubicBezTo>
                  <a:cubicBezTo>
                    <a:pt x="35235" y="34210"/>
                    <a:pt x="35235" y="34155"/>
                    <a:pt x="35262" y="34128"/>
                  </a:cubicBezTo>
                  <a:cubicBezTo>
                    <a:pt x="36265" y="33315"/>
                    <a:pt x="37269" y="32474"/>
                    <a:pt x="38272" y="31606"/>
                  </a:cubicBezTo>
                  <a:close/>
                  <a:moveTo>
                    <a:pt x="35614" y="29463"/>
                  </a:moveTo>
                  <a:cubicBezTo>
                    <a:pt x="36238" y="29653"/>
                    <a:pt x="36970" y="30195"/>
                    <a:pt x="37621" y="30955"/>
                  </a:cubicBezTo>
                  <a:cubicBezTo>
                    <a:pt x="37540" y="31063"/>
                    <a:pt x="37432" y="31199"/>
                    <a:pt x="37323" y="31307"/>
                  </a:cubicBezTo>
                  <a:cubicBezTo>
                    <a:pt x="35777" y="32609"/>
                    <a:pt x="34204" y="33911"/>
                    <a:pt x="32631" y="35240"/>
                  </a:cubicBezTo>
                  <a:cubicBezTo>
                    <a:pt x="32251" y="35566"/>
                    <a:pt x="31844" y="35891"/>
                    <a:pt x="31356" y="36271"/>
                  </a:cubicBezTo>
                  <a:cubicBezTo>
                    <a:pt x="30840" y="35512"/>
                    <a:pt x="30434" y="34806"/>
                    <a:pt x="30135" y="33993"/>
                  </a:cubicBezTo>
                  <a:cubicBezTo>
                    <a:pt x="32061" y="32582"/>
                    <a:pt x="33933" y="31145"/>
                    <a:pt x="35614" y="29463"/>
                  </a:cubicBezTo>
                  <a:close/>
                  <a:moveTo>
                    <a:pt x="34529" y="34834"/>
                  </a:moveTo>
                  <a:cubicBezTo>
                    <a:pt x="34746" y="35105"/>
                    <a:pt x="34936" y="35322"/>
                    <a:pt x="35126" y="35566"/>
                  </a:cubicBezTo>
                  <a:cubicBezTo>
                    <a:pt x="34746" y="36081"/>
                    <a:pt x="33200" y="37275"/>
                    <a:pt x="32441" y="37654"/>
                  </a:cubicBezTo>
                  <a:cubicBezTo>
                    <a:pt x="32278" y="37465"/>
                    <a:pt x="32088" y="37248"/>
                    <a:pt x="31925" y="37031"/>
                  </a:cubicBezTo>
                  <a:cubicBezTo>
                    <a:pt x="32251" y="36651"/>
                    <a:pt x="33851" y="35268"/>
                    <a:pt x="34529" y="34834"/>
                  </a:cubicBezTo>
                  <a:close/>
                  <a:moveTo>
                    <a:pt x="1740" y="9986"/>
                  </a:moveTo>
                  <a:cubicBezTo>
                    <a:pt x="1817" y="9986"/>
                    <a:pt x="1897" y="9996"/>
                    <a:pt x="1981" y="10015"/>
                  </a:cubicBezTo>
                  <a:cubicBezTo>
                    <a:pt x="2279" y="10097"/>
                    <a:pt x="2577" y="10205"/>
                    <a:pt x="2822" y="10368"/>
                  </a:cubicBezTo>
                  <a:cubicBezTo>
                    <a:pt x="3310" y="10666"/>
                    <a:pt x="3771" y="10992"/>
                    <a:pt x="4232" y="11317"/>
                  </a:cubicBezTo>
                  <a:cubicBezTo>
                    <a:pt x="4910" y="11805"/>
                    <a:pt x="5534" y="12294"/>
                    <a:pt x="6212" y="12728"/>
                  </a:cubicBezTo>
                  <a:cubicBezTo>
                    <a:pt x="6809" y="13135"/>
                    <a:pt x="7460" y="13406"/>
                    <a:pt x="8138" y="13623"/>
                  </a:cubicBezTo>
                  <a:cubicBezTo>
                    <a:pt x="8794" y="13841"/>
                    <a:pt x="9450" y="13961"/>
                    <a:pt x="10106" y="13961"/>
                  </a:cubicBezTo>
                  <a:cubicBezTo>
                    <a:pt x="10589" y="13961"/>
                    <a:pt x="11072" y="13896"/>
                    <a:pt x="11555" y="13758"/>
                  </a:cubicBezTo>
                  <a:cubicBezTo>
                    <a:pt x="12423" y="13514"/>
                    <a:pt x="13291" y="13270"/>
                    <a:pt x="14159" y="13053"/>
                  </a:cubicBezTo>
                  <a:cubicBezTo>
                    <a:pt x="15842" y="12633"/>
                    <a:pt x="17524" y="12353"/>
                    <a:pt x="19242" y="12353"/>
                  </a:cubicBezTo>
                  <a:cubicBezTo>
                    <a:pt x="19518" y="12353"/>
                    <a:pt x="19794" y="12360"/>
                    <a:pt x="20072" y="12375"/>
                  </a:cubicBezTo>
                  <a:cubicBezTo>
                    <a:pt x="21645" y="12484"/>
                    <a:pt x="23083" y="12918"/>
                    <a:pt x="24466" y="13650"/>
                  </a:cubicBezTo>
                  <a:cubicBezTo>
                    <a:pt x="26121" y="14518"/>
                    <a:pt x="27369" y="15766"/>
                    <a:pt x="28182" y="17447"/>
                  </a:cubicBezTo>
                  <a:cubicBezTo>
                    <a:pt x="28643" y="18397"/>
                    <a:pt x="29105" y="19373"/>
                    <a:pt x="29457" y="20377"/>
                  </a:cubicBezTo>
                  <a:cubicBezTo>
                    <a:pt x="29647" y="20865"/>
                    <a:pt x="29728" y="21434"/>
                    <a:pt x="29783" y="21977"/>
                  </a:cubicBezTo>
                  <a:cubicBezTo>
                    <a:pt x="29837" y="22574"/>
                    <a:pt x="29837" y="23143"/>
                    <a:pt x="29864" y="23740"/>
                  </a:cubicBezTo>
                  <a:cubicBezTo>
                    <a:pt x="29837" y="25720"/>
                    <a:pt x="29539" y="27673"/>
                    <a:pt x="28996" y="29572"/>
                  </a:cubicBezTo>
                  <a:cubicBezTo>
                    <a:pt x="28860" y="30087"/>
                    <a:pt x="28752" y="30602"/>
                    <a:pt x="28643" y="31118"/>
                  </a:cubicBezTo>
                  <a:cubicBezTo>
                    <a:pt x="28481" y="31986"/>
                    <a:pt x="28643" y="32854"/>
                    <a:pt x="28996" y="33667"/>
                  </a:cubicBezTo>
                  <a:cubicBezTo>
                    <a:pt x="29674" y="35349"/>
                    <a:pt x="30569" y="36922"/>
                    <a:pt x="31817" y="38251"/>
                  </a:cubicBezTo>
                  <a:cubicBezTo>
                    <a:pt x="32088" y="38550"/>
                    <a:pt x="32387" y="38821"/>
                    <a:pt x="32685" y="39092"/>
                  </a:cubicBezTo>
                  <a:cubicBezTo>
                    <a:pt x="33038" y="39472"/>
                    <a:pt x="33390" y="39879"/>
                    <a:pt x="33526" y="40394"/>
                  </a:cubicBezTo>
                  <a:cubicBezTo>
                    <a:pt x="33634" y="40719"/>
                    <a:pt x="33499" y="40964"/>
                    <a:pt x="33146" y="40991"/>
                  </a:cubicBezTo>
                  <a:cubicBezTo>
                    <a:pt x="33065" y="40997"/>
                    <a:pt x="32982" y="41001"/>
                    <a:pt x="32898" y="41001"/>
                  </a:cubicBezTo>
                  <a:cubicBezTo>
                    <a:pt x="32648" y="41001"/>
                    <a:pt x="32393" y="40970"/>
                    <a:pt x="32170" y="40909"/>
                  </a:cubicBezTo>
                  <a:cubicBezTo>
                    <a:pt x="31627" y="40774"/>
                    <a:pt x="31166" y="40475"/>
                    <a:pt x="30759" y="40096"/>
                  </a:cubicBezTo>
                  <a:cubicBezTo>
                    <a:pt x="30244" y="39607"/>
                    <a:pt x="29728" y="39119"/>
                    <a:pt x="29267" y="38577"/>
                  </a:cubicBezTo>
                  <a:cubicBezTo>
                    <a:pt x="28454" y="37600"/>
                    <a:pt x="27803" y="36488"/>
                    <a:pt x="27233" y="35349"/>
                  </a:cubicBezTo>
                  <a:cubicBezTo>
                    <a:pt x="26636" y="34155"/>
                    <a:pt x="26474" y="32908"/>
                    <a:pt x="26636" y="31606"/>
                  </a:cubicBezTo>
                  <a:cubicBezTo>
                    <a:pt x="26799" y="30440"/>
                    <a:pt x="27070" y="29273"/>
                    <a:pt x="27369" y="28134"/>
                  </a:cubicBezTo>
                  <a:cubicBezTo>
                    <a:pt x="27748" y="26724"/>
                    <a:pt x="27992" y="25259"/>
                    <a:pt x="27992" y="23794"/>
                  </a:cubicBezTo>
                  <a:cubicBezTo>
                    <a:pt x="27992" y="20838"/>
                    <a:pt x="26799" y="18478"/>
                    <a:pt x="24412" y="16715"/>
                  </a:cubicBezTo>
                  <a:cubicBezTo>
                    <a:pt x="23110" y="15766"/>
                    <a:pt x="21700" y="14979"/>
                    <a:pt x="20072" y="14708"/>
                  </a:cubicBezTo>
                  <a:cubicBezTo>
                    <a:pt x="19222" y="14563"/>
                    <a:pt x="18373" y="14503"/>
                    <a:pt x="17523" y="14503"/>
                  </a:cubicBezTo>
                  <a:cubicBezTo>
                    <a:pt x="17098" y="14503"/>
                    <a:pt x="16673" y="14518"/>
                    <a:pt x="16248" y="14545"/>
                  </a:cubicBezTo>
                  <a:cubicBezTo>
                    <a:pt x="14783" y="14653"/>
                    <a:pt x="13400" y="15033"/>
                    <a:pt x="12017" y="15440"/>
                  </a:cubicBezTo>
                  <a:cubicBezTo>
                    <a:pt x="11393" y="15603"/>
                    <a:pt x="10796" y="15793"/>
                    <a:pt x="10172" y="15928"/>
                  </a:cubicBezTo>
                  <a:cubicBezTo>
                    <a:pt x="9654" y="16042"/>
                    <a:pt x="9148" y="16097"/>
                    <a:pt x="8656" y="16097"/>
                  </a:cubicBezTo>
                  <a:cubicBezTo>
                    <a:pt x="7038" y="16097"/>
                    <a:pt x="5563" y="15504"/>
                    <a:pt x="4232" y="14464"/>
                  </a:cubicBezTo>
                  <a:cubicBezTo>
                    <a:pt x="3147" y="13650"/>
                    <a:pt x="2225" y="12646"/>
                    <a:pt x="1357" y="11616"/>
                  </a:cubicBezTo>
                  <a:cubicBezTo>
                    <a:pt x="1275" y="11507"/>
                    <a:pt x="1167" y="11399"/>
                    <a:pt x="1113" y="11263"/>
                  </a:cubicBezTo>
                  <a:cubicBezTo>
                    <a:pt x="923" y="10965"/>
                    <a:pt x="896" y="10639"/>
                    <a:pt x="1113" y="10341"/>
                  </a:cubicBezTo>
                  <a:cubicBezTo>
                    <a:pt x="1278" y="10092"/>
                    <a:pt x="1492" y="9986"/>
                    <a:pt x="1740" y="9986"/>
                  </a:cubicBezTo>
                  <a:close/>
                  <a:moveTo>
                    <a:pt x="8962" y="0"/>
                  </a:moveTo>
                  <a:cubicBezTo>
                    <a:pt x="8093" y="0"/>
                    <a:pt x="7485" y="793"/>
                    <a:pt x="7704" y="1715"/>
                  </a:cubicBezTo>
                  <a:cubicBezTo>
                    <a:pt x="7785" y="2041"/>
                    <a:pt x="7948" y="2312"/>
                    <a:pt x="8192" y="2556"/>
                  </a:cubicBezTo>
                  <a:cubicBezTo>
                    <a:pt x="8463" y="2800"/>
                    <a:pt x="8735" y="3044"/>
                    <a:pt x="8979" y="3289"/>
                  </a:cubicBezTo>
                  <a:cubicBezTo>
                    <a:pt x="9467" y="3777"/>
                    <a:pt x="9955" y="4265"/>
                    <a:pt x="10416" y="4753"/>
                  </a:cubicBezTo>
                  <a:cubicBezTo>
                    <a:pt x="10552" y="4889"/>
                    <a:pt x="10633" y="5079"/>
                    <a:pt x="10769" y="5269"/>
                  </a:cubicBezTo>
                  <a:cubicBezTo>
                    <a:pt x="8924" y="7140"/>
                    <a:pt x="7107" y="8985"/>
                    <a:pt x="5236" y="10883"/>
                  </a:cubicBezTo>
                  <a:cubicBezTo>
                    <a:pt x="5073" y="10748"/>
                    <a:pt x="4883" y="10612"/>
                    <a:pt x="4693" y="10504"/>
                  </a:cubicBezTo>
                  <a:cubicBezTo>
                    <a:pt x="4232" y="10205"/>
                    <a:pt x="3798" y="9880"/>
                    <a:pt x="3337" y="9608"/>
                  </a:cubicBezTo>
                  <a:cubicBezTo>
                    <a:pt x="2984" y="9419"/>
                    <a:pt x="2605" y="9283"/>
                    <a:pt x="2198" y="9147"/>
                  </a:cubicBezTo>
                  <a:cubicBezTo>
                    <a:pt x="2066" y="9106"/>
                    <a:pt x="1932" y="9088"/>
                    <a:pt x="1798" y="9088"/>
                  </a:cubicBezTo>
                  <a:cubicBezTo>
                    <a:pt x="1489" y="9088"/>
                    <a:pt x="1179" y="9186"/>
                    <a:pt x="896" y="9337"/>
                  </a:cubicBezTo>
                  <a:cubicBezTo>
                    <a:pt x="272" y="9663"/>
                    <a:pt x="1" y="10232"/>
                    <a:pt x="82" y="10910"/>
                  </a:cubicBezTo>
                  <a:cubicBezTo>
                    <a:pt x="163" y="11371"/>
                    <a:pt x="326" y="11778"/>
                    <a:pt x="652" y="12131"/>
                  </a:cubicBezTo>
                  <a:cubicBezTo>
                    <a:pt x="1275" y="12809"/>
                    <a:pt x="1872" y="13514"/>
                    <a:pt x="2523" y="14165"/>
                  </a:cubicBezTo>
                  <a:cubicBezTo>
                    <a:pt x="3174" y="14843"/>
                    <a:pt x="3934" y="15386"/>
                    <a:pt x="4747" y="15793"/>
                  </a:cubicBezTo>
                  <a:cubicBezTo>
                    <a:pt x="6037" y="16470"/>
                    <a:pt x="7379" y="16901"/>
                    <a:pt x="8788" y="16901"/>
                  </a:cubicBezTo>
                  <a:cubicBezTo>
                    <a:pt x="9128" y="16901"/>
                    <a:pt x="9472" y="16876"/>
                    <a:pt x="9819" y="16823"/>
                  </a:cubicBezTo>
                  <a:cubicBezTo>
                    <a:pt x="10443" y="16715"/>
                    <a:pt x="11040" y="16552"/>
                    <a:pt x="11637" y="16417"/>
                  </a:cubicBezTo>
                  <a:cubicBezTo>
                    <a:pt x="11827" y="16389"/>
                    <a:pt x="12017" y="16335"/>
                    <a:pt x="12288" y="16281"/>
                  </a:cubicBezTo>
                  <a:cubicBezTo>
                    <a:pt x="12288" y="16552"/>
                    <a:pt x="12288" y="16715"/>
                    <a:pt x="12288" y="16905"/>
                  </a:cubicBezTo>
                  <a:cubicBezTo>
                    <a:pt x="12234" y="17881"/>
                    <a:pt x="12369" y="18858"/>
                    <a:pt x="12586" y="19807"/>
                  </a:cubicBezTo>
                  <a:cubicBezTo>
                    <a:pt x="12993" y="21462"/>
                    <a:pt x="13644" y="23008"/>
                    <a:pt x="14675" y="24364"/>
                  </a:cubicBezTo>
                  <a:cubicBezTo>
                    <a:pt x="16031" y="26127"/>
                    <a:pt x="17821" y="27293"/>
                    <a:pt x="19882" y="28053"/>
                  </a:cubicBezTo>
                  <a:cubicBezTo>
                    <a:pt x="21592" y="28674"/>
                    <a:pt x="23350" y="28950"/>
                    <a:pt x="25159" y="28950"/>
                  </a:cubicBezTo>
                  <a:cubicBezTo>
                    <a:pt x="25244" y="28950"/>
                    <a:pt x="25330" y="28949"/>
                    <a:pt x="25416" y="28948"/>
                  </a:cubicBezTo>
                  <a:cubicBezTo>
                    <a:pt x="25555" y="28948"/>
                    <a:pt x="25695" y="28912"/>
                    <a:pt x="25839" y="28912"/>
                  </a:cubicBezTo>
                  <a:cubicBezTo>
                    <a:pt x="25948" y="28912"/>
                    <a:pt x="26059" y="28932"/>
                    <a:pt x="26175" y="29002"/>
                  </a:cubicBezTo>
                  <a:cubicBezTo>
                    <a:pt x="26148" y="29219"/>
                    <a:pt x="26094" y="29409"/>
                    <a:pt x="26067" y="29572"/>
                  </a:cubicBezTo>
                  <a:cubicBezTo>
                    <a:pt x="25958" y="30223"/>
                    <a:pt x="25823" y="30846"/>
                    <a:pt x="25768" y="31470"/>
                  </a:cubicBezTo>
                  <a:cubicBezTo>
                    <a:pt x="25714" y="32121"/>
                    <a:pt x="25714" y="32799"/>
                    <a:pt x="25741" y="33450"/>
                  </a:cubicBezTo>
                  <a:cubicBezTo>
                    <a:pt x="25741" y="34128"/>
                    <a:pt x="26067" y="34698"/>
                    <a:pt x="26311" y="35295"/>
                  </a:cubicBezTo>
                  <a:cubicBezTo>
                    <a:pt x="27206" y="37410"/>
                    <a:pt x="28454" y="39282"/>
                    <a:pt x="30244" y="40801"/>
                  </a:cubicBezTo>
                  <a:cubicBezTo>
                    <a:pt x="30732" y="41235"/>
                    <a:pt x="31302" y="41587"/>
                    <a:pt x="31953" y="41750"/>
                  </a:cubicBezTo>
                  <a:cubicBezTo>
                    <a:pt x="32332" y="41832"/>
                    <a:pt x="32766" y="41886"/>
                    <a:pt x="33146" y="41886"/>
                  </a:cubicBezTo>
                  <a:cubicBezTo>
                    <a:pt x="33987" y="41832"/>
                    <a:pt x="34475" y="41235"/>
                    <a:pt x="34421" y="40394"/>
                  </a:cubicBezTo>
                  <a:cubicBezTo>
                    <a:pt x="34394" y="39770"/>
                    <a:pt x="34068" y="39282"/>
                    <a:pt x="33661" y="38821"/>
                  </a:cubicBezTo>
                  <a:cubicBezTo>
                    <a:pt x="33526" y="38685"/>
                    <a:pt x="33390" y="38550"/>
                    <a:pt x="33227" y="38387"/>
                  </a:cubicBezTo>
                  <a:cubicBezTo>
                    <a:pt x="34339" y="37465"/>
                    <a:pt x="35424" y="36624"/>
                    <a:pt x="36455" y="35729"/>
                  </a:cubicBezTo>
                  <a:cubicBezTo>
                    <a:pt x="37513" y="34861"/>
                    <a:pt x="38544" y="33966"/>
                    <a:pt x="39574" y="33098"/>
                  </a:cubicBezTo>
                  <a:cubicBezTo>
                    <a:pt x="40063" y="33532"/>
                    <a:pt x="40469" y="33938"/>
                    <a:pt x="40931" y="34318"/>
                  </a:cubicBezTo>
                  <a:cubicBezTo>
                    <a:pt x="41243" y="34552"/>
                    <a:pt x="41580" y="34668"/>
                    <a:pt x="41915" y="34668"/>
                  </a:cubicBezTo>
                  <a:cubicBezTo>
                    <a:pt x="42279" y="34668"/>
                    <a:pt x="42640" y="34532"/>
                    <a:pt x="42965" y="34264"/>
                  </a:cubicBezTo>
                  <a:cubicBezTo>
                    <a:pt x="43562" y="33749"/>
                    <a:pt x="43806" y="33071"/>
                    <a:pt x="43724" y="32284"/>
                  </a:cubicBezTo>
                  <a:cubicBezTo>
                    <a:pt x="43643" y="31524"/>
                    <a:pt x="43236" y="30901"/>
                    <a:pt x="42748" y="30331"/>
                  </a:cubicBezTo>
                  <a:cubicBezTo>
                    <a:pt x="42422" y="29951"/>
                    <a:pt x="42070" y="29544"/>
                    <a:pt x="41744" y="29138"/>
                  </a:cubicBezTo>
                  <a:cubicBezTo>
                    <a:pt x="40334" y="27402"/>
                    <a:pt x="38544" y="26127"/>
                    <a:pt x="36455" y="25286"/>
                  </a:cubicBezTo>
                  <a:cubicBezTo>
                    <a:pt x="35150" y="24759"/>
                    <a:pt x="33806" y="24561"/>
                    <a:pt x="32424" y="24561"/>
                  </a:cubicBezTo>
                  <a:cubicBezTo>
                    <a:pt x="32169" y="24561"/>
                    <a:pt x="31912" y="24568"/>
                    <a:pt x="31654" y="24581"/>
                  </a:cubicBezTo>
                  <a:lnTo>
                    <a:pt x="30840" y="24581"/>
                  </a:lnTo>
                  <a:cubicBezTo>
                    <a:pt x="30813" y="24310"/>
                    <a:pt x="30813" y="24065"/>
                    <a:pt x="30813" y="23848"/>
                  </a:cubicBezTo>
                  <a:cubicBezTo>
                    <a:pt x="30759" y="23035"/>
                    <a:pt x="30759" y="22194"/>
                    <a:pt x="30623" y="21380"/>
                  </a:cubicBezTo>
                  <a:cubicBezTo>
                    <a:pt x="30217" y="19265"/>
                    <a:pt x="29322" y="17366"/>
                    <a:pt x="28128" y="15603"/>
                  </a:cubicBezTo>
                  <a:cubicBezTo>
                    <a:pt x="27504" y="14681"/>
                    <a:pt x="26718" y="13948"/>
                    <a:pt x="25795" y="13324"/>
                  </a:cubicBezTo>
                  <a:cubicBezTo>
                    <a:pt x="24738" y="12619"/>
                    <a:pt x="23571" y="12131"/>
                    <a:pt x="22378" y="11805"/>
                  </a:cubicBezTo>
                  <a:cubicBezTo>
                    <a:pt x="21808" y="11643"/>
                    <a:pt x="21212" y="11588"/>
                    <a:pt x="20615" y="11507"/>
                  </a:cubicBezTo>
                  <a:cubicBezTo>
                    <a:pt x="20117" y="11445"/>
                    <a:pt x="19620" y="11418"/>
                    <a:pt x="19124" y="11418"/>
                  </a:cubicBezTo>
                  <a:cubicBezTo>
                    <a:pt x="18104" y="11418"/>
                    <a:pt x="17088" y="11533"/>
                    <a:pt x="16085" y="11697"/>
                  </a:cubicBezTo>
                  <a:cubicBezTo>
                    <a:pt x="15949" y="11724"/>
                    <a:pt x="15814" y="11724"/>
                    <a:pt x="15624" y="11751"/>
                  </a:cubicBezTo>
                  <a:cubicBezTo>
                    <a:pt x="15624" y="11453"/>
                    <a:pt x="15651" y="11236"/>
                    <a:pt x="15678" y="11019"/>
                  </a:cubicBezTo>
                  <a:cubicBezTo>
                    <a:pt x="15977" y="8551"/>
                    <a:pt x="15597" y="6218"/>
                    <a:pt x="14458" y="4048"/>
                  </a:cubicBezTo>
                  <a:cubicBezTo>
                    <a:pt x="14159" y="3506"/>
                    <a:pt x="13834" y="2963"/>
                    <a:pt x="13346" y="2583"/>
                  </a:cubicBezTo>
                  <a:cubicBezTo>
                    <a:pt x="12505" y="1851"/>
                    <a:pt x="11664" y="1119"/>
                    <a:pt x="10660" y="603"/>
                  </a:cubicBezTo>
                  <a:cubicBezTo>
                    <a:pt x="10226" y="359"/>
                    <a:pt x="9765" y="142"/>
                    <a:pt x="9277" y="34"/>
                  </a:cubicBezTo>
                  <a:cubicBezTo>
                    <a:pt x="9169" y="11"/>
                    <a:pt x="9064" y="0"/>
                    <a:pt x="8962" y="0"/>
                  </a:cubicBezTo>
                  <a:close/>
                </a:path>
              </a:pathLst>
            </a:custGeom>
            <a:solidFill>
              <a:srgbClr val="FECA2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4"/>
            <p:cNvSpPr/>
            <p:nvPr/>
          </p:nvSpPr>
          <p:spPr>
            <a:xfrm>
              <a:off x="5047850" y="2794975"/>
              <a:ext cx="1095150" cy="1046675"/>
            </a:xfrm>
            <a:custGeom>
              <a:avLst/>
              <a:gdLst/>
              <a:ahLst/>
              <a:cxnLst/>
              <a:rect l="l" t="t" r="r" b="b"/>
              <a:pathLst>
                <a:path w="43806" h="41867" extrusionOk="0">
                  <a:moveTo>
                    <a:pt x="11284" y="5974"/>
                  </a:moveTo>
                  <a:cubicBezTo>
                    <a:pt x="11501" y="6490"/>
                    <a:pt x="11691" y="6869"/>
                    <a:pt x="11854" y="7249"/>
                  </a:cubicBezTo>
                  <a:cubicBezTo>
                    <a:pt x="11935" y="7493"/>
                    <a:pt x="11935" y="7737"/>
                    <a:pt x="11746" y="7927"/>
                  </a:cubicBezTo>
                  <a:cubicBezTo>
                    <a:pt x="11176" y="8470"/>
                    <a:pt x="10606" y="9039"/>
                    <a:pt x="10010" y="9609"/>
                  </a:cubicBezTo>
                  <a:cubicBezTo>
                    <a:pt x="9603" y="9283"/>
                    <a:pt x="9196" y="8958"/>
                    <a:pt x="8762" y="8605"/>
                  </a:cubicBezTo>
                  <a:cubicBezTo>
                    <a:pt x="9603" y="7737"/>
                    <a:pt x="10389" y="6924"/>
                    <a:pt x="11284" y="5974"/>
                  </a:cubicBezTo>
                  <a:close/>
                  <a:moveTo>
                    <a:pt x="8138" y="9202"/>
                  </a:moveTo>
                  <a:cubicBezTo>
                    <a:pt x="8572" y="9609"/>
                    <a:pt x="8925" y="9934"/>
                    <a:pt x="9359" y="10341"/>
                  </a:cubicBezTo>
                  <a:cubicBezTo>
                    <a:pt x="8708" y="10965"/>
                    <a:pt x="8111" y="11589"/>
                    <a:pt x="7460" y="12240"/>
                  </a:cubicBezTo>
                  <a:cubicBezTo>
                    <a:pt x="6782" y="11996"/>
                    <a:pt x="6511" y="11806"/>
                    <a:pt x="6077" y="11399"/>
                  </a:cubicBezTo>
                  <a:cubicBezTo>
                    <a:pt x="6728" y="10639"/>
                    <a:pt x="7460" y="9989"/>
                    <a:pt x="8138" y="9202"/>
                  </a:cubicBezTo>
                  <a:close/>
                  <a:moveTo>
                    <a:pt x="8971" y="877"/>
                  </a:moveTo>
                  <a:cubicBezTo>
                    <a:pt x="9027" y="877"/>
                    <a:pt x="9084" y="886"/>
                    <a:pt x="9142" y="902"/>
                  </a:cubicBezTo>
                  <a:cubicBezTo>
                    <a:pt x="9332" y="956"/>
                    <a:pt x="9494" y="1011"/>
                    <a:pt x="9684" y="1092"/>
                  </a:cubicBezTo>
                  <a:cubicBezTo>
                    <a:pt x="10688" y="1607"/>
                    <a:pt x="11637" y="2231"/>
                    <a:pt x="12505" y="2963"/>
                  </a:cubicBezTo>
                  <a:cubicBezTo>
                    <a:pt x="12993" y="3370"/>
                    <a:pt x="13346" y="3886"/>
                    <a:pt x="13644" y="4428"/>
                  </a:cubicBezTo>
                  <a:cubicBezTo>
                    <a:pt x="14241" y="5513"/>
                    <a:pt x="14594" y="6679"/>
                    <a:pt x="14729" y="7927"/>
                  </a:cubicBezTo>
                  <a:cubicBezTo>
                    <a:pt x="14865" y="9066"/>
                    <a:pt x="14919" y="10206"/>
                    <a:pt x="14729" y="11318"/>
                  </a:cubicBezTo>
                  <a:cubicBezTo>
                    <a:pt x="14675" y="11562"/>
                    <a:pt x="14621" y="11779"/>
                    <a:pt x="14566" y="11996"/>
                  </a:cubicBezTo>
                  <a:cubicBezTo>
                    <a:pt x="14051" y="12131"/>
                    <a:pt x="13617" y="12348"/>
                    <a:pt x="13048" y="12403"/>
                  </a:cubicBezTo>
                  <a:cubicBezTo>
                    <a:pt x="13075" y="12050"/>
                    <a:pt x="13102" y="11752"/>
                    <a:pt x="13129" y="11453"/>
                  </a:cubicBezTo>
                  <a:cubicBezTo>
                    <a:pt x="13265" y="10287"/>
                    <a:pt x="13237" y="9121"/>
                    <a:pt x="13020" y="7981"/>
                  </a:cubicBezTo>
                  <a:cubicBezTo>
                    <a:pt x="12722" y="6598"/>
                    <a:pt x="12098" y="5405"/>
                    <a:pt x="11203" y="4320"/>
                  </a:cubicBezTo>
                  <a:cubicBezTo>
                    <a:pt x="10715" y="3777"/>
                    <a:pt x="10172" y="3262"/>
                    <a:pt x="9657" y="2774"/>
                  </a:cubicBezTo>
                  <a:cubicBezTo>
                    <a:pt x="9413" y="2529"/>
                    <a:pt x="9142" y="2340"/>
                    <a:pt x="8925" y="2096"/>
                  </a:cubicBezTo>
                  <a:cubicBezTo>
                    <a:pt x="8789" y="1960"/>
                    <a:pt x="8653" y="1797"/>
                    <a:pt x="8572" y="1634"/>
                  </a:cubicBezTo>
                  <a:cubicBezTo>
                    <a:pt x="8464" y="1445"/>
                    <a:pt x="8464" y="1228"/>
                    <a:pt x="8626" y="1038"/>
                  </a:cubicBezTo>
                  <a:cubicBezTo>
                    <a:pt x="8721" y="924"/>
                    <a:pt x="8842" y="877"/>
                    <a:pt x="8971" y="877"/>
                  </a:cubicBezTo>
                  <a:close/>
                  <a:moveTo>
                    <a:pt x="12125" y="8551"/>
                  </a:moveTo>
                  <a:cubicBezTo>
                    <a:pt x="12478" y="10016"/>
                    <a:pt x="12207" y="11345"/>
                    <a:pt x="12125" y="12728"/>
                  </a:cubicBezTo>
                  <a:cubicBezTo>
                    <a:pt x="11501" y="12904"/>
                    <a:pt x="10884" y="13013"/>
                    <a:pt x="10261" y="13013"/>
                  </a:cubicBezTo>
                  <a:cubicBezTo>
                    <a:pt x="9637" y="13013"/>
                    <a:pt x="9006" y="12904"/>
                    <a:pt x="8355" y="12647"/>
                  </a:cubicBezTo>
                  <a:cubicBezTo>
                    <a:pt x="9630" y="11290"/>
                    <a:pt x="10959" y="10097"/>
                    <a:pt x="12125" y="8551"/>
                  </a:cubicBezTo>
                  <a:close/>
                  <a:moveTo>
                    <a:pt x="20615" y="15712"/>
                  </a:moveTo>
                  <a:cubicBezTo>
                    <a:pt x="21130" y="15766"/>
                    <a:pt x="21592" y="16037"/>
                    <a:pt x="22161" y="16335"/>
                  </a:cubicBezTo>
                  <a:cubicBezTo>
                    <a:pt x="21347" y="17095"/>
                    <a:pt x="20615" y="17800"/>
                    <a:pt x="19856" y="18505"/>
                  </a:cubicBezTo>
                  <a:cubicBezTo>
                    <a:pt x="19449" y="18316"/>
                    <a:pt x="19178" y="18017"/>
                    <a:pt x="18852" y="17773"/>
                  </a:cubicBezTo>
                  <a:cubicBezTo>
                    <a:pt x="19123" y="17176"/>
                    <a:pt x="19639" y="16580"/>
                    <a:pt x="20615" y="15712"/>
                  </a:cubicBezTo>
                  <a:close/>
                  <a:moveTo>
                    <a:pt x="18187" y="15365"/>
                  </a:moveTo>
                  <a:cubicBezTo>
                    <a:pt x="18825" y="15365"/>
                    <a:pt x="18979" y="15421"/>
                    <a:pt x="19340" y="15576"/>
                  </a:cubicBezTo>
                  <a:cubicBezTo>
                    <a:pt x="18337" y="16824"/>
                    <a:pt x="17252" y="17963"/>
                    <a:pt x="16004" y="19129"/>
                  </a:cubicBezTo>
                  <a:cubicBezTo>
                    <a:pt x="15597" y="17909"/>
                    <a:pt x="15353" y="16769"/>
                    <a:pt x="15380" y="15603"/>
                  </a:cubicBezTo>
                  <a:cubicBezTo>
                    <a:pt x="15624" y="15434"/>
                    <a:pt x="15881" y="15408"/>
                    <a:pt x="16134" y="15408"/>
                  </a:cubicBezTo>
                  <a:cubicBezTo>
                    <a:pt x="16246" y="15408"/>
                    <a:pt x="16357" y="15413"/>
                    <a:pt x="16465" y="15413"/>
                  </a:cubicBezTo>
                  <a:cubicBezTo>
                    <a:pt x="17289" y="15384"/>
                    <a:pt x="17819" y="15365"/>
                    <a:pt x="18187" y="15365"/>
                  </a:cubicBezTo>
                  <a:close/>
                  <a:moveTo>
                    <a:pt x="18201" y="18370"/>
                  </a:moveTo>
                  <a:cubicBezTo>
                    <a:pt x="18499" y="18614"/>
                    <a:pt x="18825" y="18858"/>
                    <a:pt x="19178" y="19156"/>
                  </a:cubicBezTo>
                  <a:cubicBezTo>
                    <a:pt x="18418" y="19834"/>
                    <a:pt x="17686" y="20513"/>
                    <a:pt x="16953" y="21191"/>
                  </a:cubicBezTo>
                  <a:cubicBezTo>
                    <a:pt x="16655" y="20892"/>
                    <a:pt x="16519" y="20540"/>
                    <a:pt x="16357" y="20160"/>
                  </a:cubicBezTo>
                  <a:cubicBezTo>
                    <a:pt x="16926" y="19536"/>
                    <a:pt x="17496" y="18912"/>
                    <a:pt x="18201" y="18370"/>
                  </a:cubicBezTo>
                  <a:close/>
                  <a:moveTo>
                    <a:pt x="25741" y="19319"/>
                  </a:moveTo>
                  <a:cubicBezTo>
                    <a:pt x="25904" y="19590"/>
                    <a:pt x="26040" y="19780"/>
                    <a:pt x="26148" y="19997"/>
                  </a:cubicBezTo>
                  <a:cubicBezTo>
                    <a:pt x="25633" y="20865"/>
                    <a:pt x="24874" y="21489"/>
                    <a:pt x="24250" y="22248"/>
                  </a:cubicBezTo>
                  <a:cubicBezTo>
                    <a:pt x="23897" y="22004"/>
                    <a:pt x="23626" y="21815"/>
                    <a:pt x="23273" y="21570"/>
                  </a:cubicBezTo>
                  <a:cubicBezTo>
                    <a:pt x="24114" y="20811"/>
                    <a:pt x="24901" y="20106"/>
                    <a:pt x="25741" y="19319"/>
                  </a:cubicBezTo>
                  <a:close/>
                  <a:moveTo>
                    <a:pt x="22975" y="16824"/>
                  </a:moveTo>
                  <a:cubicBezTo>
                    <a:pt x="23816" y="17312"/>
                    <a:pt x="24548" y="17882"/>
                    <a:pt x="25226" y="18641"/>
                  </a:cubicBezTo>
                  <a:cubicBezTo>
                    <a:pt x="23246" y="20350"/>
                    <a:pt x="21293" y="22004"/>
                    <a:pt x="19340" y="23686"/>
                  </a:cubicBezTo>
                  <a:cubicBezTo>
                    <a:pt x="18581" y="23279"/>
                    <a:pt x="17957" y="22710"/>
                    <a:pt x="17523" y="22004"/>
                  </a:cubicBezTo>
                  <a:cubicBezTo>
                    <a:pt x="19313" y="20296"/>
                    <a:pt x="21130" y="18587"/>
                    <a:pt x="22975" y="16824"/>
                  </a:cubicBezTo>
                  <a:close/>
                  <a:moveTo>
                    <a:pt x="22676" y="22167"/>
                  </a:moveTo>
                  <a:cubicBezTo>
                    <a:pt x="22948" y="22384"/>
                    <a:pt x="23219" y="22628"/>
                    <a:pt x="23517" y="22899"/>
                  </a:cubicBezTo>
                  <a:cubicBezTo>
                    <a:pt x="22921" y="23496"/>
                    <a:pt x="22351" y="24093"/>
                    <a:pt x="21700" y="24744"/>
                  </a:cubicBezTo>
                  <a:cubicBezTo>
                    <a:pt x="21266" y="24744"/>
                    <a:pt x="20832" y="24473"/>
                    <a:pt x="20344" y="24256"/>
                  </a:cubicBezTo>
                  <a:cubicBezTo>
                    <a:pt x="20615" y="23795"/>
                    <a:pt x="21890" y="22655"/>
                    <a:pt x="22676" y="22167"/>
                  </a:cubicBezTo>
                  <a:close/>
                  <a:moveTo>
                    <a:pt x="26528" y="20919"/>
                  </a:moveTo>
                  <a:cubicBezTo>
                    <a:pt x="26989" y="21598"/>
                    <a:pt x="26962" y="22303"/>
                    <a:pt x="27071" y="23008"/>
                  </a:cubicBezTo>
                  <a:cubicBezTo>
                    <a:pt x="27152" y="23659"/>
                    <a:pt x="27179" y="24310"/>
                    <a:pt x="26989" y="24988"/>
                  </a:cubicBezTo>
                  <a:cubicBezTo>
                    <a:pt x="26185" y="25035"/>
                    <a:pt x="25391" y="25064"/>
                    <a:pt x="24578" y="25064"/>
                  </a:cubicBezTo>
                  <a:cubicBezTo>
                    <a:pt x="23993" y="25064"/>
                    <a:pt x="23398" y="25049"/>
                    <a:pt x="22785" y="25015"/>
                  </a:cubicBezTo>
                  <a:cubicBezTo>
                    <a:pt x="23002" y="24608"/>
                    <a:pt x="23327" y="24418"/>
                    <a:pt x="23572" y="24201"/>
                  </a:cubicBezTo>
                  <a:cubicBezTo>
                    <a:pt x="23843" y="23930"/>
                    <a:pt x="24141" y="23713"/>
                    <a:pt x="24412" y="23442"/>
                  </a:cubicBezTo>
                  <a:cubicBezTo>
                    <a:pt x="24684" y="23198"/>
                    <a:pt x="24928" y="22927"/>
                    <a:pt x="25145" y="22682"/>
                  </a:cubicBezTo>
                  <a:cubicBezTo>
                    <a:pt x="25416" y="22384"/>
                    <a:pt x="25633" y="22086"/>
                    <a:pt x="25877" y="21787"/>
                  </a:cubicBezTo>
                  <a:cubicBezTo>
                    <a:pt x="26094" y="21516"/>
                    <a:pt x="26284" y="21245"/>
                    <a:pt x="26528" y="20919"/>
                  </a:cubicBezTo>
                  <a:close/>
                  <a:moveTo>
                    <a:pt x="14431" y="15630"/>
                  </a:moveTo>
                  <a:cubicBezTo>
                    <a:pt x="14458" y="15929"/>
                    <a:pt x="14512" y="16119"/>
                    <a:pt x="14512" y="16335"/>
                  </a:cubicBezTo>
                  <a:cubicBezTo>
                    <a:pt x="14594" y="17637"/>
                    <a:pt x="14919" y="18912"/>
                    <a:pt x="15407" y="20133"/>
                  </a:cubicBezTo>
                  <a:cubicBezTo>
                    <a:pt x="16682" y="23388"/>
                    <a:pt x="19096" y="25286"/>
                    <a:pt x="22514" y="25856"/>
                  </a:cubicBezTo>
                  <a:cubicBezTo>
                    <a:pt x="23060" y="25947"/>
                    <a:pt x="23614" y="25962"/>
                    <a:pt x="24172" y="25962"/>
                  </a:cubicBezTo>
                  <a:cubicBezTo>
                    <a:pt x="24438" y="25962"/>
                    <a:pt x="24705" y="25958"/>
                    <a:pt x="24972" y="25958"/>
                  </a:cubicBezTo>
                  <a:cubicBezTo>
                    <a:pt x="25147" y="25958"/>
                    <a:pt x="25322" y="25960"/>
                    <a:pt x="25497" y="25964"/>
                  </a:cubicBezTo>
                  <a:cubicBezTo>
                    <a:pt x="25845" y="25964"/>
                    <a:pt x="26209" y="25930"/>
                    <a:pt x="26577" y="25930"/>
                  </a:cubicBezTo>
                  <a:cubicBezTo>
                    <a:pt x="26669" y="25930"/>
                    <a:pt x="26761" y="25932"/>
                    <a:pt x="26854" y="25937"/>
                  </a:cubicBezTo>
                  <a:cubicBezTo>
                    <a:pt x="26826" y="26670"/>
                    <a:pt x="26664" y="27321"/>
                    <a:pt x="26420" y="28026"/>
                  </a:cubicBezTo>
                  <a:cubicBezTo>
                    <a:pt x="26042" y="28050"/>
                    <a:pt x="25664" y="28064"/>
                    <a:pt x="25288" y="28064"/>
                  </a:cubicBezTo>
                  <a:cubicBezTo>
                    <a:pt x="24828" y="28064"/>
                    <a:pt x="24372" y="28044"/>
                    <a:pt x="23924" y="27999"/>
                  </a:cubicBezTo>
                  <a:cubicBezTo>
                    <a:pt x="22758" y="27890"/>
                    <a:pt x="21619" y="27673"/>
                    <a:pt x="20507" y="27294"/>
                  </a:cubicBezTo>
                  <a:cubicBezTo>
                    <a:pt x="19693" y="27022"/>
                    <a:pt x="18933" y="26670"/>
                    <a:pt x="18174" y="26236"/>
                  </a:cubicBezTo>
                  <a:cubicBezTo>
                    <a:pt x="16330" y="25151"/>
                    <a:pt x="14973" y="23605"/>
                    <a:pt x="14132" y="21625"/>
                  </a:cubicBezTo>
                  <a:cubicBezTo>
                    <a:pt x="13454" y="19970"/>
                    <a:pt x="13075" y="18288"/>
                    <a:pt x="13156" y="16498"/>
                  </a:cubicBezTo>
                  <a:cubicBezTo>
                    <a:pt x="13156" y="16390"/>
                    <a:pt x="13156" y="16308"/>
                    <a:pt x="13156" y="16200"/>
                  </a:cubicBezTo>
                  <a:cubicBezTo>
                    <a:pt x="13156" y="16173"/>
                    <a:pt x="13183" y="16119"/>
                    <a:pt x="13237" y="15956"/>
                  </a:cubicBezTo>
                  <a:cubicBezTo>
                    <a:pt x="13617" y="15847"/>
                    <a:pt x="13997" y="15766"/>
                    <a:pt x="14431" y="15630"/>
                  </a:cubicBezTo>
                  <a:close/>
                  <a:moveTo>
                    <a:pt x="31221" y="28460"/>
                  </a:moveTo>
                  <a:cubicBezTo>
                    <a:pt x="31546" y="28460"/>
                    <a:pt x="31871" y="28487"/>
                    <a:pt x="32197" y="28487"/>
                  </a:cubicBezTo>
                  <a:cubicBezTo>
                    <a:pt x="32197" y="28514"/>
                    <a:pt x="32197" y="28568"/>
                    <a:pt x="32197" y="28623"/>
                  </a:cubicBezTo>
                  <a:cubicBezTo>
                    <a:pt x="31438" y="29246"/>
                    <a:pt x="30678" y="29870"/>
                    <a:pt x="29919" y="30494"/>
                  </a:cubicBezTo>
                  <a:cubicBezTo>
                    <a:pt x="29891" y="30521"/>
                    <a:pt x="29837" y="30521"/>
                    <a:pt x="29783" y="30521"/>
                  </a:cubicBezTo>
                  <a:cubicBezTo>
                    <a:pt x="29756" y="30494"/>
                    <a:pt x="29729" y="30440"/>
                    <a:pt x="29729" y="30413"/>
                  </a:cubicBezTo>
                  <a:cubicBezTo>
                    <a:pt x="29891" y="29789"/>
                    <a:pt x="30054" y="29192"/>
                    <a:pt x="30217" y="28568"/>
                  </a:cubicBezTo>
                  <a:cubicBezTo>
                    <a:pt x="30399" y="28477"/>
                    <a:pt x="30589" y="28463"/>
                    <a:pt x="30779" y="28463"/>
                  </a:cubicBezTo>
                  <a:cubicBezTo>
                    <a:pt x="30869" y="28463"/>
                    <a:pt x="30959" y="28466"/>
                    <a:pt x="31048" y="28466"/>
                  </a:cubicBezTo>
                  <a:cubicBezTo>
                    <a:pt x="31106" y="28466"/>
                    <a:pt x="31164" y="28465"/>
                    <a:pt x="31221" y="28460"/>
                  </a:cubicBezTo>
                  <a:close/>
                  <a:moveTo>
                    <a:pt x="33418" y="28650"/>
                  </a:moveTo>
                  <a:cubicBezTo>
                    <a:pt x="33879" y="28731"/>
                    <a:pt x="34340" y="28812"/>
                    <a:pt x="34774" y="29029"/>
                  </a:cubicBezTo>
                  <a:cubicBezTo>
                    <a:pt x="34394" y="29545"/>
                    <a:pt x="33472" y="30331"/>
                    <a:pt x="32604" y="30928"/>
                  </a:cubicBezTo>
                  <a:cubicBezTo>
                    <a:pt x="32468" y="30820"/>
                    <a:pt x="32333" y="30684"/>
                    <a:pt x="32224" y="30548"/>
                  </a:cubicBezTo>
                  <a:cubicBezTo>
                    <a:pt x="32088" y="30413"/>
                    <a:pt x="31980" y="30277"/>
                    <a:pt x="31844" y="30087"/>
                  </a:cubicBezTo>
                  <a:cubicBezTo>
                    <a:pt x="32360" y="29599"/>
                    <a:pt x="32875" y="29138"/>
                    <a:pt x="33418" y="28650"/>
                  </a:cubicBezTo>
                  <a:close/>
                  <a:moveTo>
                    <a:pt x="31085" y="30738"/>
                  </a:moveTo>
                  <a:cubicBezTo>
                    <a:pt x="31329" y="31009"/>
                    <a:pt x="31573" y="31254"/>
                    <a:pt x="31871" y="31552"/>
                  </a:cubicBezTo>
                  <a:cubicBezTo>
                    <a:pt x="31193" y="32149"/>
                    <a:pt x="30542" y="32637"/>
                    <a:pt x="29837" y="33152"/>
                  </a:cubicBezTo>
                  <a:cubicBezTo>
                    <a:pt x="29593" y="32854"/>
                    <a:pt x="29512" y="32556"/>
                    <a:pt x="29539" y="32257"/>
                  </a:cubicBezTo>
                  <a:cubicBezTo>
                    <a:pt x="29539" y="32122"/>
                    <a:pt x="29593" y="31959"/>
                    <a:pt x="29674" y="31877"/>
                  </a:cubicBezTo>
                  <a:cubicBezTo>
                    <a:pt x="30108" y="31471"/>
                    <a:pt x="30542" y="31064"/>
                    <a:pt x="31085" y="30738"/>
                  </a:cubicBezTo>
                  <a:close/>
                  <a:moveTo>
                    <a:pt x="32356" y="25443"/>
                  </a:moveTo>
                  <a:cubicBezTo>
                    <a:pt x="34011" y="25443"/>
                    <a:pt x="35607" y="25776"/>
                    <a:pt x="37106" y="26588"/>
                  </a:cubicBezTo>
                  <a:cubicBezTo>
                    <a:pt x="38598" y="27375"/>
                    <a:pt x="39927" y="28406"/>
                    <a:pt x="41012" y="29708"/>
                  </a:cubicBezTo>
                  <a:cubicBezTo>
                    <a:pt x="41446" y="30223"/>
                    <a:pt x="41880" y="30711"/>
                    <a:pt x="42314" y="31226"/>
                  </a:cubicBezTo>
                  <a:cubicBezTo>
                    <a:pt x="42694" y="31688"/>
                    <a:pt x="42884" y="32203"/>
                    <a:pt x="42802" y="32800"/>
                  </a:cubicBezTo>
                  <a:cubicBezTo>
                    <a:pt x="42775" y="33071"/>
                    <a:pt x="42694" y="33315"/>
                    <a:pt x="42504" y="33505"/>
                  </a:cubicBezTo>
                  <a:cubicBezTo>
                    <a:pt x="42304" y="33690"/>
                    <a:pt x="42104" y="33787"/>
                    <a:pt x="41898" y="33787"/>
                  </a:cubicBezTo>
                  <a:cubicBezTo>
                    <a:pt x="41742" y="33787"/>
                    <a:pt x="41583" y="33731"/>
                    <a:pt x="41419" y="33613"/>
                  </a:cubicBezTo>
                  <a:cubicBezTo>
                    <a:pt x="41012" y="33342"/>
                    <a:pt x="40660" y="32962"/>
                    <a:pt x="40388" y="32556"/>
                  </a:cubicBezTo>
                  <a:cubicBezTo>
                    <a:pt x="39656" y="31471"/>
                    <a:pt x="38707" y="30548"/>
                    <a:pt x="37730" y="29680"/>
                  </a:cubicBezTo>
                  <a:cubicBezTo>
                    <a:pt x="36537" y="28595"/>
                    <a:pt x="35099" y="27999"/>
                    <a:pt x="33499" y="27727"/>
                  </a:cubicBezTo>
                  <a:cubicBezTo>
                    <a:pt x="32843" y="27614"/>
                    <a:pt x="32207" y="27558"/>
                    <a:pt x="31558" y="27558"/>
                  </a:cubicBezTo>
                  <a:cubicBezTo>
                    <a:pt x="31428" y="27558"/>
                    <a:pt x="31297" y="27560"/>
                    <a:pt x="31166" y="27565"/>
                  </a:cubicBezTo>
                  <a:lnTo>
                    <a:pt x="30434" y="27565"/>
                  </a:lnTo>
                  <a:cubicBezTo>
                    <a:pt x="30542" y="26832"/>
                    <a:pt x="30624" y="26209"/>
                    <a:pt x="30732" y="25612"/>
                  </a:cubicBezTo>
                  <a:cubicBezTo>
                    <a:pt x="30814" y="25558"/>
                    <a:pt x="30814" y="25530"/>
                    <a:pt x="30841" y="25530"/>
                  </a:cubicBezTo>
                  <a:cubicBezTo>
                    <a:pt x="31351" y="25474"/>
                    <a:pt x="31856" y="25443"/>
                    <a:pt x="32356" y="25443"/>
                  </a:cubicBezTo>
                  <a:close/>
                  <a:moveTo>
                    <a:pt x="38300" y="31606"/>
                  </a:moveTo>
                  <a:cubicBezTo>
                    <a:pt x="38598" y="31769"/>
                    <a:pt x="38788" y="32040"/>
                    <a:pt x="39005" y="32339"/>
                  </a:cubicBezTo>
                  <a:cubicBezTo>
                    <a:pt x="38625" y="32800"/>
                    <a:pt x="36428" y="34671"/>
                    <a:pt x="35859" y="34997"/>
                  </a:cubicBezTo>
                  <a:cubicBezTo>
                    <a:pt x="35642" y="34753"/>
                    <a:pt x="35425" y="34508"/>
                    <a:pt x="35208" y="34291"/>
                  </a:cubicBezTo>
                  <a:cubicBezTo>
                    <a:pt x="35235" y="34210"/>
                    <a:pt x="35262" y="34156"/>
                    <a:pt x="35289" y="34129"/>
                  </a:cubicBezTo>
                  <a:cubicBezTo>
                    <a:pt x="36266" y="33315"/>
                    <a:pt x="37269" y="32474"/>
                    <a:pt x="38300" y="31606"/>
                  </a:cubicBezTo>
                  <a:close/>
                  <a:moveTo>
                    <a:pt x="35615" y="29463"/>
                  </a:moveTo>
                  <a:cubicBezTo>
                    <a:pt x="36238" y="29653"/>
                    <a:pt x="36971" y="30196"/>
                    <a:pt x="37649" y="30955"/>
                  </a:cubicBezTo>
                  <a:cubicBezTo>
                    <a:pt x="37540" y="31064"/>
                    <a:pt x="37459" y="31199"/>
                    <a:pt x="37323" y="31281"/>
                  </a:cubicBezTo>
                  <a:cubicBezTo>
                    <a:pt x="35777" y="32610"/>
                    <a:pt x="34204" y="33912"/>
                    <a:pt x="32658" y="35241"/>
                  </a:cubicBezTo>
                  <a:cubicBezTo>
                    <a:pt x="32251" y="35566"/>
                    <a:pt x="31844" y="35892"/>
                    <a:pt x="31356" y="36271"/>
                  </a:cubicBezTo>
                  <a:cubicBezTo>
                    <a:pt x="30841" y="35512"/>
                    <a:pt x="30434" y="34780"/>
                    <a:pt x="30136" y="33993"/>
                  </a:cubicBezTo>
                  <a:cubicBezTo>
                    <a:pt x="32061" y="32583"/>
                    <a:pt x="33960" y="31145"/>
                    <a:pt x="35615" y="29463"/>
                  </a:cubicBezTo>
                  <a:close/>
                  <a:moveTo>
                    <a:pt x="34530" y="34834"/>
                  </a:moveTo>
                  <a:cubicBezTo>
                    <a:pt x="34747" y="35105"/>
                    <a:pt x="34936" y="35322"/>
                    <a:pt x="35126" y="35539"/>
                  </a:cubicBezTo>
                  <a:cubicBezTo>
                    <a:pt x="34747" y="36054"/>
                    <a:pt x="33201" y="37275"/>
                    <a:pt x="32441" y="37655"/>
                  </a:cubicBezTo>
                  <a:cubicBezTo>
                    <a:pt x="32278" y="37438"/>
                    <a:pt x="32088" y="37248"/>
                    <a:pt x="31926" y="37031"/>
                  </a:cubicBezTo>
                  <a:cubicBezTo>
                    <a:pt x="32251" y="36651"/>
                    <a:pt x="33879" y="35268"/>
                    <a:pt x="34530" y="34834"/>
                  </a:cubicBezTo>
                  <a:close/>
                  <a:moveTo>
                    <a:pt x="1735" y="9975"/>
                  </a:moveTo>
                  <a:cubicBezTo>
                    <a:pt x="1816" y="9975"/>
                    <a:pt x="1898" y="9988"/>
                    <a:pt x="1981" y="10016"/>
                  </a:cubicBezTo>
                  <a:cubicBezTo>
                    <a:pt x="2279" y="10097"/>
                    <a:pt x="2578" y="10206"/>
                    <a:pt x="2849" y="10368"/>
                  </a:cubicBezTo>
                  <a:cubicBezTo>
                    <a:pt x="3310" y="10667"/>
                    <a:pt x="3798" y="10992"/>
                    <a:pt x="4259" y="11318"/>
                  </a:cubicBezTo>
                  <a:cubicBezTo>
                    <a:pt x="4910" y="11779"/>
                    <a:pt x="5561" y="12267"/>
                    <a:pt x="6212" y="12728"/>
                  </a:cubicBezTo>
                  <a:cubicBezTo>
                    <a:pt x="6809" y="13135"/>
                    <a:pt x="7460" y="13406"/>
                    <a:pt x="8138" y="13623"/>
                  </a:cubicBezTo>
                  <a:cubicBezTo>
                    <a:pt x="8787" y="13839"/>
                    <a:pt x="9436" y="13950"/>
                    <a:pt x="10090" y="13950"/>
                  </a:cubicBezTo>
                  <a:cubicBezTo>
                    <a:pt x="10584" y="13950"/>
                    <a:pt x="11081" y="13887"/>
                    <a:pt x="11583" y="13759"/>
                  </a:cubicBezTo>
                  <a:cubicBezTo>
                    <a:pt x="12451" y="13515"/>
                    <a:pt x="13292" y="13271"/>
                    <a:pt x="14187" y="13054"/>
                  </a:cubicBezTo>
                  <a:cubicBezTo>
                    <a:pt x="15846" y="12633"/>
                    <a:pt x="17525" y="12353"/>
                    <a:pt x="19242" y="12353"/>
                  </a:cubicBezTo>
                  <a:cubicBezTo>
                    <a:pt x="19518" y="12353"/>
                    <a:pt x="19795" y="12360"/>
                    <a:pt x="20073" y="12375"/>
                  </a:cubicBezTo>
                  <a:cubicBezTo>
                    <a:pt x="21646" y="12457"/>
                    <a:pt x="23110" y="12918"/>
                    <a:pt x="24494" y="13650"/>
                  </a:cubicBezTo>
                  <a:cubicBezTo>
                    <a:pt x="26148" y="14518"/>
                    <a:pt x="27396" y="15766"/>
                    <a:pt x="28183" y="17448"/>
                  </a:cubicBezTo>
                  <a:cubicBezTo>
                    <a:pt x="28671" y="18397"/>
                    <a:pt x="29105" y="19373"/>
                    <a:pt x="29485" y="20377"/>
                  </a:cubicBezTo>
                  <a:cubicBezTo>
                    <a:pt x="29674" y="20865"/>
                    <a:pt x="29729" y="21435"/>
                    <a:pt x="29783" y="21977"/>
                  </a:cubicBezTo>
                  <a:cubicBezTo>
                    <a:pt x="29837" y="22547"/>
                    <a:pt x="29837" y="23144"/>
                    <a:pt x="29864" y="23740"/>
                  </a:cubicBezTo>
                  <a:cubicBezTo>
                    <a:pt x="29837" y="25720"/>
                    <a:pt x="29566" y="27646"/>
                    <a:pt x="28996" y="29572"/>
                  </a:cubicBezTo>
                  <a:cubicBezTo>
                    <a:pt x="28861" y="30060"/>
                    <a:pt x="28752" y="30575"/>
                    <a:pt x="28644" y="31091"/>
                  </a:cubicBezTo>
                  <a:cubicBezTo>
                    <a:pt x="28481" y="31986"/>
                    <a:pt x="28644" y="32854"/>
                    <a:pt x="28996" y="33668"/>
                  </a:cubicBezTo>
                  <a:cubicBezTo>
                    <a:pt x="29674" y="35349"/>
                    <a:pt x="30570" y="36895"/>
                    <a:pt x="31817" y="38224"/>
                  </a:cubicBezTo>
                  <a:cubicBezTo>
                    <a:pt x="32088" y="38523"/>
                    <a:pt x="32387" y="38794"/>
                    <a:pt x="32685" y="39092"/>
                  </a:cubicBezTo>
                  <a:cubicBezTo>
                    <a:pt x="33065" y="39445"/>
                    <a:pt x="33390" y="39852"/>
                    <a:pt x="33526" y="40367"/>
                  </a:cubicBezTo>
                  <a:cubicBezTo>
                    <a:pt x="33635" y="40720"/>
                    <a:pt x="33499" y="40964"/>
                    <a:pt x="33146" y="40991"/>
                  </a:cubicBezTo>
                  <a:cubicBezTo>
                    <a:pt x="32821" y="40991"/>
                    <a:pt x="32495" y="40964"/>
                    <a:pt x="32170" y="40883"/>
                  </a:cubicBezTo>
                  <a:cubicBezTo>
                    <a:pt x="31627" y="40747"/>
                    <a:pt x="31166" y="40476"/>
                    <a:pt x="30759" y="40096"/>
                  </a:cubicBezTo>
                  <a:cubicBezTo>
                    <a:pt x="30244" y="39608"/>
                    <a:pt x="29729" y="39119"/>
                    <a:pt x="29268" y="38577"/>
                  </a:cubicBezTo>
                  <a:cubicBezTo>
                    <a:pt x="28454" y="37573"/>
                    <a:pt x="27803" y="36488"/>
                    <a:pt x="27233" y="35322"/>
                  </a:cubicBezTo>
                  <a:cubicBezTo>
                    <a:pt x="26637" y="34129"/>
                    <a:pt x="26474" y="32908"/>
                    <a:pt x="26637" y="31606"/>
                  </a:cubicBezTo>
                  <a:cubicBezTo>
                    <a:pt x="26799" y="30413"/>
                    <a:pt x="27071" y="29274"/>
                    <a:pt x="27369" y="28134"/>
                  </a:cubicBezTo>
                  <a:cubicBezTo>
                    <a:pt x="27776" y="26697"/>
                    <a:pt x="28020" y="25259"/>
                    <a:pt x="28020" y="23767"/>
                  </a:cubicBezTo>
                  <a:cubicBezTo>
                    <a:pt x="28020" y="20811"/>
                    <a:pt x="26799" y="18451"/>
                    <a:pt x="24412" y="16715"/>
                  </a:cubicBezTo>
                  <a:cubicBezTo>
                    <a:pt x="23110" y="15766"/>
                    <a:pt x="21700" y="14979"/>
                    <a:pt x="20073" y="14708"/>
                  </a:cubicBezTo>
                  <a:cubicBezTo>
                    <a:pt x="19223" y="14563"/>
                    <a:pt x="18373" y="14503"/>
                    <a:pt x="17523" y="14503"/>
                  </a:cubicBezTo>
                  <a:cubicBezTo>
                    <a:pt x="17098" y="14503"/>
                    <a:pt x="16673" y="14518"/>
                    <a:pt x="16248" y="14545"/>
                  </a:cubicBezTo>
                  <a:cubicBezTo>
                    <a:pt x="14783" y="14627"/>
                    <a:pt x="13400" y="15034"/>
                    <a:pt x="12017" y="15413"/>
                  </a:cubicBezTo>
                  <a:cubicBezTo>
                    <a:pt x="11393" y="15603"/>
                    <a:pt x="10796" y="15766"/>
                    <a:pt x="10172" y="15929"/>
                  </a:cubicBezTo>
                  <a:cubicBezTo>
                    <a:pt x="9663" y="16041"/>
                    <a:pt x="9166" y="16094"/>
                    <a:pt x="8682" y="16094"/>
                  </a:cubicBezTo>
                  <a:cubicBezTo>
                    <a:pt x="7054" y="16094"/>
                    <a:pt x="5570" y="15489"/>
                    <a:pt x="4232" y="14464"/>
                  </a:cubicBezTo>
                  <a:cubicBezTo>
                    <a:pt x="3147" y="13650"/>
                    <a:pt x="2225" y="12647"/>
                    <a:pt x="1357" y="11589"/>
                  </a:cubicBezTo>
                  <a:cubicBezTo>
                    <a:pt x="1276" y="11480"/>
                    <a:pt x="1194" y="11372"/>
                    <a:pt x="1113" y="11263"/>
                  </a:cubicBezTo>
                  <a:cubicBezTo>
                    <a:pt x="923" y="10938"/>
                    <a:pt x="896" y="10639"/>
                    <a:pt x="1113" y="10314"/>
                  </a:cubicBezTo>
                  <a:cubicBezTo>
                    <a:pt x="1275" y="10091"/>
                    <a:pt x="1497" y="9975"/>
                    <a:pt x="1735" y="9975"/>
                  </a:cubicBezTo>
                  <a:close/>
                  <a:moveTo>
                    <a:pt x="8962" y="1"/>
                  </a:moveTo>
                  <a:cubicBezTo>
                    <a:pt x="8093" y="1"/>
                    <a:pt x="7488" y="790"/>
                    <a:pt x="7731" y="1689"/>
                  </a:cubicBezTo>
                  <a:cubicBezTo>
                    <a:pt x="7813" y="2041"/>
                    <a:pt x="7975" y="2312"/>
                    <a:pt x="8219" y="2557"/>
                  </a:cubicBezTo>
                  <a:cubicBezTo>
                    <a:pt x="8464" y="2801"/>
                    <a:pt x="8735" y="3045"/>
                    <a:pt x="8979" y="3289"/>
                  </a:cubicBezTo>
                  <a:cubicBezTo>
                    <a:pt x="9467" y="3777"/>
                    <a:pt x="9955" y="4265"/>
                    <a:pt x="10417" y="4754"/>
                  </a:cubicBezTo>
                  <a:cubicBezTo>
                    <a:pt x="10552" y="4889"/>
                    <a:pt x="10633" y="5052"/>
                    <a:pt x="10769" y="5269"/>
                  </a:cubicBezTo>
                  <a:cubicBezTo>
                    <a:pt x="8925" y="7141"/>
                    <a:pt x="7107" y="8985"/>
                    <a:pt x="5263" y="10884"/>
                  </a:cubicBezTo>
                  <a:cubicBezTo>
                    <a:pt x="5073" y="10748"/>
                    <a:pt x="4883" y="10612"/>
                    <a:pt x="4693" y="10504"/>
                  </a:cubicBezTo>
                  <a:cubicBezTo>
                    <a:pt x="4232" y="10178"/>
                    <a:pt x="3798" y="9853"/>
                    <a:pt x="3337" y="9609"/>
                  </a:cubicBezTo>
                  <a:cubicBezTo>
                    <a:pt x="2985" y="9419"/>
                    <a:pt x="2605" y="9256"/>
                    <a:pt x="2225" y="9148"/>
                  </a:cubicBezTo>
                  <a:cubicBezTo>
                    <a:pt x="2071" y="9102"/>
                    <a:pt x="1921" y="9081"/>
                    <a:pt x="1772" y="9081"/>
                  </a:cubicBezTo>
                  <a:cubicBezTo>
                    <a:pt x="1475" y="9081"/>
                    <a:pt x="1185" y="9166"/>
                    <a:pt x="896" y="9310"/>
                  </a:cubicBezTo>
                  <a:cubicBezTo>
                    <a:pt x="272" y="9636"/>
                    <a:pt x="1" y="10233"/>
                    <a:pt x="82" y="10911"/>
                  </a:cubicBezTo>
                  <a:cubicBezTo>
                    <a:pt x="164" y="11372"/>
                    <a:pt x="354" y="11779"/>
                    <a:pt x="652" y="12131"/>
                  </a:cubicBezTo>
                  <a:cubicBezTo>
                    <a:pt x="1276" y="12809"/>
                    <a:pt x="1872" y="13515"/>
                    <a:pt x="2523" y="14166"/>
                  </a:cubicBezTo>
                  <a:cubicBezTo>
                    <a:pt x="3174" y="14844"/>
                    <a:pt x="3934" y="15359"/>
                    <a:pt x="4748" y="15793"/>
                  </a:cubicBezTo>
                  <a:cubicBezTo>
                    <a:pt x="6025" y="16443"/>
                    <a:pt x="7355" y="16885"/>
                    <a:pt x="8750" y="16885"/>
                  </a:cubicBezTo>
                  <a:cubicBezTo>
                    <a:pt x="9103" y="16885"/>
                    <a:pt x="9459" y="16857"/>
                    <a:pt x="9820" y="16797"/>
                  </a:cubicBezTo>
                  <a:cubicBezTo>
                    <a:pt x="10444" y="16715"/>
                    <a:pt x="11040" y="16552"/>
                    <a:pt x="11637" y="16417"/>
                  </a:cubicBezTo>
                  <a:cubicBezTo>
                    <a:pt x="11827" y="16363"/>
                    <a:pt x="12017" y="16335"/>
                    <a:pt x="12288" y="16281"/>
                  </a:cubicBezTo>
                  <a:cubicBezTo>
                    <a:pt x="12288" y="16525"/>
                    <a:pt x="12288" y="16715"/>
                    <a:pt x="12288" y="16905"/>
                  </a:cubicBezTo>
                  <a:cubicBezTo>
                    <a:pt x="12261" y="17882"/>
                    <a:pt x="12369" y="18831"/>
                    <a:pt x="12586" y="19807"/>
                  </a:cubicBezTo>
                  <a:cubicBezTo>
                    <a:pt x="12993" y="21462"/>
                    <a:pt x="13644" y="23008"/>
                    <a:pt x="14675" y="24364"/>
                  </a:cubicBezTo>
                  <a:cubicBezTo>
                    <a:pt x="16031" y="26127"/>
                    <a:pt x="17821" y="27294"/>
                    <a:pt x="19883" y="28026"/>
                  </a:cubicBezTo>
                  <a:cubicBezTo>
                    <a:pt x="21535" y="28627"/>
                    <a:pt x="23234" y="28927"/>
                    <a:pt x="24979" y="28927"/>
                  </a:cubicBezTo>
                  <a:cubicBezTo>
                    <a:pt x="25124" y="28927"/>
                    <a:pt x="25270" y="28925"/>
                    <a:pt x="25416" y="28921"/>
                  </a:cubicBezTo>
                  <a:cubicBezTo>
                    <a:pt x="25538" y="28921"/>
                    <a:pt x="25667" y="28901"/>
                    <a:pt x="25796" y="28901"/>
                  </a:cubicBezTo>
                  <a:cubicBezTo>
                    <a:pt x="25925" y="28901"/>
                    <a:pt x="26053" y="28921"/>
                    <a:pt x="26175" y="29002"/>
                  </a:cubicBezTo>
                  <a:cubicBezTo>
                    <a:pt x="26148" y="29192"/>
                    <a:pt x="26094" y="29382"/>
                    <a:pt x="26067" y="29572"/>
                  </a:cubicBezTo>
                  <a:cubicBezTo>
                    <a:pt x="25958" y="30196"/>
                    <a:pt x="25823" y="30820"/>
                    <a:pt x="25769" y="31471"/>
                  </a:cubicBezTo>
                  <a:cubicBezTo>
                    <a:pt x="25714" y="32122"/>
                    <a:pt x="25714" y="32800"/>
                    <a:pt x="25741" y="33451"/>
                  </a:cubicBezTo>
                  <a:cubicBezTo>
                    <a:pt x="25741" y="34102"/>
                    <a:pt x="26067" y="34698"/>
                    <a:pt x="26311" y="35268"/>
                  </a:cubicBezTo>
                  <a:cubicBezTo>
                    <a:pt x="27206" y="37411"/>
                    <a:pt x="28454" y="39282"/>
                    <a:pt x="30244" y="40774"/>
                  </a:cubicBezTo>
                  <a:cubicBezTo>
                    <a:pt x="30759" y="41208"/>
                    <a:pt x="31302" y="41561"/>
                    <a:pt x="31953" y="41750"/>
                  </a:cubicBezTo>
                  <a:cubicBezTo>
                    <a:pt x="32288" y="41817"/>
                    <a:pt x="32622" y="41866"/>
                    <a:pt x="32942" y="41866"/>
                  </a:cubicBezTo>
                  <a:cubicBezTo>
                    <a:pt x="33011" y="41866"/>
                    <a:pt x="33079" y="41864"/>
                    <a:pt x="33146" y="41859"/>
                  </a:cubicBezTo>
                  <a:cubicBezTo>
                    <a:pt x="33987" y="41832"/>
                    <a:pt x="34475" y="41208"/>
                    <a:pt x="34421" y="40394"/>
                  </a:cubicBezTo>
                  <a:cubicBezTo>
                    <a:pt x="34394" y="39770"/>
                    <a:pt x="34096" y="39255"/>
                    <a:pt x="33662" y="38821"/>
                  </a:cubicBezTo>
                  <a:cubicBezTo>
                    <a:pt x="33526" y="38686"/>
                    <a:pt x="33390" y="38523"/>
                    <a:pt x="33228" y="38387"/>
                  </a:cubicBezTo>
                  <a:cubicBezTo>
                    <a:pt x="34340" y="37465"/>
                    <a:pt x="35425" y="36597"/>
                    <a:pt x="36483" y="35729"/>
                  </a:cubicBezTo>
                  <a:cubicBezTo>
                    <a:pt x="37513" y="34834"/>
                    <a:pt x="38544" y="33966"/>
                    <a:pt x="39575" y="33071"/>
                  </a:cubicBezTo>
                  <a:cubicBezTo>
                    <a:pt x="40063" y="33505"/>
                    <a:pt x="40470" y="33939"/>
                    <a:pt x="40931" y="34291"/>
                  </a:cubicBezTo>
                  <a:cubicBezTo>
                    <a:pt x="41244" y="34539"/>
                    <a:pt x="41582" y="34662"/>
                    <a:pt x="41918" y="34662"/>
                  </a:cubicBezTo>
                  <a:cubicBezTo>
                    <a:pt x="42281" y="34662"/>
                    <a:pt x="42641" y="34519"/>
                    <a:pt x="42965" y="34237"/>
                  </a:cubicBezTo>
                  <a:cubicBezTo>
                    <a:pt x="43562" y="33722"/>
                    <a:pt x="43806" y="33071"/>
                    <a:pt x="43725" y="32284"/>
                  </a:cubicBezTo>
                  <a:cubicBezTo>
                    <a:pt x="43643" y="31525"/>
                    <a:pt x="43264" y="30901"/>
                    <a:pt x="42775" y="30331"/>
                  </a:cubicBezTo>
                  <a:cubicBezTo>
                    <a:pt x="42423" y="29925"/>
                    <a:pt x="42070" y="29545"/>
                    <a:pt x="41745" y="29138"/>
                  </a:cubicBezTo>
                  <a:cubicBezTo>
                    <a:pt x="40334" y="27375"/>
                    <a:pt x="38544" y="26127"/>
                    <a:pt x="36455" y="25286"/>
                  </a:cubicBezTo>
                  <a:cubicBezTo>
                    <a:pt x="35150" y="24760"/>
                    <a:pt x="33807" y="24562"/>
                    <a:pt x="32424" y="24562"/>
                  </a:cubicBezTo>
                  <a:cubicBezTo>
                    <a:pt x="32169" y="24562"/>
                    <a:pt x="31912" y="24568"/>
                    <a:pt x="31654" y="24581"/>
                  </a:cubicBezTo>
                  <a:lnTo>
                    <a:pt x="30841" y="24581"/>
                  </a:lnTo>
                  <a:cubicBezTo>
                    <a:pt x="30841" y="24310"/>
                    <a:pt x="30841" y="24066"/>
                    <a:pt x="30814" y="23849"/>
                  </a:cubicBezTo>
                  <a:cubicBezTo>
                    <a:pt x="30759" y="23008"/>
                    <a:pt x="30759" y="22167"/>
                    <a:pt x="30624" y="21353"/>
                  </a:cubicBezTo>
                  <a:cubicBezTo>
                    <a:pt x="30244" y="19265"/>
                    <a:pt x="29349" y="17366"/>
                    <a:pt x="28128" y="15603"/>
                  </a:cubicBezTo>
                  <a:cubicBezTo>
                    <a:pt x="27505" y="14681"/>
                    <a:pt x="26718" y="13949"/>
                    <a:pt x="25796" y="13325"/>
                  </a:cubicBezTo>
                  <a:cubicBezTo>
                    <a:pt x="24738" y="12592"/>
                    <a:pt x="23599" y="12131"/>
                    <a:pt x="22378" y="11806"/>
                  </a:cubicBezTo>
                  <a:cubicBezTo>
                    <a:pt x="21809" y="11643"/>
                    <a:pt x="21212" y="11562"/>
                    <a:pt x="20615" y="11507"/>
                  </a:cubicBezTo>
                  <a:cubicBezTo>
                    <a:pt x="20117" y="11436"/>
                    <a:pt x="19622" y="11406"/>
                    <a:pt x="19127" y="11406"/>
                  </a:cubicBezTo>
                  <a:cubicBezTo>
                    <a:pt x="18115" y="11406"/>
                    <a:pt x="17106" y="11533"/>
                    <a:pt x="16085" y="11697"/>
                  </a:cubicBezTo>
                  <a:cubicBezTo>
                    <a:pt x="15950" y="11697"/>
                    <a:pt x="15814" y="11724"/>
                    <a:pt x="15624" y="11752"/>
                  </a:cubicBezTo>
                  <a:cubicBezTo>
                    <a:pt x="15651" y="11453"/>
                    <a:pt x="15651" y="11236"/>
                    <a:pt x="15679" y="10992"/>
                  </a:cubicBezTo>
                  <a:cubicBezTo>
                    <a:pt x="15977" y="8551"/>
                    <a:pt x="15624" y="6218"/>
                    <a:pt x="14458" y="4048"/>
                  </a:cubicBezTo>
                  <a:cubicBezTo>
                    <a:pt x="14187" y="3479"/>
                    <a:pt x="13834" y="2963"/>
                    <a:pt x="13346" y="2557"/>
                  </a:cubicBezTo>
                  <a:cubicBezTo>
                    <a:pt x="12505" y="1851"/>
                    <a:pt x="11664" y="1119"/>
                    <a:pt x="10661" y="604"/>
                  </a:cubicBezTo>
                  <a:cubicBezTo>
                    <a:pt x="10227" y="360"/>
                    <a:pt x="9766" y="143"/>
                    <a:pt x="9277" y="34"/>
                  </a:cubicBezTo>
                  <a:cubicBezTo>
                    <a:pt x="9169" y="11"/>
                    <a:pt x="9064" y="1"/>
                    <a:pt x="896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4"/>
            <p:cNvSpPr/>
            <p:nvPr/>
          </p:nvSpPr>
          <p:spPr>
            <a:xfrm>
              <a:off x="5070250" y="3044625"/>
              <a:ext cx="818475" cy="775400"/>
            </a:xfrm>
            <a:custGeom>
              <a:avLst/>
              <a:gdLst/>
              <a:ahLst/>
              <a:cxnLst/>
              <a:rect l="l" t="t" r="r" b="b"/>
              <a:pathLst>
                <a:path w="32739" h="31016" extrusionOk="0">
                  <a:moveTo>
                    <a:pt x="871" y="0"/>
                  </a:moveTo>
                  <a:cubicBezTo>
                    <a:pt x="622" y="0"/>
                    <a:pt x="404" y="106"/>
                    <a:pt x="217" y="355"/>
                  </a:cubicBezTo>
                  <a:cubicBezTo>
                    <a:pt x="0" y="653"/>
                    <a:pt x="54" y="979"/>
                    <a:pt x="217" y="1277"/>
                  </a:cubicBezTo>
                  <a:cubicBezTo>
                    <a:pt x="298" y="1413"/>
                    <a:pt x="407" y="1521"/>
                    <a:pt x="488" y="1630"/>
                  </a:cubicBezTo>
                  <a:cubicBezTo>
                    <a:pt x="1356" y="2661"/>
                    <a:pt x="2278" y="3664"/>
                    <a:pt x="3336" y="4478"/>
                  </a:cubicBezTo>
                  <a:cubicBezTo>
                    <a:pt x="4688" y="5518"/>
                    <a:pt x="6168" y="6111"/>
                    <a:pt x="7775" y="6111"/>
                  </a:cubicBezTo>
                  <a:cubicBezTo>
                    <a:pt x="8264" y="6111"/>
                    <a:pt x="8764" y="6056"/>
                    <a:pt x="9276" y="5943"/>
                  </a:cubicBezTo>
                  <a:cubicBezTo>
                    <a:pt x="9900" y="5807"/>
                    <a:pt x="10524" y="5617"/>
                    <a:pt x="11148" y="5427"/>
                  </a:cubicBezTo>
                  <a:cubicBezTo>
                    <a:pt x="12531" y="5048"/>
                    <a:pt x="13915" y="4668"/>
                    <a:pt x="15379" y="4559"/>
                  </a:cubicBezTo>
                  <a:cubicBezTo>
                    <a:pt x="15804" y="4532"/>
                    <a:pt x="16229" y="4517"/>
                    <a:pt x="16654" y="4517"/>
                  </a:cubicBezTo>
                  <a:cubicBezTo>
                    <a:pt x="17504" y="4517"/>
                    <a:pt x="18354" y="4577"/>
                    <a:pt x="19204" y="4722"/>
                  </a:cubicBezTo>
                  <a:cubicBezTo>
                    <a:pt x="20831" y="4993"/>
                    <a:pt x="22242" y="5780"/>
                    <a:pt x="23544" y="6729"/>
                  </a:cubicBezTo>
                  <a:cubicBezTo>
                    <a:pt x="25930" y="8465"/>
                    <a:pt x="27124" y="10825"/>
                    <a:pt x="27124" y="13809"/>
                  </a:cubicBezTo>
                  <a:cubicBezTo>
                    <a:pt x="27124" y="15273"/>
                    <a:pt x="26880" y="16711"/>
                    <a:pt x="26500" y="18148"/>
                  </a:cubicBezTo>
                  <a:cubicBezTo>
                    <a:pt x="26175" y="19288"/>
                    <a:pt x="25930" y="20454"/>
                    <a:pt x="25768" y="21620"/>
                  </a:cubicBezTo>
                  <a:cubicBezTo>
                    <a:pt x="25578" y="22922"/>
                    <a:pt x="25741" y="24170"/>
                    <a:pt x="26337" y="25363"/>
                  </a:cubicBezTo>
                  <a:cubicBezTo>
                    <a:pt x="26907" y="26502"/>
                    <a:pt x="27558" y="27615"/>
                    <a:pt x="28399" y="28591"/>
                  </a:cubicBezTo>
                  <a:cubicBezTo>
                    <a:pt x="28833" y="29133"/>
                    <a:pt x="29375" y="29622"/>
                    <a:pt x="29891" y="30110"/>
                  </a:cubicBezTo>
                  <a:cubicBezTo>
                    <a:pt x="30270" y="30490"/>
                    <a:pt x="30758" y="30761"/>
                    <a:pt x="31301" y="30924"/>
                  </a:cubicBezTo>
                  <a:cubicBezTo>
                    <a:pt x="31525" y="30985"/>
                    <a:pt x="31779" y="31015"/>
                    <a:pt x="32030" y="31015"/>
                  </a:cubicBezTo>
                  <a:cubicBezTo>
                    <a:pt x="32113" y="31015"/>
                    <a:pt x="32196" y="31012"/>
                    <a:pt x="32277" y="31005"/>
                  </a:cubicBezTo>
                  <a:cubicBezTo>
                    <a:pt x="32630" y="30978"/>
                    <a:pt x="32739" y="30734"/>
                    <a:pt x="32657" y="30381"/>
                  </a:cubicBezTo>
                  <a:cubicBezTo>
                    <a:pt x="32494" y="29866"/>
                    <a:pt x="32169" y="29459"/>
                    <a:pt x="31789" y="29106"/>
                  </a:cubicBezTo>
                  <a:cubicBezTo>
                    <a:pt x="31518" y="28808"/>
                    <a:pt x="31220" y="28537"/>
                    <a:pt x="30948" y="28266"/>
                  </a:cubicBezTo>
                  <a:cubicBezTo>
                    <a:pt x="29701" y="26909"/>
                    <a:pt x="28806" y="25363"/>
                    <a:pt x="28100" y="23682"/>
                  </a:cubicBezTo>
                  <a:cubicBezTo>
                    <a:pt x="27775" y="22868"/>
                    <a:pt x="27612" y="22000"/>
                    <a:pt x="27775" y="21105"/>
                  </a:cubicBezTo>
                  <a:cubicBezTo>
                    <a:pt x="27856" y="20589"/>
                    <a:pt x="27965" y="20101"/>
                    <a:pt x="28127" y="19586"/>
                  </a:cubicBezTo>
                  <a:cubicBezTo>
                    <a:pt x="28670" y="17687"/>
                    <a:pt x="28968" y="15734"/>
                    <a:pt x="28995" y="13754"/>
                  </a:cubicBezTo>
                  <a:cubicBezTo>
                    <a:pt x="28968" y="13158"/>
                    <a:pt x="28968" y="12561"/>
                    <a:pt x="28914" y="11991"/>
                  </a:cubicBezTo>
                  <a:cubicBezTo>
                    <a:pt x="28833" y="11449"/>
                    <a:pt x="28778" y="10879"/>
                    <a:pt x="28589" y="10391"/>
                  </a:cubicBezTo>
                  <a:cubicBezTo>
                    <a:pt x="28209" y="9387"/>
                    <a:pt x="27775" y="8411"/>
                    <a:pt x="27314" y="7462"/>
                  </a:cubicBezTo>
                  <a:cubicBezTo>
                    <a:pt x="26500" y="5780"/>
                    <a:pt x="25252" y="4532"/>
                    <a:pt x="23598" y="3664"/>
                  </a:cubicBezTo>
                  <a:cubicBezTo>
                    <a:pt x="22214" y="2932"/>
                    <a:pt x="20777" y="2498"/>
                    <a:pt x="19204" y="2389"/>
                  </a:cubicBezTo>
                  <a:cubicBezTo>
                    <a:pt x="18926" y="2374"/>
                    <a:pt x="18649" y="2367"/>
                    <a:pt x="18373" y="2367"/>
                  </a:cubicBezTo>
                  <a:cubicBezTo>
                    <a:pt x="16656" y="2367"/>
                    <a:pt x="14973" y="2647"/>
                    <a:pt x="13291" y="3068"/>
                  </a:cubicBezTo>
                  <a:cubicBezTo>
                    <a:pt x="12423" y="3285"/>
                    <a:pt x="11555" y="3529"/>
                    <a:pt x="10687" y="3773"/>
                  </a:cubicBezTo>
                  <a:cubicBezTo>
                    <a:pt x="10204" y="3911"/>
                    <a:pt x="9721" y="3976"/>
                    <a:pt x="9238" y="3976"/>
                  </a:cubicBezTo>
                  <a:cubicBezTo>
                    <a:pt x="8582" y="3976"/>
                    <a:pt x="7925" y="3856"/>
                    <a:pt x="7269" y="3637"/>
                  </a:cubicBezTo>
                  <a:cubicBezTo>
                    <a:pt x="6591" y="3420"/>
                    <a:pt x="5940" y="3149"/>
                    <a:pt x="5343" y="2742"/>
                  </a:cubicBezTo>
                  <a:cubicBezTo>
                    <a:pt x="4665" y="2308"/>
                    <a:pt x="4014" y="1793"/>
                    <a:pt x="3363" y="1332"/>
                  </a:cubicBezTo>
                  <a:cubicBezTo>
                    <a:pt x="2902" y="1006"/>
                    <a:pt x="2441" y="681"/>
                    <a:pt x="1953" y="382"/>
                  </a:cubicBezTo>
                  <a:cubicBezTo>
                    <a:pt x="1709" y="220"/>
                    <a:pt x="1410" y="111"/>
                    <a:pt x="1112" y="30"/>
                  </a:cubicBezTo>
                  <a:cubicBezTo>
                    <a:pt x="1029" y="10"/>
                    <a:pt x="949" y="0"/>
                    <a:pt x="871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4"/>
            <p:cNvSpPr/>
            <p:nvPr/>
          </p:nvSpPr>
          <p:spPr>
            <a:xfrm>
              <a:off x="5375375" y="3186400"/>
              <a:ext cx="344500" cy="310175"/>
            </a:xfrm>
            <a:custGeom>
              <a:avLst/>
              <a:gdLst/>
              <a:ahLst/>
              <a:cxnLst/>
              <a:rect l="l" t="t" r="r" b="b"/>
              <a:pathLst>
                <a:path w="13780" h="12407" extrusionOk="0">
                  <a:moveTo>
                    <a:pt x="1330" y="0"/>
                  </a:moveTo>
                  <a:cubicBezTo>
                    <a:pt x="896" y="109"/>
                    <a:pt x="516" y="217"/>
                    <a:pt x="164" y="299"/>
                  </a:cubicBezTo>
                  <a:cubicBezTo>
                    <a:pt x="109" y="462"/>
                    <a:pt x="82" y="516"/>
                    <a:pt x="82" y="543"/>
                  </a:cubicBezTo>
                  <a:cubicBezTo>
                    <a:pt x="82" y="651"/>
                    <a:pt x="55" y="733"/>
                    <a:pt x="55" y="841"/>
                  </a:cubicBezTo>
                  <a:cubicBezTo>
                    <a:pt x="1" y="2631"/>
                    <a:pt x="381" y="4313"/>
                    <a:pt x="1059" y="5968"/>
                  </a:cubicBezTo>
                  <a:cubicBezTo>
                    <a:pt x="1899" y="7948"/>
                    <a:pt x="3229" y="9494"/>
                    <a:pt x="5100" y="10579"/>
                  </a:cubicBezTo>
                  <a:cubicBezTo>
                    <a:pt x="5832" y="11040"/>
                    <a:pt x="6619" y="11365"/>
                    <a:pt x="7433" y="11664"/>
                  </a:cubicBezTo>
                  <a:cubicBezTo>
                    <a:pt x="8518" y="12016"/>
                    <a:pt x="9684" y="12233"/>
                    <a:pt x="10823" y="12342"/>
                  </a:cubicBezTo>
                  <a:cubicBezTo>
                    <a:pt x="11286" y="12387"/>
                    <a:pt x="11741" y="12407"/>
                    <a:pt x="12196" y="12407"/>
                  </a:cubicBezTo>
                  <a:cubicBezTo>
                    <a:pt x="12568" y="12407"/>
                    <a:pt x="12941" y="12393"/>
                    <a:pt x="13319" y="12369"/>
                  </a:cubicBezTo>
                  <a:cubicBezTo>
                    <a:pt x="13590" y="11691"/>
                    <a:pt x="13753" y="11040"/>
                    <a:pt x="13780" y="10280"/>
                  </a:cubicBezTo>
                  <a:cubicBezTo>
                    <a:pt x="13682" y="10275"/>
                    <a:pt x="13587" y="10273"/>
                    <a:pt x="13493" y="10273"/>
                  </a:cubicBezTo>
                  <a:cubicBezTo>
                    <a:pt x="13118" y="10273"/>
                    <a:pt x="12771" y="10307"/>
                    <a:pt x="12424" y="10307"/>
                  </a:cubicBezTo>
                  <a:cubicBezTo>
                    <a:pt x="12298" y="10304"/>
                    <a:pt x="12172" y="10303"/>
                    <a:pt x="12046" y="10303"/>
                  </a:cubicBezTo>
                  <a:cubicBezTo>
                    <a:pt x="11668" y="10303"/>
                    <a:pt x="11288" y="10314"/>
                    <a:pt x="10911" y="10314"/>
                  </a:cubicBezTo>
                  <a:cubicBezTo>
                    <a:pt x="10410" y="10314"/>
                    <a:pt x="9915" y="10294"/>
                    <a:pt x="9440" y="10199"/>
                  </a:cubicBezTo>
                  <a:cubicBezTo>
                    <a:pt x="6022" y="9629"/>
                    <a:pt x="3581" y="7731"/>
                    <a:pt x="2306" y="4476"/>
                  </a:cubicBezTo>
                  <a:cubicBezTo>
                    <a:pt x="1845" y="3255"/>
                    <a:pt x="1520" y="1980"/>
                    <a:pt x="1438" y="678"/>
                  </a:cubicBezTo>
                  <a:cubicBezTo>
                    <a:pt x="1411" y="462"/>
                    <a:pt x="1384" y="272"/>
                    <a:pt x="1330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4"/>
            <p:cNvSpPr/>
            <p:nvPr/>
          </p:nvSpPr>
          <p:spPr>
            <a:xfrm>
              <a:off x="5808675" y="3431050"/>
              <a:ext cx="311275" cy="208825"/>
            </a:xfrm>
            <a:custGeom>
              <a:avLst/>
              <a:gdLst/>
              <a:ahLst/>
              <a:cxnLst/>
              <a:rect l="l" t="t" r="r" b="b"/>
              <a:pathLst>
                <a:path w="12451" h="8353" extrusionOk="0">
                  <a:moveTo>
                    <a:pt x="1936" y="0"/>
                  </a:moveTo>
                  <a:cubicBezTo>
                    <a:pt x="1439" y="0"/>
                    <a:pt x="938" y="31"/>
                    <a:pt x="435" y="87"/>
                  </a:cubicBezTo>
                  <a:cubicBezTo>
                    <a:pt x="408" y="87"/>
                    <a:pt x="381" y="115"/>
                    <a:pt x="299" y="169"/>
                  </a:cubicBezTo>
                  <a:cubicBezTo>
                    <a:pt x="218" y="766"/>
                    <a:pt x="109" y="1417"/>
                    <a:pt x="1" y="2122"/>
                  </a:cubicBezTo>
                  <a:cubicBezTo>
                    <a:pt x="218" y="2122"/>
                    <a:pt x="375" y="2134"/>
                    <a:pt x="519" y="2134"/>
                  </a:cubicBezTo>
                  <a:cubicBezTo>
                    <a:pt x="592" y="2134"/>
                    <a:pt x="661" y="2131"/>
                    <a:pt x="733" y="2122"/>
                  </a:cubicBezTo>
                  <a:cubicBezTo>
                    <a:pt x="1520" y="2122"/>
                    <a:pt x="2306" y="2149"/>
                    <a:pt x="3066" y="2284"/>
                  </a:cubicBezTo>
                  <a:cubicBezTo>
                    <a:pt x="4666" y="2556"/>
                    <a:pt x="6104" y="3152"/>
                    <a:pt x="7324" y="4265"/>
                  </a:cubicBezTo>
                  <a:cubicBezTo>
                    <a:pt x="8301" y="5132"/>
                    <a:pt x="9223" y="6028"/>
                    <a:pt x="9955" y="7113"/>
                  </a:cubicBezTo>
                  <a:cubicBezTo>
                    <a:pt x="10254" y="7519"/>
                    <a:pt x="10579" y="7899"/>
                    <a:pt x="10986" y="8170"/>
                  </a:cubicBezTo>
                  <a:cubicBezTo>
                    <a:pt x="11167" y="8291"/>
                    <a:pt x="11338" y="8353"/>
                    <a:pt x="11500" y="8353"/>
                  </a:cubicBezTo>
                  <a:cubicBezTo>
                    <a:pt x="11702" y="8353"/>
                    <a:pt x="11891" y="8257"/>
                    <a:pt x="12071" y="8062"/>
                  </a:cubicBezTo>
                  <a:cubicBezTo>
                    <a:pt x="12261" y="7872"/>
                    <a:pt x="12369" y="7628"/>
                    <a:pt x="12397" y="7357"/>
                  </a:cubicBezTo>
                  <a:cubicBezTo>
                    <a:pt x="12451" y="6760"/>
                    <a:pt x="12288" y="6245"/>
                    <a:pt x="11908" y="5783"/>
                  </a:cubicBezTo>
                  <a:cubicBezTo>
                    <a:pt x="11474" y="5295"/>
                    <a:pt x="11013" y="4780"/>
                    <a:pt x="10606" y="4292"/>
                  </a:cubicBezTo>
                  <a:cubicBezTo>
                    <a:pt x="9521" y="2963"/>
                    <a:pt x="8192" y="1959"/>
                    <a:pt x="6701" y="1145"/>
                  </a:cubicBezTo>
                  <a:cubicBezTo>
                    <a:pt x="5180" y="333"/>
                    <a:pt x="3579" y="0"/>
                    <a:pt x="1936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4"/>
            <p:cNvSpPr/>
            <p:nvPr/>
          </p:nvSpPr>
          <p:spPr>
            <a:xfrm>
              <a:off x="5259425" y="2817000"/>
              <a:ext cx="162100" cy="288050"/>
            </a:xfrm>
            <a:custGeom>
              <a:avLst/>
              <a:gdLst/>
              <a:ahLst/>
              <a:cxnLst/>
              <a:rect l="l" t="t" r="r" b="b"/>
              <a:pathLst>
                <a:path w="6484" h="11522" extrusionOk="0">
                  <a:moveTo>
                    <a:pt x="532" y="0"/>
                  </a:moveTo>
                  <a:cubicBezTo>
                    <a:pt x="394" y="0"/>
                    <a:pt x="264" y="56"/>
                    <a:pt x="163" y="157"/>
                  </a:cubicBezTo>
                  <a:cubicBezTo>
                    <a:pt x="1" y="347"/>
                    <a:pt x="28" y="564"/>
                    <a:pt x="136" y="753"/>
                  </a:cubicBezTo>
                  <a:cubicBezTo>
                    <a:pt x="218" y="943"/>
                    <a:pt x="326" y="1079"/>
                    <a:pt x="462" y="1215"/>
                  </a:cubicBezTo>
                  <a:cubicBezTo>
                    <a:pt x="706" y="1459"/>
                    <a:pt x="977" y="1648"/>
                    <a:pt x="1194" y="1893"/>
                  </a:cubicBezTo>
                  <a:cubicBezTo>
                    <a:pt x="1737" y="2408"/>
                    <a:pt x="2279" y="2896"/>
                    <a:pt x="2740" y="3439"/>
                  </a:cubicBezTo>
                  <a:cubicBezTo>
                    <a:pt x="3635" y="4524"/>
                    <a:pt x="4286" y="5744"/>
                    <a:pt x="4557" y="7100"/>
                  </a:cubicBezTo>
                  <a:cubicBezTo>
                    <a:pt x="4802" y="8267"/>
                    <a:pt x="4829" y="9406"/>
                    <a:pt x="4693" y="10572"/>
                  </a:cubicBezTo>
                  <a:cubicBezTo>
                    <a:pt x="4666" y="10871"/>
                    <a:pt x="4639" y="11169"/>
                    <a:pt x="4612" y="11522"/>
                  </a:cubicBezTo>
                  <a:cubicBezTo>
                    <a:pt x="5154" y="11467"/>
                    <a:pt x="5615" y="11250"/>
                    <a:pt x="6131" y="11115"/>
                  </a:cubicBezTo>
                  <a:cubicBezTo>
                    <a:pt x="6185" y="10898"/>
                    <a:pt x="6239" y="10681"/>
                    <a:pt x="6293" y="10437"/>
                  </a:cubicBezTo>
                  <a:cubicBezTo>
                    <a:pt x="6483" y="9325"/>
                    <a:pt x="6429" y="8185"/>
                    <a:pt x="6293" y="7046"/>
                  </a:cubicBezTo>
                  <a:cubicBezTo>
                    <a:pt x="6131" y="5798"/>
                    <a:pt x="5805" y="4632"/>
                    <a:pt x="5208" y="3547"/>
                  </a:cubicBezTo>
                  <a:cubicBezTo>
                    <a:pt x="4910" y="3005"/>
                    <a:pt x="4557" y="2489"/>
                    <a:pt x="4069" y="2082"/>
                  </a:cubicBezTo>
                  <a:cubicBezTo>
                    <a:pt x="3201" y="1350"/>
                    <a:pt x="2225" y="726"/>
                    <a:pt x="1221" y="211"/>
                  </a:cubicBezTo>
                  <a:cubicBezTo>
                    <a:pt x="1058" y="130"/>
                    <a:pt x="869" y="75"/>
                    <a:pt x="679" y="21"/>
                  </a:cubicBezTo>
                  <a:cubicBezTo>
                    <a:pt x="630" y="7"/>
                    <a:pt x="581" y="0"/>
                    <a:pt x="532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4"/>
            <p:cNvSpPr/>
            <p:nvPr/>
          </p:nvSpPr>
          <p:spPr>
            <a:xfrm>
              <a:off x="5267575" y="2945000"/>
              <a:ext cx="79350" cy="90875"/>
            </a:xfrm>
            <a:custGeom>
              <a:avLst/>
              <a:gdLst/>
              <a:ahLst/>
              <a:cxnLst/>
              <a:rect l="l" t="t" r="r" b="b"/>
              <a:pathLst>
                <a:path w="3174" h="3635" extrusionOk="0">
                  <a:moveTo>
                    <a:pt x="2523" y="0"/>
                  </a:moveTo>
                  <a:cubicBezTo>
                    <a:pt x="1628" y="923"/>
                    <a:pt x="814" y="1736"/>
                    <a:pt x="0" y="2604"/>
                  </a:cubicBezTo>
                  <a:cubicBezTo>
                    <a:pt x="434" y="2957"/>
                    <a:pt x="814" y="3282"/>
                    <a:pt x="1248" y="3635"/>
                  </a:cubicBezTo>
                  <a:cubicBezTo>
                    <a:pt x="1817" y="3038"/>
                    <a:pt x="2414" y="2496"/>
                    <a:pt x="2957" y="1926"/>
                  </a:cubicBezTo>
                  <a:cubicBezTo>
                    <a:pt x="3146" y="1736"/>
                    <a:pt x="3174" y="1492"/>
                    <a:pt x="3065" y="1248"/>
                  </a:cubicBezTo>
                  <a:cubicBezTo>
                    <a:pt x="2902" y="868"/>
                    <a:pt x="2740" y="489"/>
                    <a:pt x="2523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4"/>
            <p:cNvSpPr/>
            <p:nvPr/>
          </p:nvSpPr>
          <p:spPr>
            <a:xfrm>
              <a:off x="5199750" y="3025700"/>
              <a:ext cx="82075" cy="75275"/>
            </a:xfrm>
            <a:custGeom>
              <a:avLst/>
              <a:gdLst/>
              <a:ahLst/>
              <a:cxnLst/>
              <a:rect l="l" t="t" r="r" b="b"/>
              <a:pathLst>
                <a:path w="3283" h="3011" extrusionOk="0">
                  <a:moveTo>
                    <a:pt x="2089" y="0"/>
                  </a:moveTo>
                  <a:cubicBezTo>
                    <a:pt x="1384" y="760"/>
                    <a:pt x="652" y="1438"/>
                    <a:pt x="1" y="2170"/>
                  </a:cubicBezTo>
                  <a:cubicBezTo>
                    <a:pt x="435" y="2577"/>
                    <a:pt x="733" y="2767"/>
                    <a:pt x="1384" y="3011"/>
                  </a:cubicBezTo>
                  <a:cubicBezTo>
                    <a:pt x="2035" y="2387"/>
                    <a:pt x="2659" y="1763"/>
                    <a:pt x="3283" y="1112"/>
                  </a:cubicBezTo>
                  <a:cubicBezTo>
                    <a:pt x="2876" y="732"/>
                    <a:pt x="2496" y="380"/>
                    <a:pt x="2089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4"/>
            <p:cNvSpPr/>
            <p:nvPr/>
          </p:nvSpPr>
          <p:spPr>
            <a:xfrm>
              <a:off x="5928025" y="3585125"/>
              <a:ext cx="95650" cy="84775"/>
            </a:xfrm>
            <a:custGeom>
              <a:avLst/>
              <a:gdLst/>
              <a:ahLst/>
              <a:cxnLst/>
              <a:rect l="l" t="t" r="r" b="b"/>
              <a:pathLst>
                <a:path w="3826" h="3391" extrusionOk="0">
                  <a:moveTo>
                    <a:pt x="3093" y="0"/>
                  </a:moveTo>
                  <a:cubicBezTo>
                    <a:pt x="2089" y="868"/>
                    <a:pt x="1086" y="1709"/>
                    <a:pt x="82" y="2523"/>
                  </a:cubicBezTo>
                  <a:cubicBezTo>
                    <a:pt x="55" y="2550"/>
                    <a:pt x="55" y="2604"/>
                    <a:pt x="1" y="2685"/>
                  </a:cubicBezTo>
                  <a:cubicBezTo>
                    <a:pt x="218" y="2902"/>
                    <a:pt x="435" y="3147"/>
                    <a:pt x="652" y="3391"/>
                  </a:cubicBezTo>
                  <a:cubicBezTo>
                    <a:pt x="1221" y="3065"/>
                    <a:pt x="3418" y="1194"/>
                    <a:pt x="3825" y="733"/>
                  </a:cubicBezTo>
                  <a:cubicBezTo>
                    <a:pt x="3608" y="461"/>
                    <a:pt x="3418" y="163"/>
                    <a:pt x="3093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4"/>
            <p:cNvSpPr/>
            <p:nvPr/>
          </p:nvSpPr>
          <p:spPr>
            <a:xfrm>
              <a:off x="5519150" y="3188425"/>
              <a:ext cx="82750" cy="69200"/>
            </a:xfrm>
            <a:custGeom>
              <a:avLst/>
              <a:gdLst/>
              <a:ahLst/>
              <a:cxnLst/>
              <a:rect l="l" t="t" r="r" b="b"/>
              <a:pathLst>
                <a:path w="3310" h="2768" extrusionOk="0">
                  <a:moveTo>
                    <a:pt x="1763" y="1"/>
                  </a:moveTo>
                  <a:cubicBezTo>
                    <a:pt x="787" y="842"/>
                    <a:pt x="298" y="1438"/>
                    <a:pt x="0" y="2035"/>
                  </a:cubicBezTo>
                  <a:cubicBezTo>
                    <a:pt x="326" y="2279"/>
                    <a:pt x="624" y="2578"/>
                    <a:pt x="1031" y="2767"/>
                  </a:cubicBezTo>
                  <a:cubicBezTo>
                    <a:pt x="1790" y="2062"/>
                    <a:pt x="2523" y="1357"/>
                    <a:pt x="3309" y="625"/>
                  </a:cubicBezTo>
                  <a:cubicBezTo>
                    <a:pt x="2767" y="299"/>
                    <a:pt x="2306" y="28"/>
                    <a:pt x="1763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4"/>
            <p:cNvSpPr/>
            <p:nvPr/>
          </p:nvSpPr>
          <p:spPr>
            <a:xfrm>
              <a:off x="5557100" y="3349150"/>
              <a:ext cx="79375" cy="64425"/>
            </a:xfrm>
            <a:custGeom>
              <a:avLst/>
              <a:gdLst/>
              <a:ahLst/>
              <a:cxnLst/>
              <a:rect l="l" t="t" r="r" b="b"/>
              <a:pathLst>
                <a:path w="3175" h="2577" extrusionOk="0">
                  <a:moveTo>
                    <a:pt x="2306" y="0"/>
                  </a:moveTo>
                  <a:cubicBezTo>
                    <a:pt x="1520" y="488"/>
                    <a:pt x="272" y="1628"/>
                    <a:pt x="1" y="2089"/>
                  </a:cubicBezTo>
                  <a:cubicBezTo>
                    <a:pt x="462" y="2306"/>
                    <a:pt x="896" y="2577"/>
                    <a:pt x="1330" y="2577"/>
                  </a:cubicBezTo>
                  <a:cubicBezTo>
                    <a:pt x="1981" y="1926"/>
                    <a:pt x="2578" y="1329"/>
                    <a:pt x="3174" y="732"/>
                  </a:cubicBezTo>
                  <a:cubicBezTo>
                    <a:pt x="2876" y="461"/>
                    <a:pt x="2578" y="244"/>
                    <a:pt x="2306" y="0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4"/>
            <p:cNvSpPr/>
            <p:nvPr/>
          </p:nvSpPr>
          <p:spPr>
            <a:xfrm>
              <a:off x="5457425" y="3254200"/>
              <a:ext cx="69875" cy="71225"/>
            </a:xfrm>
            <a:custGeom>
              <a:avLst/>
              <a:gdLst/>
              <a:ahLst/>
              <a:cxnLst/>
              <a:rect l="l" t="t" r="r" b="b"/>
              <a:pathLst>
                <a:path w="2795" h="2849" extrusionOk="0">
                  <a:moveTo>
                    <a:pt x="1818" y="1"/>
                  </a:moveTo>
                  <a:cubicBezTo>
                    <a:pt x="1113" y="543"/>
                    <a:pt x="570" y="1167"/>
                    <a:pt x="1" y="1791"/>
                  </a:cubicBezTo>
                  <a:cubicBezTo>
                    <a:pt x="136" y="2171"/>
                    <a:pt x="272" y="2523"/>
                    <a:pt x="597" y="2849"/>
                  </a:cubicBezTo>
                  <a:cubicBezTo>
                    <a:pt x="1330" y="2144"/>
                    <a:pt x="2035" y="1493"/>
                    <a:pt x="2795" y="787"/>
                  </a:cubicBezTo>
                  <a:cubicBezTo>
                    <a:pt x="2442" y="489"/>
                    <a:pt x="2144" y="245"/>
                    <a:pt x="1818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4"/>
            <p:cNvSpPr/>
            <p:nvPr/>
          </p:nvSpPr>
          <p:spPr>
            <a:xfrm>
              <a:off x="5843950" y="3511200"/>
              <a:ext cx="73250" cy="57000"/>
            </a:xfrm>
            <a:custGeom>
              <a:avLst/>
              <a:gdLst/>
              <a:ahLst/>
              <a:cxnLst/>
              <a:rect l="l" t="t" r="r" b="b"/>
              <a:pathLst>
                <a:path w="2930" h="2280" extrusionOk="0">
                  <a:moveTo>
                    <a:pt x="1574" y="1"/>
                  </a:moveTo>
                  <a:cubicBezTo>
                    <a:pt x="1058" y="489"/>
                    <a:pt x="543" y="950"/>
                    <a:pt x="0" y="1465"/>
                  </a:cubicBezTo>
                  <a:cubicBezTo>
                    <a:pt x="136" y="1628"/>
                    <a:pt x="272" y="1764"/>
                    <a:pt x="380" y="1899"/>
                  </a:cubicBezTo>
                  <a:cubicBezTo>
                    <a:pt x="516" y="2035"/>
                    <a:pt x="651" y="2171"/>
                    <a:pt x="760" y="2279"/>
                  </a:cubicBezTo>
                  <a:cubicBezTo>
                    <a:pt x="1628" y="1682"/>
                    <a:pt x="2577" y="896"/>
                    <a:pt x="2930" y="408"/>
                  </a:cubicBezTo>
                  <a:cubicBezTo>
                    <a:pt x="2523" y="163"/>
                    <a:pt x="2062" y="109"/>
                    <a:pt x="1574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4"/>
            <p:cNvSpPr/>
            <p:nvPr/>
          </p:nvSpPr>
          <p:spPr>
            <a:xfrm>
              <a:off x="5630350" y="3278625"/>
              <a:ext cx="71900" cy="72575"/>
            </a:xfrm>
            <a:custGeom>
              <a:avLst/>
              <a:gdLst/>
              <a:ahLst/>
              <a:cxnLst/>
              <a:rect l="l" t="t" r="r" b="b"/>
              <a:pathLst>
                <a:path w="2876" h="2903" extrusionOk="0">
                  <a:moveTo>
                    <a:pt x="2469" y="0"/>
                  </a:moveTo>
                  <a:cubicBezTo>
                    <a:pt x="1628" y="760"/>
                    <a:pt x="814" y="1465"/>
                    <a:pt x="0" y="2224"/>
                  </a:cubicBezTo>
                  <a:cubicBezTo>
                    <a:pt x="326" y="2469"/>
                    <a:pt x="624" y="2658"/>
                    <a:pt x="950" y="2902"/>
                  </a:cubicBezTo>
                  <a:cubicBezTo>
                    <a:pt x="1601" y="2143"/>
                    <a:pt x="2360" y="1546"/>
                    <a:pt x="2875" y="651"/>
                  </a:cubicBezTo>
                  <a:cubicBezTo>
                    <a:pt x="2740" y="461"/>
                    <a:pt x="2604" y="244"/>
                    <a:pt x="2469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4"/>
            <p:cNvSpPr/>
            <p:nvPr/>
          </p:nvSpPr>
          <p:spPr>
            <a:xfrm>
              <a:off x="5786300" y="3563425"/>
              <a:ext cx="58350" cy="60375"/>
            </a:xfrm>
            <a:custGeom>
              <a:avLst/>
              <a:gdLst/>
              <a:ahLst/>
              <a:cxnLst/>
              <a:rect l="l" t="t" r="r" b="b"/>
              <a:pathLst>
                <a:path w="2334" h="2415" extrusionOk="0">
                  <a:moveTo>
                    <a:pt x="1574" y="0"/>
                  </a:moveTo>
                  <a:cubicBezTo>
                    <a:pt x="1032" y="353"/>
                    <a:pt x="598" y="733"/>
                    <a:pt x="164" y="1139"/>
                  </a:cubicBezTo>
                  <a:cubicBezTo>
                    <a:pt x="82" y="1221"/>
                    <a:pt x="1" y="1384"/>
                    <a:pt x="1" y="1519"/>
                  </a:cubicBezTo>
                  <a:cubicBezTo>
                    <a:pt x="1" y="1818"/>
                    <a:pt x="55" y="2116"/>
                    <a:pt x="299" y="2414"/>
                  </a:cubicBezTo>
                  <a:cubicBezTo>
                    <a:pt x="1004" y="1899"/>
                    <a:pt x="1683" y="1411"/>
                    <a:pt x="2333" y="814"/>
                  </a:cubicBezTo>
                  <a:cubicBezTo>
                    <a:pt x="2062" y="516"/>
                    <a:pt x="1818" y="271"/>
                    <a:pt x="1574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" name="Google Shape;439;p44"/>
          <p:cNvGrpSpPr/>
          <p:nvPr/>
        </p:nvGrpSpPr>
        <p:grpSpPr>
          <a:xfrm>
            <a:off x="1362226" y="540000"/>
            <a:ext cx="368024" cy="469826"/>
            <a:chOff x="5905475" y="2032050"/>
            <a:chExt cx="454350" cy="580175"/>
          </a:xfrm>
        </p:grpSpPr>
        <p:sp>
          <p:nvSpPr>
            <p:cNvPr id="440" name="Google Shape;440;p44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4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4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4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4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4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" name="Google Shape;446;p44"/>
          <p:cNvGrpSpPr/>
          <p:nvPr/>
        </p:nvGrpSpPr>
        <p:grpSpPr>
          <a:xfrm rot="1803367">
            <a:off x="5198611" y="52983"/>
            <a:ext cx="454347" cy="974033"/>
            <a:chOff x="7941975" y="230788"/>
            <a:chExt cx="339775" cy="728413"/>
          </a:xfrm>
        </p:grpSpPr>
        <p:sp>
          <p:nvSpPr>
            <p:cNvPr id="447" name="Google Shape;447;p44"/>
            <p:cNvSpPr/>
            <p:nvPr/>
          </p:nvSpPr>
          <p:spPr>
            <a:xfrm>
              <a:off x="7941975" y="230800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FFFDFE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4"/>
            <p:cNvSpPr/>
            <p:nvPr/>
          </p:nvSpPr>
          <p:spPr>
            <a:xfrm>
              <a:off x="7941975" y="230788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4"/>
            <p:cNvSpPr/>
            <p:nvPr/>
          </p:nvSpPr>
          <p:spPr>
            <a:xfrm>
              <a:off x="7959625" y="412888"/>
              <a:ext cx="252275" cy="527250"/>
            </a:xfrm>
            <a:custGeom>
              <a:avLst/>
              <a:gdLst/>
              <a:ahLst/>
              <a:cxnLst/>
              <a:rect l="l" t="t" r="r" b="b"/>
              <a:pathLst>
                <a:path w="10091" h="21090" extrusionOk="0">
                  <a:moveTo>
                    <a:pt x="3011" y="0"/>
                  </a:moveTo>
                  <a:cubicBezTo>
                    <a:pt x="2957" y="163"/>
                    <a:pt x="2930" y="271"/>
                    <a:pt x="2902" y="380"/>
                  </a:cubicBezTo>
                  <a:cubicBezTo>
                    <a:pt x="2116" y="3987"/>
                    <a:pt x="1411" y="7622"/>
                    <a:pt x="787" y="11257"/>
                  </a:cubicBezTo>
                  <a:cubicBezTo>
                    <a:pt x="570" y="12613"/>
                    <a:pt x="353" y="13969"/>
                    <a:pt x="163" y="15352"/>
                  </a:cubicBezTo>
                  <a:cubicBezTo>
                    <a:pt x="0" y="16383"/>
                    <a:pt x="82" y="17414"/>
                    <a:pt x="434" y="18363"/>
                  </a:cubicBezTo>
                  <a:cubicBezTo>
                    <a:pt x="543" y="18689"/>
                    <a:pt x="651" y="18987"/>
                    <a:pt x="760" y="19312"/>
                  </a:cubicBezTo>
                  <a:cubicBezTo>
                    <a:pt x="922" y="19692"/>
                    <a:pt x="1167" y="20045"/>
                    <a:pt x="1519" y="20316"/>
                  </a:cubicBezTo>
                  <a:cubicBezTo>
                    <a:pt x="2094" y="20819"/>
                    <a:pt x="2839" y="21090"/>
                    <a:pt x="3585" y="21090"/>
                  </a:cubicBezTo>
                  <a:cubicBezTo>
                    <a:pt x="3683" y="21090"/>
                    <a:pt x="3781" y="21085"/>
                    <a:pt x="3879" y="21075"/>
                  </a:cubicBezTo>
                  <a:cubicBezTo>
                    <a:pt x="4611" y="21048"/>
                    <a:pt x="5262" y="20641"/>
                    <a:pt x="5615" y="20018"/>
                  </a:cubicBezTo>
                  <a:cubicBezTo>
                    <a:pt x="5913" y="19529"/>
                    <a:pt x="6184" y="18987"/>
                    <a:pt x="6401" y="18444"/>
                  </a:cubicBezTo>
                  <a:cubicBezTo>
                    <a:pt x="6808" y="17359"/>
                    <a:pt x="7161" y="16274"/>
                    <a:pt x="7405" y="15162"/>
                  </a:cubicBezTo>
                  <a:cubicBezTo>
                    <a:pt x="8137" y="12179"/>
                    <a:pt x="8761" y="9168"/>
                    <a:pt x="9331" y="6157"/>
                  </a:cubicBezTo>
                  <a:cubicBezTo>
                    <a:pt x="9629" y="4584"/>
                    <a:pt x="9846" y="2957"/>
                    <a:pt x="10090" y="1356"/>
                  </a:cubicBezTo>
                  <a:cubicBezTo>
                    <a:pt x="10090" y="1302"/>
                    <a:pt x="10063" y="1248"/>
                    <a:pt x="10063" y="1194"/>
                  </a:cubicBezTo>
                  <a:cubicBezTo>
                    <a:pt x="9982" y="1167"/>
                    <a:pt x="9900" y="1139"/>
                    <a:pt x="9846" y="1139"/>
                  </a:cubicBezTo>
                  <a:lnTo>
                    <a:pt x="9629" y="1139"/>
                  </a:lnTo>
                  <a:cubicBezTo>
                    <a:pt x="9466" y="1492"/>
                    <a:pt x="9331" y="1818"/>
                    <a:pt x="9168" y="2170"/>
                  </a:cubicBezTo>
                  <a:cubicBezTo>
                    <a:pt x="8897" y="2740"/>
                    <a:pt x="8381" y="3119"/>
                    <a:pt x="7758" y="3228"/>
                  </a:cubicBezTo>
                  <a:cubicBezTo>
                    <a:pt x="7599" y="3260"/>
                    <a:pt x="7440" y="3273"/>
                    <a:pt x="7276" y="3273"/>
                  </a:cubicBezTo>
                  <a:cubicBezTo>
                    <a:pt x="7159" y="3273"/>
                    <a:pt x="7040" y="3266"/>
                    <a:pt x="6917" y="3255"/>
                  </a:cubicBezTo>
                  <a:cubicBezTo>
                    <a:pt x="6293" y="3201"/>
                    <a:pt x="5669" y="3038"/>
                    <a:pt x="5072" y="2794"/>
                  </a:cubicBezTo>
                  <a:cubicBezTo>
                    <a:pt x="4693" y="2631"/>
                    <a:pt x="4367" y="2360"/>
                    <a:pt x="4177" y="1980"/>
                  </a:cubicBezTo>
                  <a:cubicBezTo>
                    <a:pt x="4015" y="1628"/>
                    <a:pt x="3906" y="1221"/>
                    <a:pt x="3933" y="814"/>
                  </a:cubicBezTo>
                  <a:lnTo>
                    <a:pt x="3933" y="163"/>
                  </a:lnTo>
                  <a:lnTo>
                    <a:pt x="3011" y="0"/>
                  </a:ln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4"/>
            <p:cNvSpPr/>
            <p:nvPr/>
          </p:nvSpPr>
          <p:spPr>
            <a:xfrm>
              <a:off x="8005050" y="317263"/>
              <a:ext cx="255675" cy="110550"/>
            </a:xfrm>
            <a:custGeom>
              <a:avLst/>
              <a:gdLst/>
              <a:ahLst/>
              <a:cxnLst/>
              <a:rect l="l" t="t" r="r" b="b"/>
              <a:pathLst>
                <a:path w="10227" h="4422" extrusionOk="0">
                  <a:moveTo>
                    <a:pt x="543" y="1"/>
                  </a:moveTo>
                  <a:cubicBezTo>
                    <a:pt x="245" y="923"/>
                    <a:pt x="55" y="1872"/>
                    <a:pt x="1" y="2849"/>
                  </a:cubicBezTo>
                  <a:cubicBezTo>
                    <a:pt x="3228" y="3391"/>
                    <a:pt x="6429" y="4015"/>
                    <a:pt x="9738" y="4422"/>
                  </a:cubicBezTo>
                  <a:cubicBezTo>
                    <a:pt x="9901" y="3662"/>
                    <a:pt x="10063" y="2876"/>
                    <a:pt x="10226" y="2116"/>
                  </a:cubicBezTo>
                  <a:cubicBezTo>
                    <a:pt x="10172" y="2062"/>
                    <a:pt x="10118" y="2035"/>
                    <a:pt x="10063" y="2035"/>
                  </a:cubicBezTo>
                  <a:lnTo>
                    <a:pt x="841" y="28"/>
                  </a:lnTo>
                  <a:cubicBezTo>
                    <a:pt x="760" y="28"/>
                    <a:pt x="651" y="1"/>
                    <a:pt x="543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4"/>
            <p:cNvSpPr/>
            <p:nvPr/>
          </p:nvSpPr>
          <p:spPr>
            <a:xfrm>
              <a:off x="8085750" y="247363"/>
              <a:ext cx="146500" cy="92300"/>
            </a:xfrm>
            <a:custGeom>
              <a:avLst/>
              <a:gdLst/>
              <a:ahLst/>
              <a:cxnLst/>
              <a:rect l="l" t="t" r="r" b="b"/>
              <a:pathLst>
                <a:path w="5860" h="3692" extrusionOk="0">
                  <a:moveTo>
                    <a:pt x="556" y="1"/>
                  </a:moveTo>
                  <a:cubicBezTo>
                    <a:pt x="468" y="1"/>
                    <a:pt x="382" y="9"/>
                    <a:pt x="299" y="30"/>
                  </a:cubicBezTo>
                  <a:cubicBezTo>
                    <a:pt x="109" y="871"/>
                    <a:pt x="0" y="1712"/>
                    <a:pt x="0" y="2580"/>
                  </a:cubicBezTo>
                  <a:cubicBezTo>
                    <a:pt x="841" y="2797"/>
                    <a:pt x="1682" y="2960"/>
                    <a:pt x="2550" y="3149"/>
                  </a:cubicBezTo>
                  <a:cubicBezTo>
                    <a:pt x="3391" y="3366"/>
                    <a:pt x="4259" y="3556"/>
                    <a:pt x="5127" y="3692"/>
                  </a:cubicBezTo>
                  <a:cubicBezTo>
                    <a:pt x="5425" y="2932"/>
                    <a:pt x="5642" y="2227"/>
                    <a:pt x="5859" y="1468"/>
                  </a:cubicBezTo>
                  <a:cubicBezTo>
                    <a:pt x="5642" y="1386"/>
                    <a:pt x="5452" y="1305"/>
                    <a:pt x="5262" y="1251"/>
                  </a:cubicBezTo>
                  <a:cubicBezTo>
                    <a:pt x="4340" y="979"/>
                    <a:pt x="3418" y="681"/>
                    <a:pt x="2496" y="437"/>
                  </a:cubicBezTo>
                  <a:cubicBezTo>
                    <a:pt x="2007" y="301"/>
                    <a:pt x="1492" y="166"/>
                    <a:pt x="977" y="57"/>
                  </a:cubicBezTo>
                  <a:cubicBezTo>
                    <a:pt x="843" y="24"/>
                    <a:pt x="698" y="1"/>
                    <a:pt x="556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44"/>
            <p:cNvSpPr/>
            <p:nvPr/>
          </p:nvSpPr>
          <p:spPr>
            <a:xfrm>
              <a:off x="8072850" y="420338"/>
              <a:ext cx="105825" cy="55625"/>
            </a:xfrm>
            <a:custGeom>
              <a:avLst/>
              <a:gdLst/>
              <a:ahLst/>
              <a:cxnLst/>
              <a:rect l="l" t="t" r="r" b="b"/>
              <a:pathLst>
                <a:path w="4233" h="2225" extrusionOk="0">
                  <a:moveTo>
                    <a:pt x="164" y="1"/>
                  </a:moveTo>
                  <a:cubicBezTo>
                    <a:pt x="164" y="163"/>
                    <a:pt x="137" y="272"/>
                    <a:pt x="137" y="380"/>
                  </a:cubicBezTo>
                  <a:cubicBezTo>
                    <a:pt x="1" y="1194"/>
                    <a:pt x="354" y="1655"/>
                    <a:pt x="1140" y="1926"/>
                  </a:cubicBezTo>
                  <a:cubicBezTo>
                    <a:pt x="1520" y="2035"/>
                    <a:pt x="1900" y="2116"/>
                    <a:pt x="2279" y="2170"/>
                  </a:cubicBezTo>
                  <a:cubicBezTo>
                    <a:pt x="2551" y="2225"/>
                    <a:pt x="2849" y="2225"/>
                    <a:pt x="3147" y="2225"/>
                  </a:cubicBezTo>
                  <a:cubicBezTo>
                    <a:pt x="3310" y="2225"/>
                    <a:pt x="3473" y="2143"/>
                    <a:pt x="3608" y="2062"/>
                  </a:cubicBezTo>
                  <a:cubicBezTo>
                    <a:pt x="4015" y="1709"/>
                    <a:pt x="4232" y="1194"/>
                    <a:pt x="4178" y="679"/>
                  </a:cubicBezTo>
                  <a:lnTo>
                    <a:pt x="164" y="1"/>
                  </a:ln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4"/>
            <p:cNvSpPr/>
            <p:nvPr/>
          </p:nvSpPr>
          <p:spPr>
            <a:xfrm>
              <a:off x="7996225" y="633688"/>
              <a:ext cx="145150" cy="267025"/>
            </a:xfrm>
            <a:custGeom>
              <a:avLst/>
              <a:gdLst/>
              <a:ahLst/>
              <a:cxnLst/>
              <a:rect l="l" t="t" r="r" b="b"/>
              <a:pathLst>
                <a:path w="5806" h="10681" extrusionOk="0">
                  <a:moveTo>
                    <a:pt x="3182" y="0"/>
                  </a:moveTo>
                  <a:cubicBezTo>
                    <a:pt x="3050" y="0"/>
                    <a:pt x="2917" y="31"/>
                    <a:pt x="2795" y="92"/>
                  </a:cubicBezTo>
                  <a:cubicBezTo>
                    <a:pt x="2740" y="119"/>
                    <a:pt x="2659" y="146"/>
                    <a:pt x="2605" y="173"/>
                  </a:cubicBezTo>
                  <a:cubicBezTo>
                    <a:pt x="2374" y="268"/>
                    <a:pt x="2137" y="316"/>
                    <a:pt x="1900" y="316"/>
                  </a:cubicBezTo>
                  <a:cubicBezTo>
                    <a:pt x="1662" y="316"/>
                    <a:pt x="1425" y="268"/>
                    <a:pt x="1194" y="173"/>
                  </a:cubicBezTo>
                  <a:cubicBezTo>
                    <a:pt x="1086" y="146"/>
                    <a:pt x="977" y="119"/>
                    <a:pt x="869" y="92"/>
                  </a:cubicBezTo>
                  <a:cubicBezTo>
                    <a:pt x="652" y="1801"/>
                    <a:pt x="408" y="3428"/>
                    <a:pt x="191" y="5056"/>
                  </a:cubicBezTo>
                  <a:cubicBezTo>
                    <a:pt x="28" y="6168"/>
                    <a:pt x="1" y="7334"/>
                    <a:pt x="82" y="8473"/>
                  </a:cubicBezTo>
                  <a:cubicBezTo>
                    <a:pt x="109" y="8961"/>
                    <a:pt x="272" y="9450"/>
                    <a:pt x="571" y="9857"/>
                  </a:cubicBezTo>
                  <a:cubicBezTo>
                    <a:pt x="842" y="10236"/>
                    <a:pt x="1249" y="10507"/>
                    <a:pt x="1683" y="10616"/>
                  </a:cubicBezTo>
                  <a:cubicBezTo>
                    <a:pt x="1804" y="10659"/>
                    <a:pt x="1930" y="10680"/>
                    <a:pt x="2056" y="10680"/>
                  </a:cubicBezTo>
                  <a:cubicBezTo>
                    <a:pt x="2325" y="10680"/>
                    <a:pt x="2591" y="10584"/>
                    <a:pt x="2795" y="10399"/>
                  </a:cubicBezTo>
                  <a:cubicBezTo>
                    <a:pt x="3039" y="10209"/>
                    <a:pt x="3256" y="9965"/>
                    <a:pt x="3446" y="9721"/>
                  </a:cubicBezTo>
                  <a:cubicBezTo>
                    <a:pt x="3907" y="9070"/>
                    <a:pt x="4232" y="8338"/>
                    <a:pt x="4449" y="7578"/>
                  </a:cubicBezTo>
                  <a:cubicBezTo>
                    <a:pt x="4585" y="7171"/>
                    <a:pt x="4693" y="6764"/>
                    <a:pt x="4802" y="6330"/>
                  </a:cubicBezTo>
                  <a:cubicBezTo>
                    <a:pt x="5236" y="4649"/>
                    <a:pt x="5561" y="2913"/>
                    <a:pt x="5751" y="1177"/>
                  </a:cubicBezTo>
                  <a:cubicBezTo>
                    <a:pt x="5805" y="1014"/>
                    <a:pt x="5805" y="824"/>
                    <a:pt x="5751" y="662"/>
                  </a:cubicBezTo>
                  <a:cubicBezTo>
                    <a:pt x="5738" y="648"/>
                    <a:pt x="5724" y="641"/>
                    <a:pt x="5710" y="641"/>
                  </a:cubicBezTo>
                  <a:cubicBezTo>
                    <a:pt x="5697" y="641"/>
                    <a:pt x="5683" y="648"/>
                    <a:pt x="5670" y="662"/>
                  </a:cubicBezTo>
                  <a:cubicBezTo>
                    <a:pt x="5616" y="662"/>
                    <a:pt x="5561" y="662"/>
                    <a:pt x="5507" y="689"/>
                  </a:cubicBezTo>
                  <a:cubicBezTo>
                    <a:pt x="5324" y="776"/>
                    <a:pt x="5130" y="818"/>
                    <a:pt x="4938" y="818"/>
                  </a:cubicBezTo>
                  <a:cubicBezTo>
                    <a:pt x="4591" y="818"/>
                    <a:pt x="4250" y="679"/>
                    <a:pt x="3988" y="417"/>
                  </a:cubicBezTo>
                  <a:lnTo>
                    <a:pt x="3771" y="255"/>
                  </a:lnTo>
                  <a:cubicBezTo>
                    <a:pt x="3619" y="85"/>
                    <a:pt x="3402" y="0"/>
                    <a:pt x="3182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4"/>
            <p:cNvSpPr/>
            <p:nvPr/>
          </p:nvSpPr>
          <p:spPr>
            <a:xfrm>
              <a:off x="7980650" y="616438"/>
              <a:ext cx="175650" cy="299425"/>
            </a:xfrm>
            <a:custGeom>
              <a:avLst/>
              <a:gdLst/>
              <a:ahLst/>
              <a:cxnLst/>
              <a:rect l="l" t="t" r="r" b="b"/>
              <a:pathLst>
                <a:path w="7026" h="11977" extrusionOk="0">
                  <a:moveTo>
                    <a:pt x="3805" y="690"/>
                  </a:moveTo>
                  <a:cubicBezTo>
                    <a:pt x="4025" y="690"/>
                    <a:pt x="4242" y="775"/>
                    <a:pt x="4394" y="945"/>
                  </a:cubicBezTo>
                  <a:lnTo>
                    <a:pt x="4611" y="1107"/>
                  </a:lnTo>
                  <a:cubicBezTo>
                    <a:pt x="4873" y="1369"/>
                    <a:pt x="5214" y="1508"/>
                    <a:pt x="5561" y="1508"/>
                  </a:cubicBezTo>
                  <a:cubicBezTo>
                    <a:pt x="5753" y="1508"/>
                    <a:pt x="5947" y="1466"/>
                    <a:pt x="6130" y="1379"/>
                  </a:cubicBezTo>
                  <a:cubicBezTo>
                    <a:pt x="6184" y="1352"/>
                    <a:pt x="6239" y="1352"/>
                    <a:pt x="6293" y="1352"/>
                  </a:cubicBezTo>
                  <a:cubicBezTo>
                    <a:pt x="6306" y="1338"/>
                    <a:pt x="6320" y="1331"/>
                    <a:pt x="6333" y="1331"/>
                  </a:cubicBezTo>
                  <a:cubicBezTo>
                    <a:pt x="6347" y="1331"/>
                    <a:pt x="6361" y="1338"/>
                    <a:pt x="6374" y="1352"/>
                  </a:cubicBezTo>
                  <a:cubicBezTo>
                    <a:pt x="6428" y="1514"/>
                    <a:pt x="6428" y="1704"/>
                    <a:pt x="6374" y="1867"/>
                  </a:cubicBezTo>
                  <a:cubicBezTo>
                    <a:pt x="6184" y="3603"/>
                    <a:pt x="5859" y="5339"/>
                    <a:pt x="5425" y="7020"/>
                  </a:cubicBezTo>
                  <a:cubicBezTo>
                    <a:pt x="5316" y="7454"/>
                    <a:pt x="5208" y="7861"/>
                    <a:pt x="5072" y="8268"/>
                  </a:cubicBezTo>
                  <a:cubicBezTo>
                    <a:pt x="4855" y="9028"/>
                    <a:pt x="4530" y="9760"/>
                    <a:pt x="4069" y="10411"/>
                  </a:cubicBezTo>
                  <a:cubicBezTo>
                    <a:pt x="3879" y="10655"/>
                    <a:pt x="3662" y="10899"/>
                    <a:pt x="3418" y="11089"/>
                  </a:cubicBezTo>
                  <a:cubicBezTo>
                    <a:pt x="3214" y="11274"/>
                    <a:pt x="2961" y="11370"/>
                    <a:pt x="2700" y="11370"/>
                  </a:cubicBezTo>
                  <a:cubicBezTo>
                    <a:pt x="2578" y="11370"/>
                    <a:pt x="2454" y="11349"/>
                    <a:pt x="2333" y="11306"/>
                  </a:cubicBezTo>
                  <a:cubicBezTo>
                    <a:pt x="1872" y="11197"/>
                    <a:pt x="1465" y="10926"/>
                    <a:pt x="1194" y="10547"/>
                  </a:cubicBezTo>
                  <a:cubicBezTo>
                    <a:pt x="922" y="10140"/>
                    <a:pt x="732" y="9651"/>
                    <a:pt x="705" y="9163"/>
                  </a:cubicBezTo>
                  <a:cubicBezTo>
                    <a:pt x="624" y="8024"/>
                    <a:pt x="651" y="6858"/>
                    <a:pt x="814" y="5746"/>
                  </a:cubicBezTo>
                  <a:cubicBezTo>
                    <a:pt x="1031" y="4091"/>
                    <a:pt x="1275" y="2491"/>
                    <a:pt x="1492" y="782"/>
                  </a:cubicBezTo>
                  <a:cubicBezTo>
                    <a:pt x="1600" y="809"/>
                    <a:pt x="1709" y="836"/>
                    <a:pt x="1817" y="863"/>
                  </a:cubicBezTo>
                  <a:cubicBezTo>
                    <a:pt x="2048" y="958"/>
                    <a:pt x="2285" y="1006"/>
                    <a:pt x="2523" y="1006"/>
                  </a:cubicBezTo>
                  <a:cubicBezTo>
                    <a:pt x="2760" y="1006"/>
                    <a:pt x="2997" y="958"/>
                    <a:pt x="3228" y="863"/>
                  </a:cubicBezTo>
                  <a:cubicBezTo>
                    <a:pt x="3282" y="836"/>
                    <a:pt x="3363" y="809"/>
                    <a:pt x="3418" y="782"/>
                  </a:cubicBezTo>
                  <a:cubicBezTo>
                    <a:pt x="3540" y="721"/>
                    <a:pt x="3673" y="690"/>
                    <a:pt x="3805" y="690"/>
                  </a:cubicBezTo>
                  <a:close/>
                  <a:moveTo>
                    <a:pt x="3783" y="1"/>
                  </a:moveTo>
                  <a:cubicBezTo>
                    <a:pt x="3577" y="1"/>
                    <a:pt x="3369" y="44"/>
                    <a:pt x="3174" y="131"/>
                  </a:cubicBezTo>
                  <a:cubicBezTo>
                    <a:pt x="2952" y="264"/>
                    <a:pt x="2707" y="332"/>
                    <a:pt x="2459" y="332"/>
                  </a:cubicBezTo>
                  <a:cubicBezTo>
                    <a:pt x="2252" y="332"/>
                    <a:pt x="2042" y="284"/>
                    <a:pt x="1844" y="185"/>
                  </a:cubicBezTo>
                  <a:cubicBezTo>
                    <a:pt x="1817" y="158"/>
                    <a:pt x="1763" y="158"/>
                    <a:pt x="1682" y="158"/>
                  </a:cubicBezTo>
                  <a:cubicBezTo>
                    <a:pt x="1636" y="147"/>
                    <a:pt x="1590" y="142"/>
                    <a:pt x="1544" y="142"/>
                  </a:cubicBezTo>
                  <a:cubicBezTo>
                    <a:pt x="1242" y="142"/>
                    <a:pt x="969" y="367"/>
                    <a:pt x="922" y="673"/>
                  </a:cubicBezTo>
                  <a:cubicBezTo>
                    <a:pt x="895" y="728"/>
                    <a:pt x="868" y="782"/>
                    <a:pt x="868" y="836"/>
                  </a:cubicBezTo>
                  <a:cubicBezTo>
                    <a:pt x="434" y="2925"/>
                    <a:pt x="163" y="5068"/>
                    <a:pt x="27" y="7210"/>
                  </a:cubicBezTo>
                  <a:cubicBezTo>
                    <a:pt x="0" y="7807"/>
                    <a:pt x="27" y="8404"/>
                    <a:pt x="27" y="8892"/>
                  </a:cubicBezTo>
                  <a:cubicBezTo>
                    <a:pt x="136" y="9353"/>
                    <a:pt x="190" y="9679"/>
                    <a:pt x="298" y="9977"/>
                  </a:cubicBezTo>
                  <a:cubicBezTo>
                    <a:pt x="515" y="10682"/>
                    <a:pt x="977" y="11279"/>
                    <a:pt x="1600" y="11659"/>
                  </a:cubicBezTo>
                  <a:cubicBezTo>
                    <a:pt x="1921" y="11872"/>
                    <a:pt x="2288" y="11977"/>
                    <a:pt x="2655" y="11977"/>
                  </a:cubicBezTo>
                  <a:cubicBezTo>
                    <a:pt x="3125" y="11977"/>
                    <a:pt x="3594" y="11804"/>
                    <a:pt x="3960" y="11469"/>
                  </a:cubicBezTo>
                  <a:cubicBezTo>
                    <a:pt x="4177" y="11225"/>
                    <a:pt x="4394" y="11008"/>
                    <a:pt x="4584" y="10764"/>
                  </a:cubicBezTo>
                  <a:cubicBezTo>
                    <a:pt x="5018" y="10140"/>
                    <a:pt x="5343" y="9434"/>
                    <a:pt x="5560" y="8729"/>
                  </a:cubicBezTo>
                  <a:cubicBezTo>
                    <a:pt x="6266" y="6397"/>
                    <a:pt x="6754" y="4037"/>
                    <a:pt x="6998" y="1623"/>
                  </a:cubicBezTo>
                  <a:cubicBezTo>
                    <a:pt x="7025" y="1406"/>
                    <a:pt x="7025" y="1216"/>
                    <a:pt x="6998" y="1026"/>
                  </a:cubicBezTo>
                  <a:cubicBezTo>
                    <a:pt x="6998" y="715"/>
                    <a:pt x="6761" y="499"/>
                    <a:pt x="6491" y="499"/>
                  </a:cubicBezTo>
                  <a:cubicBezTo>
                    <a:pt x="6408" y="499"/>
                    <a:pt x="6322" y="520"/>
                    <a:pt x="6239" y="565"/>
                  </a:cubicBezTo>
                  <a:cubicBezTo>
                    <a:pt x="6103" y="592"/>
                    <a:pt x="5994" y="646"/>
                    <a:pt x="5886" y="701"/>
                  </a:cubicBezTo>
                  <a:cubicBezTo>
                    <a:pt x="5767" y="776"/>
                    <a:pt x="5636" y="813"/>
                    <a:pt x="5507" y="813"/>
                  </a:cubicBezTo>
                  <a:cubicBezTo>
                    <a:pt x="5311" y="813"/>
                    <a:pt x="5122" y="728"/>
                    <a:pt x="4991" y="565"/>
                  </a:cubicBezTo>
                  <a:cubicBezTo>
                    <a:pt x="4882" y="484"/>
                    <a:pt x="4774" y="375"/>
                    <a:pt x="4638" y="294"/>
                  </a:cubicBezTo>
                  <a:cubicBezTo>
                    <a:pt x="4394" y="98"/>
                    <a:pt x="4091" y="1"/>
                    <a:pt x="378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4"/>
            <p:cNvSpPr/>
            <p:nvPr/>
          </p:nvSpPr>
          <p:spPr>
            <a:xfrm>
              <a:off x="8014550" y="833313"/>
              <a:ext cx="66375" cy="34675"/>
            </a:xfrm>
            <a:custGeom>
              <a:avLst/>
              <a:gdLst/>
              <a:ahLst/>
              <a:cxnLst/>
              <a:rect l="l" t="t" r="r" b="b"/>
              <a:pathLst>
                <a:path w="2655" h="1387" extrusionOk="0">
                  <a:moveTo>
                    <a:pt x="325" y="1"/>
                  </a:moveTo>
                  <a:cubicBezTo>
                    <a:pt x="279" y="1"/>
                    <a:pt x="233" y="10"/>
                    <a:pt x="190" y="27"/>
                  </a:cubicBezTo>
                  <a:cubicBezTo>
                    <a:pt x="55" y="108"/>
                    <a:pt x="0" y="271"/>
                    <a:pt x="27" y="407"/>
                  </a:cubicBezTo>
                  <a:cubicBezTo>
                    <a:pt x="55" y="542"/>
                    <a:pt x="109" y="651"/>
                    <a:pt x="163" y="759"/>
                  </a:cubicBezTo>
                  <a:cubicBezTo>
                    <a:pt x="463" y="1234"/>
                    <a:pt x="923" y="1387"/>
                    <a:pt x="1439" y="1387"/>
                  </a:cubicBezTo>
                  <a:cubicBezTo>
                    <a:pt x="1484" y="1387"/>
                    <a:pt x="1528" y="1385"/>
                    <a:pt x="1573" y="1383"/>
                  </a:cubicBezTo>
                  <a:cubicBezTo>
                    <a:pt x="1818" y="1302"/>
                    <a:pt x="2062" y="1193"/>
                    <a:pt x="2306" y="1085"/>
                  </a:cubicBezTo>
                  <a:cubicBezTo>
                    <a:pt x="2496" y="976"/>
                    <a:pt x="2631" y="759"/>
                    <a:pt x="2631" y="542"/>
                  </a:cubicBezTo>
                  <a:cubicBezTo>
                    <a:pt x="2654" y="428"/>
                    <a:pt x="2580" y="313"/>
                    <a:pt x="2475" y="313"/>
                  </a:cubicBezTo>
                  <a:cubicBezTo>
                    <a:pt x="2456" y="313"/>
                    <a:pt x="2435" y="317"/>
                    <a:pt x="2414" y="325"/>
                  </a:cubicBezTo>
                  <a:cubicBezTo>
                    <a:pt x="2306" y="353"/>
                    <a:pt x="2197" y="407"/>
                    <a:pt x="2116" y="461"/>
                  </a:cubicBezTo>
                  <a:cubicBezTo>
                    <a:pt x="1872" y="542"/>
                    <a:pt x="1655" y="597"/>
                    <a:pt x="1438" y="651"/>
                  </a:cubicBezTo>
                  <a:cubicBezTo>
                    <a:pt x="1397" y="659"/>
                    <a:pt x="1357" y="663"/>
                    <a:pt x="1317" y="663"/>
                  </a:cubicBezTo>
                  <a:cubicBezTo>
                    <a:pt x="1089" y="663"/>
                    <a:pt x="875" y="537"/>
                    <a:pt x="760" y="353"/>
                  </a:cubicBezTo>
                  <a:cubicBezTo>
                    <a:pt x="705" y="271"/>
                    <a:pt x="651" y="190"/>
                    <a:pt x="597" y="136"/>
                  </a:cubicBezTo>
                  <a:cubicBezTo>
                    <a:pt x="523" y="43"/>
                    <a:pt x="423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4"/>
            <p:cNvSpPr/>
            <p:nvPr/>
          </p:nvSpPr>
          <p:spPr>
            <a:xfrm>
              <a:off x="8013200" y="787863"/>
              <a:ext cx="16975" cy="16300"/>
            </a:xfrm>
            <a:custGeom>
              <a:avLst/>
              <a:gdLst/>
              <a:ahLst/>
              <a:cxnLst/>
              <a:rect l="l" t="t" r="r" b="b"/>
              <a:pathLst>
                <a:path w="679" h="652" extrusionOk="0">
                  <a:moveTo>
                    <a:pt x="325" y="1"/>
                  </a:moveTo>
                  <a:cubicBezTo>
                    <a:pt x="136" y="28"/>
                    <a:pt x="0" y="218"/>
                    <a:pt x="27" y="408"/>
                  </a:cubicBezTo>
                  <a:cubicBezTo>
                    <a:pt x="54" y="543"/>
                    <a:pt x="190" y="652"/>
                    <a:pt x="325" y="652"/>
                  </a:cubicBezTo>
                  <a:cubicBezTo>
                    <a:pt x="515" y="652"/>
                    <a:pt x="678" y="489"/>
                    <a:pt x="651" y="299"/>
                  </a:cubicBezTo>
                  <a:cubicBezTo>
                    <a:pt x="651" y="136"/>
                    <a:pt x="488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4"/>
            <p:cNvSpPr/>
            <p:nvPr/>
          </p:nvSpPr>
          <p:spPr>
            <a:xfrm>
              <a:off x="8066350" y="799938"/>
              <a:ext cx="18750" cy="16925"/>
            </a:xfrm>
            <a:custGeom>
              <a:avLst/>
              <a:gdLst/>
              <a:ahLst/>
              <a:cxnLst/>
              <a:rect l="l" t="t" r="r" b="b"/>
              <a:pathLst>
                <a:path w="750" h="677" extrusionOk="0">
                  <a:moveTo>
                    <a:pt x="319" y="1"/>
                  </a:moveTo>
                  <a:cubicBezTo>
                    <a:pt x="1" y="1"/>
                    <a:pt x="49" y="677"/>
                    <a:pt x="356" y="677"/>
                  </a:cubicBezTo>
                  <a:cubicBezTo>
                    <a:pt x="385" y="677"/>
                    <a:pt x="417" y="670"/>
                    <a:pt x="451" y="657"/>
                  </a:cubicBezTo>
                  <a:cubicBezTo>
                    <a:pt x="641" y="630"/>
                    <a:pt x="749" y="440"/>
                    <a:pt x="722" y="250"/>
                  </a:cubicBezTo>
                  <a:cubicBezTo>
                    <a:pt x="695" y="87"/>
                    <a:pt x="532" y="6"/>
                    <a:pt x="369" y="6"/>
                  </a:cubicBezTo>
                  <a:cubicBezTo>
                    <a:pt x="352" y="2"/>
                    <a:pt x="335" y="1"/>
                    <a:pt x="319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8" name="Google Shape;458;p44"/>
          <p:cNvGrpSpPr/>
          <p:nvPr/>
        </p:nvGrpSpPr>
        <p:grpSpPr>
          <a:xfrm>
            <a:off x="6763901" y="4193044"/>
            <a:ext cx="171208" cy="258133"/>
            <a:chOff x="7509313" y="3231788"/>
            <a:chExt cx="249575" cy="365575"/>
          </a:xfrm>
        </p:grpSpPr>
        <p:sp>
          <p:nvSpPr>
            <p:cNvPr id="459" name="Google Shape;459;p44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4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4"/>
            <p:cNvSpPr/>
            <p:nvPr/>
          </p:nvSpPr>
          <p:spPr>
            <a:xfrm>
              <a:off x="7560863" y="3329488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44"/>
          <p:cNvGrpSpPr/>
          <p:nvPr/>
        </p:nvGrpSpPr>
        <p:grpSpPr>
          <a:xfrm>
            <a:off x="8151362" y="1508842"/>
            <a:ext cx="272648" cy="332583"/>
            <a:chOff x="8203301" y="1315421"/>
            <a:chExt cx="307868" cy="375546"/>
          </a:xfrm>
        </p:grpSpPr>
        <p:sp>
          <p:nvSpPr>
            <p:cNvPr id="463" name="Google Shape;463;p44"/>
            <p:cNvSpPr/>
            <p:nvPr/>
          </p:nvSpPr>
          <p:spPr>
            <a:xfrm>
              <a:off x="8403520" y="1486819"/>
              <a:ext cx="102980" cy="105152"/>
            </a:xfrm>
            <a:custGeom>
              <a:avLst/>
              <a:gdLst/>
              <a:ahLst/>
              <a:cxnLst/>
              <a:rect l="l" t="t" r="r" b="b"/>
              <a:pathLst>
                <a:path w="2333" h="2237" extrusionOk="0">
                  <a:moveTo>
                    <a:pt x="1275" y="571"/>
                  </a:moveTo>
                  <a:cubicBezTo>
                    <a:pt x="1329" y="571"/>
                    <a:pt x="1384" y="598"/>
                    <a:pt x="1438" y="625"/>
                  </a:cubicBezTo>
                  <a:cubicBezTo>
                    <a:pt x="1601" y="761"/>
                    <a:pt x="1709" y="951"/>
                    <a:pt x="1682" y="1168"/>
                  </a:cubicBezTo>
                  <a:cubicBezTo>
                    <a:pt x="1682" y="1493"/>
                    <a:pt x="1519" y="1602"/>
                    <a:pt x="1221" y="1602"/>
                  </a:cubicBezTo>
                  <a:cubicBezTo>
                    <a:pt x="1205" y="1603"/>
                    <a:pt x="1190" y="1604"/>
                    <a:pt x="1175" y="1604"/>
                  </a:cubicBezTo>
                  <a:cubicBezTo>
                    <a:pt x="950" y="1604"/>
                    <a:pt x="758" y="1422"/>
                    <a:pt x="733" y="1168"/>
                  </a:cubicBezTo>
                  <a:cubicBezTo>
                    <a:pt x="733" y="869"/>
                    <a:pt x="950" y="625"/>
                    <a:pt x="1275" y="571"/>
                  </a:cubicBezTo>
                  <a:close/>
                  <a:moveTo>
                    <a:pt x="1132" y="0"/>
                  </a:moveTo>
                  <a:cubicBezTo>
                    <a:pt x="1116" y="0"/>
                    <a:pt x="1101" y="1"/>
                    <a:pt x="1085" y="1"/>
                  </a:cubicBezTo>
                  <a:cubicBezTo>
                    <a:pt x="678" y="55"/>
                    <a:pt x="326" y="327"/>
                    <a:pt x="190" y="706"/>
                  </a:cubicBezTo>
                  <a:cubicBezTo>
                    <a:pt x="0" y="1113"/>
                    <a:pt x="55" y="1574"/>
                    <a:pt x="380" y="1873"/>
                  </a:cubicBezTo>
                  <a:cubicBezTo>
                    <a:pt x="599" y="2110"/>
                    <a:pt x="916" y="2236"/>
                    <a:pt x="1240" y="2236"/>
                  </a:cubicBezTo>
                  <a:cubicBezTo>
                    <a:pt x="1398" y="2236"/>
                    <a:pt x="1558" y="2206"/>
                    <a:pt x="1709" y="2144"/>
                  </a:cubicBezTo>
                  <a:cubicBezTo>
                    <a:pt x="2089" y="2008"/>
                    <a:pt x="2333" y="1629"/>
                    <a:pt x="2306" y="1222"/>
                  </a:cubicBezTo>
                  <a:cubicBezTo>
                    <a:pt x="2332" y="559"/>
                    <a:pt x="1789" y="0"/>
                    <a:pt x="1132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4"/>
            <p:cNvSpPr/>
            <p:nvPr/>
          </p:nvSpPr>
          <p:spPr>
            <a:xfrm>
              <a:off x="8276615" y="1608706"/>
              <a:ext cx="95829" cy="82260"/>
            </a:xfrm>
            <a:custGeom>
              <a:avLst/>
              <a:gdLst/>
              <a:ahLst/>
              <a:cxnLst/>
              <a:rect l="l" t="t" r="r" b="b"/>
              <a:pathLst>
                <a:path w="2171" h="1750" extrusionOk="0">
                  <a:moveTo>
                    <a:pt x="949" y="473"/>
                  </a:moveTo>
                  <a:cubicBezTo>
                    <a:pt x="1139" y="500"/>
                    <a:pt x="1329" y="609"/>
                    <a:pt x="1465" y="772"/>
                  </a:cubicBezTo>
                  <a:cubicBezTo>
                    <a:pt x="1438" y="961"/>
                    <a:pt x="1275" y="1124"/>
                    <a:pt x="1112" y="1178"/>
                  </a:cubicBezTo>
                  <a:cubicBezTo>
                    <a:pt x="1060" y="1201"/>
                    <a:pt x="1008" y="1211"/>
                    <a:pt x="957" y="1211"/>
                  </a:cubicBezTo>
                  <a:cubicBezTo>
                    <a:pt x="824" y="1211"/>
                    <a:pt x="703" y="1141"/>
                    <a:pt x="624" y="1043"/>
                  </a:cubicBezTo>
                  <a:cubicBezTo>
                    <a:pt x="570" y="880"/>
                    <a:pt x="597" y="690"/>
                    <a:pt x="733" y="609"/>
                  </a:cubicBezTo>
                  <a:cubicBezTo>
                    <a:pt x="814" y="555"/>
                    <a:pt x="868" y="500"/>
                    <a:pt x="949" y="473"/>
                  </a:cubicBezTo>
                  <a:close/>
                  <a:moveTo>
                    <a:pt x="1143" y="1"/>
                  </a:moveTo>
                  <a:cubicBezTo>
                    <a:pt x="787" y="1"/>
                    <a:pt x="431" y="157"/>
                    <a:pt x="190" y="446"/>
                  </a:cubicBezTo>
                  <a:cubicBezTo>
                    <a:pt x="54" y="636"/>
                    <a:pt x="0" y="880"/>
                    <a:pt x="82" y="1097"/>
                  </a:cubicBezTo>
                  <a:cubicBezTo>
                    <a:pt x="185" y="1485"/>
                    <a:pt x="535" y="1750"/>
                    <a:pt x="921" y="1750"/>
                  </a:cubicBezTo>
                  <a:cubicBezTo>
                    <a:pt x="939" y="1750"/>
                    <a:pt x="958" y="1749"/>
                    <a:pt x="977" y="1748"/>
                  </a:cubicBezTo>
                  <a:cubicBezTo>
                    <a:pt x="1438" y="1748"/>
                    <a:pt x="1845" y="1477"/>
                    <a:pt x="2007" y="1070"/>
                  </a:cubicBezTo>
                  <a:cubicBezTo>
                    <a:pt x="2170" y="799"/>
                    <a:pt x="2089" y="446"/>
                    <a:pt x="1845" y="229"/>
                  </a:cubicBezTo>
                  <a:cubicBezTo>
                    <a:pt x="1635" y="74"/>
                    <a:pt x="1389" y="1"/>
                    <a:pt x="1143" y="1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4"/>
            <p:cNvSpPr/>
            <p:nvPr/>
          </p:nvSpPr>
          <p:spPr>
            <a:xfrm>
              <a:off x="8220054" y="1333083"/>
              <a:ext cx="69476" cy="73187"/>
            </a:xfrm>
            <a:custGeom>
              <a:avLst/>
              <a:gdLst/>
              <a:ahLst/>
              <a:cxnLst/>
              <a:rect l="l" t="t" r="r" b="b"/>
              <a:pathLst>
                <a:path w="1574" h="1557" extrusionOk="0">
                  <a:moveTo>
                    <a:pt x="790" y="489"/>
                  </a:moveTo>
                  <a:cubicBezTo>
                    <a:pt x="974" y="489"/>
                    <a:pt x="1155" y="611"/>
                    <a:pt x="1140" y="814"/>
                  </a:cubicBezTo>
                  <a:lnTo>
                    <a:pt x="1113" y="814"/>
                  </a:lnTo>
                  <a:cubicBezTo>
                    <a:pt x="1113" y="1004"/>
                    <a:pt x="925" y="1090"/>
                    <a:pt x="769" y="1090"/>
                  </a:cubicBezTo>
                  <a:cubicBezTo>
                    <a:pt x="747" y="1090"/>
                    <a:pt x="726" y="1089"/>
                    <a:pt x="706" y="1085"/>
                  </a:cubicBezTo>
                  <a:cubicBezTo>
                    <a:pt x="516" y="1085"/>
                    <a:pt x="380" y="950"/>
                    <a:pt x="435" y="787"/>
                  </a:cubicBezTo>
                  <a:cubicBezTo>
                    <a:pt x="435" y="760"/>
                    <a:pt x="462" y="733"/>
                    <a:pt x="462" y="706"/>
                  </a:cubicBezTo>
                  <a:cubicBezTo>
                    <a:pt x="519" y="556"/>
                    <a:pt x="655" y="489"/>
                    <a:pt x="790" y="489"/>
                  </a:cubicBezTo>
                  <a:close/>
                  <a:moveTo>
                    <a:pt x="679" y="0"/>
                  </a:moveTo>
                  <a:cubicBezTo>
                    <a:pt x="624" y="0"/>
                    <a:pt x="570" y="28"/>
                    <a:pt x="516" y="55"/>
                  </a:cubicBezTo>
                  <a:cubicBezTo>
                    <a:pt x="326" y="245"/>
                    <a:pt x="163" y="489"/>
                    <a:pt x="82" y="760"/>
                  </a:cubicBezTo>
                  <a:cubicBezTo>
                    <a:pt x="1" y="1058"/>
                    <a:pt x="163" y="1357"/>
                    <a:pt x="435" y="1492"/>
                  </a:cubicBezTo>
                  <a:cubicBezTo>
                    <a:pt x="538" y="1536"/>
                    <a:pt x="645" y="1557"/>
                    <a:pt x="750" y="1557"/>
                  </a:cubicBezTo>
                  <a:cubicBezTo>
                    <a:pt x="974" y="1557"/>
                    <a:pt x="1191" y="1460"/>
                    <a:pt x="1357" y="1275"/>
                  </a:cubicBezTo>
                  <a:cubicBezTo>
                    <a:pt x="1574" y="1004"/>
                    <a:pt x="1547" y="597"/>
                    <a:pt x="1303" y="353"/>
                  </a:cubicBezTo>
                  <a:cubicBezTo>
                    <a:pt x="1140" y="163"/>
                    <a:pt x="896" y="55"/>
                    <a:pt x="679" y="0"/>
                  </a:cubicBezTo>
                  <a:close/>
                </a:path>
              </a:pathLst>
            </a:custGeom>
            <a:solidFill>
              <a:srgbClr val="1A2646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4"/>
            <p:cNvSpPr/>
            <p:nvPr/>
          </p:nvSpPr>
          <p:spPr>
            <a:xfrm>
              <a:off x="8408189" y="1486819"/>
              <a:ext cx="102980" cy="105152"/>
            </a:xfrm>
            <a:custGeom>
              <a:avLst/>
              <a:gdLst/>
              <a:ahLst/>
              <a:cxnLst/>
              <a:rect l="l" t="t" r="r" b="b"/>
              <a:pathLst>
                <a:path w="2333" h="2237" extrusionOk="0">
                  <a:moveTo>
                    <a:pt x="1275" y="571"/>
                  </a:moveTo>
                  <a:cubicBezTo>
                    <a:pt x="1329" y="571"/>
                    <a:pt x="1384" y="598"/>
                    <a:pt x="1438" y="625"/>
                  </a:cubicBezTo>
                  <a:cubicBezTo>
                    <a:pt x="1601" y="761"/>
                    <a:pt x="1709" y="951"/>
                    <a:pt x="1682" y="1168"/>
                  </a:cubicBezTo>
                  <a:cubicBezTo>
                    <a:pt x="1682" y="1493"/>
                    <a:pt x="1519" y="1602"/>
                    <a:pt x="1221" y="1602"/>
                  </a:cubicBezTo>
                  <a:cubicBezTo>
                    <a:pt x="1205" y="1603"/>
                    <a:pt x="1190" y="1604"/>
                    <a:pt x="1175" y="1604"/>
                  </a:cubicBezTo>
                  <a:cubicBezTo>
                    <a:pt x="950" y="1604"/>
                    <a:pt x="758" y="1422"/>
                    <a:pt x="733" y="1168"/>
                  </a:cubicBezTo>
                  <a:cubicBezTo>
                    <a:pt x="733" y="869"/>
                    <a:pt x="950" y="625"/>
                    <a:pt x="1275" y="571"/>
                  </a:cubicBezTo>
                  <a:close/>
                  <a:moveTo>
                    <a:pt x="1132" y="0"/>
                  </a:moveTo>
                  <a:cubicBezTo>
                    <a:pt x="1116" y="0"/>
                    <a:pt x="1101" y="1"/>
                    <a:pt x="1085" y="1"/>
                  </a:cubicBezTo>
                  <a:cubicBezTo>
                    <a:pt x="678" y="55"/>
                    <a:pt x="326" y="327"/>
                    <a:pt x="190" y="706"/>
                  </a:cubicBezTo>
                  <a:cubicBezTo>
                    <a:pt x="0" y="1113"/>
                    <a:pt x="55" y="1574"/>
                    <a:pt x="380" y="1873"/>
                  </a:cubicBezTo>
                  <a:cubicBezTo>
                    <a:pt x="599" y="2110"/>
                    <a:pt x="916" y="2236"/>
                    <a:pt x="1240" y="2236"/>
                  </a:cubicBezTo>
                  <a:cubicBezTo>
                    <a:pt x="1398" y="2236"/>
                    <a:pt x="1558" y="2206"/>
                    <a:pt x="1709" y="2144"/>
                  </a:cubicBezTo>
                  <a:cubicBezTo>
                    <a:pt x="2089" y="2008"/>
                    <a:pt x="2333" y="1629"/>
                    <a:pt x="2306" y="1222"/>
                  </a:cubicBezTo>
                  <a:cubicBezTo>
                    <a:pt x="2332" y="559"/>
                    <a:pt x="1789" y="0"/>
                    <a:pt x="113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4"/>
            <p:cNvSpPr/>
            <p:nvPr/>
          </p:nvSpPr>
          <p:spPr>
            <a:xfrm>
              <a:off x="8281284" y="1608706"/>
              <a:ext cx="95829" cy="82260"/>
            </a:xfrm>
            <a:custGeom>
              <a:avLst/>
              <a:gdLst/>
              <a:ahLst/>
              <a:cxnLst/>
              <a:rect l="l" t="t" r="r" b="b"/>
              <a:pathLst>
                <a:path w="2171" h="1750" extrusionOk="0">
                  <a:moveTo>
                    <a:pt x="949" y="473"/>
                  </a:moveTo>
                  <a:cubicBezTo>
                    <a:pt x="1139" y="500"/>
                    <a:pt x="1329" y="609"/>
                    <a:pt x="1465" y="772"/>
                  </a:cubicBezTo>
                  <a:cubicBezTo>
                    <a:pt x="1438" y="961"/>
                    <a:pt x="1275" y="1124"/>
                    <a:pt x="1112" y="1178"/>
                  </a:cubicBezTo>
                  <a:cubicBezTo>
                    <a:pt x="1060" y="1201"/>
                    <a:pt x="1008" y="1211"/>
                    <a:pt x="957" y="1211"/>
                  </a:cubicBezTo>
                  <a:cubicBezTo>
                    <a:pt x="824" y="1211"/>
                    <a:pt x="703" y="1141"/>
                    <a:pt x="624" y="1043"/>
                  </a:cubicBezTo>
                  <a:cubicBezTo>
                    <a:pt x="570" y="880"/>
                    <a:pt x="597" y="690"/>
                    <a:pt x="733" y="609"/>
                  </a:cubicBezTo>
                  <a:cubicBezTo>
                    <a:pt x="814" y="555"/>
                    <a:pt x="868" y="500"/>
                    <a:pt x="949" y="473"/>
                  </a:cubicBezTo>
                  <a:close/>
                  <a:moveTo>
                    <a:pt x="1143" y="1"/>
                  </a:moveTo>
                  <a:cubicBezTo>
                    <a:pt x="787" y="1"/>
                    <a:pt x="431" y="157"/>
                    <a:pt x="190" y="446"/>
                  </a:cubicBezTo>
                  <a:cubicBezTo>
                    <a:pt x="54" y="636"/>
                    <a:pt x="0" y="880"/>
                    <a:pt x="82" y="1097"/>
                  </a:cubicBezTo>
                  <a:cubicBezTo>
                    <a:pt x="185" y="1485"/>
                    <a:pt x="535" y="1750"/>
                    <a:pt x="921" y="1750"/>
                  </a:cubicBezTo>
                  <a:cubicBezTo>
                    <a:pt x="939" y="1750"/>
                    <a:pt x="958" y="1749"/>
                    <a:pt x="977" y="1748"/>
                  </a:cubicBezTo>
                  <a:cubicBezTo>
                    <a:pt x="1438" y="1748"/>
                    <a:pt x="1845" y="1477"/>
                    <a:pt x="2007" y="1070"/>
                  </a:cubicBezTo>
                  <a:cubicBezTo>
                    <a:pt x="2170" y="799"/>
                    <a:pt x="2089" y="446"/>
                    <a:pt x="1845" y="229"/>
                  </a:cubicBezTo>
                  <a:cubicBezTo>
                    <a:pt x="1635" y="74"/>
                    <a:pt x="1389" y="1"/>
                    <a:pt x="114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4"/>
            <p:cNvSpPr/>
            <p:nvPr/>
          </p:nvSpPr>
          <p:spPr>
            <a:xfrm>
              <a:off x="8203301" y="1315421"/>
              <a:ext cx="102975" cy="108496"/>
            </a:xfrm>
            <a:custGeom>
              <a:avLst/>
              <a:gdLst/>
              <a:ahLst/>
              <a:cxnLst/>
              <a:rect l="l" t="t" r="r" b="b"/>
              <a:pathLst>
                <a:path w="1574" h="1557" extrusionOk="0">
                  <a:moveTo>
                    <a:pt x="790" y="489"/>
                  </a:moveTo>
                  <a:cubicBezTo>
                    <a:pt x="974" y="489"/>
                    <a:pt x="1155" y="611"/>
                    <a:pt x="1140" y="814"/>
                  </a:cubicBezTo>
                  <a:lnTo>
                    <a:pt x="1113" y="814"/>
                  </a:lnTo>
                  <a:cubicBezTo>
                    <a:pt x="1113" y="1004"/>
                    <a:pt x="925" y="1090"/>
                    <a:pt x="769" y="1090"/>
                  </a:cubicBezTo>
                  <a:cubicBezTo>
                    <a:pt x="747" y="1090"/>
                    <a:pt x="726" y="1089"/>
                    <a:pt x="706" y="1085"/>
                  </a:cubicBezTo>
                  <a:cubicBezTo>
                    <a:pt x="516" y="1085"/>
                    <a:pt x="380" y="950"/>
                    <a:pt x="435" y="787"/>
                  </a:cubicBezTo>
                  <a:cubicBezTo>
                    <a:pt x="435" y="760"/>
                    <a:pt x="462" y="733"/>
                    <a:pt x="462" y="706"/>
                  </a:cubicBezTo>
                  <a:cubicBezTo>
                    <a:pt x="519" y="556"/>
                    <a:pt x="655" y="489"/>
                    <a:pt x="790" y="489"/>
                  </a:cubicBezTo>
                  <a:close/>
                  <a:moveTo>
                    <a:pt x="679" y="0"/>
                  </a:moveTo>
                  <a:cubicBezTo>
                    <a:pt x="624" y="0"/>
                    <a:pt x="570" y="28"/>
                    <a:pt x="516" y="55"/>
                  </a:cubicBezTo>
                  <a:cubicBezTo>
                    <a:pt x="326" y="245"/>
                    <a:pt x="163" y="489"/>
                    <a:pt x="82" y="760"/>
                  </a:cubicBezTo>
                  <a:cubicBezTo>
                    <a:pt x="1" y="1058"/>
                    <a:pt x="163" y="1357"/>
                    <a:pt x="435" y="1492"/>
                  </a:cubicBezTo>
                  <a:cubicBezTo>
                    <a:pt x="538" y="1536"/>
                    <a:pt x="645" y="1557"/>
                    <a:pt x="750" y="1557"/>
                  </a:cubicBezTo>
                  <a:cubicBezTo>
                    <a:pt x="974" y="1557"/>
                    <a:pt x="1191" y="1460"/>
                    <a:pt x="1357" y="1275"/>
                  </a:cubicBezTo>
                  <a:cubicBezTo>
                    <a:pt x="1574" y="1004"/>
                    <a:pt x="1547" y="597"/>
                    <a:pt x="1303" y="353"/>
                  </a:cubicBezTo>
                  <a:cubicBezTo>
                    <a:pt x="1140" y="163"/>
                    <a:pt x="896" y="55"/>
                    <a:pt x="67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9" name="Google Shape;469;p44"/>
          <p:cNvGrpSpPr/>
          <p:nvPr/>
        </p:nvGrpSpPr>
        <p:grpSpPr>
          <a:xfrm rot="-876443">
            <a:off x="567083" y="1110160"/>
            <a:ext cx="387909" cy="828645"/>
            <a:chOff x="5716500" y="4072075"/>
            <a:chExt cx="387900" cy="828625"/>
          </a:xfrm>
        </p:grpSpPr>
        <p:sp>
          <p:nvSpPr>
            <p:cNvPr id="470" name="Google Shape;470;p44"/>
            <p:cNvSpPr/>
            <p:nvPr/>
          </p:nvSpPr>
          <p:spPr>
            <a:xfrm>
              <a:off x="5739550" y="4097650"/>
              <a:ext cx="339075" cy="116175"/>
            </a:xfrm>
            <a:custGeom>
              <a:avLst/>
              <a:gdLst/>
              <a:ahLst/>
              <a:cxnLst/>
              <a:rect l="l" t="t" r="r" b="b"/>
              <a:pathLst>
                <a:path w="13563" h="4647" extrusionOk="0">
                  <a:moveTo>
                    <a:pt x="12817" y="1"/>
                  </a:moveTo>
                  <a:cubicBezTo>
                    <a:pt x="12793" y="1"/>
                    <a:pt x="12771" y="3"/>
                    <a:pt x="12749" y="8"/>
                  </a:cubicBezTo>
                  <a:cubicBezTo>
                    <a:pt x="12071" y="36"/>
                    <a:pt x="11393" y="36"/>
                    <a:pt x="10687" y="117"/>
                  </a:cubicBezTo>
                  <a:cubicBezTo>
                    <a:pt x="9358" y="253"/>
                    <a:pt x="8029" y="442"/>
                    <a:pt x="6673" y="605"/>
                  </a:cubicBezTo>
                  <a:cubicBezTo>
                    <a:pt x="4585" y="822"/>
                    <a:pt x="2496" y="985"/>
                    <a:pt x="407" y="1202"/>
                  </a:cubicBezTo>
                  <a:cubicBezTo>
                    <a:pt x="299" y="1202"/>
                    <a:pt x="163" y="1256"/>
                    <a:pt x="55" y="1283"/>
                  </a:cubicBezTo>
                  <a:cubicBezTo>
                    <a:pt x="28" y="1392"/>
                    <a:pt x="1" y="1473"/>
                    <a:pt x="1" y="1582"/>
                  </a:cubicBezTo>
                  <a:cubicBezTo>
                    <a:pt x="82" y="2504"/>
                    <a:pt x="190" y="3453"/>
                    <a:pt x="299" y="4403"/>
                  </a:cubicBezTo>
                  <a:cubicBezTo>
                    <a:pt x="299" y="4484"/>
                    <a:pt x="380" y="4538"/>
                    <a:pt x="435" y="4647"/>
                  </a:cubicBezTo>
                  <a:cubicBezTo>
                    <a:pt x="1926" y="4484"/>
                    <a:pt x="3418" y="4294"/>
                    <a:pt x="4883" y="4131"/>
                  </a:cubicBezTo>
                  <a:cubicBezTo>
                    <a:pt x="7514" y="3833"/>
                    <a:pt x="10118" y="3535"/>
                    <a:pt x="12722" y="3209"/>
                  </a:cubicBezTo>
                  <a:cubicBezTo>
                    <a:pt x="12993" y="3182"/>
                    <a:pt x="13264" y="3101"/>
                    <a:pt x="13508" y="3046"/>
                  </a:cubicBezTo>
                  <a:cubicBezTo>
                    <a:pt x="13563" y="2558"/>
                    <a:pt x="13318" y="876"/>
                    <a:pt x="13074" y="36"/>
                  </a:cubicBezTo>
                  <a:cubicBezTo>
                    <a:pt x="13009" y="36"/>
                    <a:pt x="12909" y="1"/>
                    <a:pt x="12817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4"/>
            <p:cNvSpPr/>
            <p:nvPr/>
          </p:nvSpPr>
          <p:spPr>
            <a:xfrm>
              <a:off x="5716500" y="4072075"/>
              <a:ext cx="387900" cy="828625"/>
            </a:xfrm>
            <a:custGeom>
              <a:avLst/>
              <a:gdLst/>
              <a:ahLst/>
              <a:cxnLst/>
              <a:rect l="l" t="t" r="r" b="b"/>
              <a:pathLst>
                <a:path w="15516" h="33145" extrusionOk="0">
                  <a:moveTo>
                    <a:pt x="13739" y="1024"/>
                  </a:moveTo>
                  <a:cubicBezTo>
                    <a:pt x="13831" y="1024"/>
                    <a:pt x="13931" y="1059"/>
                    <a:pt x="13996" y="1059"/>
                  </a:cubicBezTo>
                  <a:cubicBezTo>
                    <a:pt x="14240" y="1899"/>
                    <a:pt x="14485" y="3581"/>
                    <a:pt x="14430" y="4069"/>
                  </a:cubicBezTo>
                  <a:cubicBezTo>
                    <a:pt x="14186" y="4124"/>
                    <a:pt x="13915" y="4205"/>
                    <a:pt x="13644" y="4232"/>
                  </a:cubicBezTo>
                  <a:cubicBezTo>
                    <a:pt x="11040" y="4558"/>
                    <a:pt x="8436" y="4856"/>
                    <a:pt x="5805" y="5154"/>
                  </a:cubicBezTo>
                  <a:cubicBezTo>
                    <a:pt x="4340" y="5317"/>
                    <a:pt x="2848" y="5507"/>
                    <a:pt x="1357" y="5670"/>
                  </a:cubicBezTo>
                  <a:cubicBezTo>
                    <a:pt x="1302" y="5561"/>
                    <a:pt x="1221" y="5507"/>
                    <a:pt x="1221" y="5426"/>
                  </a:cubicBezTo>
                  <a:cubicBezTo>
                    <a:pt x="1112" y="4476"/>
                    <a:pt x="1004" y="3527"/>
                    <a:pt x="923" y="2605"/>
                  </a:cubicBezTo>
                  <a:cubicBezTo>
                    <a:pt x="923" y="2496"/>
                    <a:pt x="950" y="2415"/>
                    <a:pt x="977" y="2306"/>
                  </a:cubicBezTo>
                  <a:cubicBezTo>
                    <a:pt x="1085" y="2279"/>
                    <a:pt x="1221" y="2225"/>
                    <a:pt x="1329" y="2225"/>
                  </a:cubicBezTo>
                  <a:cubicBezTo>
                    <a:pt x="3418" y="2008"/>
                    <a:pt x="5507" y="1845"/>
                    <a:pt x="7595" y="1628"/>
                  </a:cubicBezTo>
                  <a:cubicBezTo>
                    <a:pt x="8951" y="1465"/>
                    <a:pt x="10280" y="1276"/>
                    <a:pt x="11609" y="1140"/>
                  </a:cubicBezTo>
                  <a:cubicBezTo>
                    <a:pt x="12315" y="1059"/>
                    <a:pt x="12993" y="1059"/>
                    <a:pt x="13671" y="1031"/>
                  </a:cubicBezTo>
                  <a:cubicBezTo>
                    <a:pt x="13693" y="1026"/>
                    <a:pt x="13715" y="1024"/>
                    <a:pt x="13739" y="1024"/>
                  </a:cubicBezTo>
                  <a:close/>
                  <a:moveTo>
                    <a:pt x="12179" y="5426"/>
                  </a:moveTo>
                  <a:cubicBezTo>
                    <a:pt x="12260" y="5643"/>
                    <a:pt x="12342" y="5805"/>
                    <a:pt x="12369" y="5968"/>
                  </a:cubicBezTo>
                  <a:cubicBezTo>
                    <a:pt x="12477" y="6863"/>
                    <a:pt x="12559" y="7758"/>
                    <a:pt x="12667" y="8653"/>
                  </a:cubicBezTo>
                  <a:cubicBezTo>
                    <a:pt x="12884" y="10715"/>
                    <a:pt x="13101" y="12776"/>
                    <a:pt x="13345" y="14810"/>
                  </a:cubicBezTo>
                  <a:cubicBezTo>
                    <a:pt x="13535" y="16601"/>
                    <a:pt x="13752" y="18391"/>
                    <a:pt x="13969" y="20181"/>
                  </a:cubicBezTo>
                  <a:cubicBezTo>
                    <a:pt x="14105" y="21483"/>
                    <a:pt x="14295" y="22812"/>
                    <a:pt x="14430" y="24141"/>
                  </a:cubicBezTo>
                  <a:cubicBezTo>
                    <a:pt x="14512" y="25117"/>
                    <a:pt x="14512" y="26121"/>
                    <a:pt x="14512" y="27125"/>
                  </a:cubicBezTo>
                  <a:cubicBezTo>
                    <a:pt x="14512" y="27369"/>
                    <a:pt x="14485" y="27640"/>
                    <a:pt x="14403" y="27884"/>
                  </a:cubicBezTo>
                  <a:cubicBezTo>
                    <a:pt x="14159" y="28508"/>
                    <a:pt x="13942" y="29132"/>
                    <a:pt x="13671" y="29728"/>
                  </a:cubicBezTo>
                  <a:cubicBezTo>
                    <a:pt x="13400" y="30325"/>
                    <a:pt x="12966" y="30786"/>
                    <a:pt x="12477" y="31220"/>
                  </a:cubicBezTo>
                  <a:cubicBezTo>
                    <a:pt x="11769" y="31827"/>
                    <a:pt x="10998" y="32088"/>
                    <a:pt x="10191" y="32088"/>
                  </a:cubicBezTo>
                  <a:cubicBezTo>
                    <a:pt x="9699" y="32088"/>
                    <a:pt x="9193" y="31991"/>
                    <a:pt x="8680" y="31817"/>
                  </a:cubicBezTo>
                  <a:cubicBezTo>
                    <a:pt x="8246" y="31681"/>
                    <a:pt x="7839" y="31437"/>
                    <a:pt x="7459" y="31220"/>
                  </a:cubicBezTo>
                  <a:cubicBezTo>
                    <a:pt x="6564" y="30678"/>
                    <a:pt x="5941" y="29891"/>
                    <a:pt x="5561" y="28888"/>
                  </a:cubicBezTo>
                  <a:cubicBezTo>
                    <a:pt x="5235" y="28020"/>
                    <a:pt x="5045" y="27125"/>
                    <a:pt x="4910" y="26202"/>
                  </a:cubicBezTo>
                  <a:cubicBezTo>
                    <a:pt x="4666" y="24629"/>
                    <a:pt x="4503" y="23056"/>
                    <a:pt x="4286" y="21483"/>
                  </a:cubicBezTo>
                  <a:cubicBezTo>
                    <a:pt x="4015" y="19367"/>
                    <a:pt x="4015" y="17224"/>
                    <a:pt x="3879" y="15109"/>
                  </a:cubicBezTo>
                  <a:cubicBezTo>
                    <a:pt x="3825" y="14159"/>
                    <a:pt x="3716" y="13210"/>
                    <a:pt x="3662" y="12261"/>
                  </a:cubicBezTo>
                  <a:cubicBezTo>
                    <a:pt x="3581" y="11257"/>
                    <a:pt x="3554" y="10226"/>
                    <a:pt x="3472" y="9223"/>
                  </a:cubicBezTo>
                  <a:cubicBezTo>
                    <a:pt x="3418" y="8545"/>
                    <a:pt x="3364" y="7840"/>
                    <a:pt x="3310" y="7161"/>
                  </a:cubicBezTo>
                  <a:cubicBezTo>
                    <a:pt x="3310" y="6944"/>
                    <a:pt x="3310" y="6700"/>
                    <a:pt x="3310" y="6402"/>
                  </a:cubicBezTo>
                  <a:cubicBezTo>
                    <a:pt x="6266" y="6022"/>
                    <a:pt x="9223" y="5778"/>
                    <a:pt x="12179" y="5426"/>
                  </a:cubicBezTo>
                  <a:close/>
                  <a:moveTo>
                    <a:pt x="13969" y="1"/>
                  </a:moveTo>
                  <a:cubicBezTo>
                    <a:pt x="12830" y="1"/>
                    <a:pt x="11745" y="109"/>
                    <a:pt x="10633" y="245"/>
                  </a:cubicBezTo>
                  <a:cubicBezTo>
                    <a:pt x="9358" y="408"/>
                    <a:pt x="8083" y="570"/>
                    <a:pt x="6808" y="706"/>
                  </a:cubicBezTo>
                  <a:cubicBezTo>
                    <a:pt x="4856" y="923"/>
                    <a:pt x="2876" y="1140"/>
                    <a:pt x="895" y="1330"/>
                  </a:cubicBezTo>
                  <a:cubicBezTo>
                    <a:pt x="733" y="1357"/>
                    <a:pt x="597" y="1384"/>
                    <a:pt x="462" y="1411"/>
                  </a:cubicBezTo>
                  <a:cubicBezTo>
                    <a:pt x="190" y="1493"/>
                    <a:pt x="28" y="1655"/>
                    <a:pt x="0" y="1981"/>
                  </a:cubicBezTo>
                  <a:cubicBezTo>
                    <a:pt x="0" y="2089"/>
                    <a:pt x="0" y="2198"/>
                    <a:pt x="0" y="2333"/>
                  </a:cubicBezTo>
                  <a:cubicBezTo>
                    <a:pt x="55" y="3229"/>
                    <a:pt x="82" y="4124"/>
                    <a:pt x="163" y="5019"/>
                  </a:cubicBezTo>
                  <a:cubicBezTo>
                    <a:pt x="217" y="5398"/>
                    <a:pt x="326" y="5751"/>
                    <a:pt x="434" y="6131"/>
                  </a:cubicBezTo>
                  <a:cubicBezTo>
                    <a:pt x="536" y="6461"/>
                    <a:pt x="781" y="6649"/>
                    <a:pt x="1123" y="6649"/>
                  </a:cubicBezTo>
                  <a:cubicBezTo>
                    <a:pt x="1146" y="6649"/>
                    <a:pt x="1170" y="6648"/>
                    <a:pt x="1194" y="6646"/>
                  </a:cubicBezTo>
                  <a:cubicBezTo>
                    <a:pt x="1411" y="6646"/>
                    <a:pt x="1601" y="6592"/>
                    <a:pt x="1818" y="6565"/>
                  </a:cubicBezTo>
                  <a:cubicBezTo>
                    <a:pt x="1980" y="6538"/>
                    <a:pt x="2143" y="6510"/>
                    <a:pt x="2387" y="6483"/>
                  </a:cubicBezTo>
                  <a:cubicBezTo>
                    <a:pt x="2387" y="6700"/>
                    <a:pt x="2414" y="6863"/>
                    <a:pt x="2414" y="6999"/>
                  </a:cubicBezTo>
                  <a:cubicBezTo>
                    <a:pt x="2469" y="8111"/>
                    <a:pt x="2550" y="9223"/>
                    <a:pt x="2604" y="10335"/>
                  </a:cubicBezTo>
                  <a:cubicBezTo>
                    <a:pt x="2740" y="12505"/>
                    <a:pt x="2876" y="14675"/>
                    <a:pt x="3011" y="16845"/>
                  </a:cubicBezTo>
                  <a:cubicBezTo>
                    <a:pt x="3065" y="17794"/>
                    <a:pt x="3065" y="18743"/>
                    <a:pt x="3174" y="19693"/>
                  </a:cubicBezTo>
                  <a:cubicBezTo>
                    <a:pt x="3364" y="21727"/>
                    <a:pt x="3581" y="23734"/>
                    <a:pt x="3852" y="25768"/>
                  </a:cubicBezTo>
                  <a:cubicBezTo>
                    <a:pt x="3988" y="26799"/>
                    <a:pt x="4259" y="27803"/>
                    <a:pt x="4530" y="28806"/>
                  </a:cubicBezTo>
                  <a:cubicBezTo>
                    <a:pt x="4964" y="30434"/>
                    <a:pt x="6022" y="31573"/>
                    <a:pt x="7514" y="32332"/>
                  </a:cubicBezTo>
                  <a:cubicBezTo>
                    <a:pt x="8002" y="32576"/>
                    <a:pt x="8517" y="32793"/>
                    <a:pt x="9033" y="32956"/>
                  </a:cubicBezTo>
                  <a:cubicBezTo>
                    <a:pt x="9490" y="33080"/>
                    <a:pt x="9934" y="33144"/>
                    <a:pt x="10363" y="33144"/>
                  </a:cubicBezTo>
                  <a:cubicBezTo>
                    <a:pt x="11434" y="33144"/>
                    <a:pt x="12412" y="32743"/>
                    <a:pt x="13264" y="31871"/>
                  </a:cubicBezTo>
                  <a:cubicBezTo>
                    <a:pt x="14729" y="30352"/>
                    <a:pt x="15407" y="28535"/>
                    <a:pt x="15434" y="26474"/>
                  </a:cubicBezTo>
                  <a:cubicBezTo>
                    <a:pt x="15461" y="24900"/>
                    <a:pt x="15244" y="23327"/>
                    <a:pt x="15081" y="21781"/>
                  </a:cubicBezTo>
                  <a:cubicBezTo>
                    <a:pt x="14864" y="19910"/>
                    <a:pt x="14566" y="18038"/>
                    <a:pt x="14349" y="16139"/>
                  </a:cubicBezTo>
                  <a:cubicBezTo>
                    <a:pt x="14159" y="14675"/>
                    <a:pt x="14023" y="13183"/>
                    <a:pt x="13861" y="11691"/>
                  </a:cubicBezTo>
                  <a:cubicBezTo>
                    <a:pt x="13671" y="9874"/>
                    <a:pt x="13481" y="8029"/>
                    <a:pt x="13264" y="6185"/>
                  </a:cubicBezTo>
                  <a:cubicBezTo>
                    <a:pt x="13237" y="5914"/>
                    <a:pt x="13183" y="5643"/>
                    <a:pt x="13155" y="5317"/>
                  </a:cubicBezTo>
                  <a:cubicBezTo>
                    <a:pt x="13345" y="5263"/>
                    <a:pt x="13508" y="5236"/>
                    <a:pt x="13644" y="5181"/>
                  </a:cubicBezTo>
                  <a:cubicBezTo>
                    <a:pt x="14105" y="5100"/>
                    <a:pt x="14539" y="5019"/>
                    <a:pt x="14973" y="4910"/>
                  </a:cubicBezTo>
                  <a:cubicBezTo>
                    <a:pt x="15298" y="4856"/>
                    <a:pt x="15461" y="4612"/>
                    <a:pt x="15488" y="4313"/>
                  </a:cubicBezTo>
                  <a:cubicBezTo>
                    <a:pt x="15515" y="4178"/>
                    <a:pt x="15515" y="4042"/>
                    <a:pt x="15488" y="3879"/>
                  </a:cubicBezTo>
                  <a:cubicBezTo>
                    <a:pt x="15353" y="2876"/>
                    <a:pt x="15190" y="1872"/>
                    <a:pt x="15027" y="869"/>
                  </a:cubicBezTo>
                  <a:cubicBezTo>
                    <a:pt x="14891" y="164"/>
                    <a:pt x="14702" y="28"/>
                    <a:pt x="13969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4"/>
            <p:cNvSpPr/>
            <p:nvPr/>
          </p:nvSpPr>
          <p:spPr>
            <a:xfrm>
              <a:off x="5799225" y="4207013"/>
              <a:ext cx="280775" cy="667100"/>
            </a:xfrm>
            <a:custGeom>
              <a:avLst/>
              <a:gdLst/>
              <a:ahLst/>
              <a:cxnLst/>
              <a:rect l="l" t="t" r="r" b="b"/>
              <a:pathLst>
                <a:path w="11231" h="26684" extrusionOk="0">
                  <a:moveTo>
                    <a:pt x="8897" y="1"/>
                  </a:moveTo>
                  <a:cubicBezTo>
                    <a:pt x="5914" y="380"/>
                    <a:pt x="2957" y="597"/>
                    <a:pt x="1" y="1004"/>
                  </a:cubicBezTo>
                  <a:cubicBezTo>
                    <a:pt x="1" y="1303"/>
                    <a:pt x="1" y="1520"/>
                    <a:pt x="28" y="1764"/>
                  </a:cubicBezTo>
                  <a:cubicBezTo>
                    <a:pt x="55" y="2442"/>
                    <a:pt x="136" y="3120"/>
                    <a:pt x="164" y="3825"/>
                  </a:cubicBezTo>
                  <a:cubicBezTo>
                    <a:pt x="245" y="4829"/>
                    <a:pt x="272" y="5860"/>
                    <a:pt x="353" y="6863"/>
                  </a:cubicBezTo>
                  <a:cubicBezTo>
                    <a:pt x="408" y="7812"/>
                    <a:pt x="516" y="8762"/>
                    <a:pt x="570" y="9711"/>
                  </a:cubicBezTo>
                  <a:cubicBezTo>
                    <a:pt x="733" y="11827"/>
                    <a:pt x="706" y="13970"/>
                    <a:pt x="1004" y="16085"/>
                  </a:cubicBezTo>
                  <a:cubicBezTo>
                    <a:pt x="1194" y="17658"/>
                    <a:pt x="1384" y="19232"/>
                    <a:pt x="1601" y="20805"/>
                  </a:cubicBezTo>
                  <a:cubicBezTo>
                    <a:pt x="1737" y="21727"/>
                    <a:pt x="1927" y="22622"/>
                    <a:pt x="2252" y="23490"/>
                  </a:cubicBezTo>
                  <a:cubicBezTo>
                    <a:pt x="2632" y="24494"/>
                    <a:pt x="3256" y="25253"/>
                    <a:pt x="4178" y="25795"/>
                  </a:cubicBezTo>
                  <a:cubicBezTo>
                    <a:pt x="4558" y="26040"/>
                    <a:pt x="4964" y="26284"/>
                    <a:pt x="5371" y="26419"/>
                  </a:cubicBezTo>
                  <a:cubicBezTo>
                    <a:pt x="5876" y="26591"/>
                    <a:pt x="6372" y="26683"/>
                    <a:pt x="6856" y="26683"/>
                  </a:cubicBezTo>
                  <a:cubicBezTo>
                    <a:pt x="7673" y="26683"/>
                    <a:pt x="8453" y="26419"/>
                    <a:pt x="9169" y="25823"/>
                  </a:cubicBezTo>
                  <a:cubicBezTo>
                    <a:pt x="9684" y="25389"/>
                    <a:pt x="10091" y="24928"/>
                    <a:pt x="10362" y="24331"/>
                  </a:cubicBezTo>
                  <a:cubicBezTo>
                    <a:pt x="10633" y="23734"/>
                    <a:pt x="10877" y="23110"/>
                    <a:pt x="11094" y="22486"/>
                  </a:cubicBezTo>
                  <a:cubicBezTo>
                    <a:pt x="11176" y="22242"/>
                    <a:pt x="11230" y="21971"/>
                    <a:pt x="11230" y="21700"/>
                  </a:cubicBezTo>
                  <a:cubicBezTo>
                    <a:pt x="11203" y="20723"/>
                    <a:pt x="11203" y="19720"/>
                    <a:pt x="11122" y="18716"/>
                  </a:cubicBezTo>
                  <a:cubicBezTo>
                    <a:pt x="11013" y="17414"/>
                    <a:pt x="10823" y="16085"/>
                    <a:pt x="10660" y="14783"/>
                  </a:cubicBezTo>
                  <a:cubicBezTo>
                    <a:pt x="10443" y="12993"/>
                    <a:pt x="10227" y="11203"/>
                    <a:pt x="10037" y="9413"/>
                  </a:cubicBezTo>
                  <a:cubicBezTo>
                    <a:pt x="9793" y="7351"/>
                    <a:pt x="9576" y="5317"/>
                    <a:pt x="9359" y="3256"/>
                  </a:cubicBezTo>
                  <a:cubicBezTo>
                    <a:pt x="9250" y="2361"/>
                    <a:pt x="9169" y="1465"/>
                    <a:pt x="9060" y="570"/>
                  </a:cubicBezTo>
                  <a:cubicBezTo>
                    <a:pt x="9033" y="408"/>
                    <a:pt x="8952" y="218"/>
                    <a:pt x="889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4"/>
            <p:cNvSpPr/>
            <p:nvPr/>
          </p:nvSpPr>
          <p:spPr>
            <a:xfrm>
              <a:off x="5739550" y="4097163"/>
              <a:ext cx="339075" cy="116650"/>
            </a:xfrm>
            <a:custGeom>
              <a:avLst/>
              <a:gdLst/>
              <a:ahLst/>
              <a:cxnLst/>
              <a:rect l="l" t="t" r="r" b="b"/>
              <a:pathLst>
                <a:path w="13563" h="4666" extrusionOk="0">
                  <a:moveTo>
                    <a:pt x="12776" y="1"/>
                  </a:moveTo>
                  <a:cubicBezTo>
                    <a:pt x="12071" y="28"/>
                    <a:pt x="11393" y="55"/>
                    <a:pt x="10715" y="136"/>
                  </a:cubicBezTo>
                  <a:cubicBezTo>
                    <a:pt x="9359" y="272"/>
                    <a:pt x="8030" y="462"/>
                    <a:pt x="6701" y="597"/>
                  </a:cubicBezTo>
                  <a:cubicBezTo>
                    <a:pt x="4612" y="814"/>
                    <a:pt x="2496" y="1004"/>
                    <a:pt x="408" y="1221"/>
                  </a:cubicBezTo>
                  <a:cubicBezTo>
                    <a:pt x="299" y="1221"/>
                    <a:pt x="191" y="1276"/>
                    <a:pt x="55" y="1303"/>
                  </a:cubicBezTo>
                  <a:cubicBezTo>
                    <a:pt x="55" y="1411"/>
                    <a:pt x="1" y="1493"/>
                    <a:pt x="1" y="1574"/>
                  </a:cubicBezTo>
                  <a:cubicBezTo>
                    <a:pt x="109" y="2523"/>
                    <a:pt x="218" y="3473"/>
                    <a:pt x="299" y="4395"/>
                  </a:cubicBezTo>
                  <a:cubicBezTo>
                    <a:pt x="326" y="4476"/>
                    <a:pt x="408" y="4558"/>
                    <a:pt x="462" y="4666"/>
                  </a:cubicBezTo>
                  <a:cubicBezTo>
                    <a:pt x="1954" y="4476"/>
                    <a:pt x="3419" y="4313"/>
                    <a:pt x="4910" y="4151"/>
                  </a:cubicBezTo>
                  <a:cubicBezTo>
                    <a:pt x="7514" y="3852"/>
                    <a:pt x="10118" y="3554"/>
                    <a:pt x="12722" y="3228"/>
                  </a:cubicBezTo>
                  <a:cubicBezTo>
                    <a:pt x="12993" y="3201"/>
                    <a:pt x="13264" y="3120"/>
                    <a:pt x="13536" y="3066"/>
                  </a:cubicBezTo>
                  <a:cubicBezTo>
                    <a:pt x="13563" y="2577"/>
                    <a:pt x="13319" y="896"/>
                    <a:pt x="13075" y="55"/>
                  </a:cubicBezTo>
                  <a:cubicBezTo>
                    <a:pt x="12993" y="28"/>
                    <a:pt x="12885" y="1"/>
                    <a:pt x="12776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4"/>
            <p:cNvSpPr/>
            <p:nvPr/>
          </p:nvSpPr>
          <p:spPr>
            <a:xfrm>
              <a:off x="5716500" y="4072088"/>
              <a:ext cx="387900" cy="827925"/>
            </a:xfrm>
            <a:custGeom>
              <a:avLst/>
              <a:gdLst/>
              <a:ahLst/>
              <a:cxnLst/>
              <a:rect l="l" t="t" r="r" b="b"/>
              <a:pathLst>
                <a:path w="15516" h="33117" extrusionOk="0">
                  <a:moveTo>
                    <a:pt x="13698" y="1004"/>
                  </a:moveTo>
                  <a:cubicBezTo>
                    <a:pt x="13807" y="1004"/>
                    <a:pt x="13915" y="1031"/>
                    <a:pt x="13997" y="1058"/>
                  </a:cubicBezTo>
                  <a:cubicBezTo>
                    <a:pt x="14241" y="1899"/>
                    <a:pt x="14485" y="3580"/>
                    <a:pt x="14458" y="4069"/>
                  </a:cubicBezTo>
                  <a:cubicBezTo>
                    <a:pt x="14186" y="4123"/>
                    <a:pt x="13915" y="4204"/>
                    <a:pt x="13644" y="4231"/>
                  </a:cubicBezTo>
                  <a:cubicBezTo>
                    <a:pt x="11040" y="4557"/>
                    <a:pt x="8436" y="4855"/>
                    <a:pt x="5832" y="5154"/>
                  </a:cubicBezTo>
                  <a:cubicBezTo>
                    <a:pt x="4341" y="5316"/>
                    <a:pt x="2876" y="5479"/>
                    <a:pt x="1384" y="5669"/>
                  </a:cubicBezTo>
                  <a:cubicBezTo>
                    <a:pt x="1330" y="5561"/>
                    <a:pt x="1248" y="5479"/>
                    <a:pt x="1221" y="5398"/>
                  </a:cubicBezTo>
                  <a:cubicBezTo>
                    <a:pt x="1140" y="4476"/>
                    <a:pt x="1031" y="3526"/>
                    <a:pt x="923" y="2577"/>
                  </a:cubicBezTo>
                  <a:cubicBezTo>
                    <a:pt x="923" y="2496"/>
                    <a:pt x="977" y="2414"/>
                    <a:pt x="977" y="2306"/>
                  </a:cubicBezTo>
                  <a:cubicBezTo>
                    <a:pt x="1113" y="2279"/>
                    <a:pt x="1221" y="2224"/>
                    <a:pt x="1330" y="2224"/>
                  </a:cubicBezTo>
                  <a:cubicBezTo>
                    <a:pt x="3418" y="2007"/>
                    <a:pt x="5534" y="1817"/>
                    <a:pt x="7623" y="1600"/>
                  </a:cubicBezTo>
                  <a:cubicBezTo>
                    <a:pt x="8952" y="1465"/>
                    <a:pt x="10281" y="1275"/>
                    <a:pt x="11637" y="1139"/>
                  </a:cubicBezTo>
                  <a:cubicBezTo>
                    <a:pt x="12315" y="1058"/>
                    <a:pt x="12993" y="1031"/>
                    <a:pt x="13698" y="1004"/>
                  </a:cubicBezTo>
                  <a:close/>
                  <a:moveTo>
                    <a:pt x="12206" y="5398"/>
                  </a:moveTo>
                  <a:cubicBezTo>
                    <a:pt x="12261" y="5615"/>
                    <a:pt x="12342" y="5805"/>
                    <a:pt x="12369" y="5967"/>
                  </a:cubicBezTo>
                  <a:cubicBezTo>
                    <a:pt x="12478" y="6862"/>
                    <a:pt x="12559" y="7758"/>
                    <a:pt x="12668" y="8653"/>
                  </a:cubicBezTo>
                  <a:cubicBezTo>
                    <a:pt x="12885" y="10714"/>
                    <a:pt x="13102" y="12748"/>
                    <a:pt x="13346" y="14810"/>
                  </a:cubicBezTo>
                  <a:cubicBezTo>
                    <a:pt x="13536" y="16600"/>
                    <a:pt x="13752" y="18390"/>
                    <a:pt x="13969" y="20180"/>
                  </a:cubicBezTo>
                  <a:cubicBezTo>
                    <a:pt x="14132" y="21482"/>
                    <a:pt x="14322" y="22811"/>
                    <a:pt x="14431" y="24113"/>
                  </a:cubicBezTo>
                  <a:cubicBezTo>
                    <a:pt x="14512" y="25117"/>
                    <a:pt x="14512" y="26120"/>
                    <a:pt x="14539" y="27097"/>
                  </a:cubicBezTo>
                  <a:cubicBezTo>
                    <a:pt x="14539" y="27368"/>
                    <a:pt x="14485" y="27639"/>
                    <a:pt x="14403" y="27883"/>
                  </a:cubicBezTo>
                  <a:cubicBezTo>
                    <a:pt x="14186" y="28507"/>
                    <a:pt x="13942" y="29131"/>
                    <a:pt x="13671" y="29728"/>
                  </a:cubicBezTo>
                  <a:cubicBezTo>
                    <a:pt x="13400" y="30325"/>
                    <a:pt x="12993" y="30786"/>
                    <a:pt x="12478" y="31220"/>
                  </a:cubicBezTo>
                  <a:cubicBezTo>
                    <a:pt x="11762" y="31816"/>
                    <a:pt x="10982" y="32080"/>
                    <a:pt x="10165" y="32080"/>
                  </a:cubicBezTo>
                  <a:cubicBezTo>
                    <a:pt x="9681" y="32080"/>
                    <a:pt x="9185" y="31988"/>
                    <a:pt x="8680" y="31816"/>
                  </a:cubicBezTo>
                  <a:cubicBezTo>
                    <a:pt x="8273" y="31681"/>
                    <a:pt x="7867" y="31437"/>
                    <a:pt x="7487" y="31192"/>
                  </a:cubicBezTo>
                  <a:cubicBezTo>
                    <a:pt x="6565" y="30650"/>
                    <a:pt x="5941" y="29891"/>
                    <a:pt x="5561" y="28887"/>
                  </a:cubicBezTo>
                  <a:cubicBezTo>
                    <a:pt x="5236" y="28019"/>
                    <a:pt x="5046" y="27124"/>
                    <a:pt x="4910" y="26202"/>
                  </a:cubicBezTo>
                  <a:cubicBezTo>
                    <a:pt x="4693" y="24629"/>
                    <a:pt x="4503" y="23055"/>
                    <a:pt x="4313" y="21482"/>
                  </a:cubicBezTo>
                  <a:cubicBezTo>
                    <a:pt x="4015" y="19367"/>
                    <a:pt x="4042" y="17224"/>
                    <a:pt x="3879" y="15108"/>
                  </a:cubicBezTo>
                  <a:cubicBezTo>
                    <a:pt x="3825" y="14159"/>
                    <a:pt x="3717" y="13209"/>
                    <a:pt x="3662" y="12260"/>
                  </a:cubicBezTo>
                  <a:cubicBezTo>
                    <a:pt x="3581" y="11257"/>
                    <a:pt x="3554" y="10226"/>
                    <a:pt x="3473" y="9222"/>
                  </a:cubicBezTo>
                  <a:cubicBezTo>
                    <a:pt x="3445" y="8517"/>
                    <a:pt x="3364" y="7839"/>
                    <a:pt x="3337" y="7161"/>
                  </a:cubicBezTo>
                  <a:cubicBezTo>
                    <a:pt x="3310" y="6917"/>
                    <a:pt x="3310" y="6700"/>
                    <a:pt x="3310" y="6401"/>
                  </a:cubicBezTo>
                  <a:cubicBezTo>
                    <a:pt x="6266" y="5994"/>
                    <a:pt x="9223" y="5777"/>
                    <a:pt x="12206" y="5398"/>
                  </a:cubicBezTo>
                  <a:close/>
                  <a:moveTo>
                    <a:pt x="13969" y="0"/>
                  </a:moveTo>
                  <a:cubicBezTo>
                    <a:pt x="12857" y="0"/>
                    <a:pt x="11745" y="81"/>
                    <a:pt x="10633" y="244"/>
                  </a:cubicBezTo>
                  <a:cubicBezTo>
                    <a:pt x="9358" y="380"/>
                    <a:pt x="8111" y="570"/>
                    <a:pt x="6836" y="705"/>
                  </a:cubicBezTo>
                  <a:cubicBezTo>
                    <a:pt x="4856" y="922"/>
                    <a:pt x="2876" y="1112"/>
                    <a:pt x="896" y="1329"/>
                  </a:cubicBezTo>
                  <a:cubicBezTo>
                    <a:pt x="760" y="1329"/>
                    <a:pt x="597" y="1356"/>
                    <a:pt x="462" y="1411"/>
                  </a:cubicBezTo>
                  <a:cubicBezTo>
                    <a:pt x="191" y="1492"/>
                    <a:pt x="28" y="1655"/>
                    <a:pt x="28" y="1953"/>
                  </a:cubicBezTo>
                  <a:cubicBezTo>
                    <a:pt x="1" y="2089"/>
                    <a:pt x="1" y="2197"/>
                    <a:pt x="1" y="2306"/>
                  </a:cubicBezTo>
                  <a:cubicBezTo>
                    <a:pt x="55" y="3201"/>
                    <a:pt x="109" y="4123"/>
                    <a:pt x="191" y="5018"/>
                  </a:cubicBezTo>
                  <a:cubicBezTo>
                    <a:pt x="218" y="5371"/>
                    <a:pt x="326" y="5750"/>
                    <a:pt x="435" y="6103"/>
                  </a:cubicBezTo>
                  <a:cubicBezTo>
                    <a:pt x="543" y="6483"/>
                    <a:pt x="814" y="6645"/>
                    <a:pt x="1194" y="6645"/>
                  </a:cubicBezTo>
                  <a:cubicBezTo>
                    <a:pt x="1411" y="6618"/>
                    <a:pt x="1628" y="6591"/>
                    <a:pt x="1818" y="6564"/>
                  </a:cubicBezTo>
                  <a:cubicBezTo>
                    <a:pt x="1981" y="6537"/>
                    <a:pt x="2143" y="6510"/>
                    <a:pt x="2388" y="6483"/>
                  </a:cubicBezTo>
                  <a:cubicBezTo>
                    <a:pt x="2415" y="6700"/>
                    <a:pt x="2415" y="6835"/>
                    <a:pt x="2415" y="6971"/>
                  </a:cubicBezTo>
                  <a:cubicBezTo>
                    <a:pt x="2496" y="8083"/>
                    <a:pt x="2550" y="9195"/>
                    <a:pt x="2605" y="10307"/>
                  </a:cubicBezTo>
                  <a:cubicBezTo>
                    <a:pt x="2740" y="12477"/>
                    <a:pt x="2903" y="14674"/>
                    <a:pt x="3011" y="16844"/>
                  </a:cubicBezTo>
                  <a:cubicBezTo>
                    <a:pt x="3093" y="17793"/>
                    <a:pt x="3066" y="18743"/>
                    <a:pt x="3174" y="19692"/>
                  </a:cubicBezTo>
                  <a:cubicBezTo>
                    <a:pt x="3364" y="21699"/>
                    <a:pt x="3581" y="23733"/>
                    <a:pt x="3852" y="25741"/>
                  </a:cubicBezTo>
                  <a:cubicBezTo>
                    <a:pt x="3988" y="26771"/>
                    <a:pt x="4259" y="27802"/>
                    <a:pt x="4530" y="28806"/>
                  </a:cubicBezTo>
                  <a:cubicBezTo>
                    <a:pt x="4964" y="30433"/>
                    <a:pt x="6022" y="31572"/>
                    <a:pt x="7514" y="32332"/>
                  </a:cubicBezTo>
                  <a:cubicBezTo>
                    <a:pt x="8002" y="32576"/>
                    <a:pt x="8518" y="32793"/>
                    <a:pt x="9033" y="32928"/>
                  </a:cubicBezTo>
                  <a:cubicBezTo>
                    <a:pt x="9490" y="33052"/>
                    <a:pt x="9934" y="33117"/>
                    <a:pt x="10363" y="33117"/>
                  </a:cubicBezTo>
                  <a:cubicBezTo>
                    <a:pt x="11435" y="33117"/>
                    <a:pt x="12412" y="32715"/>
                    <a:pt x="13264" y="31843"/>
                  </a:cubicBezTo>
                  <a:cubicBezTo>
                    <a:pt x="14729" y="30352"/>
                    <a:pt x="15407" y="28534"/>
                    <a:pt x="15434" y="26446"/>
                  </a:cubicBezTo>
                  <a:cubicBezTo>
                    <a:pt x="15461" y="24873"/>
                    <a:pt x="15271" y="23327"/>
                    <a:pt x="15082" y="21781"/>
                  </a:cubicBezTo>
                  <a:cubicBezTo>
                    <a:pt x="14865" y="19882"/>
                    <a:pt x="14566" y="18010"/>
                    <a:pt x="14349" y="16139"/>
                  </a:cubicBezTo>
                  <a:cubicBezTo>
                    <a:pt x="14159" y="14647"/>
                    <a:pt x="14024" y="13182"/>
                    <a:pt x="13861" y="11690"/>
                  </a:cubicBezTo>
                  <a:cubicBezTo>
                    <a:pt x="13671" y="9846"/>
                    <a:pt x="13481" y="8002"/>
                    <a:pt x="13291" y="6184"/>
                  </a:cubicBezTo>
                  <a:cubicBezTo>
                    <a:pt x="13237" y="5886"/>
                    <a:pt x="13210" y="5615"/>
                    <a:pt x="13156" y="5316"/>
                  </a:cubicBezTo>
                  <a:cubicBezTo>
                    <a:pt x="13346" y="5262"/>
                    <a:pt x="13508" y="5208"/>
                    <a:pt x="13644" y="5181"/>
                  </a:cubicBezTo>
                  <a:cubicBezTo>
                    <a:pt x="14105" y="5072"/>
                    <a:pt x="14539" y="4991"/>
                    <a:pt x="14973" y="4910"/>
                  </a:cubicBezTo>
                  <a:cubicBezTo>
                    <a:pt x="15299" y="4828"/>
                    <a:pt x="15461" y="4611"/>
                    <a:pt x="15488" y="4313"/>
                  </a:cubicBezTo>
                  <a:cubicBezTo>
                    <a:pt x="15516" y="4177"/>
                    <a:pt x="15516" y="4014"/>
                    <a:pt x="15488" y="3879"/>
                  </a:cubicBezTo>
                  <a:cubicBezTo>
                    <a:pt x="15353" y="2875"/>
                    <a:pt x="15190" y="1872"/>
                    <a:pt x="15027" y="868"/>
                  </a:cubicBezTo>
                  <a:cubicBezTo>
                    <a:pt x="14892" y="163"/>
                    <a:pt x="14702" y="0"/>
                    <a:pt x="1396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4"/>
            <p:cNvSpPr/>
            <p:nvPr/>
          </p:nvSpPr>
          <p:spPr>
            <a:xfrm>
              <a:off x="5833150" y="4445338"/>
              <a:ext cx="227850" cy="409200"/>
            </a:xfrm>
            <a:custGeom>
              <a:avLst/>
              <a:gdLst/>
              <a:ahLst/>
              <a:cxnLst/>
              <a:rect l="l" t="t" r="r" b="b"/>
              <a:pathLst>
                <a:path w="9114" h="16368" extrusionOk="0">
                  <a:moveTo>
                    <a:pt x="7161" y="938"/>
                  </a:moveTo>
                  <a:cubicBezTo>
                    <a:pt x="7378" y="1290"/>
                    <a:pt x="7378" y="1616"/>
                    <a:pt x="7405" y="1941"/>
                  </a:cubicBezTo>
                  <a:cubicBezTo>
                    <a:pt x="7622" y="3243"/>
                    <a:pt x="7839" y="4545"/>
                    <a:pt x="7974" y="5874"/>
                  </a:cubicBezTo>
                  <a:cubicBezTo>
                    <a:pt x="8137" y="7718"/>
                    <a:pt x="8300" y="9563"/>
                    <a:pt x="8137" y="11407"/>
                  </a:cubicBezTo>
                  <a:cubicBezTo>
                    <a:pt x="8083" y="11950"/>
                    <a:pt x="7947" y="12465"/>
                    <a:pt x="7812" y="13008"/>
                  </a:cubicBezTo>
                  <a:cubicBezTo>
                    <a:pt x="7595" y="13957"/>
                    <a:pt x="6998" y="14635"/>
                    <a:pt x="6211" y="15178"/>
                  </a:cubicBezTo>
                  <a:cubicBezTo>
                    <a:pt x="5964" y="15357"/>
                    <a:pt x="5698" y="15463"/>
                    <a:pt x="5399" y="15463"/>
                  </a:cubicBezTo>
                  <a:cubicBezTo>
                    <a:pt x="5336" y="15463"/>
                    <a:pt x="5273" y="15458"/>
                    <a:pt x="5208" y="15449"/>
                  </a:cubicBezTo>
                  <a:cubicBezTo>
                    <a:pt x="4720" y="15367"/>
                    <a:pt x="4258" y="15178"/>
                    <a:pt x="3879" y="14852"/>
                  </a:cubicBezTo>
                  <a:cubicBezTo>
                    <a:pt x="3445" y="14472"/>
                    <a:pt x="3038" y="14065"/>
                    <a:pt x="2794" y="13550"/>
                  </a:cubicBezTo>
                  <a:cubicBezTo>
                    <a:pt x="2468" y="12872"/>
                    <a:pt x="2143" y="12221"/>
                    <a:pt x="1926" y="11516"/>
                  </a:cubicBezTo>
                  <a:cubicBezTo>
                    <a:pt x="1465" y="9997"/>
                    <a:pt x="1139" y="8451"/>
                    <a:pt x="1058" y="6851"/>
                  </a:cubicBezTo>
                  <a:cubicBezTo>
                    <a:pt x="1004" y="5440"/>
                    <a:pt x="949" y="4030"/>
                    <a:pt x="922" y="2592"/>
                  </a:cubicBezTo>
                  <a:cubicBezTo>
                    <a:pt x="895" y="2375"/>
                    <a:pt x="922" y="2185"/>
                    <a:pt x="922" y="1887"/>
                  </a:cubicBezTo>
                  <a:cubicBezTo>
                    <a:pt x="3065" y="1561"/>
                    <a:pt x="5099" y="1236"/>
                    <a:pt x="7161" y="938"/>
                  </a:cubicBezTo>
                  <a:close/>
                  <a:moveTo>
                    <a:pt x="7486" y="1"/>
                  </a:moveTo>
                  <a:cubicBezTo>
                    <a:pt x="7322" y="1"/>
                    <a:pt x="7111" y="28"/>
                    <a:pt x="6835" y="70"/>
                  </a:cubicBezTo>
                  <a:cubicBezTo>
                    <a:pt x="4801" y="341"/>
                    <a:pt x="2794" y="639"/>
                    <a:pt x="787" y="938"/>
                  </a:cubicBezTo>
                  <a:cubicBezTo>
                    <a:pt x="163" y="1019"/>
                    <a:pt x="27" y="1182"/>
                    <a:pt x="27" y="1833"/>
                  </a:cubicBezTo>
                  <a:cubicBezTo>
                    <a:pt x="27" y="2456"/>
                    <a:pt x="27" y="3053"/>
                    <a:pt x="27" y="3677"/>
                  </a:cubicBezTo>
                  <a:lnTo>
                    <a:pt x="0" y="3677"/>
                  </a:lnTo>
                  <a:cubicBezTo>
                    <a:pt x="54" y="4654"/>
                    <a:pt x="108" y="5630"/>
                    <a:pt x="163" y="6606"/>
                  </a:cubicBezTo>
                  <a:cubicBezTo>
                    <a:pt x="244" y="8342"/>
                    <a:pt x="570" y="10024"/>
                    <a:pt x="1058" y="11706"/>
                  </a:cubicBezTo>
                  <a:cubicBezTo>
                    <a:pt x="1302" y="12574"/>
                    <a:pt x="1682" y="13387"/>
                    <a:pt x="2143" y="14147"/>
                  </a:cubicBezTo>
                  <a:cubicBezTo>
                    <a:pt x="2550" y="14825"/>
                    <a:pt x="3065" y="15449"/>
                    <a:pt x="3743" y="15856"/>
                  </a:cubicBezTo>
                  <a:cubicBezTo>
                    <a:pt x="4287" y="16158"/>
                    <a:pt x="4847" y="16367"/>
                    <a:pt x="5411" y="16367"/>
                  </a:cubicBezTo>
                  <a:cubicBezTo>
                    <a:pt x="5859" y="16367"/>
                    <a:pt x="6309" y="16234"/>
                    <a:pt x="6754" y="15910"/>
                  </a:cubicBezTo>
                  <a:cubicBezTo>
                    <a:pt x="7568" y="15286"/>
                    <a:pt x="8246" y="14581"/>
                    <a:pt x="8571" y="13604"/>
                  </a:cubicBezTo>
                  <a:cubicBezTo>
                    <a:pt x="8842" y="12818"/>
                    <a:pt x="9005" y="12058"/>
                    <a:pt x="9059" y="11245"/>
                  </a:cubicBezTo>
                  <a:cubicBezTo>
                    <a:pt x="9114" y="9943"/>
                    <a:pt x="9059" y="8668"/>
                    <a:pt x="8951" y="7393"/>
                  </a:cubicBezTo>
                  <a:cubicBezTo>
                    <a:pt x="8761" y="5277"/>
                    <a:pt x="8517" y="3162"/>
                    <a:pt x="8164" y="1046"/>
                  </a:cubicBezTo>
                  <a:cubicBezTo>
                    <a:pt x="8043" y="237"/>
                    <a:pt x="7967" y="1"/>
                    <a:pt x="7486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4"/>
            <p:cNvSpPr/>
            <p:nvPr/>
          </p:nvSpPr>
          <p:spPr>
            <a:xfrm>
              <a:off x="5855525" y="4468763"/>
              <a:ext cx="185125" cy="363150"/>
            </a:xfrm>
            <a:custGeom>
              <a:avLst/>
              <a:gdLst/>
              <a:ahLst/>
              <a:cxnLst/>
              <a:rect l="l" t="t" r="r" b="b"/>
              <a:pathLst>
                <a:path w="7405" h="14526" extrusionOk="0">
                  <a:moveTo>
                    <a:pt x="6266" y="1"/>
                  </a:moveTo>
                  <a:cubicBezTo>
                    <a:pt x="4204" y="299"/>
                    <a:pt x="2170" y="624"/>
                    <a:pt x="27" y="950"/>
                  </a:cubicBezTo>
                  <a:cubicBezTo>
                    <a:pt x="27" y="1248"/>
                    <a:pt x="0" y="1438"/>
                    <a:pt x="27" y="1655"/>
                  </a:cubicBezTo>
                  <a:cubicBezTo>
                    <a:pt x="54" y="3093"/>
                    <a:pt x="109" y="4503"/>
                    <a:pt x="163" y="5914"/>
                  </a:cubicBezTo>
                  <a:cubicBezTo>
                    <a:pt x="244" y="7514"/>
                    <a:pt x="570" y="9060"/>
                    <a:pt x="1031" y="10579"/>
                  </a:cubicBezTo>
                  <a:cubicBezTo>
                    <a:pt x="1248" y="11284"/>
                    <a:pt x="1573" y="11935"/>
                    <a:pt x="1899" y="12613"/>
                  </a:cubicBezTo>
                  <a:cubicBezTo>
                    <a:pt x="2143" y="13128"/>
                    <a:pt x="2550" y="13535"/>
                    <a:pt x="2984" y="13915"/>
                  </a:cubicBezTo>
                  <a:cubicBezTo>
                    <a:pt x="3363" y="14241"/>
                    <a:pt x="3825" y="14430"/>
                    <a:pt x="4313" y="14512"/>
                  </a:cubicBezTo>
                  <a:cubicBezTo>
                    <a:pt x="4378" y="14521"/>
                    <a:pt x="4441" y="14526"/>
                    <a:pt x="4504" y="14526"/>
                  </a:cubicBezTo>
                  <a:cubicBezTo>
                    <a:pt x="4803" y="14526"/>
                    <a:pt x="5069" y="14420"/>
                    <a:pt x="5316" y="14241"/>
                  </a:cubicBezTo>
                  <a:cubicBezTo>
                    <a:pt x="6103" y="13698"/>
                    <a:pt x="6700" y="13020"/>
                    <a:pt x="6917" y="12071"/>
                  </a:cubicBezTo>
                  <a:cubicBezTo>
                    <a:pt x="7052" y="11528"/>
                    <a:pt x="7188" y="11013"/>
                    <a:pt x="7242" y="10470"/>
                  </a:cubicBezTo>
                  <a:cubicBezTo>
                    <a:pt x="7405" y="8626"/>
                    <a:pt x="7242" y="6781"/>
                    <a:pt x="7079" y="4937"/>
                  </a:cubicBezTo>
                  <a:cubicBezTo>
                    <a:pt x="6944" y="3608"/>
                    <a:pt x="6727" y="2306"/>
                    <a:pt x="6510" y="1004"/>
                  </a:cubicBezTo>
                  <a:cubicBezTo>
                    <a:pt x="6483" y="679"/>
                    <a:pt x="6483" y="353"/>
                    <a:pt x="6266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4"/>
            <p:cNvSpPr/>
            <p:nvPr/>
          </p:nvSpPr>
          <p:spPr>
            <a:xfrm>
              <a:off x="5943675" y="4756163"/>
              <a:ext cx="59700" cy="36075"/>
            </a:xfrm>
            <a:custGeom>
              <a:avLst/>
              <a:gdLst/>
              <a:ahLst/>
              <a:cxnLst/>
              <a:rect l="l" t="t" r="r" b="b"/>
              <a:pathLst>
                <a:path w="2388" h="1443" extrusionOk="0">
                  <a:moveTo>
                    <a:pt x="2074" y="1"/>
                  </a:moveTo>
                  <a:cubicBezTo>
                    <a:pt x="2001" y="1"/>
                    <a:pt x="1923" y="16"/>
                    <a:pt x="1845" y="32"/>
                  </a:cubicBezTo>
                  <a:cubicBezTo>
                    <a:pt x="1763" y="32"/>
                    <a:pt x="1709" y="86"/>
                    <a:pt x="1682" y="141"/>
                  </a:cubicBezTo>
                  <a:cubicBezTo>
                    <a:pt x="1476" y="384"/>
                    <a:pt x="1257" y="537"/>
                    <a:pt x="998" y="537"/>
                  </a:cubicBezTo>
                  <a:cubicBezTo>
                    <a:pt x="882" y="537"/>
                    <a:pt x="758" y="506"/>
                    <a:pt x="624" y="439"/>
                  </a:cubicBezTo>
                  <a:cubicBezTo>
                    <a:pt x="559" y="402"/>
                    <a:pt x="494" y="384"/>
                    <a:pt x="432" y="384"/>
                  </a:cubicBezTo>
                  <a:cubicBezTo>
                    <a:pt x="313" y="384"/>
                    <a:pt x="207" y="450"/>
                    <a:pt x="136" y="575"/>
                  </a:cubicBezTo>
                  <a:cubicBezTo>
                    <a:pt x="0" y="737"/>
                    <a:pt x="54" y="954"/>
                    <a:pt x="217" y="1144"/>
                  </a:cubicBezTo>
                  <a:cubicBezTo>
                    <a:pt x="434" y="1388"/>
                    <a:pt x="733" y="1443"/>
                    <a:pt x="1139" y="1443"/>
                  </a:cubicBezTo>
                  <a:cubicBezTo>
                    <a:pt x="1546" y="1415"/>
                    <a:pt x="1953" y="1198"/>
                    <a:pt x="2224" y="765"/>
                  </a:cubicBezTo>
                  <a:cubicBezTo>
                    <a:pt x="2306" y="656"/>
                    <a:pt x="2360" y="466"/>
                    <a:pt x="2360" y="303"/>
                  </a:cubicBezTo>
                  <a:cubicBezTo>
                    <a:pt x="2387" y="222"/>
                    <a:pt x="2306" y="59"/>
                    <a:pt x="2224" y="32"/>
                  </a:cubicBezTo>
                  <a:cubicBezTo>
                    <a:pt x="2178" y="9"/>
                    <a:pt x="2128" y="1"/>
                    <a:pt x="207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4"/>
            <p:cNvSpPr/>
            <p:nvPr/>
          </p:nvSpPr>
          <p:spPr>
            <a:xfrm>
              <a:off x="5917225" y="4716938"/>
              <a:ext cx="21725" cy="23100"/>
            </a:xfrm>
            <a:custGeom>
              <a:avLst/>
              <a:gdLst/>
              <a:ahLst/>
              <a:cxnLst/>
              <a:rect l="l" t="t" r="r" b="b"/>
              <a:pathLst>
                <a:path w="869" h="924" extrusionOk="0">
                  <a:moveTo>
                    <a:pt x="434" y="1"/>
                  </a:moveTo>
                  <a:cubicBezTo>
                    <a:pt x="217" y="28"/>
                    <a:pt x="0" y="245"/>
                    <a:pt x="0" y="489"/>
                  </a:cubicBezTo>
                  <a:cubicBezTo>
                    <a:pt x="27" y="706"/>
                    <a:pt x="190" y="896"/>
                    <a:pt x="407" y="923"/>
                  </a:cubicBezTo>
                  <a:cubicBezTo>
                    <a:pt x="651" y="923"/>
                    <a:pt x="841" y="733"/>
                    <a:pt x="868" y="462"/>
                  </a:cubicBezTo>
                  <a:cubicBezTo>
                    <a:pt x="868" y="218"/>
                    <a:pt x="678" y="1"/>
                    <a:pt x="43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4"/>
            <p:cNvSpPr/>
            <p:nvPr/>
          </p:nvSpPr>
          <p:spPr>
            <a:xfrm>
              <a:off x="5984350" y="4703988"/>
              <a:ext cx="21050" cy="20450"/>
            </a:xfrm>
            <a:custGeom>
              <a:avLst/>
              <a:gdLst/>
              <a:ahLst/>
              <a:cxnLst/>
              <a:rect l="l" t="t" r="r" b="b"/>
              <a:pathLst>
                <a:path w="842" h="818" extrusionOk="0">
                  <a:moveTo>
                    <a:pt x="422" y="1"/>
                  </a:moveTo>
                  <a:cubicBezTo>
                    <a:pt x="408" y="1"/>
                    <a:pt x="394" y="2"/>
                    <a:pt x="380" y="4"/>
                  </a:cubicBezTo>
                  <a:cubicBezTo>
                    <a:pt x="190" y="4"/>
                    <a:pt x="1" y="220"/>
                    <a:pt x="1" y="437"/>
                  </a:cubicBezTo>
                  <a:cubicBezTo>
                    <a:pt x="28" y="627"/>
                    <a:pt x="245" y="817"/>
                    <a:pt x="435" y="817"/>
                  </a:cubicBezTo>
                  <a:cubicBezTo>
                    <a:pt x="652" y="790"/>
                    <a:pt x="841" y="600"/>
                    <a:pt x="814" y="383"/>
                  </a:cubicBezTo>
                  <a:cubicBezTo>
                    <a:pt x="814" y="180"/>
                    <a:pt x="624" y="1"/>
                    <a:pt x="42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4"/>
            <p:cNvSpPr/>
            <p:nvPr/>
          </p:nvSpPr>
          <p:spPr>
            <a:xfrm>
              <a:off x="5859575" y="4345363"/>
              <a:ext cx="80725" cy="65175"/>
            </a:xfrm>
            <a:custGeom>
              <a:avLst/>
              <a:gdLst/>
              <a:ahLst/>
              <a:cxnLst/>
              <a:rect l="l" t="t" r="r" b="b"/>
              <a:pathLst>
                <a:path w="3229" h="2607" extrusionOk="0">
                  <a:moveTo>
                    <a:pt x="1303" y="787"/>
                  </a:moveTo>
                  <a:cubicBezTo>
                    <a:pt x="1493" y="841"/>
                    <a:pt x="1628" y="895"/>
                    <a:pt x="1764" y="949"/>
                  </a:cubicBezTo>
                  <a:cubicBezTo>
                    <a:pt x="1954" y="1031"/>
                    <a:pt x="2035" y="1139"/>
                    <a:pt x="1981" y="1329"/>
                  </a:cubicBezTo>
                  <a:cubicBezTo>
                    <a:pt x="1954" y="1519"/>
                    <a:pt x="1818" y="1600"/>
                    <a:pt x="1655" y="1627"/>
                  </a:cubicBezTo>
                  <a:cubicBezTo>
                    <a:pt x="1625" y="1632"/>
                    <a:pt x="1595" y="1634"/>
                    <a:pt x="1567" y="1634"/>
                  </a:cubicBezTo>
                  <a:cubicBezTo>
                    <a:pt x="1422" y="1634"/>
                    <a:pt x="1312" y="1574"/>
                    <a:pt x="1221" y="1438"/>
                  </a:cubicBezTo>
                  <a:cubicBezTo>
                    <a:pt x="1113" y="1248"/>
                    <a:pt x="1113" y="1058"/>
                    <a:pt x="1303" y="787"/>
                  </a:cubicBezTo>
                  <a:close/>
                  <a:moveTo>
                    <a:pt x="1655" y="0"/>
                  </a:moveTo>
                  <a:cubicBezTo>
                    <a:pt x="1411" y="27"/>
                    <a:pt x="1303" y="27"/>
                    <a:pt x="1194" y="27"/>
                  </a:cubicBezTo>
                  <a:cubicBezTo>
                    <a:pt x="679" y="27"/>
                    <a:pt x="408" y="298"/>
                    <a:pt x="245" y="759"/>
                  </a:cubicBezTo>
                  <a:cubicBezTo>
                    <a:pt x="1" y="1438"/>
                    <a:pt x="353" y="2224"/>
                    <a:pt x="1032" y="2495"/>
                  </a:cubicBezTo>
                  <a:cubicBezTo>
                    <a:pt x="1209" y="2570"/>
                    <a:pt x="1393" y="2606"/>
                    <a:pt x="1575" y="2606"/>
                  </a:cubicBezTo>
                  <a:cubicBezTo>
                    <a:pt x="2115" y="2606"/>
                    <a:pt x="2632" y="2291"/>
                    <a:pt x="2876" y="1763"/>
                  </a:cubicBezTo>
                  <a:cubicBezTo>
                    <a:pt x="3229" y="1031"/>
                    <a:pt x="2767" y="163"/>
                    <a:pt x="1954" y="27"/>
                  </a:cubicBezTo>
                  <a:cubicBezTo>
                    <a:pt x="1818" y="0"/>
                    <a:pt x="1683" y="0"/>
                    <a:pt x="165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4"/>
            <p:cNvSpPr/>
            <p:nvPr/>
          </p:nvSpPr>
          <p:spPr>
            <a:xfrm>
              <a:off x="5887375" y="4365013"/>
              <a:ext cx="23100" cy="21225"/>
            </a:xfrm>
            <a:custGeom>
              <a:avLst/>
              <a:gdLst/>
              <a:ahLst/>
              <a:cxnLst/>
              <a:rect l="l" t="t" r="r" b="b"/>
              <a:pathLst>
                <a:path w="924" h="849" extrusionOk="0">
                  <a:moveTo>
                    <a:pt x="191" y="1"/>
                  </a:moveTo>
                  <a:cubicBezTo>
                    <a:pt x="1" y="272"/>
                    <a:pt x="1" y="462"/>
                    <a:pt x="109" y="652"/>
                  </a:cubicBezTo>
                  <a:cubicBezTo>
                    <a:pt x="200" y="788"/>
                    <a:pt x="310" y="848"/>
                    <a:pt x="455" y="848"/>
                  </a:cubicBezTo>
                  <a:cubicBezTo>
                    <a:pt x="483" y="848"/>
                    <a:pt x="513" y="846"/>
                    <a:pt x="543" y="841"/>
                  </a:cubicBezTo>
                  <a:cubicBezTo>
                    <a:pt x="706" y="814"/>
                    <a:pt x="842" y="733"/>
                    <a:pt x="869" y="543"/>
                  </a:cubicBezTo>
                  <a:cubicBezTo>
                    <a:pt x="923" y="353"/>
                    <a:pt x="842" y="245"/>
                    <a:pt x="652" y="163"/>
                  </a:cubicBezTo>
                  <a:cubicBezTo>
                    <a:pt x="516" y="109"/>
                    <a:pt x="381" y="55"/>
                    <a:pt x="191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4"/>
            <p:cNvSpPr/>
            <p:nvPr/>
          </p:nvSpPr>
          <p:spPr>
            <a:xfrm>
              <a:off x="5926725" y="4244238"/>
              <a:ext cx="67150" cy="67250"/>
            </a:xfrm>
            <a:custGeom>
              <a:avLst/>
              <a:gdLst/>
              <a:ahLst/>
              <a:cxnLst/>
              <a:rect l="l" t="t" r="r" b="b"/>
              <a:pathLst>
                <a:path w="2686" h="2690" extrusionOk="0">
                  <a:moveTo>
                    <a:pt x="1236" y="923"/>
                  </a:moveTo>
                  <a:cubicBezTo>
                    <a:pt x="1441" y="923"/>
                    <a:pt x="1656" y="1102"/>
                    <a:pt x="1682" y="1306"/>
                  </a:cubicBezTo>
                  <a:cubicBezTo>
                    <a:pt x="1709" y="1495"/>
                    <a:pt x="1546" y="1685"/>
                    <a:pt x="1356" y="1685"/>
                  </a:cubicBezTo>
                  <a:cubicBezTo>
                    <a:pt x="1344" y="1687"/>
                    <a:pt x="1332" y="1688"/>
                    <a:pt x="1320" y="1688"/>
                  </a:cubicBezTo>
                  <a:cubicBezTo>
                    <a:pt x="1143" y="1688"/>
                    <a:pt x="975" y="1509"/>
                    <a:pt x="949" y="1306"/>
                  </a:cubicBezTo>
                  <a:cubicBezTo>
                    <a:pt x="922" y="1143"/>
                    <a:pt x="1031" y="953"/>
                    <a:pt x="1194" y="926"/>
                  </a:cubicBezTo>
                  <a:cubicBezTo>
                    <a:pt x="1208" y="924"/>
                    <a:pt x="1222" y="923"/>
                    <a:pt x="1236" y="923"/>
                  </a:cubicBezTo>
                  <a:close/>
                  <a:moveTo>
                    <a:pt x="1355" y="1"/>
                  </a:moveTo>
                  <a:cubicBezTo>
                    <a:pt x="1328" y="1"/>
                    <a:pt x="1302" y="2"/>
                    <a:pt x="1275" y="4"/>
                  </a:cubicBezTo>
                  <a:cubicBezTo>
                    <a:pt x="597" y="31"/>
                    <a:pt x="0" y="655"/>
                    <a:pt x="0" y="1278"/>
                  </a:cubicBezTo>
                  <a:cubicBezTo>
                    <a:pt x="27" y="2023"/>
                    <a:pt x="653" y="2690"/>
                    <a:pt x="1317" y="2690"/>
                  </a:cubicBezTo>
                  <a:cubicBezTo>
                    <a:pt x="1330" y="2690"/>
                    <a:pt x="1343" y="2689"/>
                    <a:pt x="1356" y="2689"/>
                  </a:cubicBezTo>
                  <a:cubicBezTo>
                    <a:pt x="2034" y="2662"/>
                    <a:pt x="2685" y="2011"/>
                    <a:pt x="2685" y="1333"/>
                  </a:cubicBezTo>
                  <a:cubicBezTo>
                    <a:pt x="2659" y="654"/>
                    <a:pt x="2030" y="1"/>
                    <a:pt x="135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4"/>
            <p:cNvSpPr/>
            <p:nvPr/>
          </p:nvSpPr>
          <p:spPr>
            <a:xfrm>
              <a:off x="5949775" y="4267313"/>
              <a:ext cx="19675" cy="19125"/>
            </a:xfrm>
            <a:custGeom>
              <a:avLst/>
              <a:gdLst/>
              <a:ahLst/>
              <a:cxnLst/>
              <a:rect l="l" t="t" r="r" b="b"/>
              <a:pathLst>
                <a:path w="787" h="765" extrusionOk="0">
                  <a:moveTo>
                    <a:pt x="314" y="0"/>
                  </a:moveTo>
                  <a:cubicBezTo>
                    <a:pt x="300" y="0"/>
                    <a:pt x="286" y="1"/>
                    <a:pt x="272" y="3"/>
                  </a:cubicBezTo>
                  <a:cubicBezTo>
                    <a:pt x="109" y="30"/>
                    <a:pt x="0" y="220"/>
                    <a:pt x="27" y="383"/>
                  </a:cubicBezTo>
                  <a:cubicBezTo>
                    <a:pt x="53" y="586"/>
                    <a:pt x="221" y="765"/>
                    <a:pt x="398" y="765"/>
                  </a:cubicBezTo>
                  <a:cubicBezTo>
                    <a:pt x="410" y="765"/>
                    <a:pt x="422" y="764"/>
                    <a:pt x="434" y="762"/>
                  </a:cubicBezTo>
                  <a:cubicBezTo>
                    <a:pt x="624" y="762"/>
                    <a:pt x="787" y="572"/>
                    <a:pt x="760" y="383"/>
                  </a:cubicBezTo>
                  <a:cubicBezTo>
                    <a:pt x="734" y="179"/>
                    <a:pt x="519" y="0"/>
                    <a:pt x="314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4" name="Google Shape;484;p44"/>
          <p:cNvGrpSpPr/>
          <p:nvPr/>
        </p:nvGrpSpPr>
        <p:grpSpPr>
          <a:xfrm rot="5973186">
            <a:off x="7674425" y="2528478"/>
            <a:ext cx="525721" cy="428640"/>
            <a:chOff x="5426900" y="3064075"/>
            <a:chExt cx="281450" cy="229525"/>
          </a:xfrm>
        </p:grpSpPr>
        <p:sp>
          <p:nvSpPr>
            <p:cNvPr id="485" name="Google Shape;485;p44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4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4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4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4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4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4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4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4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5EBB2134-F739-4E66-8C80-7368008878DF}"/>
              </a:ext>
            </a:extLst>
          </p:cNvPr>
          <p:cNvSpPr txBox="1"/>
          <p:nvPr/>
        </p:nvSpPr>
        <p:spPr>
          <a:xfrm>
            <a:off x="1923796" y="660281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600" dirty="0">
                <a:solidFill>
                  <a:srgbClr val="ED6A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 </a:t>
            </a:r>
            <a:endParaRPr lang="en-US" sz="3600" dirty="0">
              <a:solidFill>
                <a:srgbClr val="ED6A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" grpId="0"/>
      <p:bldP spid="9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47"/>
          <p:cNvSpPr/>
          <p:nvPr/>
        </p:nvSpPr>
        <p:spPr>
          <a:xfrm>
            <a:off x="1208423" y="1227113"/>
            <a:ext cx="6626900" cy="2511661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47"/>
          <p:cNvSpPr txBox="1">
            <a:spLocks noGrp="1"/>
          </p:cNvSpPr>
          <p:nvPr>
            <p:ph type="title"/>
          </p:nvPr>
        </p:nvSpPr>
        <p:spPr>
          <a:xfrm>
            <a:off x="1282264" y="2245633"/>
            <a:ext cx="6526409" cy="10523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/>
              <a:t>NGUYÊN TỬ</a:t>
            </a:r>
          </a:p>
        </p:txBody>
      </p:sp>
      <p:grpSp>
        <p:nvGrpSpPr>
          <p:cNvPr id="583" name="Google Shape;583;p47"/>
          <p:cNvGrpSpPr/>
          <p:nvPr/>
        </p:nvGrpSpPr>
        <p:grpSpPr>
          <a:xfrm>
            <a:off x="7492673" y="1028694"/>
            <a:ext cx="316000" cy="403512"/>
            <a:chOff x="5905475" y="2032050"/>
            <a:chExt cx="454350" cy="580175"/>
          </a:xfrm>
        </p:grpSpPr>
        <p:sp>
          <p:nvSpPr>
            <p:cNvPr id="584" name="Google Shape;584;p4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7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7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7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7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0" name="Google Shape;590;p47"/>
          <p:cNvGrpSpPr/>
          <p:nvPr/>
        </p:nvGrpSpPr>
        <p:grpSpPr>
          <a:xfrm>
            <a:off x="1323149" y="3432949"/>
            <a:ext cx="125337" cy="183555"/>
            <a:chOff x="7509313" y="3231788"/>
            <a:chExt cx="249575" cy="365575"/>
          </a:xfrm>
        </p:grpSpPr>
        <p:sp>
          <p:nvSpPr>
            <p:cNvPr id="591" name="Google Shape;591;p47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7"/>
            <p:cNvSpPr/>
            <p:nvPr/>
          </p:nvSpPr>
          <p:spPr>
            <a:xfrm>
              <a:off x="7509313" y="3231788"/>
              <a:ext cx="249575" cy="365575"/>
            </a:xfrm>
            <a:custGeom>
              <a:avLst/>
              <a:gdLst/>
              <a:ahLst/>
              <a:cxnLst/>
              <a:rect l="l" t="t" r="r" b="b"/>
              <a:pathLst>
                <a:path w="9983" h="14623" extrusionOk="0">
                  <a:moveTo>
                    <a:pt x="5019" y="3909"/>
                  </a:moveTo>
                  <a:cubicBezTo>
                    <a:pt x="5398" y="4560"/>
                    <a:pt x="5832" y="5184"/>
                    <a:pt x="6293" y="5780"/>
                  </a:cubicBezTo>
                  <a:cubicBezTo>
                    <a:pt x="6836" y="6323"/>
                    <a:pt x="7433" y="6838"/>
                    <a:pt x="8029" y="7326"/>
                  </a:cubicBezTo>
                  <a:cubicBezTo>
                    <a:pt x="6809" y="8222"/>
                    <a:pt x="5805" y="9279"/>
                    <a:pt x="5371" y="10825"/>
                  </a:cubicBezTo>
                  <a:cubicBezTo>
                    <a:pt x="5100" y="10391"/>
                    <a:pt x="4802" y="9985"/>
                    <a:pt x="4503" y="9578"/>
                  </a:cubicBezTo>
                  <a:cubicBezTo>
                    <a:pt x="4178" y="9198"/>
                    <a:pt x="3798" y="8873"/>
                    <a:pt x="3391" y="8574"/>
                  </a:cubicBezTo>
                  <a:cubicBezTo>
                    <a:pt x="3011" y="8303"/>
                    <a:pt x="2577" y="8086"/>
                    <a:pt x="2035" y="7760"/>
                  </a:cubicBezTo>
                  <a:lnTo>
                    <a:pt x="2062" y="7760"/>
                  </a:lnTo>
                  <a:cubicBezTo>
                    <a:pt x="3310" y="6621"/>
                    <a:pt x="4639" y="5672"/>
                    <a:pt x="5019" y="3909"/>
                  </a:cubicBezTo>
                  <a:close/>
                  <a:moveTo>
                    <a:pt x="5342" y="0"/>
                  </a:moveTo>
                  <a:cubicBezTo>
                    <a:pt x="5260" y="0"/>
                    <a:pt x="5177" y="19"/>
                    <a:pt x="5100" y="57"/>
                  </a:cubicBezTo>
                  <a:cubicBezTo>
                    <a:pt x="4693" y="247"/>
                    <a:pt x="4395" y="600"/>
                    <a:pt x="4341" y="1061"/>
                  </a:cubicBezTo>
                  <a:cubicBezTo>
                    <a:pt x="4205" y="1875"/>
                    <a:pt x="4015" y="2688"/>
                    <a:pt x="3852" y="3502"/>
                  </a:cubicBezTo>
                  <a:cubicBezTo>
                    <a:pt x="3717" y="4207"/>
                    <a:pt x="3337" y="4885"/>
                    <a:pt x="2794" y="5374"/>
                  </a:cubicBezTo>
                  <a:cubicBezTo>
                    <a:pt x="2225" y="5889"/>
                    <a:pt x="1628" y="6377"/>
                    <a:pt x="1059" y="6865"/>
                  </a:cubicBezTo>
                  <a:cubicBezTo>
                    <a:pt x="814" y="7055"/>
                    <a:pt x="597" y="7245"/>
                    <a:pt x="380" y="7462"/>
                  </a:cubicBezTo>
                  <a:cubicBezTo>
                    <a:pt x="1" y="7815"/>
                    <a:pt x="109" y="8411"/>
                    <a:pt x="597" y="8628"/>
                  </a:cubicBezTo>
                  <a:cubicBezTo>
                    <a:pt x="923" y="8764"/>
                    <a:pt x="1248" y="8900"/>
                    <a:pt x="1601" y="9035"/>
                  </a:cubicBezTo>
                  <a:cubicBezTo>
                    <a:pt x="3011" y="9524"/>
                    <a:pt x="4096" y="10663"/>
                    <a:pt x="4503" y="12100"/>
                  </a:cubicBezTo>
                  <a:cubicBezTo>
                    <a:pt x="4693" y="12724"/>
                    <a:pt x="4856" y="13321"/>
                    <a:pt x="5046" y="13918"/>
                  </a:cubicBezTo>
                  <a:cubicBezTo>
                    <a:pt x="5154" y="14162"/>
                    <a:pt x="5263" y="14379"/>
                    <a:pt x="5398" y="14623"/>
                  </a:cubicBezTo>
                  <a:cubicBezTo>
                    <a:pt x="5751" y="14297"/>
                    <a:pt x="5995" y="13836"/>
                    <a:pt x="6104" y="13375"/>
                  </a:cubicBezTo>
                  <a:cubicBezTo>
                    <a:pt x="6266" y="12778"/>
                    <a:pt x="6456" y="12209"/>
                    <a:pt x="6565" y="11639"/>
                  </a:cubicBezTo>
                  <a:cubicBezTo>
                    <a:pt x="6863" y="10120"/>
                    <a:pt x="7785" y="9090"/>
                    <a:pt x="9033" y="8276"/>
                  </a:cubicBezTo>
                  <a:cubicBezTo>
                    <a:pt x="9196" y="8167"/>
                    <a:pt x="9358" y="8059"/>
                    <a:pt x="9521" y="7950"/>
                  </a:cubicBezTo>
                  <a:cubicBezTo>
                    <a:pt x="9955" y="7679"/>
                    <a:pt x="9982" y="7055"/>
                    <a:pt x="9575" y="6757"/>
                  </a:cubicBezTo>
                  <a:cubicBezTo>
                    <a:pt x="9413" y="6648"/>
                    <a:pt x="9223" y="6540"/>
                    <a:pt x="9087" y="6431"/>
                  </a:cubicBezTo>
                  <a:cubicBezTo>
                    <a:pt x="8626" y="6079"/>
                    <a:pt x="8138" y="5780"/>
                    <a:pt x="7731" y="5401"/>
                  </a:cubicBezTo>
                  <a:cubicBezTo>
                    <a:pt x="6890" y="4723"/>
                    <a:pt x="6348" y="3773"/>
                    <a:pt x="6185" y="2688"/>
                  </a:cubicBezTo>
                  <a:cubicBezTo>
                    <a:pt x="6104" y="2173"/>
                    <a:pt x="6049" y="1658"/>
                    <a:pt x="5995" y="1115"/>
                  </a:cubicBezTo>
                  <a:cubicBezTo>
                    <a:pt x="5968" y="844"/>
                    <a:pt x="5914" y="600"/>
                    <a:pt x="5832" y="356"/>
                  </a:cubicBezTo>
                  <a:cubicBezTo>
                    <a:pt x="5754" y="122"/>
                    <a:pt x="5551" y="0"/>
                    <a:pt x="534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7"/>
            <p:cNvSpPr/>
            <p:nvPr/>
          </p:nvSpPr>
          <p:spPr>
            <a:xfrm>
              <a:off x="7560863" y="3329488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52"/>
                  </a:cubicBezTo>
                  <a:cubicBezTo>
                    <a:pt x="543" y="4178"/>
                    <a:pt x="977" y="4395"/>
                    <a:pt x="1356" y="4666"/>
                  </a:cubicBezTo>
                  <a:cubicBezTo>
                    <a:pt x="1763" y="4965"/>
                    <a:pt x="2116" y="5290"/>
                    <a:pt x="2441" y="5670"/>
                  </a:cubicBezTo>
                  <a:cubicBezTo>
                    <a:pt x="2767" y="6077"/>
                    <a:pt x="3065" y="6483"/>
                    <a:pt x="3309" y="6917"/>
                  </a:cubicBezTo>
                  <a:cubicBezTo>
                    <a:pt x="3770" y="5371"/>
                    <a:pt x="4774" y="4314"/>
                    <a:pt x="5967" y="3418"/>
                  </a:cubicBezTo>
                  <a:cubicBezTo>
                    <a:pt x="5371" y="2930"/>
                    <a:pt x="4801" y="2415"/>
                    <a:pt x="4259" y="1872"/>
                  </a:cubicBezTo>
                  <a:cubicBezTo>
                    <a:pt x="3770" y="1276"/>
                    <a:pt x="3336" y="652"/>
                    <a:pt x="295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4" name="Google Shape;594;p47"/>
          <p:cNvGrpSpPr/>
          <p:nvPr/>
        </p:nvGrpSpPr>
        <p:grpSpPr>
          <a:xfrm>
            <a:off x="577136" y="3752173"/>
            <a:ext cx="928708" cy="1032091"/>
            <a:chOff x="5117700" y="3973625"/>
            <a:chExt cx="956150" cy="1062588"/>
          </a:xfrm>
        </p:grpSpPr>
        <p:sp>
          <p:nvSpPr>
            <p:cNvPr id="595" name="Google Shape;595;p47"/>
            <p:cNvSpPr/>
            <p:nvPr/>
          </p:nvSpPr>
          <p:spPr>
            <a:xfrm>
              <a:off x="5140750" y="3999200"/>
              <a:ext cx="339075" cy="116175"/>
            </a:xfrm>
            <a:custGeom>
              <a:avLst/>
              <a:gdLst/>
              <a:ahLst/>
              <a:cxnLst/>
              <a:rect l="l" t="t" r="r" b="b"/>
              <a:pathLst>
                <a:path w="13563" h="4647" extrusionOk="0">
                  <a:moveTo>
                    <a:pt x="12817" y="1"/>
                  </a:moveTo>
                  <a:cubicBezTo>
                    <a:pt x="12793" y="1"/>
                    <a:pt x="12771" y="3"/>
                    <a:pt x="12749" y="8"/>
                  </a:cubicBezTo>
                  <a:cubicBezTo>
                    <a:pt x="12071" y="36"/>
                    <a:pt x="11393" y="36"/>
                    <a:pt x="10687" y="117"/>
                  </a:cubicBezTo>
                  <a:cubicBezTo>
                    <a:pt x="9358" y="253"/>
                    <a:pt x="8029" y="442"/>
                    <a:pt x="6673" y="605"/>
                  </a:cubicBezTo>
                  <a:cubicBezTo>
                    <a:pt x="4585" y="822"/>
                    <a:pt x="2496" y="985"/>
                    <a:pt x="407" y="1202"/>
                  </a:cubicBezTo>
                  <a:cubicBezTo>
                    <a:pt x="299" y="1202"/>
                    <a:pt x="163" y="1256"/>
                    <a:pt x="55" y="1283"/>
                  </a:cubicBezTo>
                  <a:cubicBezTo>
                    <a:pt x="28" y="1392"/>
                    <a:pt x="1" y="1473"/>
                    <a:pt x="1" y="1582"/>
                  </a:cubicBezTo>
                  <a:cubicBezTo>
                    <a:pt x="82" y="2504"/>
                    <a:pt x="190" y="3453"/>
                    <a:pt x="299" y="4403"/>
                  </a:cubicBezTo>
                  <a:cubicBezTo>
                    <a:pt x="299" y="4484"/>
                    <a:pt x="380" y="4538"/>
                    <a:pt x="435" y="4647"/>
                  </a:cubicBezTo>
                  <a:cubicBezTo>
                    <a:pt x="1926" y="4484"/>
                    <a:pt x="3418" y="4294"/>
                    <a:pt x="4883" y="4131"/>
                  </a:cubicBezTo>
                  <a:cubicBezTo>
                    <a:pt x="7514" y="3833"/>
                    <a:pt x="10118" y="3535"/>
                    <a:pt x="12722" y="3209"/>
                  </a:cubicBezTo>
                  <a:cubicBezTo>
                    <a:pt x="12993" y="3182"/>
                    <a:pt x="13264" y="3101"/>
                    <a:pt x="13508" y="3046"/>
                  </a:cubicBezTo>
                  <a:cubicBezTo>
                    <a:pt x="13563" y="2558"/>
                    <a:pt x="13318" y="876"/>
                    <a:pt x="13074" y="36"/>
                  </a:cubicBezTo>
                  <a:cubicBezTo>
                    <a:pt x="13009" y="36"/>
                    <a:pt x="12909" y="1"/>
                    <a:pt x="12817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7"/>
            <p:cNvSpPr/>
            <p:nvPr/>
          </p:nvSpPr>
          <p:spPr>
            <a:xfrm>
              <a:off x="5117700" y="3973625"/>
              <a:ext cx="387900" cy="828625"/>
            </a:xfrm>
            <a:custGeom>
              <a:avLst/>
              <a:gdLst/>
              <a:ahLst/>
              <a:cxnLst/>
              <a:rect l="l" t="t" r="r" b="b"/>
              <a:pathLst>
                <a:path w="15516" h="33145" extrusionOk="0">
                  <a:moveTo>
                    <a:pt x="13739" y="1024"/>
                  </a:moveTo>
                  <a:cubicBezTo>
                    <a:pt x="13831" y="1024"/>
                    <a:pt x="13931" y="1059"/>
                    <a:pt x="13996" y="1059"/>
                  </a:cubicBezTo>
                  <a:cubicBezTo>
                    <a:pt x="14240" y="1899"/>
                    <a:pt x="14485" y="3581"/>
                    <a:pt x="14430" y="4069"/>
                  </a:cubicBezTo>
                  <a:cubicBezTo>
                    <a:pt x="14186" y="4124"/>
                    <a:pt x="13915" y="4205"/>
                    <a:pt x="13644" y="4232"/>
                  </a:cubicBezTo>
                  <a:cubicBezTo>
                    <a:pt x="11040" y="4558"/>
                    <a:pt x="8436" y="4856"/>
                    <a:pt x="5805" y="5154"/>
                  </a:cubicBezTo>
                  <a:cubicBezTo>
                    <a:pt x="4340" y="5317"/>
                    <a:pt x="2848" y="5507"/>
                    <a:pt x="1357" y="5670"/>
                  </a:cubicBezTo>
                  <a:cubicBezTo>
                    <a:pt x="1302" y="5561"/>
                    <a:pt x="1221" y="5507"/>
                    <a:pt x="1221" y="5426"/>
                  </a:cubicBezTo>
                  <a:cubicBezTo>
                    <a:pt x="1112" y="4476"/>
                    <a:pt x="1004" y="3527"/>
                    <a:pt x="923" y="2605"/>
                  </a:cubicBezTo>
                  <a:cubicBezTo>
                    <a:pt x="923" y="2496"/>
                    <a:pt x="950" y="2415"/>
                    <a:pt x="977" y="2306"/>
                  </a:cubicBezTo>
                  <a:cubicBezTo>
                    <a:pt x="1085" y="2279"/>
                    <a:pt x="1221" y="2225"/>
                    <a:pt x="1329" y="2225"/>
                  </a:cubicBezTo>
                  <a:cubicBezTo>
                    <a:pt x="3418" y="2008"/>
                    <a:pt x="5507" y="1845"/>
                    <a:pt x="7595" y="1628"/>
                  </a:cubicBezTo>
                  <a:cubicBezTo>
                    <a:pt x="8951" y="1465"/>
                    <a:pt x="10280" y="1276"/>
                    <a:pt x="11609" y="1140"/>
                  </a:cubicBezTo>
                  <a:cubicBezTo>
                    <a:pt x="12315" y="1059"/>
                    <a:pt x="12993" y="1059"/>
                    <a:pt x="13671" y="1031"/>
                  </a:cubicBezTo>
                  <a:cubicBezTo>
                    <a:pt x="13693" y="1026"/>
                    <a:pt x="13715" y="1024"/>
                    <a:pt x="13739" y="1024"/>
                  </a:cubicBezTo>
                  <a:close/>
                  <a:moveTo>
                    <a:pt x="12179" y="5426"/>
                  </a:moveTo>
                  <a:cubicBezTo>
                    <a:pt x="12260" y="5643"/>
                    <a:pt x="12342" y="5805"/>
                    <a:pt x="12369" y="5968"/>
                  </a:cubicBezTo>
                  <a:cubicBezTo>
                    <a:pt x="12477" y="6863"/>
                    <a:pt x="12559" y="7758"/>
                    <a:pt x="12667" y="8653"/>
                  </a:cubicBezTo>
                  <a:cubicBezTo>
                    <a:pt x="12884" y="10715"/>
                    <a:pt x="13101" y="12776"/>
                    <a:pt x="13345" y="14810"/>
                  </a:cubicBezTo>
                  <a:cubicBezTo>
                    <a:pt x="13535" y="16601"/>
                    <a:pt x="13752" y="18391"/>
                    <a:pt x="13969" y="20181"/>
                  </a:cubicBezTo>
                  <a:cubicBezTo>
                    <a:pt x="14105" y="21483"/>
                    <a:pt x="14295" y="22812"/>
                    <a:pt x="14430" y="24141"/>
                  </a:cubicBezTo>
                  <a:cubicBezTo>
                    <a:pt x="14512" y="25117"/>
                    <a:pt x="14512" y="26121"/>
                    <a:pt x="14512" y="27125"/>
                  </a:cubicBezTo>
                  <a:cubicBezTo>
                    <a:pt x="14512" y="27369"/>
                    <a:pt x="14485" y="27640"/>
                    <a:pt x="14403" y="27884"/>
                  </a:cubicBezTo>
                  <a:cubicBezTo>
                    <a:pt x="14159" y="28508"/>
                    <a:pt x="13942" y="29132"/>
                    <a:pt x="13671" y="29728"/>
                  </a:cubicBezTo>
                  <a:cubicBezTo>
                    <a:pt x="13400" y="30325"/>
                    <a:pt x="12966" y="30786"/>
                    <a:pt x="12477" y="31220"/>
                  </a:cubicBezTo>
                  <a:cubicBezTo>
                    <a:pt x="11769" y="31827"/>
                    <a:pt x="10998" y="32088"/>
                    <a:pt x="10191" y="32088"/>
                  </a:cubicBezTo>
                  <a:cubicBezTo>
                    <a:pt x="9699" y="32088"/>
                    <a:pt x="9193" y="31991"/>
                    <a:pt x="8680" y="31817"/>
                  </a:cubicBezTo>
                  <a:cubicBezTo>
                    <a:pt x="8246" y="31681"/>
                    <a:pt x="7839" y="31437"/>
                    <a:pt x="7459" y="31220"/>
                  </a:cubicBezTo>
                  <a:cubicBezTo>
                    <a:pt x="6564" y="30678"/>
                    <a:pt x="5941" y="29891"/>
                    <a:pt x="5561" y="28888"/>
                  </a:cubicBezTo>
                  <a:cubicBezTo>
                    <a:pt x="5235" y="28020"/>
                    <a:pt x="5045" y="27125"/>
                    <a:pt x="4910" y="26202"/>
                  </a:cubicBezTo>
                  <a:cubicBezTo>
                    <a:pt x="4666" y="24629"/>
                    <a:pt x="4503" y="23056"/>
                    <a:pt x="4286" y="21483"/>
                  </a:cubicBezTo>
                  <a:cubicBezTo>
                    <a:pt x="4015" y="19367"/>
                    <a:pt x="4015" y="17224"/>
                    <a:pt x="3879" y="15109"/>
                  </a:cubicBezTo>
                  <a:cubicBezTo>
                    <a:pt x="3825" y="14159"/>
                    <a:pt x="3716" y="13210"/>
                    <a:pt x="3662" y="12261"/>
                  </a:cubicBezTo>
                  <a:cubicBezTo>
                    <a:pt x="3581" y="11257"/>
                    <a:pt x="3554" y="10226"/>
                    <a:pt x="3472" y="9223"/>
                  </a:cubicBezTo>
                  <a:cubicBezTo>
                    <a:pt x="3418" y="8545"/>
                    <a:pt x="3364" y="7840"/>
                    <a:pt x="3310" y="7161"/>
                  </a:cubicBezTo>
                  <a:cubicBezTo>
                    <a:pt x="3310" y="6944"/>
                    <a:pt x="3310" y="6700"/>
                    <a:pt x="3310" y="6402"/>
                  </a:cubicBezTo>
                  <a:cubicBezTo>
                    <a:pt x="6266" y="6022"/>
                    <a:pt x="9223" y="5778"/>
                    <a:pt x="12179" y="5426"/>
                  </a:cubicBezTo>
                  <a:close/>
                  <a:moveTo>
                    <a:pt x="13969" y="1"/>
                  </a:moveTo>
                  <a:cubicBezTo>
                    <a:pt x="12830" y="1"/>
                    <a:pt x="11745" y="109"/>
                    <a:pt x="10633" y="245"/>
                  </a:cubicBezTo>
                  <a:cubicBezTo>
                    <a:pt x="9358" y="408"/>
                    <a:pt x="8083" y="570"/>
                    <a:pt x="6808" y="706"/>
                  </a:cubicBezTo>
                  <a:cubicBezTo>
                    <a:pt x="4856" y="923"/>
                    <a:pt x="2876" y="1140"/>
                    <a:pt x="895" y="1330"/>
                  </a:cubicBezTo>
                  <a:cubicBezTo>
                    <a:pt x="733" y="1357"/>
                    <a:pt x="597" y="1384"/>
                    <a:pt x="462" y="1411"/>
                  </a:cubicBezTo>
                  <a:cubicBezTo>
                    <a:pt x="190" y="1493"/>
                    <a:pt x="28" y="1655"/>
                    <a:pt x="0" y="1981"/>
                  </a:cubicBezTo>
                  <a:cubicBezTo>
                    <a:pt x="0" y="2089"/>
                    <a:pt x="0" y="2198"/>
                    <a:pt x="0" y="2333"/>
                  </a:cubicBezTo>
                  <a:cubicBezTo>
                    <a:pt x="55" y="3229"/>
                    <a:pt x="82" y="4124"/>
                    <a:pt x="163" y="5019"/>
                  </a:cubicBezTo>
                  <a:cubicBezTo>
                    <a:pt x="217" y="5398"/>
                    <a:pt x="326" y="5751"/>
                    <a:pt x="434" y="6131"/>
                  </a:cubicBezTo>
                  <a:cubicBezTo>
                    <a:pt x="536" y="6461"/>
                    <a:pt x="781" y="6649"/>
                    <a:pt x="1123" y="6649"/>
                  </a:cubicBezTo>
                  <a:cubicBezTo>
                    <a:pt x="1146" y="6649"/>
                    <a:pt x="1170" y="6648"/>
                    <a:pt x="1194" y="6646"/>
                  </a:cubicBezTo>
                  <a:cubicBezTo>
                    <a:pt x="1411" y="6646"/>
                    <a:pt x="1601" y="6592"/>
                    <a:pt x="1818" y="6565"/>
                  </a:cubicBezTo>
                  <a:cubicBezTo>
                    <a:pt x="1980" y="6538"/>
                    <a:pt x="2143" y="6510"/>
                    <a:pt x="2387" y="6483"/>
                  </a:cubicBezTo>
                  <a:cubicBezTo>
                    <a:pt x="2387" y="6700"/>
                    <a:pt x="2414" y="6863"/>
                    <a:pt x="2414" y="6999"/>
                  </a:cubicBezTo>
                  <a:cubicBezTo>
                    <a:pt x="2469" y="8111"/>
                    <a:pt x="2550" y="9223"/>
                    <a:pt x="2604" y="10335"/>
                  </a:cubicBezTo>
                  <a:cubicBezTo>
                    <a:pt x="2740" y="12505"/>
                    <a:pt x="2876" y="14675"/>
                    <a:pt x="3011" y="16845"/>
                  </a:cubicBezTo>
                  <a:cubicBezTo>
                    <a:pt x="3065" y="17794"/>
                    <a:pt x="3065" y="18743"/>
                    <a:pt x="3174" y="19693"/>
                  </a:cubicBezTo>
                  <a:cubicBezTo>
                    <a:pt x="3364" y="21727"/>
                    <a:pt x="3581" y="23734"/>
                    <a:pt x="3852" y="25768"/>
                  </a:cubicBezTo>
                  <a:cubicBezTo>
                    <a:pt x="3988" y="26799"/>
                    <a:pt x="4259" y="27803"/>
                    <a:pt x="4530" y="28806"/>
                  </a:cubicBezTo>
                  <a:cubicBezTo>
                    <a:pt x="4964" y="30434"/>
                    <a:pt x="6022" y="31573"/>
                    <a:pt x="7514" y="32332"/>
                  </a:cubicBezTo>
                  <a:cubicBezTo>
                    <a:pt x="8002" y="32576"/>
                    <a:pt x="8517" y="32793"/>
                    <a:pt x="9033" y="32956"/>
                  </a:cubicBezTo>
                  <a:cubicBezTo>
                    <a:pt x="9490" y="33080"/>
                    <a:pt x="9934" y="33144"/>
                    <a:pt x="10363" y="33144"/>
                  </a:cubicBezTo>
                  <a:cubicBezTo>
                    <a:pt x="11434" y="33144"/>
                    <a:pt x="12412" y="32743"/>
                    <a:pt x="13264" y="31871"/>
                  </a:cubicBezTo>
                  <a:cubicBezTo>
                    <a:pt x="14729" y="30352"/>
                    <a:pt x="15407" y="28535"/>
                    <a:pt x="15434" y="26474"/>
                  </a:cubicBezTo>
                  <a:cubicBezTo>
                    <a:pt x="15461" y="24900"/>
                    <a:pt x="15244" y="23327"/>
                    <a:pt x="15081" y="21781"/>
                  </a:cubicBezTo>
                  <a:cubicBezTo>
                    <a:pt x="14864" y="19910"/>
                    <a:pt x="14566" y="18038"/>
                    <a:pt x="14349" y="16139"/>
                  </a:cubicBezTo>
                  <a:cubicBezTo>
                    <a:pt x="14159" y="14675"/>
                    <a:pt x="14023" y="13183"/>
                    <a:pt x="13861" y="11691"/>
                  </a:cubicBezTo>
                  <a:cubicBezTo>
                    <a:pt x="13671" y="9874"/>
                    <a:pt x="13481" y="8029"/>
                    <a:pt x="13264" y="6185"/>
                  </a:cubicBezTo>
                  <a:cubicBezTo>
                    <a:pt x="13237" y="5914"/>
                    <a:pt x="13183" y="5643"/>
                    <a:pt x="13155" y="5317"/>
                  </a:cubicBezTo>
                  <a:cubicBezTo>
                    <a:pt x="13345" y="5263"/>
                    <a:pt x="13508" y="5236"/>
                    <a:pt x="13644" y="5181"/>
                  </a:cubicBezTo>
                  <a:cubicBezTo>
                    <a:pt x="14105" y="5100"/>
                    <a:pt x="14539" y="5019"/>
                    <a:pt x="14973" y="4910"/>
                  </a:cubicBezTo>
                  <a:cubicBezTo>
                    <a:pt x="15298" y="4856"/>
                    <a:pt x="15461" y="4612"/>
                    <a:pt x="15488" y="4313"/>
                  </a:cubicBezTo>
                  <a:cubicBezTo>
                    <a:pt x="15515" y="4178"/>
                    <a:pt x="15515" y="4042"/>
                    <a:pt x="15488" y="3879"/>
                  </a:cubicBezTo>
                  <a:cubicBezTo>
                    <a:pt x="15353" y="2876"/>
                    <a:pt x="15190" y="1872"/>
                    <a:pt x="15027" y="869"/>
                  </a:cubicBezTo>
                  <a:cubicBezTo>
                    <a:pt x="14891" y="164"/>
                    <a:pt x="14702" y="28"/>
                    <a:pt x="13969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7"/>
            <p:cNvSpPr/>
            <p:nvPr/>
          </p:nvSpPr>
          <p:spPr>
            <a:xfrm>
              <a:off x="5722550" y="4204600"/>
              <a:ext cx="328900" cy="170500"/>
            </a:xfrm>
            <a:custGeom>
              <a:avLst/>
              <a:gdLst/>
              <a:ahLst/>
              <a:cxnLst/>
              <a:rect l="l" t="t" r="r" b="b"/>
              <a:pathLst>
                <a:path w="13156" h="6820" extrusionOk="0">
                  <a:moveTo>
                    <a:pt x="1169" y="1"/>
                  </a:moveTo>
                  <a:cubicBezTo>
                    <a:pt x="998" y="1"/>
                    <a:pt x="910" y="111"/>
                    <a:pt x="787" y="391"/>
                  </a:cubicBezTo>
                  <a:cubicBezTo>
                    <a:pt x="543" y="960"/>
                    <a:pt x="326" y="1530"/>
                    <a:pt x="82" y="2100"/>
                  </a:cubicBezTo>
                  <a:cubicBezTo>
                    <a:pt x="28" y="2262"/>
                    <a:pt x="28" y="2425"/>
                    <a:pt x="1" y="2561"/>
                  </a:cubicBezTo>
                  <a:cubicBezTo>
                    <a:pt x="598" y="2913"/>
                    <a:pt x="11122" y="6629"/>
                    <a:pt x="11990" y="6819"/>
                  </a:cubicBezTo>
                  <a:cubicBezTo>
                    <a:pt x="12044" y="6765"/>
                    <a:pt x="12125" y="6683"/>
                    <a:pt x="12180" y="6602"/>
                  </a:cubicBezTo>
                  <a:cubicBezTo>
                    <a:pt x="12451" y="5924"/>
                    <a:pt x="12749" y="5246"/>
                    <a:pt x="12993" y="4568"/>
                  </a:cubicBezTo>
                  <a:cubicBezTo>
                    <a:pt x="13156" y="4161"/>
                    <a:pt x="13075" y="4080"/>
                    <a:pt x="12695" y="3917"/>
                  </a:cubicBezTo>
                  <a:cubicBezTo>
                    <a:pt x="12586" y="3863"/>
                    <a:pt x="12478" y="3835"/>
                    <a:pt x="12369" y="3808"/>
                  </a:cubicBezTo>
                  <a:cubicBezTo>
                    <a:pt x="11339" y="3456"/>
                    <a:pt x="10308" y="3103"/>
                    <a:pt x="9277" y="2750"/>
                  </a:cubicBezTo>
                  <a:lnTo>
                    <a:pt x="1547" y="92"/>
                  </a:lnTo>
                  <a:cubicBezTo>
                    <a:pt x="1383" y="34"/>
                    <a:pt x="1263" y="1"/>
                    <a:pt x="1169" y="1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7"/>
            <p:cNvSpPr/>
            <p:nvPr/>
          </p:nvSpPr>
          <p:spPr>
            <a:xfrm>
              <a:off x="5563200" y="4177900"/>
              <a:ext cx="510650" cy="858300"/>
            </a:xfrm>
            <a:custGeom>
              <a:avLst/>
              <a:gdLst/>
              <a:ahLst/>
              <a:cxnLst/>
              <a:rect l="l" t="t" r="r" b="b"/>
              <a:pathLst>
                <a:path w="20426" h="34332" extrusionOk="0">
                  <a:moveTo>
                    <a:pt x="7543" y="1069"/>
                  </a:moveTo>
                  <a:cubicBezTo>
                    <a:pt x="7637" y="1069"/>
                    <a:pt x="7757" y="1102"/>
                    <a:pt x="7921" y="1160"/>
                  </a:cubicBezTo>
                  <a:lnTo>
                    <a:pt x="15651" y="3818"/>
                  </a:lnTo>
                  <a:cubicBezTo>
                    <a:pt x="16682" y="4171"/>
                    <a:pt x="17713" y="4524"/>
                    <a:pt x="18743" y="4876"/>
                  </a:cubicBezTo>
                  <a:cubicBezTo>
                    <a:pt x="18852" y="4903"/>
                    <a:pt x="18960" y="4931"/>
                    <a:pt x="19069" y="4985"/>
                  </a:cubicBezTo>
                  <a:cubicBezTo>
                    <a:pt x="19449" y="5148"/>
                    <a:pt x="19530" y="5229"/>
                    <a:pt x="19367" y="5636"/>
                  </a:cubicBezTo>
                  <a:cubicBezTo>
                    <a:pt x="19123" y="6314"/>
                    <a:pt x="18825" y="6992"/>
                    <a:pt x="18554" y="7670"/>
                  </a:cubicBezTo>
                  <a:cubicBezTo>
                    <a:pt x="18499" y="7751"/>
                    <a:pt x="18418" y="7833"/>
                    <a:pt x="18364" y="7887"/>
                  </a:cubicBezTo>
                  <a:cubicBezTo>
                    <a:pt x="17496" y="7697"/>
                    <a:pt x="6972" y="3981"/>
                    <a:pt x="6375" y="3629"/>
                  </a:cubicBezTo>
                  <a:cubicBezTo>
                    <a:pt x="6402" y="3493"/>
                    <a:pt x="6402" y="3330"/>
                    <a:pt x="6456" y="3168"/>
                  </a:cubicBezTo>
                  <a:cubicBezTo>
                    <a:pt x="6700" y="2598"/>
                    <a:pt x="6917" y="2028"/>
                    <a:pt x="7161" y="1459"/>
                  </a:cubicBezTo>
                  <a:cubicBezTo>
                    <a:pt x="7284" y="1179"/>
                    <a:pt x="7372" y="1069"/>
                    <a:pt x="7543" y="1069"/>
                  </a:cubicBezTo>
                  <a:close/>
                  <a:moveTo>
                    <a:pt x="8165" y="5337"/>
                  </a:moveTo>
                  <a:cubicBezTo>
                    <a:pt x="10932" y="6314"/>
                    <a:pt x="13644" y="7263"/>
                    <a:pt x="16411" y="8213"/>
                  </a:cubicBezTo>
                  <a:cubicBezTo>
                    <a:pt x="16384" y="8402"/>
                    <a:pt x="16356" y="8565"/>
                    <a:pt x="16329" y="8728"/>
                  </a:cubicBezTo>
                  <a:cubicBezTo>
                    <a:pt x="15353" y="12607"/>
                    <a:pt x="14268" y="16458"/>
                    <a:pt x="13074" y="20283"/>
                  </a:cubicBezTo>
                  <a:cubicBezTo>
                    <a:pt x="12803" y="21178"/>
                    <a:pt x="12559" y="22073"/>
                    <a:pt x="12288" y="22941"/>
                  </a:cubicBezTo>
                  <a:cubicBezTo>
                    <a:pt x="11610" y="25165"/>
                    <a:pt x="10742" y="27308"/>
                    <a:pt x="9765" y="29423"/>
                  </a:cubicBezTo>
                  <a:cubicBezTo>
                    <a:pt x="9521" y="29966"/>
                    <a:pt x="9223" y="30481"/>
                    <a:pt x="8925" y="30997"/>
                  </a:cubicBezTo>
                  <a:cubicBezTo>
                    <a:pt x="8219" y="32217"/>
                    <a:pt x="7107" y="32895"/>
                    <a:pt x="5778" y="33275"/>
                  </a:cubicBezTo>
                  <a:cubicBezTo>
                    <a:pt x="5456" y="33360"/>
                    <a:pt x="5123" y="33402"/>
                    <a:pt x="4787" y="33402"/>
                  </a:cubicBezTo>
                  <a:cubicBezTo>
                    <a:pt x="4585" y="33402"/>
                    <a:pt x="4381" y="33387"/>
                    <a:pt x="4178" y="33356"/>
                  </a:cubicBezTo>
                  <a:cubicBezTo>
                    <a:pt x="2984" y="33194"/>
                    <a:pt x="1493" y="32163"/>
                    <a:pt x="1140" y="30427"/>
                  </a:cubicBezTo>
                  <a:cubicBezTo>
                    <a:pt x="977" y="29640"/>
                    <a:pt x="977" y="28881"/>
                    <a:pt x="1059" y="28094"/>
                  </a:cubicBezTo>
                  <a:cubicBezTo>
                    <a:pt x="1221" y="26304"/>
                    <a:pt x="1628" y="24595"/>
                    <a:pt x="2062" y="22859"/>
                  </a:cubicBezTo>
                  <a:cubicBezTo>
                    <a:pt x="2713" y="20201"/>
                    <a:pt x="3663" y="17652"/>
                    <a:pt x="4585" y="15102"/>
                  </a:cubicBezTo>
                  <a:cubicBezTo>
                    <a:pt x="5615" y="12281"/>
                    <a:pt x="6646" y="9433"/>
                    <a:pt x="7677" y="6612"/>
                  </a:cubicBezTo>
                  <a:cubicBezTo>
                    <a:pt x="7840" y="6205"/>
                    <a:pt x="8002" y="5771"/>
                    <a:pt x="8165" y="5337"/>
                  </a:cubicBezTo>
                  <a:close/>
                  <a:moveTo>
                    <a:pt x="7092" y="0"/>
                  </a:moveTo>
                  <a:cubicBezTo>
                    <a:pt x="6810" y="0"/>
                    <a:pt x="6680" y="185"/>
                    <a:pt x="6511" y="618"/>
                  </a:cubicBezTo>
                  <a:cubicBezTo>
                    <a:pt x="6185" y="1404"/>
                    <a:pt x="5860" y="2218"/>
                    <a:pt x="5561" y="3005"/>
                  </a:cubicBezTo>
                  <a:cubicBezTo>
                    <a:pt x="5480" y="3222"/>
                    <a:pt x="5398" y="3439"/>
                    <a:pt x="5344" y="3683"/>
                  </a:cubicBezTo>
                  <a:cubicBezTo>
                    <a:pt x="5290" y="4063"/>
                    <a:pt x="5371" y="4252"/>
                    <a:pt x="5751" y="4415"/>
                  </a:cubicBezTo>
                  <a:cubicBezTo>
                    <a:pt x="6104" y="4551"/>
                    <a:pt x="6456" y="4686"/>
                    <a:pt x="6809" y="4822"/>
                  </a:cubicBezTo>
                  <a:cubicBezTo>
                    <a:pt x="6944" y="4876"/>
                    <a:pt x="7080" y="4958"/>
                    <a:pt x="7216" y="5039"/>
                  </a:cubicBezTo>
                  <a:cubicBezTo>
                    <a:pt x="7053" y="5500"/>
                    <a:pt x="6890" y="5880"/>
                    <a:pt x="6755" y="6287"/>
                  </a:cubicBezTo>
                  <a:cubicBezTo>
                    <a:pt x="5588" y="9460"/>
                    <a:pt x="4449" y="12634"/>
                    <a:pt x="3283" y="15834"/>
                  </a:cubicBezTo>
                  <a:cubicBezTo>
                    <a:pt x="2089" y="18981"/>
                    <a:pt x="1086" y="22181"/>
                    <a:pt x="462" y="25490"/>
                  </a:cubicBezTo>
                  <a:cubicBezTo>
                    <a:pt x="191" y="26901"/>
                    <a:pt x="1" y="28311"/>
                    <a:pt x="109" y="29749"/>
                  </a:cubicBezTo>
                  <a:cubicBezTo>
                    <a:pt x="191" y="31186"/>
                    <a:pt x="733" y="32407"/>
                    <a:pt x="1927" y="33302"/>
                  </a:cubicBezTo>
                  <a:cubicBezTo>
                    <a:pt x="2853" y="34000"/>
                    <a:pt x="3861" y="34332"/>
                    <a:pt x="4885" y="34332"/>
                  </a:cubicBezTo>
                  <a:cubicBezTo>
                    <a:pt x="5811" y="34332"/>
                    <a:pt x="6749" y="34061"/>
                    <a:pt x="7650" y="33546"/>
                  </a:cubicBezTo>
                  <a:cubicBezTo>
                    <a:pt x="8057" y="33329"/>
                    <a:pt x="8436" y="33004"/>
                    <a:pt x="8762" y="32678"/>
                  </a:cubicBezTo>
                  <a:cubicBezTo>
                    <a:pt x="9494" y="31919"/>
                    <a:pt x="10037" y="31024"/>
                    <a:pt x="10471" y="30074"/>
                  </a:cubicBezTo>
                  <a:cubicBezTo>
                    <a:pt x="11366" y="28203"/>
                    <a:pt x="12179" y="26331"/>
                    <a:pt x="12803" y="24351"/>
                  </a:cubicBezTo>
                  <a:cubicBezTo>
                    <a:pt x="13834" y="21042"/>
                    <a:pt x="14838" y="17706"/>
                    <a:pt x="15787" y="14343"/>
                  </a:cubicBezTo>
                  <a:cubicBezTo>
                    <a:pt x="16275" y="12742"/>
                    <a:pt x="16655" y="11088"/>
                    <a:pt x="17089" y="9487"/>
                  </a:cubicBezTo>
                  <a:cubicBezTo>
                    <a:pt x="17170" y="9189"/>
                    <a:pt x="17170" y="8864"/>
                    <a:pt x="17414" y="8592"/>
                  </a:cubicBezTo>
                  <a:cubicBezTo>
                    <a:pt x="17658" y="8647"/>
                    <a:pt x="17903" y="8728"/>
                    <a:pt x="18147" y="8782"/>
                  </a:cubicBezTo>
                  <a:cubicBezTo>
                    <a:pt x="18319" y="8831"/>
                    <a:pt x="18459" y="8858"/>
                    <a:pt x="18578" y="8858"/>
                  </a:cubicBezTo>
                  <a:cubicBezTo>
                    <a:pt x="18853" y="8858"/>
                    <a:pt x="19015" y="8716"/>
                    <a:pt x="19204" y="8375"/>
                  </a:cubicBezTo>
                  <a:cubicBezTo>
                    <a:pt x="19666" y="7534"/>
                    <a:pt x="20018" y="6666"/>
                    <a:pt x="20317" y="5744"/>
                  </a:cubicBezTo>
                  <a:cubicBezTo>
                    <a:pt x="20344" y="5582"/>
                    <a:pt x="20371" y="5419"/>
                    <a:pt x="20398" y="5256"/>
                  </a:cubicBezTo>
                  <a:cubicBezTo>
                    <a:pt x="20425" y="4795"/>
                    <a:pt x="20317" y="4578"/>
                    <a:pt x="19855" y="4388"/>
                  </a:cubicBezTo>
                  <a:cubicBezTo>
                    <a:pt x="19394" y="4171"/>
                    <a:pt x="18933" y="3981"/>
                    <a:pt x="18472" y="3818"/>
                  </a:cubicBezTo>
                  <a:cubicBezTo>
                    <a:pt x="16519" y="3140"/>
                    <a:pt x="14566" y="2517"/>
                    <a:pt x="12613" y="1838"/>
                  </a:cubicBezTo>
                  <a:cubicBezTo>
                    <a:pt x="10932" y="1269"/>
                    <a:pt x="9250" y="672"/>
                    <a:pt x="7568" y="103"/>
                  </a:cubicBezTo>
                  <a:cubicBezTo>
                    <a:pt x="7369" y="36"/>
                    <a:pt x="7216" y="0"/>
                    <a:pt x="7092" y="0"/>
                  </a:cubicBezTo>
                  <a:close/>
                </a:path>
              </a:pathLst>
            </a:custGeom>
            <a:solidFill>
              <a:srgbClr val="4E8CC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7"/>
            <p:cNvSpPr/>
            <p:nvPr/>
          </p:nvSpPr>
          <p:spPr>
            <a:xfrm>
              <a:off x="5200425" y="4108563"/>
              <a:ext cx="280775" cy="667100"/>
            </a:xfrm>
            <a:custGeom>
              <a:avLst/>
              <a:gdLst/>
              <a:ahLst/>
              <a:cxnLst/>
              <a:rect l="l" t="t" r="r" b="b"/>
              <a:pathLst>
                <a:path w="11231" h="26684" extrusionOk="0">
                  <a:moveTo>
                    <a:pt x="8897" y="1"/>
                  </a:moveTo>
                  <a:cubicBezTo>
                    <a:pt x="5914" y="380"/>
                    <a:pt x="2957" y="597"/>
                    <a:pt x="1" y="1004"/>
                  </a:cubicBezTo>
                  <a:cubicBezTo>
                    <a:pt x="1" y="1303"/>
                    <a:pt x="1" y="1520"/>
                    <a:pt x="28" y="1764"/>
                  </a:cubicBezTo>
                  <a:cubicBezTo>
                    <a:pt x="55" y="2442"/>
                    <a:pt x="136" y="3120"/>
                    <a:pt x="164" y="3825"/>
                  </a:cubicBezTo>
                  <a:cubicBezTo>
                    <a:pt x="245" y="4829"/>
                    <a:pt x="272" y="5860"/>
                    <a:pt x="353" y="6863"/>
                  </a:cubicBezTo>
                  <a:cubicBezTo>
                    <a:pt x="408" y="7812"/>
                    <a:pt x="516" y="8762"/>
                    <a:pt x="570" y="9711"/>
                  </a:cubicBezTo>
                  <a:cubicBezTo>
                    <a:pt x="733" y="11827"/>
                    <a:pt x="706" y="13970"/>
                    <a:pt x="1004" y="16085"/>
                  </a:cubicBezTo>
                  <a:cubicBezTo>
                    <a:pt x="1194" y="17658"/>
                    <a:pt x="1384" y="19232"/>
                    <a:pt x="1601" y="20805"/>
                  </a:cubicBezTo>
                  <a:cubicBezTo>
                    <a:pt x="1737" y="21727"/>
                    <a:pt x="1927" y="22622"/>
                    <a:pt x="2252" y="23490"/>
                  </a:cubicBezTo>
                  <a:cubicBezTo>
                    <a:pt x="2632" y="24494"/>
                    <a:pt x="3256" y="25253"/>
                    <a:pt x="4178" y="25795"/>
                  </a:cubicBezTo>
                  <a:cubicBezTo>
                    <a:pt x="4558" y="26040"/>
                    <a:pt x="4964" y="26284"/>
                    <a:pt x="5371" y="26419"/>
                  </a:cubicBezTo>
                  <a:cubicBezTo>
                    <a:pt x="5876" y="26591"/>
                    <a:pt x="6372" y="26683"/>
                    <a:pt x="6856" y="26683"/>
                  </a:cubicBezTo>
                  <a:cubicBezTo>
                    <a:pt x="7673" y="26683"/>
                    <a:pt x="8453" y="26419"/>
                    <a:pt x="9169" y="25823"/>
                  </a:cubicBezTo>
                  <a:cubicBezTo>
                    <a:pt x="9684" y="25389"/>
                    <a:pt x="10091" y="24928"/>
                    <a:pt x="10362" y="24331"/>
                  </a:cubicBezTo>
                  <a:cubicBezTo>
                    <a:pt x="10633" y="23734"/>
                    <a:pt x="10877" y="23110"/>
                    <a:pt x="11094" y="22486"/>
                  </a:cubicBezTo>
                  <a:cubicBezTo>
                    <a:pt x="11176" y="22242"/>
                    <a:pt x="11230" y="21971"/>
                    <a:pt x="11230" y="21700"/>
                  </a:cubicBezTo>
                  <a:cubicBezTo>
                    <a:pt x="11203" y="20723"/>
                    <a:pt x="11203" y="19720"/>
                    <a:pt x="11122" y="18716"/>
                  </a:cubicBezTo>
                  <a:cubicBezTo>
                    <a:pt x="11013" y="17414"/>
                    <a:pt x="10823" y="16085"/>
                    <a:pt x="10660" y="14783"/>
                  </a:cubicBezTo>
                  <a:cubicBezTo>
                    <a:pt x="10443" y="12993"/>
                    <a:pt x="10227" y="11203"/>
                    <a:pt x="10037" y="9413"/>
                  </a:cubicBezTo>
                  <a:cubicBezTo>
                    <a:pt x="9793" y="7351"/>
                    <a:pt x="9576" y="5317"/>
                    <a:pt x="9359" y="3256"/>
                  </a:cubicBezTo>
                  <a:cubicBezTo>
                    <a:pt x="9250" y="2361"/>
                    <a:pt x="9169" y="1465"/>
                    <a:pt x="9060" y="570"/>
                  </a:cubicBezTo>
                  <a:cubicBezTo>
                    <a:pt x="9033" y="408"/>
                    <a:pt x="8952" y="218"/>
                    <a:pt x="8897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7"/>
            <p:cNvSpPr/>
            <p:nvPr/>
          </p:nvSpPr>
          <p:spPr>
            <a:xfrm>
              <a:off x="5140750" y="3998713"/>
              <a:ext cx="339075" cy="116650"/>
            </a:xfrm>
            <a:custGeom>
              <a:avLst/>
              <a:gdLst/>
              <a:ahLst/>
              <a:cxnLst/>
              <a:rect l="l" t="t" r="r" b="b"/>
              <a:pathLst>
                <a:path w="13563" h="4666" extrusionOk="0">
                  <a:moveTo>
                    <a:pt x="12776" y="1"/>
                  </a:moveTo>
                  <a:cubicBezTo>
                    <a:pt x="12071" y="28"/>
                    <a:pt x="11393" y="55"/>
                    <a:pt x="10715" y="136"/>
                  </a:cubicBezTo>
                  <a:cubicBezTo>
                    <a:pt x="9359" y="272"/>
                    <a:pt x="8030" y="462"/>
                    <a:pt x="6701" y="597"/>
                  </a:cubicBezTo>
                  <a:cubicBezTo>
                    <a:pt x="4612" y="814"/>
                    <a:pt x="2496" y="1004"/>
                    <a:pt x="408" y="1221"/>
                  </a:cubicBezTo>
                  <a:cubicBezTo>
                    <a:pt x="299" y="1221"/>
                    <a:pt x="191" y="1276"/>
                    <a:pt x="55" y="1303"/>
                  </a:cubicBezTo>
                  <a:cubicBezTo>
                    <a:pt x="55" y="1411"/>
                    <a:pt x="1" y="1493"/>
                    <a:pt x="1" y="1574"/>
                  </a:cubicBezTo>
                  <a:cubicBezTo>
                    <a:pt x="109" y="2523"/>
                    <a:pt x="218" y="3473"/>
                    <a:pt x="299" y="4395"/>
                  </a:cubicBezTo>
                  <a:cubicBezTo>
                    <a:pt x="326" y="4476"/>
                    <a:pt x="408" y="4558"/>
                    <a:pt x="462" y="4666"/>
                  </a:cubicBezTo>
                  <a:cubicBezTo>
                    <a:pt x="1954" y="4476"/>
                    <a:pt x="3419" y="4313"/>
                    <a:pt x="4910" y="4151"/>
                  </a:cubicBezTo>
                  <a:cubicBezTo>
                    <a:pt x="7514" y="3852"/>
                    <a:pt x="10118" y="3554"/>
                    <a:pt x="12722" y="3228"/>
                  </a:cubicBezTo>
                  <a:cubicBezTo>
                    <a:pt x="12993" y="3201"/>
                    <a:pt x="13264" y="3120"/>
                    <a:pt x="13536" y="3066"/>
                  </a:cubicBezTo>
                  <a:cubicBezTo>
                    <a:pt x="13563" y="2577"/>
                    <a:pt x="13319" y="896"/>
                    <a:pt x="13075" y="55"/>
                  </a:cubicBezTo>
                  <a:cubicBezTo>
                    <a:pt x="12993" y="28"/>
                    <a:pt x="12885" y="1"/>
                    <a:pt x="12776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7"/>
            <p:cNvSpPr/>
            <p:nvPr/>
          </p:nvSpPr>
          <p:spPr>
            <a:xfrm>
              <a:off x="5117700" y="3973638"/>
              <a:ext cx="387900" cy="827925"/>
            </a:xfrm>
            <a:custGeom>
              <a:avLst/>
              <a:gdLst/>
              <a:ahLst/>
              <a:cxnLst/>
              <a:rect l="l" t="t" r="r" b="b"/>
              <a:pathLst>
                <a:path w="15516" h="33117" extrusionOk="0">
                  <a:moveTo>
                    <a:pt x="13698" y="1004"/>
                  </a:moveTo>
                  <a:cubicBezTo>
                    <a:pt x="13807" y="1004"/>
                    <a:pt x="13915" y="1031"/>
                    <a:pt x="13997" y="1058"/>
                  </a:cubicBezTo>
                  <a:cubicBezTo>
                    <a:pt x="14241" y="1899"/>
                    <a:pt x="14485" y="3580"/>
                    <a:pt x="14458" y="4069"/>
                  </a:cubicBezTo>
                  <a:cubicBezTo>
                    <a:pt x="14186" y="4123"/>
                    <a:pt x="13915" y="4204"/>
                    <a:pt x="13644" y="4231"/>
                  </a:cubicBezTo>
                  <a:cubicBezTo>
                    <a:pt x="11040" y="4557"/>
                    <a:pt x="8436" y="4855"/>
                    <a:pt x="5832" y="5154"/>
                  </a:cubicBezTo>
                  <a:cubicBezTo>
                    <a:pt x="4341" y="5316"/>
                    <a:pt x="2876" y="5479"/>
                    <a:pt x="1384" y="5669"/>
                  </a:cubicBezTo>
                  <a:cubicBezTo>
                    <a:pt x="1330" y="5561"/>
                    <a:pt x="1248" y="5479"/>
                    <a:pt x="1221" y="5398"/>
                  </a:cubicBezTo>
                  <a:cubicBezTo>
                    <a:pt x="1140" y="4476"/>
                    <a:pt x="1031" y="3526"/>
                    <a:pt x="923" y="2577"/>
                  </a:cubicBezTo>
                  <a:cubicBezTo>
                    <a:pt x="923" y="2496"/>
                    <a:pt x="977" y="2414"/>
                    <a:pt x="977" y="2306"/>
                  </a:cubicBezTo>
                  <a:cubicBezTo>
                    <a:pt x="1113" y="2279"/>
                    <a:pt x="1221" y="2224"/>
                    <a:pt x="1330" y="2224"/>
                  </a:cubicBezTo>
                  <a:cubicBezTo>
                    <a:pt x="3418" y="2007"/>
                    <a:pt x="5534" y="1817"/>
                    <a:pt x="7623" y="1600"/>
                  </a:cubicBezTo>
                  <a:cubicBezTo>
                    <a:pt x="8952" y="1465"/>
                    <a:pt x="10281" y="1275"/>
                    <a:pt x="11637" y="1139"/>
                  </a:cubicBezTo>
                  <a:cubicBezTo>
                    <a:pt x="12315" y="1058"/>
                    <a:pt x="12993" y="1031"/>
                    <a:pt x="13698" y="1004"/>
                  </a:cubicBezTo>
                  <a:close/>
                  <a:moveTo>
                    <a:pt x="12206" y="5398"/>
                  </a:moveTo>
                  <a:cubicBezTo>
                    <a:pt x="12261" y="5615"/>
                    <a:pt x="12342" y="5805"/>
                    <a:pt x="12369" y="5967"/>
                  </a:cubicBezTo>
                  <a:cubicBezTo>
                    <a:pt x="12478" y="6862"/>
                    <a:pt x="12559" y="7758"/>
                    <a:pt x="12668" y="8653"/>
                  </a:cubicBezTo>
                  <a:cubicBezTo>
                    <a:pt x="12885" y="10714"/>
                    <a:pt x="13102" y="12748"/>
                    <a:pt x="13346" y="14810"/>
                  </a:cubicBezTo>
                  <a:cubicBezTo>
                    <a:pt x="13536" y="16600"/>
                    <a:pt x="13752" y="18390"/>
                    <a:pt x="13969" y="20180"/>
                  </a:cubicBezTo>
                  <a:cubicBezTo>
                    <a:pt x="14132" y="21482"/>
                    <a:pt x="14322" y="22811"/>
                    <a:pt x="14431" y="24113"/>
                  </a:cubicBezTo>
                  <a:cubicBezTo>
                    <a:pt x="14512" y="25117"/>
                    <a:pt x="14512" y="26120"/>
                    <a:pt x="14539" y="27097"/>
                  </a:cubicBezTo>
                  <a:cubicBezTo>
                    <a:pt x="14539" y="27368"/>
                    <a:pt x="14485" y="27639"/>
                    <a:pt x="14403" y="27883"/>
                  </a:cubicBezTo>
                  <a:cubicBezTo>
                    <a:pt x="14186" y="28507"/>
                    <a:pt x="13942" y="29131"/>
                    <a:pt x="13671" y="29728"/>
                  </a:cubicBezTo>
                  <a:cubicBezTo>
                    <a:pt x="13400" y="30325"/>
                    <a:pt x="12993" y="30786"/>
                    <a:pt x="12478" y="31220"/>
                  </a:cubicBezTo>
                  <a:cubicBezTo>
                    <a:pt x="11762" y="31816"/>
                    <a:pt x="10982" y="32080"/>
                    <a:pt x="10165" y="32080"/>
                  </a:cubicBezTo>
                  <a:cubicBezTo>
                    <a:pt x="9681" y="32080"/>
                    <a:pt x="9185" y="31988"/>
                    <a:pt x="8680" y="31816"/>
                  </a:cubicBezTo>
                  <a:cubicBezTo>
                    <a:pt x="8273" y="31681"/>
                    <a:pt x="7867" y="31437"/>
                    <a:pt x="7487" y="31192"/>
                  </a:cubicBezTo>
                  <a:cubicBezTo>
                    <a:pt x="6565" y="30650"/>
                    <a:pt x="5941" y="29891"/>
                    <a:pt x="5561" y="28887"/>
                  </a:cubicBezTo>
                  <a:cubicBezTo>
                    <a:pt x="5236" y="28019"/>
                    <a:pt x="5046" y="27124"/>
                    <a:pt x="4910" y="26202"/>
                  </a:cubicBezTo>
                  <a:cubicBezTo>
                    <a:pt x="4693" y="24629"/>
                    <a:pt x="4503" y="23055"/>
                    <a:pt x="4313" y="21482"/>
                  </a:cubicBezTo>
                  <a:cubicBezTo>
                    <a:pt x="4015" y="19367"/>
                    <a:pt x="4042" y="17224"/>
                    <a:pt x="3879" y="15108"/>
                  </a:cubicBezTo>
                  <a:cubicBezTo>
                    <a:pt x="3825" y="14159"/>
                    <a:pt x="3717" y="13209"/>
                    <a:pt x="3662" y="12260"/>
                  </a:cubicBezTo>
                  <a:cubicBezTo>
                    <a:pt x="3581" y="11257"/>
                    <a:pt x="3554" y="10226"/>
                    <a:pt x="3473" y="9222"/>
                  </a:cubicBezTo>
                  <a:cubicBezTo>
                    <a:pt x="3445" y="8517"/>
                    <a:pt x="3364" y="7839"/>
                    <a:pt x="3337" y="7161"/>
                  </a:cubicBezTo>
                  <a:cubicBezTo>
                    <a:pt x="3310" y="6917"/>
                    <a:pt x="3310" y="6700"/>
                    <a:pt x="3310" y="6401"/>
                  </a:cubicBezTo>
                  <a:cubicBezTo>
                    <a:pt x="6266" y="5994"/>
                    <a:pt x="9223" y="5777"/>
                    <a:pt x="12206" y="5398"/>
                  </a:cubicBezTo>
                  <a:close/>
                  <a:moveTo>
                    <a:pt x="13969" y="0"/>
                  </a:moveTo>
                  <a:cubicBezTo>
                    <a:pt x="12857" y="0"/>
                    <a:pt x="11745" y="81"/>
                    <a:pt x="10633" y="244"/>
                  </a:cubicBezTo>
                  <a:cubicBezTo>
                    <a:pt x="9358" y="380"/>
                    <a:pt x="8111" y="570"/>
                    <a:pt x="6836" y="705"/>
                  </a:cubicBezTo>
                  <a:cubicBezTo>
                    <a:pt x="4856" y="922"/>
                    <a:pt x="2876" y="1112"/>
                    <a:pt x="896" y="1329"/>
                  </a:cubicBezTo>
                  <a:cubicBezTo>
                    <a:pt x="760" y="1329"/>
                    <a:pt x="597" y="1356"/>
                    <a:pt x="462" y="1411"/>
                  </a:cubicBezTo>
                  <a:cubicBezTo>
                    <a:pt x="191" y="1492"/>
                    <a:pt x="28" y="1655"/>
                    <a:pt x="28" y="1953"/>
                  </a:cubicBezTo>
                  <a:cubicBezTo>
                    <a:pt x="1" y="2089"/>
                    <a:pt x="1" y="2197"/>
                    <a:pt x="1" y="2306"/>
                  </a:cubicBezTo>
                  <a:cubicBezTo>
                    <a:pt x="55" y="3201"/>
                    <a:pt x="109" y="4123"/>
                    <a:pt x="191" y="5018"/>
                  </a:cubicBezTo>
                  <a:cubicBezTo>
                    <a:pt x="218" y="5371"/>
                    <a:pt x="326" y="5750"/>
                    <a:pt x="435" y="6103"/>
                  </a:cubicBezTo>
                  <a:cubicBezTo>
                    <a:pt x="543" y="6483"/>
                    <a:pt x="814" y="6645"/>
                    <a:pt x="1194" y="6645"/>
                  </a:cubicBezTo>
                  <a:cubicBezTo>
                    <a:pt x="1411" y="6618"/>
                    <a:pt x="1628" y="6591"/>
                    <a:pt x="1818" y="6564"/>
                  </a:cubicBezTo>
                  <a:cubicBezTo>
                    <a:pt x="1981" y="6537"/>
                    <a:pt x="2143" y="6510"/>
                    <a:pt x="2388" y="6483"/>
                  </a:cubicBezTo>
                  <a:cubicBezTo>
                    <a:pt x="2415" y="6700"/>
                    <a:pt x="2415" y="6835"/>
                    <a:pt x="2415" y="6971"/>
                  </a:cubicBezTo>
                  <a:cubicBezTo>
                    <a:pt x="2496" y="8083"/>
                    <a:pt x="2550" y="9195"/>
                    <a:pt x="2605" y="10307"/>
                  </a:cubicBezTo>
                  <a:cubicBezTo>
                    <a:pt x="2740" y="12477"/>
                    <a:pt x="2903" y="14674"/>
                    <a:pt x="3011" y="16844"/>
                  </a:cubicBezTo>
                  <a:cubicBezTo>
                    <a:pt x="3093" y="17793"/>
                    <a:pt x="3066" y="18743"/>
                    <a:pt x="3174" y="19692"/>
                  </a:cubicBezTo>
                  <a:cubicBezTo>
                    <a:pt x="3364" y="21699"/>
                    <a:pt x="3581" y="23733"/>
                    <a:pt x="3852" y="25741"/>
                  </a:cubicBezTo>
                  <a:cubicBezTo>
                    <a:pt x="3988" y="26771"/>
                    <a:pt x="4259" y="27802"/>
                    <a:pt x="4530" y="28806"/>
                  </a:cubicBezTo>
                  <a:cubicBezTo>
                    <a:pt x="4964" y="30433"/>
                    <a:pt x="6022" y="31572"/>
                    <a:pt x="7514" y="32332"/>
                  </a:cubicBezTo>
                  <a:cubicBezTo>
                    <a:pt x="8002" y="32576"/>
                    <a:pt x="8518" y="32793"/>
                    <a:pt x="9033" y="32928"/>
                  </a:cubicBezTo>
                  <a:cubicBezTo>
                    <a:pt x="9490" y="33052"/>
                    <a:pt x="9934" y="33117"/>
                    <a:pt x="10363" y="33117"/>
                  </a:cubicBezTo>
                  <a:cubicBezTo>
                    <a:pt x="11435" y="33117"/>
                    <a:pt x="12412" y="32715"/>
                    <a:pt x="13264" y="31843"/>
                  </a:cubicBezTo>
                  <a:cubicBezTo>
                    <a:pt x="14729" y="30352"/>
                    <a:pt x="15407" y="28534"/>
                    <a:pt x="15434" y="26446"/>
                  </a:cubicBezTo>
                  <a:cubicBezTo>
                    <a:pt x="15461" y="24873"/>
                    <a:pt x="15271" y="23327"/>
                    <a:pt x="15082" y="21781"/>
                  </a:cubicBezTo>
                  <a:cubicBezTo>
                    <a:pt x="14865" y="19882"/>
                    <a:pt x="14566" y="18010"/>
                    <a:pt x="14349" y="16139"/>
                  </a:cubicBezTo>
                  <a:cubicBezTo>
                    <a:pt x="14159" y="14647"/>
                    <a:pt x="14024" y="13182"/>
                    <a:pt x="13861" y="11690"/>
                  </a:cubicBezTo>
                  <a:cubicBezTo>
                    <a:pt x="13671" y="9846"/>
                    <a:pt x="13481" y="8002"/>
                    <a:pt x="13291" y="6184"/>
                  </a:cubicBezTo>
                  <a:cubicBezTo>
                    <a:pt x="13237" y="5886"/>
                    <a:pt x="13210" y="5615"/>
                    <a:pt x="13156" y="5316"/>
                  </a:cubicBezTo>
                  <a:cubicBezTo>
                    <a:pt x="13346" y="5262"/>
                    <a:pt x="13508" y="5208"/>
                    <a:pt x="13644" y="5181"/>
                  </a:cubicBezTo>
                  <a:cubicBezTo>
                    <a:pt x="14105" y="5072"/>
                    <a:pt x="14539" y="4991"/>
                    <a:pt x="14973" y="4910"/>
                  </a:cubicBezTo>
                  <a:cubicBezTo>
                    <a:pt x="15299" y="4828"/>
                    <a:pt x="15461" y="4611"/>
                    <a:pt x="15488" y="4313"/>
                  </a:cubicBezTo>
                  <a:cubicBezTo>
                    <a:pt x="15516" y="4177"/>
                    <a:pt x="15516" y="4014"/>
                    <a:pt x="15488" y="3879"/>
                  </a:cubicBezTo>
                  <a:cubicBezTo>
                    <a:pt x="15353" y="2875"/>
                    <a:pt x="15190" y="1872"/>
                    <a:pt x="15027" y="868"/>
                  </a:cubicBezTo>
                  <a:cubicBezTo>
                    <a:pt x="14892" y="163"/>
                    <a:pt x="14702" y="0"/>
                    <a:pt x="1396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7"/>
            <p:cNvSpPr/>
            <p:nvPr/>
          </p:nvSpPr>
          <p:spPr>
            <a:xfrm>
              <a:off x="5234350" y="4346888"/>
              <a:ext cx="227850" cy="409200"/>
            </a:xfrm>
            <a:custGeom>
              <a:avLst/>
              <a:gdLst/>
              <a:ahLst/>
              <a:cxnLst/>
              <a:rect l="l" t="t" r="r" b="b"/>
              <a:pathLst>
                <a:path w="9114" h="16368" extrusionOk="0">
                  <a:moveTo>
                    <a:pt x="7161" y="938"/>
                  </a:moveTo>
                  <a:cubicBezTo>
                    <a:pt x="7378" y="1290"/>
                    <a:pt x="7378" y="1616"/>
                    <a:pt x="7405" y="1941"/>
                  </a:cubicBezTo>
                  <a:cubicBezTo>
                    <a:pt x="7622" y="3243"/>
                    <a:pt x="7839" y="4545"/>
                    <a:pt x="7974" y="5874"/>
                  </a:cubicBezTo>
                  <a:cubicBezTo>
                    <a:pt x="8137" y="7718"/>
                    <a:pt x="8300" y="9563"/>
                    <a:pt x="8137" y="11407"/>
                  </a:cubicBezTo>
                  <a:cubicBezTo>
                    <a:pt x="8083" y="11950"/>
                    <a:pt x="7947" y="12465"/>
                    <a:pt x="7812" y="13008"/>
                  </a:cubicBezTo>
                  <a:cubicBezTo>
                    <a:pt x="7595" y="13957"/>
                    <a:pt x="6998" y="14635"/>
                    <a:pt x="6211" y="15178"/>
                  </a:cubicBezTo>
                  <a:cubicBezTo>
                    <a:pt x="5964" y="15357"/>
                    <a:pt x="5698" y="15463"/>
                    <a:pt x="5399" y="15463"/>
                  </a:cubicBezTo>
                  <a:cubicBezTo>
                    <a:pt x="5336" y="15463"/>
                    <a:pt x="5273" y="15458"/>
                    <a:pt x="5208" y="15449"/>
                  </a:cubicBezTo>
                  <a:cubicBezTo>
                    <a:pt x="4720" y="15367"/>
                    <a:pt x="4258" y="15178"/>
                    <a:pt x="3879" y="14852"/>
                  </a:cubicBezTo>
                  <a:cubicBezTo>
                    <a:pt x="3445" y="14472"/>
                    <a:pt x="3038" y="14065"/>
                    <a:pt x="2794" y="13550"/>
                  </a:cubicBezTo>
                  <a:cubicBezTo>
                    <a:pt x="2468" y="12872"/>
                    <a:pt x="2143" y="12221"/>
                    <a:pt x="1926" y="11516"/>
                  </a:cubicBezTo>
                  <a:cubicBezTo>
                    <a:pt x="1465" y="9997"/>
                    <a:pt x="1139" y="8451"/>
                    <a:pt x="1058" y="6851"/>
                  </a:cubicBezTo>
                  <a:cubicBezTo>
                    <a:pt x="1004" y="5440"/>
                    <a:pt x="949" y="4030"/>
                    <a:pt x="922" y="2592"/>
                  </a:cubicBezTo>
                  <a:cubicBezTo>
                    <a:pt x="895" y="2375"/>
                    <a:pt x="922" y="2185"/>
                    <a:pt x="922" y="1887"/>
                  </a:cubicBezTo>
                  <a:cubicBezTo>
                    <a:pt x="3065" y="1561"/>
                    <a:pt x="5099" y="1236"/>
                    <a:pt x="7161" y="938"/>
                  </a:cubicBezTo>
                  <a:close/>
                  <a:moveTo>
                    <a:pt x="7486" y="1"/>
                  </a:moveTo>
                  <a:cubicBezTo>
                    <a:pt x="7322" y="1"/>
                    <a:pt x="7111" y="28"/>
                    <a:pt x="6835" y="70"/>
                  </a:cubicBezTo>
                  <a:cubicBezTo>
                    <a:pt x="4801" y="341"/>
                    <a:pt x="2794" y="639"/>
                    <a:pt x="787" y="938"/>
                  </a:cubicBezTo>
                  <a:cubicBezTo>
                    <a:pt x="163" y="1019"/>
                    <a:pt x="27" y="1182"/>
                    <a:pt x="27" y="1833"/>
                  </a:cubicBezTo>
                  <a:cubicBezTo>
                    <a:pt x="27" y="2456"/>
                    <a:pt x="27" y="3053"/>
                    <a:pt x="27" y="3677"/>
                  </a:cubicBezTo>
                  <a:lnTo>
                    <a:pt x="0" y="3677"/>
                  </a:lnTo>
                  <a:cubicBezTo>
                    <a:pt x="54" y="4654"/>
                    <a:pt x="108" y="5630"/>
                    <a:pt x="163" y="6606"/>
                  </a:cubicBezTo>
                  <a:cubicBezTo>
                    <a:pt x="244" y="8342"/>
                    <a:pt x="570" y="10024"/>
                    <a:pt x="1058" y="11706"/>
                  </a:cubicBezTo>
                  <a:cubicBezTo>
                    <a:pt x="1302" y="12574"/>
                    <a:pt x="1682" y="13387"/>
                    <a:pt x="2143" y="14147"/>
                  </a:cubicBezTo>
                  <a:cubicBezTo>
                    <a:pt x="2550" y="14825"/>
                    <a:pt x="3065" y="15449"/>
                    <a:pt x="3743" y="15856"/>
                  </a:cubicBezTo>
                  <a:cubicBezTo>
                    <a:pt x="4287" y="16158"/>
                    <a:pt x="4847" y="16367"/>
                    <a:pt x="5411" y="16367"/>
                  </a:cubicBezTo>
                  <a:cubicBezTo>
                    <a:pt x="5859" y="16367"/>
                    <a:pt x="6309" y="16234"/>
                    <a:pt x="6754" y="15910"/>
                  </a:cubicBezTo>
                  <a:cubicBezTo>
                    <a:pt x="7568" y="15286"/>
                    <a:pt x="8246" y="14581"/>
                    <a:pt x="8571" y="13604"/>
                  </a:cubicBezTo>
                  <a:cubicBezTo>
                    <a:pt x="8842" y="12818"/>
                    <a:pt x="9005" y="12058"/>
                    <a:pt x="9059" y="11245"/>
                  </a:cubicBezTo>
                  <a:cubicBezTo>
                    <a:pt x="9114" y="9943"/>
                    <a:pt x="9059" y="8668"/>
                    <a:pt x="8951" y="7393"/>
                  </a:cubicBezTo>
                  <a:cubicBezTo>
                    <a:pt x="8761" y="5277"/>
                    <a:pt x="8517" y="3162"/>
                    <a:pt x="8164" y="1046"/>
                  </a:cubicBezTo>
                  <a:cubicBezTo>
                    <a:pt x="8043" y="237"/>
                    <a:pt x="7967" y="1"/>
                    <a:pt x="7486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7"/>
            <p:cNvSpPr/>
            <p:nvPr/>
          </p:nvSpPr>
          <p:spPr>
            <a:xfrm>
              <a:off x="5256725" y="4370313"/>
              <a:ext cx="185125" cy="363150"/>
            </a:xfrm>
            <a:custGeom>
              <a:avLst/>
              <a:gdLst/>
              <a:ahLst/>
              <a:cxnLst/>
              <a:rect l="l" t="t" r="r" b="b"/>
              <a:pathLst>
                <a:path w="7405" h="14526" extrusionOk="0">
                  <a:moveTo>
                    <a:pt x="6266" y="1"/>
                  </a:moveTo>
                  <a:cubicBezTo>
                    <a:pt x="4204" y="299"/>
                    <a:pt x="2170" y="624"/>
                    <a:pt x="27" y="950"/>
                  </a:cubicBezTo>
                  <a:cubicBezTo>
                    <a:pt x="27" y="1248"/>
                    <a:pt x="0" y="1438"/>
                    <a:pt x="27" y="1655"/>
                  </a:cubicBezTo>
                  <a:cubicBezTo>
                    <a:pt x="54" y="3093"/>
                    <a:pt x="109" y="4503"/>
                    <a:pt x="163" y="5914"/>
                  </a:cubicBezTo>
                  <a:cubicBezTo>
                    <a:pt x="244" y="7514"/>
                    <a:pt x="570" y="9060"/>
                    <a:pt x="1031" y="10579"/>
                  </a:cubicBezTo>
                  <a:cubicBezTo>
                    <a:pt x="1248" y="11284"/>
                    <a:pt x="1573" y="11935"/>
                    <a:pt x="1899" y="12613"/>
                  </a:cubicBezTo>
                  <a:cubicBezTo>
                    <a:pt x="2143" y="13128"/>
                    <a:pt x="2550" y="13535"/>
                    <a:pt x="2984" y="13915"/>
                  </a:cubicBezTo>
                  <a:cubicBezTo>
                    <a:pt x="3363" y="14241"/>
                    <a:pt x="3825" y="14430"/>
                    <a:pt x="4313" y="14512"/>
                  </a:cubicBezTo>
                  <a:cubicBezTo>
                    <a:pt x="4378" y="14521"/>
                    <a:pt x="4441" y="14526"/>
                    <a:pt x="4504" y="14526"/>
                  </a:cubicBezTo>
                  <a:cubicBezTo>
                    <a:pt x="4803" y="14526"/>
                    <a:pt x="5069" y="14420"/>
                    <a:pt x="5316" y="14241"/>
                  </a:cubicBezTo>
                  <a:cubicBezTo>
                    <a:pt x="6103" y="13698"/>
                    <a:pt x="6700" y="13020"/>
                    <a:pt x="6917" y="12071"/>
                  </a:cubicBezTo>
                  <a:cubicBezTo>
                    <a:pt x="7052" y="11528"/>
                    <a:pt x="7188" y="11013"/>
                    <a:pt x="7242" y="10470"/>
                  </a:cubicBezTo>
                  <a:cubicBezTo>
                    <a:pt x="7405" y="8626"/>
                    <a:pt x="7242" y="6781"/>
                    <a:pt x="7079" y="4937"/>
                  </a:cubicBezTo>
                  <a:cubicBezTo>
                    <a:pt x="6944" y="3608"/>
                    <a:pt x="6727" y="2306"/>
                    <a:pt x="6510" y="1004"/>
                  </a:cubicBezTo>
                  <a:cubicBezTo>
                    <a:pt x="6483" y="679"/>
                    <a:pt x="6483" y="353"/>
                    <a:pt x="6266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7"/>
            <p:cNvSpPr/>
            <p:nvPr/>
          </p:nvSpPr>
          <p:spPr>
            <a:xfrm>
              <a:off x="5344875" y="4657713"/>
              <a:ext cx="59700" cy="36075"/>
            </a:xfrm>
            <a:custGeom>
              <a:avLst/>
              <a:gdLst/>
              <a:ahLst/>
              <a:cxnLst/>
              <a:rect l="l" t="t" r="r" b="b"/>
              <a:pathLst>
                <a:path w="2388" h="1443" extrusionOk="0">
                  <a:moveTo>
                    <a:pt x="2074" y="1"/>
                  </a:moveTo>
                  <a:cubicBezTo>
                    <a:pt x="2001" y="1"/>
                    <a:pt x="1923" y="16"/>
                    <a:pt x="1845" y="32"/>
                  </a:cubicBezTo>
                  <a:cubicBezTo>
                    <a:pt x="1763" y="32"/>
                    <a:pt x="1709" y="86"/>
                    <a:pt x="1682" y="141"/>
                  </a:cubicBezTo>
                  <a:cubicBezTo>
                    <a:pt x="1476" y="384"/>
                    <a:pt x="1257" y="537"/>
                    <a:pt x="998" y="537"/>
                  </a:cubicBezTo>
                  <a:cubicBezTo>
                    <a:pt x="882" y="537"/>
                    <a:pt x="758" y="506"/>
                    <a:pt x="624" y="439"/>
                  </a:cubicBezTo>
                  <a:cubicBezTo>
                    <a:pt x="559" y="402"/>
                    <a:pt x="494" y="384"/>
                    <a:pt x="432" y="384"/>
                  </a:cubicBezTo>
                  <a:cubicBezTo>
                    <a:pt x="313" y="384"/>
                    <a:pt x="207" y="450"/>
                    <a:pt x="136" y="575"/>
                  </a:cubicBezTo>
                  <a:cubicBezTo>
                    <a:pt x="0" y="737"/>
                    <a:pt x="54" y="954"/>
                    <a:pt x="217" y="1144"/>
                  </a:cubicBezTo>
                  <a:cubicBezTo>
                    <a:pt x="434" y="1388"/>
                    <a:pt x="733" y="1443"/>
                    <a:pt x="1139" y="1443"/>
                  </a:cubicBezTo>
                  <a:cubicBezTo>
                    <a:pt x="1546" y="1415"/>
                    <a:pt x="1953" y="1198"/>
                    <a:pt x="2224" y="765"/>
                  </a:cubicBezTo>
                  <a:cubicBezTo>
                    <a:pt x="2306" y="656"/>
                    <a:pt x="2360" y="466"/>
                    <a:pt x="2360" y="303"/>
                  </a:cubicBezTo>
                  <a:cubicBezTo>
                    <a:pt x="2387" y="222"/>
                    <a:pt x="2306" y="59"/>
                    <a:pt x="2224" y="32"/>
                  </a:cubicBezTo>
                  <a:cubicBezTo>
                    <a:pt x="2178" y="9"/>
                    <a:pt x="2128" y="1"/>
                    <a:pt x="207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7"/>
            <p:cNvSpPr/>
            <p:nvPr/>
          </p:nvSpPr>
          <p:spPr>
            <a:xfrm>
              <a:off x="5318425" y="4618488"/>
              <a:ext cx="21725" cy="23100"/>
            </a:xfrm>
            <a:custGeom>
              <a:avLst/>
              <a:gdLst/>
              <a:ahLst/>
              <a:cxnLst/>
              <a:rect l="l" t="t" r="r" b="b"/>
              <a:pathLst>
                <a:path w="869" h="924" extrusionOk="0">
                  <a:moveTo>
                    <a:pt x="434" y="1"/>
                  </a:moveTo>
                  <a:cubicBezTo>
                    <a:pt x="217" y="28"/>
                    <a:pt x="0" y="245"/>
                    <a:pt x="0" y="489"/>
                  </a:cubicBezTo>
                  <a:cubicBezTo>
                    <a:pt x="27" y="706"/>
                    <a:pt x="190" y="896"/>
                    <a:pt x="407" y="923"/>
                  </a:cubicBezTo>
                  <a:cubicBezTo>
                    <a:pt x="651" y="923"/>
                    <a:pt x="841" y="733"/>
                    <a:pt x="868" y="462"/>
                  </a:cubicBezTo>
                  <a:cubicBezTo>
                    <a:pt x="868" y="218"/>
                    <a:pt x="678" y="1"/>
                    <a:pt x="434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7"/>
            <p:cNvSpPr/>
            <p:nvPr/>
          </p:nvSpPr>
          <p:spPr>
            <a:xfrm>
              <a:off x="5385550" y="4605538"/>
              <a:ext cx="21050" cy="20450"/>
            </a:xfrm>
            <a:custGeom>
              <a:avLst/>
              <a:gdLst/>
              <a:ahLst/>
              <a:cxnLst/>
              <a:rect l="l" t="t" r="r" b="b"/>
              <a:pathLst>
                <a:path w="842" h="818" extrusionOk="0">
                  <a:moveTo>
                    <a:pt x="422" y="1"/>
                  </a:moveTo>
                  <a:cubicBezTo>
                    <a:pt x="408" y="1"/>
                    <a:pt x="394" y="2"/>
                    <a:pt x="380" y="4"/>
                  </a:cubicBezTo>
                  <a:cubicBezTo>
                    <a:pt x="190" y="4"/>
                    <a:pt x="1" y="220"/>
                    <a:pt x="1" y="437"/>
                  </a:cubicBezTo>
                  <a:cubicBezTo>
                    <a:pt x="28" y="627"/>
                    <a:pt x="245" y="817"/>
                    <a:pt x="435" y="817"/>
                  </a:cubicBezTo>
                  <a:cubicBezTo>
                    <a:pt x="652" y="790"/>
                    <a:pt x="841" y="600"/>
                    <a:pt x="814" y="383"/>
                  </a:cubicBezTo>
                  <a:cubicBezTo>
                    <a:pt x="814" y="180"/>
                    <a:pt x="624" y="1"/>
                    <a:pt x="422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7"/>
            <p:cNvSpPr/>
            <p:nvPr/>
          </p:nvSpPr>
          <p:spPr>
            <a:xfrm>
              <a:off x="5260775" y="4246913"/>
              <a:ext cx="80725" cy="65175"/>
            </a:xfrm>
            <a:custGeom>
              <a:avLst/>
              <a:gdLst/>
              <a:ahLst/>
              <a:cxnLst/>
              <a:rect l="l" t="t" r="r" b="b"/>
              <a:pathLst>
                <a:path w="3229" h="2607" extrusionOk="0">
                  <a:moveTo>
                    <a:pt x="1303" y="787"/>
                  </a:moveTo>
                  <a:cubicBezTo>
                    <a:pt x="1493" y="841"/>
                    <a:pt x="1628" y="895"/>
                    <a:pt x="1764" y="949"/>
                  </a:cubicBezTo>
                  <a:cubicBezTo>
                    <a:pt x="1954" y="1031"/>
                    <a:pt x="2035" y="1139"/>
                    <a:pt x="1981" y="1329"/>
                  </a:cubicBezTo>
                  <a:cubicBezTo>
                    <a:pt x="1954" y="1519"/>
                    <a:pt x="1818" y="1600"/>
                    <a:pt x="1655" y="1627"/>
                  </a:cubicBezTo>
                  <a:cubicBezTo>
                    <a:pt x="1625" y="1632"/>
                    <a:pt x="1595" y="1634"/>
                    <a:pt x="1567" y="1634"/>
                  </a:cubicBezTo>
                  <a:cubicBezTo>
                    <a:pt x="1422" y="1634"/>
                    <a:pt x="1312" y="1574"/>
                    <a:pt x="1221" y="1438"/>
                  </a:cubicBezTo>
                  <a:cubicBezTo>
                    <a:pt x="1113" y="1248"/>
                    <a:pt x="1113" y="1058"/>
                    <a:pt x="1303" y="787"/>
                  </a:cubicBezTo>
                  <a:close/>
                  <a:moveTo>
                    <a:pt x="1655" y="0"/>
                  </a:moveTo>
                  <a:cubicBezTo>
                    <a:pt x="1411" y="27"/>
                    <a:pt x="1303" y="27"/>
                    <a:pt x="1194" y="27"/>
                  </a:cubicBezTo>
                  <a:cubicBezTo>
                    <a:pt x="679" y="27"/>
                    <a:pt x="408" y="298"/>
                    <a:pt x="245" y="759"/>
                  </a:cubicBezTo>
                  <a:cubicBezTo>
                    <a:pt x="1" y="1438"/>
                    <a:pt x="353" y="2224"/>
                    <a:pt x="1032" y="2495"/>
                  </a:cubicBezTo>
                  <a:cubicBezTo>
                    <a:pt x="1209" y="2570"/>
                    <a:pt x="1393" y="2606"/>
                    <a:pt x="1575" y="2606"/>
                  </a:cubicBezTo>
                  <a:cubicBezTo>
                    <a:pt x="2115" y="2606"/>
                    <a:pt x="2632" y="2291"/>
                    <a:pt x="2876" y="1763"/>
                  </a:cubicBezTo>
                  <a:cubicBezTo>
                    <a:pt x="3229" y="1031"/>
                    <a:pt x="2767" y="163"/>
                    <a:pt x="1954" y="27"/>
                  </a:cubicBezTo>
                  <a:cubicBezTo>
                    <a:pt x="1818" y="0"/>
                    <a:pt x="1683" y="0"/>
                    <a:pt x="1655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7"/>
            <p:cNvSpPr/>
            <p:nvPr/>
          </p:nvSpPr>
          <p:spPr>
            <a:xfrm>
              <a:off x="5288575" y="4266563"/>
              <a:ext cx="23100" cy="21225"/>
            </a:xfrm>
            <a:custGeom>
              <a:avLst/>
              <a:gdLst/>
              <a:ahLst/>
              <a:cxnLst/>
              <a:rect l="l" t="t" r="r" b="b"/>
              <a:pathLst>
                <a:path w="924" h="849" extrusionOk="0">
                  <a:moveTo>
                    <a:pt x="191" y="1"/>
                  </a:moveTo>
                  <a:cubicBezTo>
                    <a:pt x="1" y="272"/>
                    <a:pt x="1" y="462"/>
                    <a:pt x="109" y="652"/>
                  </a:cubicBezTo>
                  <a:cubicBezTo>
                    <a:pt x="200" y="788"/>
                    <a:pt x="310" y="848"/>
                    <a:pt x="455" y="848"/>
                  </a:cubicBezTo>
                  <a:cubicBezTo>
                    <a:pt x="483" y="848"/>
                    <a:pt x="513" y="846"/>
                    <a:pt x="543" y="841"/>
                  </a:cubicBezTo>
                  <a:cubicBezTo>
                    <a:pt x="706" y="814"/>
                    <a:pt x="842" y="733"/>
                    <a:pt x="869" y="543"/>
                  </a:cubicBezTo>
                  <a:cubicBezTo>
                    <a:pt x="923" y="353"/>
                    <a:pt x="842" y="245"/>
                    <a:pt x="652" y="163"/>
                  </a:cubicBezTo>
                  <a:cubicBezTo>
                    <a:pt x="516" y="109"/>
                    <a:pt x="381" y="55"/>
                    <a:pt x="191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7"/>
            <p:cNvSpPr/>
            <p:nvPr/>
          </p:nvSpPr>
          <p:spPr>
            <a:xfrm>
              <a:off x="5327925" y="4145788"/>
              <a:ext cx="67150" cy="67250"/>
            </a:xfrm>
            <a:custGeom>
              <a:avLst/>
              <a:gdLst/>
              <a:ahLst/>
              <a:cxnLst/>
              <a:rect l="l" t="t" r="r" b="b"/>
              <a:pathLst>
                <a:path w="2686" h="2690" extrusionOk="0">
                  <a:moveTo>
                    <a:pt x="1236" y="923"/>
                  </a:moveTo>
                  <a:cubicBezTo>
                    <a:pt x="1441" y="923"/>
                    <a:pt x="1656" y="1102"/>
                    <a:pt x="1682" y="1306"/>
                  </a:cubicBezTo>
                  <a:cubicBezTo>
                    <a:pt x="1709" y="1495"/>
                    <a:pt x="1546" y="1685"/>
                    <a:pt x="1356" y="1685"/>
                  </a:cubicBezTo>
                  <a:cubicBezTo>
                    <a:pt x="1344" y="1687"/>
                    <a:pt x="1332" y="1688"/>
                    <a:pt x="1320" y="1688"/>
                  </a:cubicBezTo>
                  <a:cubicBezTo>
                    <a:pt x="1143" y="1688"/>
                    <a:pt x="975" y="1509"/>
                    <a:pt x="949" y="1306"/>
                  </a:cubicBezTo>
                  <a:cubicBezTo>
                    <a:pt x="922" y="1143"/>
                    <a:pt x="1031" y="953"/>
                    <a:pt x="1194" y="926"/>
                  </a:cubicBezTo>
                  <a:cubicBezTo>
                    <a:pt x="1208" y="924"/>
                    <a:pt x="1222" y="923"/>
                    <a:pt x="1236" y="923"/>
                  </a:cubicBezTo>
                  <a:close/>
                  <a:moveTo>
                    <a:pt x="1355" y="1"/>
                  </a:moveTo>
                  <a:cubicBezTo>
                    <a:pt x="1328" y="1"/>
                    <a:pt x="1302" y="2"/>
                    <a:pt x="1275" y="4"/>
                  </a:cubicBezTo>
                  <a:cubicBezTo>
                    <a:pt x="597" y="31"/>
                    <a:pt x="0" y="655"/>
                    <a:pt x="0" y="1278"/>
                  </a:cubicBezTo>
                  <a:cubicBezTo>
                    <a:pt x="27" y="2023"/>
                    <a:pt x="653" y="2690"/>
                    <a:pt x="1317" y="2690"/>
                  </a:cubicBezTo>
                  <a:cubicBezTo>
                    <a:pt x="1330" y="2690"/>
                    <a:pt x="1343" y="2689"/>
                    <a:pt x="1356" y="2689"/>
                  </a:cubicBezTo>
                  <a:cubicBezTo>
                    <a:pt x="2034" y="2662"/>
                    <a:pt x="2685" y="2011"/>
                    <a:pt x="2685" y="1333"/>
                  </a:cubicBezTo>
                  <a:cubicBezTo>
                    <a:pt x="2659" y="654"/>
                    <a:pt x="2030" y="1"/>
                    <a:pt x="135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7"/>
            <p:cNvSpPr/>
            <p:nvPr/>
          </p:nvSpPr>
          <p:spPr>
            <a:xfrm>
              <a:off x="5350975" y="4168863"/>
              <a:ext cx="19675" cy="19125"/>
            </a:xfrm>
            <a:custGeom>
              <a:avLst/>
              <a:gdLst/>
              <a:ahLst/>
              <a:cxnLst/>
              <a:rect l="l" t="t" r="r" b="b"/>
              <a:pathLst>
                <a:path w="787" h="765" extrusionOk="0">
                  <a:moveTo>
                    <a:pt x="314" y="0"/>
                  </a:moveTo>
                  <a:cubicBezTo>
                    <a:pt x="300" y="0"/>
                    <a:pt x="286" y="1"/>
                    <a:pt x="272" y="3"/>
                  </a:cubicBezTo>
                  <a:cubicBezTo>
                    <a:pt x="109" y="30"/>
                    <a:pt x="0" y="220"/>
                    <a:pt x="27" y="383"/>
                  </a:cubicBezTo>
                  <a:cubicBezTo>
                    <a:pt x="53" y="586"/>
                    <a:pt x="221" y="765"/>
                    <a:pt x="398" y="765"/>
                  </a:cubicBezTo>
                  <a:cubicBezTo>
                    <a:pt x="410" y="765"/>
                    <a:pt x="422" y="764"/>
                    <a:pt x="434" y="762"/>
                  </a:cubicBezTo>
                  <a:cubicBezTo>
                    <a:pt x="624" y="762"/>
                    <a:pt x="787" y="572"/>
                    <a:pt x="760" y="383"/>
                  </a:cubicBezTo>
                  <a:cubicBezTo>
                    <a:pt x="734" y="179"/>
                    <a:pt x="519" y="0"/>
                    <a:pt x="314" y="0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7"/>
            <p:cNvSpPr/>
            <p:nvPr/>
          </p:nvSpPr>
          <p:spPr>
            <a:xfrm>
              <a:off x="5587625" y="4310638"/>
              <a:ext cx="385875" cy="702325"/>
            </a:xfrm>
            <a:custGeom>
              <a:avLst/>
              <a:gdLst/>
              <a:ahLst/>
              <a:cxnLst/>
              <a:rect l="l" t="t" r="r" b="b"/>
              <a:pathLst>
                <a:path w="15435" h="28093" extrusionOk="0">
                  <a:moveTo>
                    <a:pt x="7215" y="1"/>
                  </a:moveTo>
                  <a:cubicBezTo>
                    <a:pt x="7026" y="462"/>
                    <a:pt x="6863" y="869"/>
                    <a:pt x="6700" y="1303"/>
                  </a:cubicBezTo>
                  <a:cubicBezTo>
                    <a:pt x="5669" y="4123"/>
                    <a:pt x="4666" y="6944"/>
                    <a:pt x="3635" y="9792"/>
                  </a:cubicBezTo>
                  <a:cubicBezTo>
                    <a:pt x="2686" y="12342"/>
                    <a:pt x="1736" y="14892"/>
                    <a:pt x="1085" y="17550"/>
                  </a:cubicBezTo>
                  <a:cubicBezTo>
                    <a:pt x="679" y="19259"/>
                    <a:pt x="245" y="20994"/>
                    <a:pt x="82" y="22785"/>
                  </a:cubicBezTo>
                  <a:cubicBezTo>
                    <a:pt x="1" y="23544"/>
                    <a:pt x="1" y="24331"/>
                    <a:pt x="163" y="25117"/>
                  </a:cubicBezTo>
                  <a:cubicBezTo>
                    <a:pt x="516" y="26853"/>
                    <a:pt x="2008" y="27884"/>
                    <a:pt x="3201" y="28047"/>
                  </a:cubicBezTo>
                  <a:cubicBezTo>
                    <a:pt x="3405" y="28077"/>
                    <a:pt x="3608" y="28092"/>
                    <a:pt x="3811" y="28092"/>
                  </a:cubicBezTo>
                  <a:cubicBezTo>
                    <a:pt x="4150" y="28092"/>
                    <a:pt x="4490" y="28050"/>
                    <a:pt x="4829" y="27965"/>
                  </a:cubicBezTo>
                  <a:cubicBezTo>
                    <a:pt x="6158" y="27586"/>
                    <a:pt x="7243" y="26907"/>
                    <a:pt x="7948" y="25660"/>
                  </a:cubicBezTo>
                  <a:cubicBezTo>
                    <a:pt x="8246" y="25172"/>
                    <a:pt x="8545" y="24656"/>
                    <a:pt x="8789" y="24114"/>
                  </a:cubicBezTo>
                  <a:cubicBezTo>
                    <a:pt x="9765" y="21998"/>
                    <a:pt x="10633" y="19855"/>
                    <a:pt x="11338" y="17631"/>
                  </a:cubicBezTo>
                  <a:cubicBezTo>
                    <a:pt x="11610" y="16736"/>
                    <a:pt x="11827" y="15841"/>
                    <a:pt x="12098" y="14973"/>
                  </a:cubicBezTo>
                  <a:cubicBezTo>
                    <a:pt x="13291" y="11149"/>
                    <a:pt x="14376" y="7297"/>
                    <a:pt x="15353" y="3418"/>
                  </a:cubicBezTo>
                  <a:cubicBezTo>
                    <a:pt x="15380" y="3256"/>
                    <a:pt x="15407" y="3093"/>
                    <a:pt x="15434" y="2903"/>
                  </a:cubicBezTo>
                  <a:cubicBezTo>
                    <a:pt x="12667" y="1954"/>
                    <a:pt x="9955" y="977"/>
                    <a:pt x="7215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7"/>
            <p:cNvSpPr/>
            <p:nvPr/>
          </p:nvSpPr>
          <p:spPr>
            <a:xfrm>
              <a:off x="5722575" y="4204588"/>
              <a:ext cx="328900" cy="170500"/>
            </a:xfrm>
            <a:custGeom>
              <a:avLst/>
              <a:gdLst/>
              <a:ahLst/>
              <a:cxnLst/>
              <a:rect l="l" t="t" r="r" b="b"/>
              <a:pathLst>
                <a:path w="13156" h="6820" extrusionOk="0">
                  <a:moveTo>
                    <a:pt x="1175" y="1"/>
                  </a:moveTo>
                  <a:cubicBezTo>
                    <a:pt x="998" y="1"/>
                    <a:pt x="909" y="112"/>
                    <a:pt x="787" y="391"/>
                  </a:cubicBezTo>
                  <a:cubicBezTo>
                    <a:pt x="543" y="961"/>
                    <a:pt x="326" y="1530"/>
                    <a:pt x="82" y="2100"/>
                  </a:cubicBezTo>
                  <a:cubicBezTo>
                    <a:pt x="27" y="2235"/>
                    <a:pt x="27" y="2398"/>
                    <a:pt x="0" y="2561"/>
                  </a:cubicBezTo>
                  <a:cubicBezTo>
                    <a:pt x="597" y="2886"/>
                    <a:pt x="11148" y="6630"/>
                    <a:pt x="12016" y="6819"/>
                  </a:cubicBezTo>
                  <a:cubicBezTo>
                    <a:pt x="12070" y="6738"/>
                    <a:pt x="12152" y="6684"/>
                    <a:pt x="12179" y="6602"/>
                  </a:cubicBezTo>
                  <a:cubicBezTo>
                    <a:pt x="12450" y="5924"/>
                    <a:pt x="12748" y="5246"/>
                    <a:pt x="12993" y="4568"/>
                  </a:cubicBezTo>
                  <a:cubicBezTo>
                    <a:pt x="13155" y="4161"/>
                    <a:pt x="13074" y="4080"/>
                    <a:pt x="12694" y="3917"/>
                  </a:cubicBezTo>
                  <a:cubicBezTo>
                    <a:pt x="12586" y="3863"/>
                    <a:pt x="12477" y="3836"/>
                    <a:pt x="12369" y="3782"/>
                  </a:cubicBezTo>
                  <a:cubicBezTo>
                    <a:pt x="11338" y="3429"/>
                    <a:pt x="10307" y="3076"/>
                    <a:pt x="9277" y="2724"/>
                  </a:cubicBezTo>
                  <a:lnTo>
                    <a:pt x="1573" y="93"/>
                  </a:lnTo>
                  <a:cubicBezTo>
                    <a:pt x="1400" y="35"/>
                    <a:pt x="1274" y="1"/>
                    <a:pt x="1175" y="1"/>
                  </a:cubicBezTo>
                  <a:close/>
                </a:path>
              </a:pathLst>
            </a:custGeom>
            <a:solidFill>
              <a:srgbClr val="4E8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7"/>
            <p:cNvSpPr/>
            <p:nvPr/>
          </p:nvSpPr>
          <p:spPr>
            <a:xfrm>
              <a:off x="5563225" y="4177763"/>
              <a:ext cx="510625" cy="858450"/>
            </a:xfrm>
            <a:custGeom>
              <a:avLst/>
              <a:gdLst/>
              <a:ahLst/>
              <a:cxnLst/>
              <a:rect l="l" t="t" r="r" b="b"/>
              <a:pathLst>
                <a:path w="20425" h="34338" extrusionOk="0">
                  <a:moveTo>
                    <a:pt x="7549" y="1074"/>
                  </a:moveTo>
                  <a:cubicBezTo>
                    <a:pt x="7648" y="1074"/>
                    <a:pt x="7774" y="1108"/>
                    <a:pt x="7947" y="1166"/>
                  </a:cubicBezTo>
                  <a:lnTo>
                    <a:pt x="15651" y="3797"/>
                  </a:lnTo>
                  <a:cubicBezTo>
                    <a:pt x="16681" y="4149"/>
                    <a:pt x="17712" y="4502"/>
                    <a:pt x="18743" y="4855"/>
                  </a:cubicBezTo>
                  <a:cubicBezTo>
                    <a:pt x="18851" y="4909"/>
                    <a:pt x="18960" y="4936"/>
                    <a:pt x="19068" y="4990"/>
                  </a:cubicBezTo>
                  <a:cubicBezTo>
                    <a:pt x="19448" y="5153"/>
                    <a:pt x="19529" y="5234"/>
                    <a:pt x="19367" y="5641"/>
                  </a:cubicBezTo>
                  <a:cubicBezTo>
                    <a:pt x="19122" y="6319"/>
                    <a:pt x="18824" y="6997"/>
                    <a:pt x="18553" y="7675"/>
                  </a:cubicBezTo>
                  <a:cubicBezTo>
                    <a:pt x="18526" y="7757"/>
                    <a:pt x="18444" y="7811"/>
                    <a:pt x="18390" y="7892"/>
                  </a:cubicBezTo>
                  <a:cubicBezTo>
                    <a:pt x="17522" y="7703"/>
                    <a:pt x="6971" y="3959"/>
                    <a:pt x="6374" y="3634"/>
                  </a:cubicBezTo>
                  <a:cubicBezTo>
                    <a:pt x="6401" y="3471"/>
                    <a:pt x="6401" y="3308"/>
                    <a:pt x="6456" y="3173"/>
                  </a:cubicBezTo>
                  <a:cubicBezTo>
                    <a:pt x="6700" y="2603"/>
                    <a:pt x="6917" y="2034"/>
                    <a:pt x="7161" y="1464"/>
                  </a:cubicBezTo>
                  <a:cubicBezTo>
                    <a:pt x="7283" y="1185"/>
                    <a:pt x="7372" y="1074"/>
                    <a:pt x="7549" y="1074"/>
                  </a:cubicBezTo>
                  <a:close/>
                  <a:moveTo>
                    <a:pt x="8191" y="5316"/>
                  </a:moveTo>
                  <a:cubicBezTo>
                    <a:pt x="10931" y="6292"/>
                    <a:pt x="13643" y="7269"/>
                    <a:pt x="16410" y="8218"/>
                  </a:cubicBezTo>
                  <a:cubicBezTo>
                    <a:pt x="16383" y="8408"/>
                    <a:pt x="16356" y="8571"/>
                    <a:pt x="16329" y="8733"/>
                  </a:cubicBezTo>
                  <a:cubicBezTo>
                    <a:pt x="15352" y="12612"/>
                    <a:pt x="14267" y="16464"/>
                    <a:pt x="13074" y="20288"/>
                  </a:cubicBezTo>
                  <a:cubicBezTo>
                    <a:pt x="12803" y="21156"/>
                    <a:pt x="12586" y="22051"/>
                    <a:pt x="12314" y="22946"/>
                  </a:cubicBezTo>
                  <a:cubicBezTo>
                    <a:pt x="11609" y="25170"/>
                    <a:pt x="10741" y="27313"/>
                    <a:pt x="9765" y="29429"/>
                  </a:cubicBezTo>
                  <a:cubicBezTo>
                    <a:pt x="9521" y="29971"/>
                    <a:pt x="9222" y="30487"/>
                    <a:pt x="8924" y="30975"/>
                  </a:cubicBezTo>
                  <a:cubicBezTo>
                    <a:pt x="8219" y="32222"/>
                    <a:pt x="7134" y="32901"/>
                    <a:pt x="5805" y="33280"/>
                  </a:cubicBezTo>
                  <a:cubicBezTo>
                    <a:pt x="5466" y="33365"/>
                    <a:pt x="5126" y="33407"/>
                    <a:pt x="4787" y="33407"/>
                  </a:cubicBezTo>
                  <a:cubicBezTo>
                    <a:pt x="4584" y="33407"/>
                    <a:pt x="4381" y="33392"/>
                    <a:pt x="4177" y="33362"/>
                  </a:cubicBezTo>
                  <a:cubicBezTo>
                    <a:pt x="2984" y="33199"/>
                    <a:pt x="1492" y="32168"/>
                    <a:pt x="1139" y="30432"/>
                  </a:cubicBezTo>
                  <a:cubicBezTo>
                    <a:pt x="977" y="29646"/>
                    <a:pt x="977" y="28859"/>
                    <a:pt x="1058" y="28100"/>
                  </a:cubicBezTo>
                  <a:cubicBezTo>
                    <a:pt x="1221" y="26309"/>
                    <a:pt x="1655" y="24574"/>
                    <a:pt x="2061" y="22865"/>
                  </a:cubicBezTo>
                  <a:cubicBezTo>
                    <a:pt x="2712" y="20207"/>
                    <a:pt x="3662" y="17657"/>
                    <a:pt x="4611" y="15107"/>
                  </a:cubicBezTo>
                  <a:cubicBezTo>
                    <a:pt x="5642" y="12259"/>
                    <a:pt x="6645" y="9438"/>
                    <a:pt x="7676" y="6618"/>
                  </a:cubicBezTo>
                  <a:cubicBezTo>
                    <a:pt x="7839" y="6184"/>
                    <a:pt x="8002" y="5777"/>
                    <a:pt x="8191" y="5316"/>
                  </a:cubicBezTo>
                  <a:close/>
                  <a:moveTo>
                    <a:pt x="7097" y="0"/>
                  </a:moveTo>
                  <a:cubicBezTo>
                    <a:pt x="6818" y="0"/>
                    <a:pt x="6676" y="179"/>
                    <a:pt x="6510" y="623"/>
                  </a:cubicBezTo>
                  <a:cubicBezTo>
                    <a:pt x="6211" y="1410"/>
                    <a:pt x="5886" y="2196"/>
                    <a:pt x="5560" y="2983"/>
                  </a:cubicBezTo>
                  <a:cubicBezTo>
                    <a:pt x="5479" y="3227"/>
                    <a:pt x="5398" y="3444"/>
                    <a:pt x="5371" y="3661"/>
                  </a:cubicBezTo>
                  <a:cubicBezTo>
                    <a:pt x="5289" y="4068"/>
                    <a:pt x="5398" y="4258"/>
                    <a:pt x="5750" y="4393"/>
                  </a:cubicBezTo>
                  <a:cubicBezTo>
                    <a:pt x="6103" y="4556"/>
                    <a:pt x="6456" y="4665"/>
                    <a:pt x="6808" y="4827"/>
                  </a:cubicBezTo>
                  <a:cubicBezTo>
                    <a:pt x="6971" y="4882"/>
                    <a:pt x="7079" y="4963"/>
                    <a:pt x="7242" y="5044"/>
                  </a:cubicBezTo>
                  <a:cubicBezTo>
                    <a:pt x="7052" y="5478"/>
                    <a:pt x="6917" y="5885"/>
                    <a:pt x="6754" y="6265"/>
                  </a:cubicBezTo>
                  <a:cubicBezTo>
                    <a:pt x="5615" y="9466"/>
                    <a:pt x="4448" y="12639"/>
                    <a:pt x="3282" y="15813"/>
                  </a:cubicBezTo>
                  <a:cubicBezTo>
                    <a:pt x="2089" y="18986"/>
                    <a:pt x="1085" y="22187"/>
                    <a:pt x="461" y="25496"/>
                  </a:cubicBezTo>
                  <a:cubicBezTo>
                    <a:pt x="190" y="26906"/>
                    <a:pt x="0" y="28317"/>
                    <a:pt x="109" y="29727"/>
                  </a:cubicBezTo>
                  <a:cubicBezTo>
                    <a:pt x="190" y="31165"/>
                    <a:pt x="760" y="32412"/>
                    <a:pt x="1926" y="33307"/>
                  </a:cubicBezTo>
                  <a:cubicBezTo>
                    <a:pt x="2866" y="34006"/>
                    <a:pt x="3874" y="34337"/>
                    <a:pt x="4894" y="34337"/>
                  </a:cubicBezTo>
                  <a:cubicBezTo>
                    <a:pt x="5816" y="34337"/>
                    <a:pt x="6748" y="34067"/>
                    <a:pt x="7649" y="33552"/>
                  </a:cubicBezTo>
                  <a:cubicBezTo>
                    <a:pt x="8056" y="33335"/>
                    <a:pt x="8436" y="33009"/>
                    <a:pt x="8761" y="32656"/>
                  </a:cubicBezTo>
                  <a:cubicBezTo>
                    <a:pt x="9493" y="31924"/>
                    <a:pt x="10036" y="31029"/>
                    <a:pt x="10497" y="30080"/>
                  </a:cubicBezTo>
                  <a:cubicBezTo>
                    <a:pt x="11365" y="28208"/>
                    <a:pt x="12179" y="26309"/>
                    <a:pt x="12803" y="24357"/>
                  </a:cubicBezTo>
                  <a:cubicBezTo>
                    <a:pt x="13860" y="21020"/>
                    <a:pt x="14837" y="17684"/>
                    <a:pt x="15813" y="14348"/>
                  </a:cubicBezTo>
                  <a:cubicBezTo>
                    <a:pt x="16274" y="12748"/>
                    <a:pt x="16654" y="11093"/>
                    <a:pt x="17088" y="9466"/>
                  </a:cubicBezTo>
                  <a:cubicBezTo>
                    <a:pt x="17169" y="9194"/>
                    <a:pt x="17169" y="8869"/>
                    <a:pt x="17414" y="8571"/>
                  </a:cubicBezTo>
                  <a:cubicBezTo>
                    <a:pt x="17658" y="8652"/>
                    <a:pt x="17902" y="8733"/>
                    <a:pt x="18146" y="8787"/>
                  </a:cubicBezTo>
                  <a:cubicBezTo>
                    <a:pt x="18316" y="8836"/>
                    <a:pt x="18455" y="8863"/>
                    <a:pt x="18573" y="8863"/>
                  </a:cubicBezTo>
                  <a:cubicBezTo>
                    <a:pt x="18850" y="8863"/>
                    <a:pt x="19014" y="8715"/>
                    <a:pt x="19204" y="8354"/>
                  </a:cubicBezTo>
                  <a:cubicBezTo>
                    <a:pt x="19665" y="7540"/>
                    <a:pt x="20017" y="6645"/>
                    <a:pt x="20316" y="5750"/>
                  </a:cubicBezTo>
                  <a:cubicBezTo>
                    <a:pt x="20343" y="5587"/>
                    <a:pt x="20397" y="5424"/>
                    <a:pt x="20397" y="5261"/>
                  </a:cubicBezTo>
                  <a:cubicBezTo>
                    <a:pt x="20424" y="4800"/>
                    <a:pt x="20316" y="4583"/>
                    <a:pt x="19855" y="4366"/>
                  </a:cubicBezTo>
                  <a:cubicBezTo>
                    <a:pt x="19421" y="4176"/>
                    <a:pt x="18960" y="3959"/>
                    <a:pt x="18471" y="3824"/>
                  </a:cubicBezTo>
                  <a:cubicBezTo>
                    <a:pt x="16519" y="3146"/>
                    <a:pt x="14566" y="2495"/>
                    <a:pt x="12613" y="1844"/>
                  </a:cubicBezTo>
                  <a:cubicBezTo>
                    <a:pt x="10931" y="1274"/>
                    <a:pt x="9276" y="677"/>
                    <a:pt x="7595" y="108"/>
                  </a:cubicBezTo>
                  <a:cubicBezTo>
                    <a:pt x="7388" y="39"/>
                    <a:pt x="7228" y="0"/>
                    <a:pt x="7097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7"/>
            <p:cNvSpPr/>
            <p:nvPr/>
          </p:nvSpPr>
          <p:spPr>
            <a:xfrm>
              <a:off x="5614750" y="4524738"/>
              <a:ext cx="290925" cy="473775"/>
            </a:xfrm>
            <a:custGeom>
              <a:avLst/>
              <a:gdLst/>
              <a:ahLst/>
              <a:cxnLst/>
              <a:rect l="l" t="t" r="r" b="b"/>
              <a:pathLst>
                <a:path w="11637" h="18951" extrusionOk="0">
                  <a:moveTo>
                    <a:pt x="4693" y="984"/>
                  </a:moveTo>
                  <a:cubicBezTo>
                    <a:pt x="6564" y="1689"/>
                    <a:pt x="8436" y="2368"/>
                    <a:pt x="10308" y="3046"/>
                  </a:cubicBezTo>
                  <a:cubicBezTo>
                    <a:pt x="10389" y="3100"/>
                    <a:pt x="10443" y="3154"/>
                    <a:pt x="10552" y="3236"/>
                  </a:cubicBezTo>
                  <a:cubicBezTo>
                    <a:pt x="10497" y="3344"/>
                    <a:pt x="10497" y="3480"/>
                    <a:pt x="10443" y="3588"/>
                  </a:cubicBezTo>
                  <a:cubicBezTo>
                    <a:pt x="9250" y="7277"/>
                    <a:pt x="8002" y="10939"/>
                    <a:pt x="6619" y="14573"/>
                  </a:cubicBezTo>
                  <a:cubicBezTo>
                    <a:pt x="6456" y="14980"/>
                    <a:pt x="6239" y="15387"/>
                    <a:pt x="6022" y="15794"/>
                  </a:cubicBezTo>
                  <a:cubicBezTo>
                    <a:pt x="5480" y="16716"/>
                    <a:pt x="4693" y="17367"/>
                    <a:pt x="3716" y="17828"/>
                  </a:cubicBezTo>
                  <a:cubicBezTo>
                    <a:pt x="3417" y="17969"/>
                    <a:pt x="3123" y="18032"/>
                    <a:pt x="2845" y="18032"/>
                  </a:cubicBezTo>
                  <a:cubicBezTo>
                    <a:pt x="1887" y="18032"/>
                    <a:pt x="1112" y="17282"/>
                    <a:pt x="923" y="16336"/>
                  </a:cubicBezTo>
                  <a:cubicBezTo>
                    <a:pt x="814" y="15658"/>
                    <a:pt x="814" y="14980"/>
                    <a:pt x="896" y="14275"/>
                  </a:cubicBezTo>
                  <a:cubicBezTo>
                    <a:pt x="1221" y="11671"/>
                    <a:pt x="1709" y="9148"/>
                    <a:pt x="2604" y="6680"/>
                  </a:cubicBezTo>
                  <a:cubicBezTo>
                    <a:pt x="3255" y="4890"/>
                    <a:pt x="3879" y="3100"/>
                    <a:pt x="4530" y="1337"/>
                  </a:cubicBezTo>
                  <a:cubicBezTo>
                    <a:pt x="4557" y="1228"/>
                    <a:pt x="4612" y="1120"/>
                    <a:pt x="4693" y="984"/>
                  </a:cubicBezTo>
                  <a:close/>
                  <a:moveTo>
                    <a:pt x="4349" y="0"/>
                  </a:moveTo>
                  <a:cubicBezTo>
                    <a:pt x="4051" y="0"/>
                    <a:pt x="3954" y="216"/>
                    <a:pt x="3744" y="794"/>
                  </a:cubicBezTo>
                  <a:cubicBezTo>
                    <a:pt x="3174" y="2368"/>
                    <a:pt x="2659" y="3941"/>
                    <a:pt x="2062" y="5487"/>
                  </a:cubicBezTo>
                  <a:cubicBezTo>
                    <a:pt x="1221" y="7684"/>
                    <a:pt x="624" y="9935"/>
                    <a:pt x="245" y="12268"/>
                  </a:cubicBezTo>
                  <a:cubicBezTo>
                    <a:pt x="109" y="13081"/>
                    <a:pt x="0" y="14736"/>
                    <a:pt x="28" y="14736"/>
                  </a:cubicBezTo>
                  <a:cubicBezTo>
                    <a:pt x="28" y="15034"/>
                    <a:pt x="28" y="15306"/>
                    <a:pt x="28" y="15604"/>
                  </a:cubicBezTo>
                  <a:cubicBezTo>
                    <a:pt x="55" y="16228"/>
                    <a:pt x="190" y="16825"/>
                    <a:pt x="434" y="17394"/>
                  </a:cubicBezTo>
                  <a:cubicBezTo>
                    <a:pt x="837" y="18310"/>
                    <a:pt x="1828" y="18950"/>
                    <a:pt x="2802" y="18950"/>
                  </a:cubicBezTo>
                  <a:cubicBezTo>
                    <a:pt x="3010" y="18950"/>
                    <a:pt x="3217" y="18921"/>
                    <a:pt x="3418" y="18859"/>
                  </a:cubicBezTo>
                  <a:cubicBezTo>
                    <a:pt x="4449" y="18533"/>
                    <a:pt x="5371" y="18018"/>
                    <a:pt x="6103" y="17177"/>
                  </a:cubicBezTo>
                  <a:cubicBezTo>
                    <a:pt x="6700" y="16445"/>
                    <a:pt x="7134" y="15604"/>
                    <a:pt x="7487" y="14709"/>
                  </a:cubicBezTo>
                  <a:cubicBezTo>
                    <a:pt x="8545" y="12024"/>
                    <a:pt x="9494" y="9284"/>
                    <a:pt x="10443" y="6572"/>
                  </a:cubicBezTo>
                  <a:cubicBezTo>
                    <a:pt x="10796" y="5568"/>
                    <a:pt x="11094" y="4592"/>
                    <a:pt x="11365" y="3588"/>
                  </a:cubicBezTo>
                  <a:cubicBezTo>
                    <a:pt x="11637" y="2639"/>
                    <a:pt x="11528" y="2476"/>
                    <a:pt x="10633" y="2151"/>
                  </a:cubicBezTo>
                  <a:cubicBezTo>
                    <a:pt x="9385" y="1717"/>
                    <a:pt x="8138" y="1228"/>
                    <a:pt x="6890" y="794"/>
                  </a:cubicBezTo>
                  <a:cubicBezTo>
                    <a:pt x="6293" y="577"/>
                    <a:pt x="5697" y="360"/>
                    <a:pt x="5073" y="171"/>
                  </a:cubicBezTo>
                  <a:cubicBezTo>
                    <a:pt x="4737" y="65"/>
                    <a:pt x="4513" y="0"/>
                    <a:pt x="4349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7"/>
            <p:cNvSpPr/>
            <p:nvPr/>
          </p:nvSpPr>
          <p:spPr>
            <a:xfrm>
              <a:off x="5635100" y="4549338"/>
              <a:ext cx="243450" cy="426225"/>
            </a:xfrm>
            <a:custGeom>
              <a:avLst/>
              <a:gdLst/>
              <a:ahLst/>
              <a:cxnLst/>
              <a:rect l="l" t="t" r="r" b="b"/>
              <a:pathLst>
                <a:path w="9738" h="17049" extrusionOk="0">
                  <a:moveTo>
                    <a:pt x="3879" y="0"/>
                  </a:moveTo>
                  <a:cubicBezTo>
                    <a:pt x="3798" y="136"/>
                    <a:pt x="3743" y="244"/>
                    <a:pt x="3716" y="353"/>
                  </a:cubicBezTo>
                  <a:cubicBezTo>
                    <a:pt x="3065" y="2116"/>
                    <a:pt x="2441" y="3906"/>
                    <a:pt x="1790" y="5696"/>
                  </a:cubicBezTo>
                  <a:cubicBezTo>
                    <a:pt x="895" y="8164"/>
                    <a:pt x="407" y="10687"/>
                    <a:pt x="82" y="13291"/>
                  </a:cubicBezTo>
                  <a:cubicBezTo>
                    <a:pt x="0" y="13996"/>
                    <a:pt x="0" y="14674"/>
                    <a:pt x="109" y="15352"/>
                  </a:cubicBezTo>
                  <a:cubicBezTo>
                    <a:pt x="298" y="16298"/>
                    <a:pt x="1073" y="17048"/>
                    <a:pt x="2031" y="17048"/>
                  </a:cubicBezTo>
                  <a:cubicBezTo>
                    <a:pt x="2309" y="17048"/>
                    <a:pt x="2603" y="16985"/>
                    <a:pt x="2902" y="16844"/>
                  </a:cubicBezTo>
                  <a:cubicBezTo>
                    <a:pt x="3879" y="16383"/>
                    <a:pt x="4666" y="15732"/>
                    <a:pt x="5208" y="14810"/>
                  </a:cubicBezTo>
                  <a:cubicBezTo>
                    <a:pt x="5425" y="14403"/>
                    <a:pt x="5642" y="13996"/>
                    <a:pt x="5805" y="13589"/>
                  </a:cubicBezTo>
                  <a:cubicBezTo>
                    <a:pt x="7188" y="9955"/>
                    <a:pt x="8436" y="6293"/>
                    <a:pt x="9629" y="2604"/>
                  </a:cubicBezTo>
                  <a:cubicBezTo>
                    <a:pt x="9683" y="2496"/>
                    <a:pt x="9683" y="2360"/>
                    <a:pt x="9738" y="2252"/>
                  </a:cubicBezTo>
                  <a:cubicBezTo>
                    <a:pt x="9629" y="2170"/>
                    <a:pt x="9575" y="2116"/>
                    <a:pt x="9494" y="2062"/>
                  </a:cubicBezTo>
                  <a:cubicBezTo>
                    <a:pt x="7622" y="1384"/>
                    <a:pt x="5750" y="705"/>
                    <a:pt x="3879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7"/>
            <p:cNvSpPr/>
            <p:nvPr/>
          </p:nvSpPr>
          <p:spPr>
            <a:xfrm>
              <a:off x="5658150" y="4892613"/>
              <a:ext cx="67825" cy="51400"/>
            </a:xfrm>
            <a:custGeom>
              <a:avLst/>
              <a:gdLst/>
              <a:ahLst/>
              <a:cxnLst/>
              <a:rect l="l" t="t" r="r" b="b"/>
              <a:pathLst>
                <a:path w="2713" h="2056" extrusionOk="0">
                  <a:moveTo>
                    <a:pt x="440" y="1"/>
                  </a:moveTo>
                  <a:cubicBezTo>
                    <a:pt x="286" y="1"/>
                    <a:pt x="131" y="85"/>
                    <a:pt x="55" y="238"/>
                  </a:cubicBezTo>
                  <a:cubicBezTo>
                    <a:pt x="28" y="374"/>
                    <a:pt x="0" y="536"/>
                    <a:pt x="0" y="672"/>
                  </a:cubicBezTo>
                  <a:cubicBezTo>
                    <a:pt x="55" y="1404"/>
                    <a:pt x="787" y="2055"/>
                    <a:pt x="1709" y="2055"/>
                  </a:cubicBezTo>
                  <a:cubicBezTo>
                    <a:pt x="2008" y="2055"/>
                    <a:pt x="2360" y="1865"/>
                    <a:pt x="2631" y="1486"/>
                  </a:cubicBezTo>
                  <a:cubicBezTo>
                    <a:pt x="2686" y="1377"/>
                    <a:pt x="2713" y="1214"/>
                    <a:pt x="2686" y="1106"/>
                  </a:cubicBezTo>
                  <a:cubicBezTo>
                    <a:pt x="2640" y="970"/>
                    <a:pt x="2500" y="909"/>
                    <a:pt x="2360" y="909"/>
                  </a:cubicBezTo>
                  <a:cubicBezTo>
                    <a:pt x="2332" y="909"/>
                    <a:pt x="2305" y="912"/>
                    <a:pt x="2279" y="916"/>
                  </a:cubicBezTo>
                  <a:cubicBezTo>
                    <a:pt x="2116" y="943"/>
                    <a:pt x="2008" y="997"/>
                    <a:pt x="1845" y="1025"/>
                  </a:cubicBezTo>
                  <a:cubicBezTo>
                    <a:pt x="1724" y="1060"/>
                    <a:pt x="1620" y="1079"/>
                    <a:pt x="1528" y="1079"/>
                  </a:cubicBezTo>
                  <a:cubicBezTo>
                    <a:pt x="1270" y="1079"/>
                    <a:pt x="1110" y="931"/>
                    <a:pt x="950" y="591"/>
                  </a:cubicBezTo>
                  <a:cubicBezTo>
                    <a:pt x="896" y="455"/>
                    <a:pt x="841" y="292"/>
                    <a:pt x="760" y="157"/>
                  </a:cubicBezTo>
                  <a:cubicBezTo>
                    <a:pt x="677" y="50"/>
                    <a:pt x="559" y="1"/>
                    <a:pt x="44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7"/>
            <p:cNvSpPr/>
            <p:nvPr/>
          </p:nvSpPr>
          <p:spPr>
            <a:xfrm>
              <a:off x="5665600" y="4846288"/>
              <a:ext cx="22400" cy="21775"/>
            </a:xfrm>
            <a:custGeom>
              <a:avLst/>
              <a:gdLst/>
              <a:ahLst/>
              <a:cxnLst/>
              <a:rect l="l" t="t" r="r" b="b"/>
              <a:pathLst>
                <a:path w="896" h="871" extrusionOk="0">
                  <a:moveTo>
                    <a:pt x="420" y="0"/>
                  </a:moveTo>
                  <a:cubicBezTo>
                    <a:pt x="194" y="0"/>
                    <a:pt x="1" y="206"/>
                    <a:pt x="1" y="436"/>
                  </a:cubicBezTo>
                  <a:cubicBezTo>
                    <a:pt x="28" y="653"/>
                    <a:pt x="245" y="870"/>
                    <a:pt x="489" y="870"/>
                  </a:cubicBezTo>
                  <a:cubicBezTo>
                    <a:pt x="679" y="870"/>
                    <a:pt x="869" y="681"/>
                    <a:pt x="869" y="464"/>
                  </a:cubicBezTo>
                  <a:cubicBezTo>
                    <a:pt x="896" y="219"/>
                    <a:pt x="706" y="2"/>
                    <a:pt x="462" y="2"/>
                  </a:cubicBezTo>
                  <a:cubicBezTo>
                    <a:pt x="448" y="1"/>
                    <a:pt x="434" y="0"/>
                    <a:pt x="420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7"/>
            <p:cNvSpPr/>
            <p:nvPr/>
          </p:nvSpPr>
          <p:spPr>
            <a:xfrm>
              <a:off x="5740200" y="4882288"/>
              <a:ext cx="19675" cy="19675"/>
            </a:xfrm>
            <a:custGeom>
              <a:avLst/>
              <a:gdLst/>
              <a:ahLst/>
              <a:cxnLst/>
              <a:rect l="l" t="t" r="r" b="b"/>
              <a:pathLst>
                <a:path w="787" h="787" extrusionOk="0">
                  <a:moveTo>
                    <a:pt x="462" y="0"/>
                  </a:moveTo>
                  <a:cubicBezTo>
                    <a:pt x="217" y="0"/>
                    <a:pt x="0" y="217"/>
                    <a:pt x="28" y="434"/>
                  </a:cubicBezTo>
                  <a:cubicBezTo>
                    <a:pt x="55" y="624"/>
                    <a:pt x="217" y="787"/>
                    <a:pt x="407" y="787"/>
                  </a:cubicBezTo>
                  <a:cubicBezTo>
                    <a:pt x="624" y="759"/>
                    <a:pt x="787" y="597"/>
                    <a:pt x="787" y="353"/>
                  </a:cubicBezTo>
                  <a:cubicBezTo>
                    <a:pt x="787" y="163"/>
                    <a:pt x="651" y="0"/>
                    <a:pt x="462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9" name="Google Shape;619;p47"/>
          <p:cNvGrpSpPr/>
          <p:nvPr/>
        </p:nvGrpSpPr>
        <p:grpSpPr>
          <a:xfrm rot="5973186">
            <a:off x="983325" y="923078"/>
            <a:ext cx="525721" cy="428640"/>
            <a:chOff x="5426900" y="3064075"/>
            <a:chExt cx="281450" cy="229525"/>
          </a:xfrm>
        </p:grpSpPr>
        <p:sp>
          <p:nvSpPr>
            <p:cNvPr id="620" name="Google Shape;620;p47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7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7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7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7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7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7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7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7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5B7BB5AB-0C11-4326-9D7D-A8774497C4B2}"/>
              </a:ext>
            </a:extLst>
          </p:cNvPr>
          <p:cNvSpPr txBox="1"/>
          <p:nvPr/>
        </p:nvSpPr>
        <p:spPr>
          <a:xfrm>
            <a:off x="3942873" y="1251539"/>
            <a:ext cx="1258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Google Shape;395;p28">
            <a:extLst>
              <a:ext uri="{FF2B5EF4-FFF2-40B4-BE49-F238E27FC236}">
                <a16:creationId xmlns:a16="http://schemas.microsoft.com/office/drawing/2014/main" id="{D27704D8-6260-4D30-847E-3AB58E78456B}"/>
              </a:ext>
            </a:extLst>
          </p:cNvPr>
          <p:cNvGrpSpPr/>
          <p:nvPr/>
        </p:nvGrpSpPr>
        <p:grpSpPr>
          <a:xfrm rot="710046">
            <a:off x="6714154" y="2710417"/>
            <a:ext cx="2471790" cy="2444835"/>
            <a:chOff x="2214529" y="2433804"/>
            <a:chExt cx="2706110" cy="2676600"/>
          </a:xfrm>
        </p:grpSpPr>
        <p:sp>
          <p:nvSpPr>
            <p:cNvPr id="55" name="Google Shape;396;p28">
              <a:extLst>
                <a:ext uri="{FF2B5EF4-FFF2-40B4-BE49-F238E27FC236}">
                  <a16:creationId xmlns:a16="http://schemas.microsoft.com/office/drawing/2014/main" id="{0091E27F-57E9-405F-A5F3-0F5E43BC2E95}"/>
                </a:ext>
              </a:extLst>
            </p:cNvPr>
            <p:cNvSpPr/>
            <p:nvPr/>
          </p:nvSpPr>
          <p:spPr>
            <a:xfrm>
              <a:off x="3189613" y="2433804"/>
              <a:ext cx="775500" cy="26766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97;p28">
              <a:extLst>
                <a:ext uri="{FF2B5EF4-FFF2-40B4-BE49-F238E27FC236}">
                  <a16:creationId xmlns:a16="http://schemas.microsoft.com/office/drawing/2014/main" id="{CA5B09CB-8E20-41FE-A6C8-014FE13FE845}"/>
                </a:ext>
              </a:extLst>
            </p:cNvPr>
            <p:cNvSpPr/>
            <p:nvPr/>
          </p:nvSpPr>
          <p:spPr>
            <a:xfrm rot="3599640">
              <a:off x="3179809" y="2422465"/>
              <a:ext cx="775659" cy="2676683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98;p28">
              <a:extLst>
                <a:ext uri="{FF2B5EF4-FFF2-40B4-BE49-F238E27FC236}">
                  <a16:creationId xmlns:a16="http://schemas.microsoft.com/office/drawing/2014/main" id="{0CF78855-2E6F-4680-946E-FCD742E06C1A}"/>
                </a:ext>
              </a:extLst>
            </p:cNvPr>
            <p:cNvSpPr/>
            <p:nvPr/>
          </p:nvSpPr>
          <p:spPr>
            <a:xfrm rot="7200360">
              <a:off x="3179699" y="2433806"/>
              <a:ext cx="775659" cy="2676683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99;p28">
              <a:extLst>
                <a:ext uri="{FF2B5EF4-FFF2-40B4-BE49-F238E27FC236}">
                  <a16:creationId xmlns:a16="http://schemas.microsoft.com/office/drawing/2014/main" id="{8D8B5F95-4AE3-4D66-86E0-43AC9A131E05}"/>
                </a:ext>
              </a:extLst>
            </p:cNvPr>
            <p:cNvSpPr/>
            <p:nvPr/>
          </p:nvSpPr>
          <p:spPr>
            <a:xfrm>
              <a:off x="2316805" y="319697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" name="Google Shape;400;p28">
              <a:extLst>
                <a:ext uri="{FF2B5EF4-FFF2-40B4-BE49-F238E27FC236}">
                  <a16:creationId xmlns:a16="http://schemas.microsoft.com/office/drawing/2014/main" id="{574040C2-F8DD-4778-8F9C-46576226B145}"/>
                </a:ext>
              </a:extLst>
            </p:cNvPr>
            <p:cNvGrpSpPr/>
            <p:nvPr/>
          </p:nvGrpSpPr>
          <p:grpSpPr>
            <a:xfrm>
              <a:off x="2343091" y="3325866"/>
              <a:ext cx="301143" cy="95916"/>
              <a:chOff x="5581225" y="1820025"/>
              <a:chExt cx="463725" cy="147700"/>
            </a:xfrm>
          </p:grpSpPr>
          <p:sp>
            <p:nvSpPr>
              <p:cNvPr id="105" name="Google Shape;401;p28">
                <a:extLst>
                  <a:ext uri="{FF2B5EF4-FFF2-40B4-BE49-F238E27FC236}">
                    <a16:creationId xmlns:a16="http://schemas.microsoft.com/office/drawing/2014/main" id="{936CB015-E420-4695-A00F-74BD71C067E8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402;p28">
                <a:extLst>
                  <a:ext uri="{FF2B5EF4-FFF2-40B4-BE49-F238E27FC236}">
                    <a16:creationId xmlns:a16="http://schemas.microsoft.com/office/drawing/2014/main" id="{4364C047-A8A9-4BF7-92FC-45830794A9A6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403;p28">
                <a:extLst>
                  <a:ext uri="{FF2B5EF4-FFF2-40B4-BE49-F238E27FC236}">
                    <a16:creationId xmlns:a16="http://schemas.microsoft.com/office/drawing/2014/main" id="{F7622498-0418-4540-9B69-7101D86C02C6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404;p28">
                <a:extLst>
                  <a:ext uri="{FF2B5EF4-FFF2-40B4-BE49-F238E27FC236}">
                    <a16:creationId xmlns:a16="http://schemas.microsoft.com/office/drawing/2014/main" id="{6EC6CC9E-75AD-469E-9FB2-41981D99B3C0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405;p28">
                <a:extLst>
                  <a:ext uri="{FF2B5EF4-FFF2-40B4-BE49-F238E27FC236}">
                    <a16:creationId xmlns:a16="http://schemas.microsoft.com/office/drawing/2014/main" id="{089BA056-A10A-4A01-B34D-81926777F5B0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406;p28">
                <a:extLst>
                  <a:ext uri="{FF2B5EF4-FFF2-40B4-BE49-F238E27FC236}">
                    <a16:creationId xmlns:a16="http://schemas.microsoft.com/office/drawing/2014/main" id="{D1D81E48-DB93-4DC9-B61E-30F9B669855B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407;p28">
                <a:extLst>
                  <a:ext uri="{FF2B5EF4-FFF2-40B4-BE49-F238E27FC236}">
                    <a16:creationId xmlns:a16="http://schemas.microsoft.com/office/drawing/2014/main" id="{207ECDDA-5FDB-4AD6-BE07-B3A583C0ECCF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408;p28">
                <a:extLst>
                  <a:ext uri="{FF2B5EF4-FFF2-40B4-BE49-F238E27FC236}">
                    <a16:creationId xmlns:a16="http://schemas.microsoft.com/office/drawing/2014/main" id="{9E048EA0-6D4D-4455-BD58-FD47EF293A9D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409;p28">
                <a:extLst>
                  <a:ext uri="{FF2B5EF4-FFF2-40B4-BE49-F238E27FC236}">
                    <a16:creationId xmlns:a16="http://schemas.microsoft.com/office/drawing/2014/main" id="{3CC7379E-783A-4E58-AB8D-D6205EDE03FA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410;p28">
                <a:extLst>
                  <a:ext uri="{FF2B5EF4-FFF2-40B4-BE49-F238E27FC236}">
                    <a16:creationId xmlns:a16="http://schemas.microsoft.com/office/drawing/2014/main" id="{53DDDE24-3609-40F8-B3D8-BA76545E6C70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411;p28">
                <a:extLst>
                  <a:ext uri="{FF2B5EF4-FFF2-40B4-BE49-F238E27FC236}">
                    <a16:creationId xmlns:a16="http://schemas.microsoft.com/office/drawing/2014/main" id="{848EE6E8-F43D-4627-9FDA-82A0E500F6BB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412;p28">
                <a:extLst>
                  <a:ext uri="{FF2B5EF4-FFF2-40B4-BE49-F238E27FC236}">
                    <a16:creationId xmlns:a16="http://schemas.microsoft.com/office/drawing/2014/main" id="{658B39AE-7E18-4B61-B882-6B90D7C92843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413;p28">
                <a:extLst>
                  <a:ext uri="{FF2B5EF4-FFF2-40B4-BE49-F238E27FC236}">
                    <a16:creationId xmlns:a16="http://schemas.microsoft.com/office/drawing/2014/main" id="{8786F591-20FC-497E-9BC6-C76DBB8FFD13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" name="Google Shape;414;p28">
              <a:extLst>
                <a:ext uri="{FF2B5EF4-FFF2-40B4-BE49-F238E27FC236}">
                  <a16:creationId xmlns:a16="http://schemas.microsoft.com/office/drawing/2014/main" id="{5EC0A86A-CC57-4EA9-927B-2C1AA8C302CC}"/>
                </a:ext>
              </a:extLst>
            </p:cNvPr>
            <p:cNvSpPr/>
            <p:nvPr/>
          </p:nvSpPr>
          <p:spPr>
            <a:xfrm>
              <a:off x="4354930" y="333837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" name="Google Shape;415;p28">
              <a:extLst>
                <a:ext uri="{FF2B5EF4-FFF2-40B4-BE49-F238E27FC236}">
                  <a16:creationId xmlns:a16="http://schemas.microsoft.com/office/drawing/2014/main" id="{EAC7F3B4-1034-4BD4-BC9E-758D037A76A7}"/>
                </a:ext>
              </a:extLst>
            </p:cNvPr>
            <p:cNvGrpSpPr/>
            <p:nvPr/>
          </p:nvGrpSpPr>
          <p:grpSpPr>
            <a:xfrm>
              <a:off x="4381216" y="3467266"/>
              <a:ext cx="301143" cy="95916"/>
              <a:chOff x="5581225" y="1820025"/>
              <a:chExt cx="463725" cy="147700"/>
            </a:xfrm>
          </p:grpSpPr>
          <p:sp>
            <p:nvSpPr>
              <p:cNvPr id="92" name="Google Shape;416;p28">
                <a:extLst>
                  <a:ext uri="{FF2B5EF4-FFF2-40B4-BE49-F238E27FC236}">
                    <a16:creationId xmlns:a16="http://schemas.microsoft.com/office/drawing/2014/main" id="{1FEDF22B-0E72-4B31-9C54-39D1D5E178B6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417;p28">
                <a:extLst>
                  <a:ext uri="{FF2B5EF4-FFF2-40B4-BE49-F238E27FC236}">
                    <a16:creationId xmlns:a16="http://schemas.microsoft.com/office/drawing/2014/main" id="{A766ACD1-AD81-4ADE-8601-D54BFD3394E4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418;p28">
                <a:extLst>
                  <a:ext uri="{FF2B5EF4-FFF2-40B4-BE49-F238E27FC236}">
                    <a16:creationId xmlns:a16="http://schemas.microsoft.com/office/drawing/2014/main" id="{8F801446-8DB8-4CB4-A11D-F8FD186B9D9A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419;p28">
                <a:extLst>
                  <a:ext uri="{FF2B5EF4-FFF2-40B4-BE49-F238E27FC236}">
                    <a16:creationId xmlns:a16="http://schemas.microsoft.com/office/drawing/2014/main" id="{1D64FC05-1900-42CE-8B69-D285C2130BBF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420;p28">
                <a:extLst>
                  <a:ext uri="{FF2B5EF4-FFF2-40B4-BE49-F238E27FC236}">
                    <a16:creationId xmlns:a16="http://schemas.microsoft.com/office/drawing/2014/main" id="{1E48FFAB-7DCF-40A0-842B-C2FD3302BA61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421;p28">
                <a:extLst>
                  <a:ext uri="{FF2B5EF4-FFF2-40B4-BE49-F238E27FC236}">
                    <a16:creationId xmlns:a16="http://schemas.microsoft.com/office/drawing/2014/main" id="{9BCF2C07-7444-42A1-9C4D-A1F1FF802BCD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422;p28">
                <a:extLst>
                  <a:ext uri="{FF2B5EF4-FFF2-40B4-BE49-F238E27FC236}">
                    <a16:creationId xmlns:a16="http://schemas.microsoft.com/office/drawing/2014/main" id="{43286D1E-2995-4908-8725-A708E3A94980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423;p28">
                <a:extLst>
                  <a:ext uri="{FF2B5EF4-FFF2-40B4-BE49-F238E27FC236}">
                    <a16:creationId xmlns:a16="http://schemas.microsoft.com/office/drawing/2014/main" id="{981405D9-E4B7-42A3-AF26-A0134A3735FB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424;p28">
                <a:extLst>
                  <a:ext uri="{FF2B5EF4-FFF2-40B4-BE49-F238E27FC236}">
                    <a16:creationId xmlns:a16="http://schemas.microsoft.com/office/drawing/2014/main" id="{7CBC5EB0-0470-4D26-B007-9EAD410B2A29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425;p28">
                <a:extLst>
                  <a:ext uri="{FF2B5EF4-FFF2-40B4-BE49-F238E27FC236}">
                    <a16:creationId xmlns:a16="http://schemas.microsoft.com/office/drawing/2014/main" id="{C2810EC8-5D1A-4A7C-9BDA-9313FEFB4CF5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426;p28">
                <a:extLst>
                  <a:ext uri="{FF2B5EF4-FFF2-40B4-BE49-F238E27FC236}">
                    <a16:creationId xmlns:a16="http://schemas.microsoft.com/office/drawing/2014/main" id="{1634B31A-7D02-4A5C-8B03-233EE252332A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427;p28">
                <a:extLst>
                  <a:ext uri="{FF2B5EF4-FFF2-40B4-BE49-F238E27FC236}">
                    <a16:creationId xmlns:a16="http://schemas.microsoft.com/office/drawing/2014/main" id="{0848E998-F5C7-47C6-B46C-F7111E8BD6B5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428;p28">
                <a:extLst>
                  <a:ext uri="{FF2B5EF4-FFF2-40B4-BE49-F238E27FC236}">
                    <a16:creationId xmlns:a16="http://schemas.microsoft.com/office/drawing/2014/main" id="{05235E83-6286-4A5F-BE83-534151AC3569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" name="Google Shape;429;p28">
              <a:extLst>
                <a:ext uri="{FF2B5EF4-FFF2-40B4-BE49-F238E27FC236}">
                  <a16:creationId xmlns:a16="http://schemas.microsoft.com/office/drawing/2014/main" id="{0F7230C3-42E2-4FD3-8F20-5C5983C052FA}"/>
                </a:ext>
              </a:extLst>
            </p:cNvPr>
            <p:cNvSpPr/>
            <p:nvPr/>
          </p:nvSpPr>
          <p:spPr>
            <a:xfrm>
              <a:off x="3163480" y="4603504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" name="Google Shape;430;p28">
              <a:extLst>
                <a:ext uri="{FF2B5EF4-FFF2-40B4-BE49-F238E27FC236}">
                  <a16:creationId xmlns:a16="http://schemas.microsoft.com/office/drawing/2014/main" id="{C6749E36-16E7-44AF-94B0-5D9E83755D8F}"/>
                </a:ext>
              </a:extLst>
            </p:cNvPr>
            <p:cNvGrpSpPr/>
            <p:nvPr/>
          </p:nvGrpSpPr>
          <p:grpSpPr>
            <a:xfrm>
              <a:off x="3189766" y="4732391"/>
              <a:ext cx="301143" cy="95916"/>
              <a:chOff x="5581225" y="1820025"/>
              <a:chExt cx="463725" cy="147700"/>
            </a:xfrm>
          </p:grpSpPr>
          <p:sp>
            <p:nvSpPr>
              <p:cNvPr id="79" name="Google Shape;431;p28">
                <a:extLst>
                  <a:ext uri="{FF2B5EF4-FFF2-40B4-BE49-F238E27FC236}">
                    <a16:creationId xmlns:a16="http://schemas.microsoft.com/office/drawing/2014/main" id="{9468EE90-1D8C-432D-851D-8EECC2884F3A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432;p28">
                <a:extLst>
                  <a:ext uri="{FF2B5EF4-FFF2-40B4-BE49-F238E27FC236}">
                    <a16:creationId xmlns:a16="http://schemas.microsoft.com/office/drawing/2014/main" id="{9FBFE6E7-ADC9-43B0-BB2B-7296FB572366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433;p28">
                <a:extLst>
                  <a:ext uri="{FF2B5EF4-FFF2-40B4-BE49-F238E27FC236}">
                    <a16:creationId xmlns:a16="http://schemas.microsoft.com/office/drawing/2014/main" id="{A4406B45-4426-45B7-BD04-985018567292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434;p28">
                <a:extLst>
                  <a:ext uri="{FF2B5EF4-FFF2-40B4-BE49-F238E27FC236}">
                    <a16:creationId xmlns:a16="http://schemas.microsoft.com/office/drawing/2014/main" id="{0D5B8772-DE91-4EFC-A37C-BDE1555E6CFD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435;p28">
                <a:extLst>
                  <a:ext uri="{FF2B5EF4-FFF2-40B4-BE49-F238E27FC236}">
                    <a16:creationId xmlns:a16="http://schemas.microsoft.com/office/drawing/2014/main" id="{92F36E99-FACA-492E-B1A1-2E0AD152F869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436;p28">
                <a:extLst>
                  <a:ext uri="{FF2B5EF4-FFF2-40B4-BE49-F238E27FC236}">
                    <a16:creationId xmlns:a16="http://schemas.microsoft.com/office/drawing/2014/main" id="{C9E558FA-F5B5-47C6-B729-99F253E6BFFB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437;p28">
                <a:extLst>
                  <a:ext uri="{FF2B5EF4-FFF2-40B4-BE49-F238E27FC236}">
                    <a16:creationId xmlns:a16="http://schemas.microsoft.com/office/drawing/2014/main" id="{59061487-3DD3-46D0-86AB-EFE31C7E2623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438;p28">
                <a:extLst>
                  <a:ext uri="{FF2B5EF4-FFF2-40B4-BE49-F238E27FC236}">
                    <a16:creationId xmlns:a16="http://schemas.microsoft.com/office/drawing/2014/main" id="{6EC6FB83-0065-42AC-9219-4155D38B713C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439;p28">
                <a:extLst>
                  <a:ext uri="{FF2B5EF4-FFF2-40B4-BE49-F238E27FC236}">
                    <a16:creationId xmlns:a16="http://schemas.microsoft.com/office/drawing/2014/main" id="{3F214493-FCBF-43C1-83AC-6210624EACAA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440;p28">
                <a:extLst>
                  <a:ext uri="{FF2B5EF4-FFF2-40B4-BE49-F238E27FC236}">
                    <a16:creationId xmlns:a16="http://schemas.microsoft.com/office/drawing/2014/main" id="{9D5633BD-9803-4AE0-A6B5-6F60C36995CE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441;p28">
                <a:extLst>
                  <a:ext uri="{FF2B5EF4-FFF2-40B4-BE49-F238E27FC236}">
                    <a16:creationId xmlns:a16="http://schemas.microsoft.com/office/drawing/2014/main" id="{C36F3B45-B3D8-4421-8E54-57D14A9D975A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442;p28">
                <a:extLst>
                  <a:ext uri="{FF2B5EF4-FFF2-40B4-BE49-F238E27FC236}">
                    <a16:creationId xmlns:a16="http://schemas.microsoft.com/office/drawing/2014/main" id="{C00009D6-78BC-4909-8151-A1E59F9C72C5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443;p28">
                <a:extLst>
                  <a:ext uri="{FF2B5EF4-FFF2-40B4-BE49-F238E27FC236}">
                    <a16:creationId xmlns:a16="http://schemas.microsoft.com/office/drawing/2014/main" id="{0C4415E6-6823-40BD-95C8-793242186E75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" name="Google Shape;444;p28">
              <a:extLst>
                <a:ext uri="{FF2B5EF4-FFF2-40B4-BE49-F238E27FC236}">
                  <a16:creationId xmlns:a16="http://schemas.microsoft.com/office/drawing/2014/main" id="{8AC08969-4934-40CC-81E5-676D4592AC90}"/>
                </a:ext>
              </a:extLst>
            </p:cNvPr>
            <p:cNvSpPr/>
            <p:nvPr/>
          </p:nvSpPr>
          <p:spPr>
            <a:xfrm rot="367083">
              <a:off x="3328261" y="3532838"/>
              <a:ext cx="478525" cy="478525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" name="Google Shape;445;p28">
              <a:extLst>
                <a:ext uri="{FF2B5EF4-FFF2-40B4-BE49-F238E27FC236}">
                  <a16:creationId xmlns:a16="http://schemas.microsoft.com/office/drawing/2014/main" id="{C5B2A1ED-5BF2-46EE-99EF-1C7AA4D65F3F}"/>
                </a:ext>
              </a:extLst>
            </p:cNvPr>
            <p:cNvGrpSpPr/>
            <p:nvPr/>
          </p:nvGrpSpPr>
          <p:grpSpPr>
            <a:xfrm>
              <a:off x="3390682" y="3715768"/>
              <a:ext cx="353683" cy="112666"/>
              <a:chOff x="5581225" y="1820025"/>
              <a:chExt cx="463725" cy="147700"/>
            </a:xfrm>
          </p:grpSpPr>
          <p:sp>
            <p:nvSpPr>
              <p:cNvPr id="66" name="Google Shape;446;p28">
                <a:extLst>
                  <a:ext uri="{FF2B5EF4-FFF2-40B4-BE49-F238E27FC236}">
                    <a16:creationId xmlns:a16="http://schemas.microsoft.com/office/drawing/2014/main" id="{23540430-5F3E-495D-B92E-2671CC1C5416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447;p28">
                <a:extLst>
                  <a:ext uri="{FF2B5EF4-FFF2-40B4-BE49-F238E27FC236}">
                    <a16:creationId xmlns:a16="http://schemas.microsoft.com/office/drawing/2014/main" id="{A4B99563-4DCE-4A85-A567-EC27CF2D9705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448;p28">
                <a:extLst>
                  <a:ext uri="{FF2B5EF4-FFF2-40B4-BE49-F238E27FC236}">
                    <a16:creationId xmlns:a16="http://schemas.microsoft.com/office/drawing/2014/main" id="{992A0FC1-460C-4F1E-809B-8D34EADA9DAE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449;p28">
                <a:extLst>
                  <a:ext uri="{FF2B5EF4-FFF2-40B4-BE49-F238E27FC236}">
                    <a16:creationId xmlns:a16="http://schemas.microsoft.com/office/drawing/2014/main" id="{4F2AF3A2-F8D3-4709-B4FB-F67F8BF9ED97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450;p28">
                <a:extLst>
                  <a:ext uri="{FF2B5EF4-FFF2-40B4-BE49-F238E27FC236}">
                    <a16:creationId xmlns:a16="http://schemas.microsoft.com/office/drawing/2014/main" id="{47E0D6A1-FFD2-4E81-BD10-01B7786DF3AF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451;p28">
                <a:extLst>
                  <a:ext uri="{FF2B5EF4-FFF2-40B4-BE49-F238E27FC236}">
                    <a16:creationId xmlns:a16="http://schemas.microsoft.com/office/drawing/2014/main" id="{35DD9DA2-D5AC-4465-BB3C-FAF79561677E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452;p28">
                <a:extLst>
                  <a:ext uri="{FF2B5EF4-FFF2-40B4-BE49-F238E27FC236}">
                    <a16:creationId xmlns:a16="http://schemas.microsoft.com/office/drawing/2014/main" id="{D5D2DBB4-3741-4B77-9446-B36CD0D365DC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453;p28">
                <a:extLst>
                  <a:ext uri="{FF2B5EF4-FFF2-40B4-BE49-F238E27FC236}">
                    <a16:creationId xmlns:a16="http://schemas.microsoft.com/office/drawing/2014/main" id="{958D4BC0-ADEA-4D8F-9D34-0D4EAA0D7326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454;p28">
                <a:extLst>
                  <a:ext uri="{FF2B5EF4-FFF2-40B4-BE49-F238E27FC236}">
                    <a16:creationId xmlns:a16="http://schemas.microsoft.com/office/drawing/2014/main" id="{10D2BBC7-28FD-4468-90C5-4FA06EFF346F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455;p28">
                <a:extLst>
                  <a:ext uri="{FF2B5EF4-FFF2-40B4-BE49-F238E27FC236}">
                    <a16:creationId xmlns:a16="http://schemas.microsoft.com/office/drawing/2014/main" id="{17529B0D-E8F9-4AC0-9A92-3F160ADC2EED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456;p28">
                <a:extLst>
                  <a:ext uri="{FF2B5EF4-FFF2-40B4-BE49-F238E27FC236}">
                    <a16:creationId xmlns:a16="http://schemas.microsoft.com/office/drawing/2014/main" id="{A3DF9D1F-A573-40C1-B9DC-B314CFF67E66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457;p28">
                <a:extLst>
                  <a:ext uri="{FF2B5EF4-FFF2-40B4-BE49-F238E27FC236}">
                    <a16:creationId xmlns:a16="http://schemas.microsoft.com/office/drawing/2014/main" id="{914CA921-2285-42E4-A45D-98757E4AB7BC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458;p28">
                <a:extLst>
                  <a:ext uri="{FF2B5EF4-FFF2-40B4-BE49-F238E27FC236}">
                    <a16:creationId xmlns:a16="http://schemas.microsoft.com/office/drawing/2014/main" id="{71402C83-6961-4D79-A7D4-2E119CF4DE88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2" grpId="0"/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A2A">
            <a:alpha val="10270"/>
          </a:srgbClr>
        </a:solidFill>
        <a:effectLst/>
      </p:bgPr>
    </p:bg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46"/>
          <p:cNvSpPr/>
          <p:nvPr/>
        </p:nvSpPr>
        <p:spPr>
          <a:xfrm>
            <a:off x="4611012" y="1953971"/>
            <a:ext cx="710989" cy="69488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29" name="Google Shape;529;p46"/>
          <p:cNvSpPr/>
          <p:nvPr/>
        </p:nvSpPr>
        <p:spPr>
          <a:xfrm rot="10800000" flipH="1">
            <a:off x="4599248" y="3523990"/>
            <a:ext cx="710989" cy="69488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30" name="Google Shape;530;p46"/>
          <p:cNvSpPr/>
          <p:nvPr/>
        </p:nvSpPr>
        <p:spPr>
          <a:xfrm>
            <a:off x="938787" y="1953971"/>
            <a:ext cx="710989" cy="69488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31" name="Google Shape;531;p46"/>
          <p:cNvSpPr/>
          <p:nvPr/>
        </p:nvSpPr>
        <p:spPr>
          <a:xfrm rot="10800000" flipH="1">
            <a:off x="936249" y="3523990"/>
            <a:ext cx="710989" cy="69488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32" name="Google Shape;532;p46"/>
          <p:cNvSpPr txBox="1">
            <a:spLocks noGrp="1"/>
          </p:cNvSpPr>
          <p:nvPr>
            <p:ph type="title" idx="2"/>
          </p:nvPr>
        </p:nvSpPr>
        <p:spPr>
          <a:xfrm rot="1545">
            <a:off x="4627140" y="2085343"/>
            <a:ext cx="667500" cy="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/>
              <a:t>03</a:t>
            </a:r>
            <a:endParaRPr sz="3600" b="1" dirty="0"/>
          </a:p>
        </p:txBody>
      </p:sp>
      <p:sp>
        <p:nvSpPr>
          <p:cNvPr id="537" name="Google Shape;537;p46"/>
          <p:cNvSpPr txBox="1">
            <a:spLocks noGrp="1"/>
          </p:cNvSpPr>
          <p:nvPr>
            <p:ph type="title" idx="6"/>
          </p:nvPr>
        </p:nvSpPr>
        <p:spPr>
          <a:xfrm rot="1545">
            <a:off x="4620993" y="3707914"/>
            <a:ext cx="6675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 b="1" dirty="0"/>
              <a:t>04</a:t>
            </a:r>
            <a:endParaRPr sz="3600" b="1" dirty="0"/>
          </a:p>
        </p:txBody>
      </p:sp>
      <p:sp>
        <p:nvSpPr>
          <p:cNvPr id="541" name="Google Shape;541;p46"/>
          <p:cNvSpPr txBox="1">
            <a:spLocks noGrp="1"/>
          </p:cNvSpPr>
          <p:nvPr>
            <p:ph type="title" idx="9"/>
          </p:nvPr>
        </p:nvSpPr>
        <p:spPr>
          <a:xfrm rot="1538">
            <a:off x="972684" y="2104553"/>
            <a:ext cx="670500" cy="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/>
              <a:t>01</a:t>
            </a:r>
            <a:endParaRPr sz="3600" b="1" dirty="0"/>
          </a:p>
        </p:txBody>
      </p:sp>
      <p:sp>
        <p:nvSpPr>
          <p:cNvPr id="542" name="Google Shape;542;p46"/>
          <p:cNvSpPr txBox="1">
            <a:spLocks noGrp="1"/>
          </p:cNvSpPr>
          <p:nvPr>
            <p:ph type="title" idx="13"/>
          </p:nvPr>
        </p:nvSpPr>
        <p:spPr>
          <a:xfrm rot="3107">
            <a:off x="984796" y="3675985"/>
            <a:ext cx="663900" cy="3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 b="1" dirty="0"/>
              <a:t>02</a:t>
            </a:r>
            <a:endParaRPr sz="3600" b="1" dirty="0"/>
          </a:p>
        </p:txBody>
      </p:sp>
      <p:grpSp>
        <p:nvGrpSpPr>
          <p:cNvPr id="545" name="Google Shape;545;p46"/>
          <p:cNvGrpSpPr/>
          <p:nvPr/>
        </p:nvGrpSpPr>
        <p:grpSpPr>
          <a:xfrm>
            <a:off x="6758450" y="493988"/>
            <a:ext cx="339775" cy="728413"/>
            <a:chOff x="7941975" y="230788"/>
            <a:chExt cx="339775" cy="728413"/>
          </a:xfrm>
        </p:grpSpPr>
        <p:sp>
          <p:nvSpPr>
            <p:cNvPr id="546" name="Google Shape;546;p46"/>
            <p:cNvSpPr/>
            <p:nvPr/>
          </p:nvSpPr>
          <p:spPr>
            <a:xfrm>
              <a:off x="7941975" y="230800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FFFDFE"/>
            </a:solidFill>
            <a:ln w="1143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6"/>
            <p:cNvSpPr/>
            <p:nvPr/>
          </p:nvSpPr>
          <p:spPr>
            <a:xfrm>
              <a:off x="7941975" y="230788"/>
              <a:ext cx="339775" cy="728400"/>
            </a:xfrm>
            <a:custGeom>
              <a:avLst/>
              <a:gdLst/>
              <a:ahLst/>
              <a:cxnLst/>
              <a:rect l="l" t="t" r="r" b="b"/>
              <a:pathLst>
                <a:path w="13591" h="29136" extrusionOk="0">
                  <a:moveTo>
                    <a:pt x="6296" y="677"/>
                  </a:moveTo>
                  <a:cubicBezTo>
                    <a:pt x="6442" y="677"/>
                    <a:pt x="6590" y="696"/>
                    <a:pt x="6728" y="747"/>
                  </a:cubicBezTo>
                  <a:cubicBezTo>
                    <a:pt x="7243" y="856"/>
                    <a:pt x="7758" y="964"/>
                    <a:pt x="8247" y="1100"/>
                  </a:cubicBezTo>
                  <a:cubicBezTo>
                    <a:pt x="9169" y="1371"/>
                    <a:pt x="10091" y="1642"/>
                    <a:pt x="11013" y="1914"/>
                  </a:cubicBezTo>
                  <a:cubicBezTo>
                    <a:pt x="11203" y="1995"/>
                    <a:pt x="11393" y="2076"/>
                    <a:pt x="11610" y="2158"/>
                  </a:cubicBezTo>
                  <a:cubicBezTo>
                    <a:pt x="11393" y="2890"/>
                    <a:pt x="11176" y="3623"/>
                    <a:pt x="10878" y="4355"/>
                  </a:cubicBezTo>
                  <a:cubicBezTo>
                    <a:pt x="10010" y="4219"/>
                    <a:pt x="9142" y="4056"/>
                    <a:pt x="8301" y="3839"/>
                  </a:cubicBezTo>
                  <a:cubicBezTo>
                    <a:pt x="7433" y="3650"/>
                    <a:pt x="6592" y="3487"/>
                    <a:pt x="5751" y="3243"/>
                  </a:cubicBezTo>
                  <a:cubicBezTo>
                    <a:pt x="5751" y="2375"/>
                    <a:pt x="5860" y="1534"/>
                    <a:pt x="6050" y="693"/>
                  </a:cubicBezTo>
                  <a:cubicBezTo>
                    <a:pt x="6129" y="683"/>
                    <a:pt x="6212" y="677"/>
                    <a:pt x="6296" y="677"/>
                  </a:cubicBezTo>
                  <a:close/>
                  <a:moveTo>
                    <a:pt x="3066" y="3460"/>
                  </a:moveTo>
                  <a:cubicBezTo>
                    <a:pt x="3174" y="3487"/>
                    <a:pt x="3283" y="3487"/>
                    <a:pt x="3364" y="3514"/>
                  </a:cubicBezTo>
                  <a:lnTo>
                    <a:pt x="12586" y="5494"/>
                  </a:lnTo>
                  <a:cubicBezTo>
                    <a:pt x="12641" y="5521"/>
                    <a:pt x="12695" y="5548"/>
                    <a:pt x="12749" y="5575"/>
                  </a:cubicBezTo>
                  <a:cubicBezTo>
                    <a:pt x="12586" y="6335"/>
                    <a:pt x="12424" y="7121"/>
                    <a:pt x="12261" y="7908"/>
                  </a:cubicBezTo>
                  <a:cubicBezTo>
                    <a:pt x="8952" y="7474"/>
                    <a:pt x="5751" y="6850"/>
                    <a:pt x="2524" y="6335"/>
                  </a:cubicBezTo>
                  <a:cubicBezTo>
                    <a:pt x="2578" y="5358"/>
                    <a:pt x="2768" y="4382"/>
                    <a:pt x="3066" y="3460"/>
                  </a:cubicBezTo>
                  <a:close/>
                  <a:moveTo>
                    <a:pt x="5399" y="7610"/>
                  </a:moveTo>
                  <a:lnTo>
                    <a:pt x="9413" y="8261"/>
                  </a:lnTo>
                  <a:cubicBezTo>
                    <a:pt x="9440" y="8803"/>
                    <a:pt x="9223" y="9319"/>
                    <a:pt x="8843" y="9644"/>
                  </a:cubicBezTo>
                  <a:cubicBezTo>
                    <a:pt x="8708" y="9752"/>
                    <a:pt x="8545" y="9807"/>
                    <a:pt x="8382" y="9807"/>
                  </a:cubicBezTo>
                  <a:cubicBezTo>
                    <a:pt x="8295" y="9815"/>
                    <a:pt x="8207" y="9818"/>
                    <a:pt x="8121" y="9818"/>
                  </a:cubicBezTo>
                  <a:cubicBezTo>
                    <a:pt x="7911" y="9818"/>
                    <a:pt x="7706" y="9799"/>
                    <a:pt x="7514" y="9780"/>
                  </a:cubicBezTo>
                  <a:cubicBezTo>
                    <a:pt x="7107" y="9725"/>
                    <a:pt x="6728" y="9617"/>
                    <a:pt x="6375" y="9508"/>
                  </a:cubicBezTo>
                  <a:cubicBezTo>
                    <a:pt x="5589" y="9264"/>
                    <a:pt x="5236" y="8776"/>
                    <a:pt x="5344" y="7989"/>
                  </a:cubicBezTo>
                  <a:cubicBezTo>
                    <a:pt x="5372" y="7881"/>
                    <a:pt x="5399" y="7772"/>
                    <a:pt x="5399" y="7610"/>
                  </a:cubicBezTo>
                  <a:close/>
                  <a:moveTo>
                    <a:pt x="3717" y="7284"/>
                  </a:moveTo>
                  <a:lnTo>
                    <a:pt x="4639" y="7447"/>
                  </a:lnTo>
                  <a:lnTo>
                    <a:pt x="4639" y="8098"/>
                  </a:lnTo>
                  <a:cubicBezTo>
                    <a:pt x="4612" y="8505"/>
                    <a:pt x="4721" y="8912"/>
                    <a:pt x="4883" y="9264"/>
                  </a:cubicBezTo>
                  <a:cubicBezTo>
                    <a:pt x="5073" y="9644"/>
                    <a:pt x="5399" y="9915"/>
                    <a:pt x="5778" y="10078"/>
                  </a:cubicBezTo>
                  <a:cubicBezTo>
                    <a:pt x="6375" y="10322"/>
                    <a:pt x="6999" y="10485"/>
                    <a:pt x="7623" y="10539"/>
                  </a:cubicBezTo>
                  <a:cubicBezTo>
                    <a:pt x="7746" y="10550"/>
                    <a:pt x="7865" y="10557"/>
                    <a:pt x="7982" y="10557"/>
                  </a:cubicBezTo>
                  <a:cubicBezTo>
                    <a:pt x="8146" y="10557"/>
                    <a:pt x="8305" y="10544"/>
                    <a:pt x="8464" y="10512"/>
                  </a:cubicBezTo>
                  <a:cubicBezTo>
                    <a:pt x="9087" y="10403"/>
                    <a:pt x="9603" y="10024"/>
                    <a:pt x="9874" y="9454"/>
                  </a:cubicBezTo>
                  <a:cubicBezTo>
                    <a:pt x="10037" y="9102"/>
                    <a:pt x="10172" y="8776"/>
                    <a:pt x="10335" y="8423"/>
                  </a:cubicBezTo>
                  <a:lnTo>
                    <a:pt x="10552" y="8423"/>
                  </a:lnTo>
                  <a:cubicBezTo>
                    <a:pt x="10606" y="8423"/>
                    <a:pt x="10688" y="8451"/>
                    <a:pt x="10769" y="8478"/>
                  </a:cubicBezTo>
                  <a:cubicBezTo>
                    <a:pt x="10769" y="8532"/>
                    <a:pt x="10796" y="8586"/>
                    <a:pt x="10796" y="8640"/>
                  </a:cubicBezTo>
                  <a:cubicBezTo>
                    <a:pt x="10552" y="10241"/>
                    <a:pt x="10335" y="11868"/>
                    <a:pt x="10037" y="13441"/>
                  </a:cubicBezTo>
                  <a:cubicBezTo>
                    <a:pt x="9467" y="16452"/>
                    <a:pt x="8843" y="19463"/>
                    <a:pt x="8111" y="22446"/>
                  </a:cubicBezTo>
                  <a:cubicBezTo>
                    <a:pt x="7867" y="23558"/>
                    <a:pt x="7514" y="24643"/>
                    <a:pt x="7107" y="25728"/>
                  </a:cubicBezTo>
                  <a:cubicBezTo>
                    <a:pt x="6890" y="26271"/>
                    <a:pt x="6619" y="26813"/>
                    <a:pt x="6321" y="27302"/>
                  </a:cubicBezTo>
                  <a:cubicBezTo>
                    <a:pt x="5968" y="27925"/>
                    <a:pt x="5317" y="28332"/>
                    <a:pt x="4585" y="28359"/>
                  </a:cubicBezTo>
                  <a:cubicBezTo>
                    <a:pt x="4487" y="28369"/>
                    <a:pt x="4389" y="28374"/>
                    <a:pt x="4291" y="28374"/>
                  </a:cubicBezTo>
                  <a:cubicBezTo>
                    <a:pt x="3545" y="28374"/>
                    <a:pt x="2800" y="28103"/>
                    <a:pt x="2225" y="27600"/>
                  </a:cubicBezTo>
                  <a:cubicBezTo>
                    <a:pt x="1873" y="27329"/>
                    <a:pt x="1628" y="26976"/>
                    <a:pt x="1466" y="26596"/>
                  </a:cubicBezTo>
                  <a:cubicBezTo>
                    <a:pt x="1357" y="26271"/>
                    <a:pt x="1249" y="25973"/>
                    <a:pt x="1140" y="25647"/>
                  </a:cubicBezTo>
                  <a:cubicBezTo>
                    <a:pt x="788" y="24698"/>
                    <a:pt x="706" y="23667"/>
                    <a:pt x="869" y="22636"/>
                  </a:cubicBezTo>
                  <a:cubicBezTo>
                    <a:pt x="1059" y="21253"/>
                    <a:pt x="1276" y="19897"/>
                    <a:pt x="1493" y="18541"/>
                  </a:cubicBezTo>
                  <a:cubicBezTo>
                    <a:pt x="2117" y="14906"/>
                    <a:pt x="2822" y="11271"/>
                    <a:pt x="3608" y="7664"/>
                  </a:cubicBezTo>
                  <a:cubicBezTo>
                    <a:pt x="3636" y="7555"/>
                    <a:pt x="3663" y="7447"/>
                    <a:pt x="3717" y="7284"/>
                  </a:cubicBezTo>
                  <a:close/>
                  <a:moveTo>
                    <a:pt x="6085" y="1"/>
                  </a:moveTo>
                  <a:cubicBezTo>
                    <a:pt x="5779" y="1"/>
                    <a:pt x="5501" y="248"/>
                    <a:pt x="5453" y="558"/>
                  </a:cubicBezTo>
                  <a:cubicBezTo>
                    <a:pt x="5399" y="693"/>
                    <a:pt x="5372" y="802"/>
                    <a:pt x="5372" y="937"/>
                  </a:cubicBezTo>
                  <a:cubicBezTo>
                    <a:pt x="5290" y="1561"/>
                    <a:pt x="5182" y="2185"/>
                    <a:pt x="5100" y="2809"/>
                  </a:cubicBezTo>
                  <a:cubicBezTo>
                    <a:pt x="5073" y="2890"/>
                    <a:pt x="5046" y="2999"/>
                    <a:pt x="5019" y="3107"/>
                  </a:cubicBezTo>
                  <a:cubicBezTo>
                    <a:pt x="4422" y="2972"/>
                    <a:pt x="3853" y="2863"/>
                    <a:pt x="3283" y="2755"/>
                  </a:cubicBezTo>
                  <a:cubicBezTo>
                    <a:pt x="3126" y="2729"/>
                    <a:pt x="2998" y="2714"/>
                    <a:pt x="2892" y="2714"/>
                  </a:cubicBezTo>
                  <a:cubicBezTo>
                    <a:pt x="2541" y="2714"/>
                    <a:pt x="2432" y="2878"/>
                    <a:pt x="2307" y="3378"/>
                  </a:cubicBezTo>
                  <a:cubicBezTo>
                    <a:pt x="2117" y="4165"/>
                    <a:pt x="1981" y="4952"/>
                    <a:pt x="1818" y="5765"/>
                  </a:cubicBezTo>
                  <a:cubicBezTo>
                    <a:pt x="1791" y="5955"/>
                    <a:pt x="1764" y="6118"/>
                    <a:pt x="1764" y="6308"/>
                  </a:cubicBezTo>
                  <a:cubicBezTo>
                    <a:pt x="1737" y="6742"/>
                    <a:pt x="1873" y="6904"/>
                    <a:pt x="2307" y="7013"/>
                  </a:cubicBezTo>
                  <a:cubicBezTo>
                    <a:pt x="2496" y="7067"/>
                    <a:pt x="2713" y="7094"/>
                    <a:pt x="2985" y="7149"/>
                  </a:cubicBezTo>
                  <a:cubicBezTo>
                    <a:pt x="2822" y="7881"/>
                    <a:pt x="2659" y="8559"/>
                    <a:pt x="2524" y="9210"/>
                  </a:cubicBezTo>
                  <a:cubicBezTo>
                    <a:pt x="1764" y="12899"/>
                    <a:pt x="1059" y="16588"/>
                    <a:pt x="435" y="20304"/>
                  </a:cubicBezTo>
                  <a:cubicBezTo>
                    <a:pt x="299" y="21226"/>
                    <a:pt x="164" y="22175"/>
                    <a:pt x="109" y="23097"/>
                  </a:cubicBezTo>
                  <a:cubicBezTo>
                    <a:pt x="1" y="24426"/>
                    <a:pt x="218" y="25756"/>
                    <a:pt x="815" y="26922"/>
                  </a:cubicBezTo>
                  <a:cubicBezTo>
                    <a:pt x="1167" y="27708"/>
                    <a:pt x="1791" y="28332"/>
                    <a:pt x="2578" y="28685"/>
                  </a:cubicBezTo>
                  <a:cubicBezTo>
                    <a:pt x="3012" y="28875"/>
                    <a:pt x="3473" y="29010"/>
                    <a:pt x="3961" y="29092"/>
                  </a:cubicBezTo>
                  <a:cubicBezTo>
                    <a:pt x="4128" y="29121"/>
                    <a:pt x="4295" y="29136"/>
                    <a:pt x="4460" y="29136"/>
                  </a:cubicBezTo>
                  <a:cubicBezTo>
                    <a:pt x="5504" y="29136"/>
                    <a:pt x="6484" y="28560"/>
                    <a:pt x="6999" y="27600"/>
                  </a:cubicBezTo>
                  <a:cubicBezTo>
                    <a:pt x="7379" y="26949"/>
                    <a:pt x="7677" y="26271"/>
                    <a:pt x="7948" y="25539"/>
                  </a:cubicBezTo>
                  <a:cubicBezTo>
                    <a:pt x="8355" y="24291"/>
                    <a:pt x="8735" y="23016"/>
                    <a:pt x="9033" y="21714"/>
                  </a:cubicBezTo>
                  <a:cubicBezTo>
                    <a:pt x="10064" y="17537"/>
                    <a:pt x="10905" y="13306"/>
                    <a:pt x="11529" y="9047"/>
                  </a:cubicBezTo>
                  <a:cubicBezTo>
                    <a:pt x="11529" y="8912"/>
                    <a:pt x="11583" y="8776"/>
                    <a:pt x="11610" y="8613"/>
                  </a:cubicBezTo>
                  <a:cubicBezTo>
                    <a:pt x="11791" y="8613"/>
                    <a:pt x="11960" y="8625"/>
                    <a:pt x="12116" y="8625"/>
                  </a:cubicBezTo>
                  <a:cubicBezTo>
                    <a:pt x="12195" y="8625"/>
                    <a:pt x="12270" y="8622"/>
                    <a:pt x="12342" y="8613"/>
                  </a:cubicBezTo>
                  <a:cubicBezTo>
                    <a:pt x="12803" y="8586"/>
                    <a:pt x="12885" y="8532"/>
                    <a:pt x="12966" y="8071"/>
                  </a:cubicBezTo>
                  <a:cubicBezTo>
                    <a:pt x="13156" y="7257"/>
                    <a:pt x="13319" y="6443"/>
                    <a:pt x="13482" y="5630"/>
                  </a:cubicBezTo>
                  <a:cubicBezTo>
                    <a:pt x="13590" y="5223"/>
                    <a:pt x="13509" y="5114"/>
                    <a:pt x="13129" y="4952"/>
                  </a:cubicBezTo>
                  <a:cubicBezTo>
                    <a:pt x="12831" y="4843"/>
                    <a:pt x="12478" y="4762"/>
                    <a:pt x="12180" y="4680"/>
                  </a:cubicBezTo>
                  <a:lnTo>
                    <a:pt x="11637" y="4518"/>
                  </a:lnTo>
                  <a:cubicBezTo>
                    <a:pt x="11691" y="4273"/>
                    <a:pt x="11746" y="4084"/>
                    <a:pt x="11800" y="3894"/>
                  </a:cubicBezTo>
                  <a:cubicBezTo>
                    <a:pt x="11936" y="3351"/>
                    <a:pt x="12098" y="2809"/>
                    <a:pt x="12234" y="2239"/>
                  </a:cubicBezTo>
                  <a:cubicBezTo>
                    <a:pt x="12315" y="1859"/>
                    <a:pt x="12207" y="1697"/>
                    <a:pt x="11881" y="1534"/>
                  </a:cubicBezTo>
                  <a:cubicBezTo>
                    <a:pt x="11746" y="1453"/>
                    <a:pt x="11610" y="1398"/>
                    <a:pt x="11474" y="1371"/>
                  </a:cubicBezTo>
                  <a:cubicBezTo>
                    <a:pt x="10145" y="964"/>
                    <a:pt x="8816" y="558"/>
                    <a:pt x="7487" y="205"/>
                  </a:cubicBezTo>
                  <a:cubicBezTo>
                    <a:pt x="7053" y="96"/>
                    <a:pt x="6646" y="42"/>
                    <a:pt x="6212" y="15"/>
                  </a:cubicBezTo>
                  <a:cubicBezTo>
                    <a:pt x="6170" y="5"/>
                    <a:pt x="6127" y="1"/>
                    <a:pt x="608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6"/>
            <p:cNvSpPr/>
            <p:nvPr/>
          </p:nvSpPr>
          <p:spPr>
            <a:xfrm>
              <a:off x="7959625" y="412888"/>
              <a:ext cx="252275" cy="527250"/>
            </a:xfrm>
            <a:custGeom>
              <a:avLst/>
              <a:gdLst/>
              <a:ahLst/>
              <a:cxnLst/>
              <a:rect l="l" t="t" r="r" b="b"/>
              <a:pathLst>
                <a:path w="10091" h="21090" extrusionOk="0">
                  <a:moveTo>
                    <a:pt x="3011" y="0"/>
                  </a:moveTo>
                  <a:cubicBezTo>
                    <a:pt x="2957" y="163"/>
                    <a:pt x="2930" y="271"/>
                    <a:pt x="2902" y="380"/>
                  </a:cubicBezTo>
                  <a:cubicBezTo>
                    <a:pt x="2116" y="3987"/>
                    <a:pt x="1411" y="7622"/>
                    <a:pt x="787" y="11257"/>
                  </a:cubicBezTo>
                  <a:cubicBezTo>
                    <a:pt x="570" y="12613"/>
                    <a:pt x="353" y="13969"/>
                    <a:pt x="163" y="15352"/>
                  </a:cubicBezTo>
                  <a:cubicBezTo>
                    <a:pt x="0" y="16383"/>
                    <a:pt x="82" y="17414"/>
                    <a:pt x="434" y="18363"/>
                  </a:cubicBezTo>
                  <a:cubicBezTo>
                    <a:pt x="543" y="18689"/>
                    <a:pt x="651" y="18987"/>
                    <a:pt x="760" y="19312"/>
                  </a:cubicBezTo>
                  <a:cubicBezTo>
                    <a:pt x="922" y="19692"/>
                    <a:pt x="1167" y="20045"/>
                    <a:pt x="1519" y="20316"/>
                  </a:cubicBezTo>
                  <a:cubicBezTo>
                    <a:pt x="2094" y="20819"/>
                    <a:pt x="2839" y="21090"/>
                    <a:pt x="3585" y="21090"/>
                  </a:cubicBezTo>
                  <a:cubicBezTo>
                    <a:pt x="3683" y="21090"/>
                    <a:pt x="3781" y="21085"/>
                    <a:pt x="3879" y="21075"/>
                  </a:cubicBezTo>
                  <a:cubicBezTo>
                    <a:pt x="4611" y="21048"/>
                    <a:pt x="5262" y="20641"/>
                    <a:pt x="5615" y="20018"/>
                  </a:cubicBezTo>
                  <a:cubicBezTo>
                    <a:pt x="5913" y="19529"/>
                    <a:pt x="6184" y="18987"/>
                    <a:pt x="6401" y="18444"/>
                  </a:cubicBezTo>
                  <a:cubicBezTo>
                    <a:pt x="6808" y="17359"/>
                    <a:pt x="7161" y="16274"/>
                    <a:pt x="7405" y="15162"/>
                  </a:cubicBezTo>
                  <a:cubicBezTo>
                    <a:pt x="8137" y="12179"/>
                    <a:pt x="8761" y="9168"/>
                    <a:pt x="9331" y="6157"/>
                  </a:cubicBezTo>
                  <a:cubicBezTo>
                    <a:pt x="9629" y="4584"/>
                    <a:pt x="9846" y="2957"/>
                    <a:pt x="10090" y="1356"/>
                  </a:cubicBezTo>
                  <a:cubicBezTo>
                    <a:pt x="10090" y="1302"/>
                    <a:pt x="10063" y="1248"/>
                    <a:pt x="10063" y="1194"/>
                  </a:cubicBezTo>
                  <a:cubicBezTo>
                    <a:pt x="9982" y="1167"/>
                    <a:pt x="9900" y="1139"/>
                    <a:pt x="9846" y="1139"/>
                  </a:cubicBezTo>
                  <a:lnTo>
                    <a:pt x="9629" y="1139"/>
                  </a:lnTo>
                  <a:cubicBezTo>
                    <a:pt x="9466" y="1492"/>
                    <a:pt x="9331" y="1818"/>
                    <a:pt x="9168" y="2170"/>
                  </a:cubicBezTo>
                  <a:cubicBezTo>
                    <a:pt x="8897" y="2740"/>
                    <a:pt x="8381" y="3119"/>
                    <a:pt x="7758" y="3228"/>
                  </a:cubicBezTo>
                  <a:cubicBezTo>
                    <a:pt x="7599" y="3260"/>
                    <a:pt x="7440" y="3273"/>
                    <a:pt x="7276" y="3273"/>
                  </a:cubicBezTo>
                  <a:cubicBezTo>
                    <a:pt x="7159" y="3273"/>
                    <a:pt x="7040" y="3266"/>
                    <a:pt x="6917" y="3255"/>
                  </a:cubicBezTo>
                  <a:cubicBezTo>
                    <a:pt x="6293" y="3201"/>
                    <a:pt x="5669" y="3038"/>
                    <a:pt x="5072" y="2794"/>
                  </a:cubicBezTo>
                  <a:cubicBezTo>
                    <a:pt x="4693" y="2631"/>
                    <a:pt x="4367" y="2360"/>
                    <a:pt x="4177" y="1980"/>
                  </a:cubicBezTo>
                  <a:cubicBezTo>
                    <a:pt x="4015" y="1628"/>
                    <a:pt x="3906" y="1221"/>
                    <a:pt x="3933" y="814"/>
                  </a:cubicBezTo>
                  <a:lnTo>
                    <a:pt x="3933" y="163"/>
                  </a:lnTo>
                  <a:lnTo>
                    <a:pt x="3011" y="0"/>
                  </a:ln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6"/>
            <p:cNvSpPr/>
            <p:nvPr/>
          </p:nvSpPr>
          <p:spPr>
            <a:xfrm>
              <a:off x="8005050" y="317263"/>
              <a:ext cx="255675" cy="110550"/>
            </a:xfrm>
            <a:custGeom>
              <a:avLst/>
              <a:gdLst/>
              <a:ahLst/>
              <a:cxnLst/>
              <a:rect l="l" t="t" r="r" b="b"/>
              <a:pathLst>
                <a:path w="10227" h="4422" extrusionOk="0">
                  <a:moveTo>
                    <a:pt x="543" y="1"/>
                  </a:moveTo>
                  <a:cubicBezTo>
                    <a:pt x="245" y="923"/>
                    <a:pt x="55" y="1872"/>
                    <a:pt x="1" y="2849"/>
                  </a:cubicBezTo>
                  <a:cubicBezTo>
                    <a:pt x="3228" y="3391"/>
                    <a:pt x="6429" y="4015"/>
                    <a:pt x="9738" y="4422"/>
                  </a:cubicBezTo>
                  <a:cubicBezTo>
                    <a:pt x="9901" y="3662"/>
                    <a:pt x="10063" y="2876"/>
                    <a:pt x="10226" y="2116"/>
                  </a:cubicBezTo>
                  <a:cubicBezTo>
                    <a:pt x="10172" y="2062"/>
                    <a:pt x="10118" y="2035"/>
                    <a:pt x="10063" y="2035"/>
                  </a:cubicBezTo>
                  <a:lnTo>
                    <a:pt x="841" y="28"/>
                  </a:lnTo>
                  <a:cubicBezTo>
                    <a:pt x="760" y="28"/>
                    <a:pt x="651" y="1"/>
                    <a:pt x="543" y="1"/>
                  </a:cubicBezTo>
                  <a:close/>
                </a:path>
              </a:pathLst>
            </a:custGeom>
            <a:solidFill>
              <a:srgbClr val="FFFD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6"/>
            <p:cNvSpPr/>
            <p:nvPr/>
          </p:nvSpPr>
          <p:spPr>
            <a:xfrm>
              <a:off x="8085750" y="247363"/>
              <a:ext cx="146500" cy="92300"/>
            </a:xfrm>
            <a:custGeom>
              <a:avLst/>
              <a:gdLst/>
              <a:ahLst/>
              <a:cxnLst/>
              <a:rect l="l" t="t" r="r" b="b"/>
              <a:pathLst>
                <a:path w="5860" h="3692" extrusionOk="0">
                  <a:moveTo>
                    <a:pt x="556" y="1"/>
                  </a:moveTo>
                  <a:cubicBezTo>
                    <a:pt x="468" y="1"/>
                    <a:pt x="382" y="9"/>
                    <a:pt x="299" y="30"/>
                  </a:cubicBezTo>
                  <a:cubicBezTo>
                    <a:pt x="109" y="871"/>
                    <a:pt x="0" y="1712"/>
                    <a:pt x="0" y="2580"/>
                  </a:cubicBezTo>
                  <a:cubicBezTo>
                    <a:pt x="841" y="2797"/>
                    <a:pt x="1682" y="2960"/>
                    <a:pt x="2550" y="3149"/>
                  </a:cubicBezTo>
                  <a:cubicBezTo>
                    <a:pt x="3391" y="3366"/>
                    <a:pt x="4259" y="3556"/>
                    <a:pt x="5127" y="3692"/>
                  </a:cubicBezTo>
                  <a:cubicBezTo>
                    <a:pt x="5425" y="2932"/>
                    <a:pt x="5642" y="2227"/>
                    <a:pt x="5859" y="1468"/>
                  </a:cubicBezTo>
                  <a:cubicBezTo>
                    <a:pt x="5642" y="1386"/>
                    <a:pt x="5452" y="1305"/>
                    <a:pt x="5262" y="1251"/>
                  </a:cubicBezTo>
                  <a:cubicBezTo>
                    <a:pt x="4340" y="979"/>
                    <a:pt x="3418" y="681"/>
                    <a:pt x="2496" y="437"/>
                  </a:cubicBezTo>
                  <a:cubicBezTo>
                    <a:pt x="2007" y="301"/>
                    <a:pt x="1492" y="166"/>
                    <a:pt x="977" y="57"/>
                  </a:cubicBezTo>
                  <a:cubicBezTo>
                    <a:pt x="843" y="24"/>
                    <a:pt x="698" y="1"/>
                    <a:pt x="556" y="1"/>
                  </a:cubicBez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6"/>
            <p:cNvSpPr/>
            <p:nvPr/>
          </p:nvSpPr>
          <p:spPr>
            <a:xfrm>
              <a:off x="8072850" y="420338"/>
              <a:ext cx="105825" cy="55625"/>
            </a:xfrm>
            <a:custGeom>
              <a:avLst/>
              <a:gdLst/>
              <a:ahLst/>
              <a:cxnLst/>
              <a:rect l="l" t="t" r="r" b="b"/>
              <a:pathLst>
                <a:path w="4233" h="2225" extrusionOk="0">
                  <a:moveTo>
                    <a:pt x="164" y="1"/>
                  </a:moveTo>
                  <a:cubicBezTo>
                    <a:pt x="164" y="163"/>
                    <a:pt x="137" y="272"/>
                    <a:pt x="137" y="380"/>
                  </a:cubicBezTo>
                  <a:cubicBezTo>
                    <a:pt x="1" y="1194"/>
                    <a:pt x="354" y="1655"/>
                    <a:pt x="1140" y="1926"/>
                  </a:cubicBezTo>
                  <a:cubicBezTo>
                    <a:pt x="1520" y="2035"/>
                    <a:pt x="1900" y="2116"/>
                    <a:pt x="2279" y="2170"/>
                  </a:cubicBezTo>
                  <a:cubicBezTo>
                    <a:pt x="2551" y="2225"/>
                    <a:pt x="2849" y="2225"/>
                    <a:pt x="3147" y="2225"/>
                  </a:cubicBezTo>
                  <a:cubicBezTo>
                    <a:pt x="3310" y="2225"/>
                    <a:pt x="3473" y="2143"/>
                    <a:pt x="3608" y="2062"/>
                  </a:cubicBezTo>
                  <a:cubicBezTo>
                    <a:pt x="4015" y="1709"/>
                    <a:pt x="4232" y="1194"/>
                    <a:pt x="4178" y="679"/>
                  </a:cubicBezTo>
                  <a:lnTo>
                    <a:pt x="164" y="1"/>
                  </a:lnTo>
                  <a:close/>
                </a:path>
              </a:pathLst>
            </a:custGeom>
            <a:solidFill>
              <a:srgbClr val="ED6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6"/>
            <p:cNvSpPr/>
            <p:nvPr/>
          </p:nvSpPr>
          <p:spPr>
            <a:xfrm>
              <a:off x="7996225" y="633688"/>
              <a:ext cx="145150" cy="267025"/>
            </a:xfrm>
            <a:custGeom>
              <a:avLst/>
              <a:gdLst/>
              <a:ahLst/>
              <a:cxnLst/>
              <a:rect l="l" t="t" r="r" b="b"/>
              <a:pathLst>
                <a:path w="5806" h="10681" extrusionOk="0">
                  <a:moveTo>
                    <a:pt x="3182" y="0"/>
                  </a:moveTo>
                  <a:cubicBezTo>
                    <a:pt x="3050" y="0"/>
                    <a:pt x="2917" y="31"/>
                    <a:pt x="2795" y="92"/>
                  </a:cubicBezTo>
                  <a:cubicBezTo>
                    <a:pt x="2740" y="119"/>
                    <a:pt x="2659" y="146"/>
                    <a:pt x="2605" y="173"/>
                  </a:cubicBezTo>
                  <a:cubicBezTo>
                    <a:pt x="2374" y="268"/>
                    <a:pt x="2137" y="316"/>
                    <a:pt x="1900" y="316"/>
                  </a:cubicBezTo>
                  <a:cubicBezTo>
                    <a:pt x="1662" y="316"/>
                    <a:pt x="1425" y="268"/>
                    <a:pt x="1194" y="173"/>
                  </a:cubicBezTo>
                  <a:cubicBezTo>
                    <a:pt x="1086" y="146"/>
                    <a:pt x="977" y="119"/>
                    <a:pt x="869" y="92"/>
                  </a:cubicBezTo>
                  <a:cubicBezTo>
                    <a:pt x="652" y="1801"/>
                    <a:pt x="408" y="3428"/>
                    <a:pt x="191" y="5056"/>
                  </a:cubicBezTo>
                  <a:cubicBezTo>
                    <a:pt x="28" y="6168"/>
                    <a:pt x="1" y="7334"/>
                    <a:pt x="82" y="8473"/>
                  </a:cubicBezTo>
                  <a:cubicBezTo>
                    <a:pt x="109" y="8961"/>
                    <a:pt x="272" y="9450"/>
                    <a:pt x="571" y="9857"/>
                  </a:cubicBezTo>
                  <a:cubicBezTo>
                    <a:pt x="842" y="10236"/>
                    <a:pt x="1249" y="10507"/>
                    <a:pt x="1683" y="10616"/>
                  </a:cubicBezTo>
                  <a:cubicBezTo>
                    <a:pt x="1804" y="10659"/>
                    <a:pt x="1930" y="10680"/>
                    <a:pt x="2056" y="10680"/>
                  </a:cubicBezTo>
                  <a:cubicBezTo>
                    <a:pt x="2325" y="10680"/>
                    <a:pt x="2591" y="10584"/>
                    <a:pt x="2795" y="10399"/>
                  </a:cubicBezTo>
                  <a:cubicBezTo>
                    <a:pt x="3039" y="10209"/>
                    <a:pt x="3256" y="9965"/>
                    <a:pt x="3446" y="9721"/>
                  </a:cubicBezTo>
                  <a:cubicBezTo>
                    <a:pt x="3907" y="9070"/>
                    <a:pt x="4232" y="8338"/>
                    <a:pt x="4449" y="7578"/>
                  </a:cubicBezTo>
                  <a:cubicBezTo>
                    <a:pt x="4585" y="7171"/>
                    <a:pt x="4693" y="6764"/>
                    <a:pt x="4802" y="6330"/>
                  </a:cubicBezTo>
                  <a:cubicBezTo>
                    <a:pt x="5236" y="4649"/>
                    <a:pt x="5561" y="2913"/>
                    <a:pt x="5751" y="1177"/>
                  </a:cubicBezTo>
                  <a:cubicBezTo>
                    <a:pt x="5805" y="1014"/>
                    <a:pt x="5805" y="824"/>
                    <a:pt x="5751" y="662"/>
                  </a:cubicBezTo>
                  <a:cubicBezTo>
                    <a:pt x="5738" y="648"/>
                    <a:pt x="5724" y="641"/>
                    <a:pt x="5710" y="641"/>
                  </a:cubicBezTo>
                  <a:cubicBezTo>
                    <a:pt x="5697" y="641"/>
                    <a:pt x="5683" y="648"/>
                    <a:pt x="5670" y="662"/>
                  </a:cubicBezTo>
                  <a:cubicBezTo>
                    <a:pt x="5616" y="662"/>
                    <a:pt x="5561" y="662"/>
                    <a:pt x="5507" y="689"/>
                  </a:cubicBezTo>
                  <a:cubicBezTo>
                    <a:pt x="5324" y="776"/>
                    <a:pt x="5130" y="818"/>
                    <a:pt x="4938" y="818"/>
                  </a:cubicBezTo>
                  <a:cubicBezTo>
                    <a:pt x="4591" y="818"/>
                    <a:pt x="4250" y="679"/>
                    <a:pt x="3988" y="417"/>
                  </a:cubicBezTo>
                  <a:lnTo>
                    <a:pt x="3771" y="255"/>
                  </a:lnTo>
                  <a:cubicBezTo>
                    <a:pt x="3619" y="85"/>
                    <a:pt x="3402" y="0"/>
                    <a:pt x="31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6"/>
            <p:cNvSpPr/>
            <p:nvPr/>
          </p:nvSpPr>
          <p:spPr>
            <a:xfrm>
              <a:off x="7980650" y="616438"/>
              <a:ext cx="175650" cy="299425"/>
            </a:xfrm>
            <a:custGeom>
              <a:avLst/>
              <a:gdLst/>
              <a:ahLst/>
              <a:cxnLst/>
              <a:rect l="l" t="t" r="r" b="b"/>
              <a:pathLst>
                <a:path w="7026" h="11977" extrusionOk="0">
                  <a:moveTo>
                    <a:pt x="3805" y="690"/>
                  </a:moveTo>
                  <a:cubicBezTo>
                    <a:pt x="4025" y="690"/>
                    <a:pt x="4242" y="775"/>
                    <a:pt x="4394" y="945"/>
                  </a:cubicBezTo>
                  <a:lnTo>
                    <a:pt x="4611" y="1107"/>
                  </a:lnTo>
                  <a:cubicBezTo>
                    <a:pt x="4873" y="1369"/>
                    <a:pt x="5214" y="1508"/>
                    <a:pt x="5561" y="1508"/>
                  </a:cubicBezTo>
                  <a:cubicBezTo>
                    <a:pt x="5753" y="1508"/>
                    <a:pt x="5947" y="1466"/>
                    <a:pt x="6130" y="1379"/>
                  </a:cubicBezTo>
                  <a:cubicBezTo>
                    <a:pt x="6184" y="1352"/>
                    <a:pt x="6239" y="1352"/>
                    <a:pt x="6293" y="1352"/>
                  </a:cubicBezTo>
                  <a:cubicBezTo>
                    <a:pt x="6306" y="1338"/>
                    <a:pt x="6320" y="1331"/>
                    <a:pt x="6333" y="1331"/>
                  </a:cubicBezTo>
                  <a:cubicBezTo>
                    <a:pt x="6347" y="1331"/>
                    <a:pt x="6361" y="1338"/>
                    <a:pt x="6374" y="1352"/>
                  </a:cubicBezTo>
                  <a:cubicBezTo>
                    <a:pt x="6428" y="1514"/>
                    <a:pt x="6428" y="1704"/>
                    <a:pt x="6374" y="1867"/>
                  </a:cubicBezTo>
                  <a:cubicBezTo>
                    <a:pt x="6184" y="3603"/>
                    <a:pt x="5859" y="5339"/>
                    <a:pt x="5425" y="7020"/>
                  </a:cubicBezTo>
                  <a:cubicBezTo>
                    <a:pt x="5316" y="7454"/>
                    <a:pt x="5208" y="7861"/>
                    <a:pt x="5072" y="8268"/>
                  </a:cubicBezTo>
                  <a:cubicBezTo>
                    <a:pt x="4855" y="9028"/>
                    <a:pt x="4530" y="9760"/>
                    <a:pt x="4069" y="10411"/>
                  </a:cubicBezTo>
                  <a:cubicBezTo>
                    <a:pt x="3879" y="10655"/>
                    <a:pt x="3662" y="10899"/>
                    <a:pt x="3418" y="11089"/>
                  </a:cubicBezTo>
                  <a:cubicBezTo>
                    <a:pt x="3214" y="11274"/>
                    <a:pt x="2961" y="11370"/>
                    <a:pt x="2700" y="11370"/>
                  </a:cubicBezTo>
                  <a:cubicBezTo>
                    <a:pt x="2578" y="11370"/>
                    <a:pt x="2454" y="11349"/>
                    <a:pt x="2333" y="11306"/>
                  </a:cubicBezTo>
                  <a:cubicBezTo>
                    <a:pt x="1872" y="11197"/>
                    <a:pt x="1465" y="10926"/>
                    <a:pt x="1194" y="10547"/>
                  </a:cubicBezTo>
                  <a:cubicBezTo>
                    <a:pt x="922" y="10140"/>
                    <a:pt x="732" y="9651"/>
                    <a:pt x="705" y="9163"/>
                  </a:cubicBezTo>
                  <a:cubicBezTo>
                    <a:pt x="624" y="8024"/>
                    <a:pt x="651" y="6858"/>
                    <a:pt x="814" y="5746"/>
                  </a:cubicBezTo>
                  <a:cubicBezTo>
                    <a:pt x="1031" y="4091"/>
                    <a:pt x="1275" y="2491"/>
                    <a:pt x="1492" y="782"/>
                  </a:cubicBezTo>
                  <a:cubicBezTo>
                    <a:pt x="1600" y="809"/>
                    <a:pt x="1709" y="836"/>
                    <a:pt x="1817" y="863"/>
                  </a:cubicBezTo>
                  <a:cubicBezTo>
                    <a:pt x="2048" y="958"/>
                    <a:pt x="2285" y="1006"/>
                    <a:pt x="2523" y="1006"/>
                  </a:cubicBezTo>
                  <a:cubicBezTo>
                    <a:pt x="2760" y="1006"/>
                    <a:pt x="2997" y="958"/>
                    <a:pt x="3228" y="863"/>
                  </a:cubicBezTo>
                  <a:cubicBezTo>
                    <a:pt x="3282" y="836"/>
                    <a:pt x="3363" y="809"/>
                    <a:pt x="3418" y="782"/>
                  </a:cubicBezTo>
                  <a:cubicBezTo>
                    <a:pt x="3540" y="721"/>
                    <a:pt x="3673" y="690"/>
                    <a:pt x="3805" y="690"/>
                  </a:cubicBezTo>
                  <a:close/>
                  <a:moveTo>
                    <a:pt x="3783" y="1"/>
                  </a:moveTo>
                  <a:cubicBezTo>
                    <a:pt x="3577" y="1"/>
                    <a:pt x="3369" y="44"/>
                    <a:pt x="3174" y="131"/>
                  </a:cubicBezTo>
                  <a:cubicBezTo>
                    <a:pt x="2952" y="264"/>
                    <a:pt x="2707" y="332"/>
                    <a:pt x="2459" y="332"/>
                  </a:cubicBezTo>
                  <a:cubicBezTo>
                    <a:pt x="2252" y="332"/>
                    <a:pt x="2042" y="284"/>
                    <a:pt x="1844" y="185"/>
                  </a:cubicBezTo>
                  <a:cubicBezTo>
                    <a:pt x="1817" y="158"/>
                    <a:pt x="1763" y="158"/>
                    <a:pt x="1682" y="158"/>
                  </a:cubicBezTo>
                  <a:cubicBezTo>
                    <a:pt x="1636" y="147"/>
                    <a:pt x="1590" y="142"/>
                    <a:pt x="1544" y="142"/>
                  </a:cubicBezTo>
                  <a:cubicBezTo>
                    <a:pt x="1242" y="142"/>
                    <a:pt x="969" y="367"/>
                    <a:pt x="922" y="673"/>
                  </a:cubicBezTo>
                  <a:cubicBezTo>
                    <a:pt x="895" y="728"/>
                    <a:pt x="868" y="782"/>
                    <a:pt x="868" y="836"/>
                  </a:cubicBezTo>
                  <a:cubicBezTo>
                    <a:pt x="434" y="2925"/>
                    <a:pt x="163" y="5068"/>
                    <a:pt x="27" y="7210"/>
                  </a:cubicBezTo>
                  <a:cubicBezTo>
                    <a:pt x="0" y="7807"/>
                    <a:pt x="27" y="8404"/>
                    <a:pt x="27" y="8892"/>
                  </a:cubicBezTo>
                  <a:cubicBezTo>
                    <a:pt x="136" y="9353"/>
                    <a:pt x="190" y="9679"/>
                    <a:pt x="298" y="9977"/>
                  </a:cubicBezTo>
                  <a:cubicBezTo>
                    <a:pt x="515" y="10682"/>
                    <a:pt x="977" y="11279"/>
                    <a:pt x="1600" y="11659"/>
                  </a:cubicBezTo>
                  <a:cubicBezTo>
                    <a:pt x="1921" y="11872"/>
                    <a:pt x="2288" y="11977"/>
                    <a:pt x="2655" y="11977"/>
                  </a:cubicBezTo>
                  <a:cubicBezTo>
                    <a:pt x="3125" y="11977"/>
                    <a:pt x="3594" y="11804"/>
                    <a:pt x="3960" y="11469"/>
                  </a:cubicBezTo>
                  <a:cubicBezTo>
                    <a:pt x="4177" y="11225"/>
                    <a:pt x="4394" y="11008"/>
                    <a:pt x="4584" y="10764"/>
                  </a:cubicBezTo>
                  <a:cubicBezTo>
                    <a:pt x="5018" y="10140"/>
                    <a:pt x="5343" y="9434"/>
                    <a:pt x="5560" y="8729"/>
                  </a:cubicBezTo>
                  <a:cubicBezTo>
                    <a:pt x="6266" y="6397"/>
                    <a:pt x="6754" y="4037"/>
                    <a:pt x="6998" y="1623"/>
                  </a:cubicBezTo>
                  <a:cubicBezTo>
                    <a:pt x="7025" y="1406"/>
                    <a:pt x="7025" y="1216"/>
                    <a:pt x="6998" y="1026"/>
                  </a:cubicBezTo>
                  <a:cubicBezTo>
                    <a:pt x="6998" y="715"/>
                    <a:pt x="6761" y="499"/>
                    <a:pt x="6491" y="499"/>
                  </a:cubicBezTo>
                  <a:cubicBezTo>
                    <a:pt x="6408" y="499"/>
                    <a:pt x="6322" y="520"/>
                    <a:pt x="6239" y="565"/>
                  </a:cubicBezTo>
                  <a:cubicBezTo>
                    <a:pt x="6103" y="592"/>
                    <a:pt x="5994" y="646"/>
                    <a:pt x="5886" y="701"/>
                  </a:cubicBezTo>
                  <a:cubicBezTo>
                    <a:pt x="5767" y="776"/>
                    <a:pt x="5636" y="813"/>
                    <a:pt x="5507" y="813"/>
                  </a:cubicBezTo>
                  <a:cubicBezTo>
                    <a:pt x="5311" y="813"/>
                    <a:pt x="5122" y="728"/>
                    <a:pt x="4991" y="565"/>
                  </a:cubicBezTo>
                  <a:cubicBezTo>
                    <a:pt x="4882" y="484"/>
                    <a:pt x="4774" y="375"/>
                    <a:pt x="4638" y="294"/>
                  </a:cubicBezTo>
                  <a:cubicBezTo>
                    <a:pt x="4394" y="98"/>
                    <a:pt x="4091" y="1"/>
                    <a:pt x="3783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6"/>
            <p:cNvSpPr/>
            <p:nvPr/>
          </p:nvSpPr>
          <p:spPr>
            <a:xfrm>
              <a:off x="8014550" y="833313"/>
              <a:ext cx="66375" cy="34675"/>
            </a:xfrm>
            <a:custGeom>
              <a:avLst/>
              <a:gdLst/>
              <a:ahLst/>
              <a:cxnLst/>
              <a:rect l="l" t="t" r="r" b="b"/>
              <a:pathLst>
                <a:path w="2655" h="1387" extrusionOk="0">
                  <a:moveTo>
                    <a:pt x="325" y="1"/>
                  </a:moveTo>
                  <a:cubicBezTo>
                    <a:pt x="279" y="1"/>
                    <a:pt x="233" y="10"/>
                    <a:pt x="190" y="27"/>
                  </a:cubicBezTo>
                  <a:cubicBezTo>
                    <a:pt x="55" y="108"/>
                    <a:pt x="0" y="271"/>
                    <a:pt x="27" y="407"/>
                  </a:cubicBezTo>
                  <a:cubicBezTo>
                    <a:pt x="55" y="542"/>
                    <a:pt x="109" y="651"/>
                    <a:pt x="163" y="759"/>
                  </a:cubicBezTo>
                  <a:cubicBezTo>
                    <a:pt x="463" y="1234"/>
                    <a:pt x="923" y="1387"/>
                    <a:pt x="1439" y="1387"/>
                  </a:cubicBezTo>
                  <a:cubicBezTo>
                    <a:pt x="1484" y="1387"/>
                    <a:pt x="1528" y="1385"/>
                    <a:pt x="1573" y="1383"/>
                  </a:cubicBezTo>
                  <a:cubicBezTo>
                    <a:pt x="1818" y="1302"/>
                    <a:pt x="2062" y="1193"/>
                    <a:pt x="2306" y="1085"/>
                  </a:cubicBezTo>
                  <a:cubicBezTo>
                    <a:pt x="2496" y="976"/>
                    <a:pt x="2631" y="759"/>
                    <a:pt x="2631" y="542"/>
                  </a:cubicBezTo>
                  <a:cubicBezTo>
                    <a:pt x="2654" y="428"/>
                    <a:pt x="2580" y="313"/>
                    <a:pt x="2475" y="313"/>
                  </a:cubicBezTo>
                  <a:cubicBezTo>
                    <a:pt x="2456" y="313"/>
                    <a:pt x="2435" y="317"/>
                    <a:pt x="2414" y="325"/>
                  </a:cubicBezTo>
                  <a:cubicBezTo>
                    <a:pt x="2306" y="353"/>
                    <a:pt x="2197" y="407"/>
                    <a:pt x="2116" y="461"/>
                  </a:cubicBezTo>
                  <a:cubicBezTo>
                    <a:pt x="1872" y="542"/>
                    <a:pt x="1655" y="597"/>
                    <a:pt x="1438" y="651"/>
                  </a:cubicBezTo>
                  <a:cubicBezTo>
                    <a:pt x="1397" y="659"/>
                    <a:pt x="1357" y="663"/>
                    <a:pt x="1317" y="663"/>
                  </a:cubicBezTo>
                  <a:cubicBezTo>
                    <a:pt x="1089" y="663"/>
                    <a:pt x="875" y="537"/>
                    <a:pt x="760" y="353"/>
                  </a:cubicBezTo>
                  <a:cubicBezTo>
                    <a:pt x="705" y="271"/>
                    <a:pt x="651" y="190"/>
                    <a:pt x="597" y="136"/>
                  </a:cubicBezTo>
                  <a:cubicBezTo>
                    <a:pt x="523" y="43"/>
                    <a:pt x="423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6"/>
            <p:cNvSpPr/>
            <p:nvPr/>
          </p:nvSpPr>
          <p:spPr>
            <a:xfrm>
              <a:off x="8013200" y="787863"/>
              <a:ext cx="16975" cy="16300"/>
            </a:xfrm>
            <a:custGeom>
              <a:avLst/>
              <a:gdLst/>
              <a:ahLst/>
              <a:cxnLst/>
              <a:rect l="l" t="t" r="r" b="b"/>
              <a:pathLst>
                <a:path w="679" h="652" extrusionOk="0">
                  <a:moveTo>
                    <a:pt x="325" y="1"/>
                  </a:moveTo>
                  <a:cubicBezTo>
                    <a:pt x="136" y="28"/>
                    <a:pt x="0" y="218"/>
                    <a:pt x="27" y="408"/>
                  </a:cubicBezTo>
                  <a:cubicBezTo>
                    <a:pt x="54" y="543"/>
                    <a:pt x="190" y="652"/>
                    <a:pt x="325" y="652"/>
                  </a:cubicBezTo>
                  <a:cubicBezTo>
                    <a:pt x="515" y="652"/>
                    <a:pt x="678" y="489"/>
                    <a:pt x="651" y="299"/>
                  </a:cubicBezTo>
                  <a:cubicBezTo>
                    <a:pt x="651" y="136"/>
                    <a:pt x="488" y="1"/>
                    <a:pt x="325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6"/>
            <p:cNvSpPr/>
            <p:nvPr/>
          </p:nvSpPr>
          <p:spPr>
            <a:xfrm>
              <a:off x="8066350" y="799938"/>
              <a:ext cx="18750" cy="16925"/>
            </a:xfrm>
            <a:custGeom>
              <a:avLst/>
              <a:gdLst/>
              <a:ahLst/>
              <a:cxnLst/>
              <a:rect l="l" t="t" r="r" b="b"/>
              <a:pathLst>
                <a:path w="750" h="677" extrusionOk="0">
                  <a:moveTo>
                    <a:pt x="319" y="1"/>
                  </a:moveTo>
                  <a:cubicBezTo>
                    <a:pt x="1" y="1"/>
                    <a:pt x="49" y="677"/>
                    <a:pt x="356" y="677"/>
                  </a:cubicBezTo>
                  <a:cubicBezTo>
                    <a:pt x="385" y="677"/>
                    <a:pt x="417" y="670"/>
                    <a:pt x="451" y="657"/>
                  </a:cubicBezTo>
                  <a:cubicBezTo>
                    <a:pt x="641" y="630"/>
                    <a:pt x="749" y="440"/>
                    <a:pt x="722" y="250"/>
                  </a:cubicBezTo>
                  <a:cubicBezTo>
                    <a:pt x="695" y="87"/>
                    <a:pt x="532" y="6"/>
                    <a:pt x="369" y="6"/>
                  </a:cubicBezTo>
                  <a:cubicBezTo>
                    <a:pt x="352" y="2"/>
                    <a:pt x="335" y="1"/>
                    <a:pt x="319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7" name="Google Shape;557;p46"/>
          <p:cNvGrpSpPr/>
          <p:nvPr/>
        </p:nvGrpSpPr>
        <p:grpSpPr>
          <a:xfrm>
            <a:off x="8424292" y="4284416"/>
            <a:ext cx="277437" cy="391513"/>
            <a:chOff x="8424292" y="4284416"/>
            <a:chExt cx="277437" cy="391513"/>
          </a:xfrm>
        </p:grpSpPr>
        <p:grpSp>
          <p:nvGrpSpPr>
            <p:cNvPr id="558" name="Google Shape;558;p46"/>
            <p:cNvGrpSpPr/>
            <p:nvPr/>
          </p:nvGrpSpPr>
          <p:grpSpPr>
            <a:xfrm>
              <a:off x="8424292" y="4480091"/>
              <a:ext cx="129879" cy="195839"/>
              <a:chOff x="7509313" y="3231788"/>
              <a:chExt cx="249575" cy="365575"/>
            </a:xfrm>
          </p:grpSpPr>
          <p:sp>
            <p:nvSpPr>
              <p:cNvPr id="559" name="Google Shape;559;p46"/>
              <p:cNvSpPr/>
              <p:nvPr/>
            </p:nvSpPr>
            <p:spPr>
              <a:xfrm>
                <a:off x="7509313" y="3231788"/>
                <a:ext cx="249575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14623" extrusionOk="0">
                    <a:moveTo>
                      <a:pt x="5019" y="3909"/>
                    </a:moveTo>
                    <a:cubicBezTo>
                      <a:pt x="5398" y="4560"/>
                      <a:pt x="5832" y="5184"/>
                      <a:pt x="6293" y="5780"/>
                    </a:cubicBezTo>
                    <a:cubicBezTo>
                      <a:pt x="6836" y="6323"/>
                      <a:pt x="7433" y="6838"/>
                      <a:pt x="8029" y="7326"/>
                    </a:cubicBezTo>
                    <a:cubicBezTo>
                      <a:pt x="6809" y="8222"/>
                      <a:pt x="5805" y="9279"/>
                      <a:pt x="5371" y="10825"/>
                    </a:cubicBezTo>
                    <a:cubicBezTo>
                      <a:pt x="5100" y="10391"/>
                      <a:pt x="4802" y="9985"/>
                      <a:pt x="4503" y="9578"/>
                    </a:cubicBezTo>
                    <a:cubicBezTo>
                      <a:pt x="4178" y="9198"/>
                      <a:pt x="3798" y="8873"/>
                      <a:pt x="3391" y="8574"/>
                    </a:cubicBezTo>
                    <a:cubicBezTo>
                      <a:pt x="3011" y="8303"/>
                      <a:pt x="2577" y="8086"/>
                      <a:pt x="2035" y="7760"/>
                    </a:cubicBezTo>
                    <a:lnTo>
                      <a:pt x="2062" y="7760"/>
                    </a:lnTo>
                    <a:cubicBezTo>
                      <a:pt x="3310" y="6621"/>
                      <a:pt x="4639" y="5672"/>
                      <a:pt x="5019" y="3909"/>
                    </a:cubicBezTo>
                    <a:close/>
                    <a:moveTo>
                      <a:pt x="5342" y="0"/>
                    </a:moveTo>
                    <a:cubicBezTo>
                      <a:pt x="5260" y="0"/>
                      <a:pt x="5177" y="19"/>
                      <a:pt x="5100" y="57"/>
                    </a:cubicBezTo>
                    <a:cubicBezTo>
                      <a:pt x="4693" y="247"/>
                      <a:pt x="4395" y="600"/>
                      <a:pt x="4341" y="1061"/>
                    </a:cubicBezTo>
                    <a:cubicBezTo>
                      <a:pt x="4205" y="1875"/>
                      <a:pt x="4015" y="2688"/>
                      <a:pt x="3852" y="3502"/>
                    </a:cubicBezTo>
                    <a:cubicBezTo>
                      <a:pt x="3717" y="4207"/>
                      <a:pt x="3337" y="4885"/>
                      <a:pt x="2794" y="5374"/>
                    </a:cubicBezTo>
                    <a:cubicBezTo>
                      <a:pt x="2225" y="5889"/>
                      <a:pt x="1628" y="6377"/>
                      <a:pt x="1059" y="6865"/>
                    </a:cubicBezTo>
                    <a:cubicBezTo>
                      <a:pt x="814" y="7055"/>
                      <a:pt x="597" y="7245"/>
                      <a:pt x="380" y="7462"/>
                    </a:cubicBezTo>
                    <a:cubicBezTo>
                      <a:pt x="1" y="7815"/>
                      <a:pt x="109" y="8411"/>
                      <a:pt x="597" y="8628"/>
                    </a:cubicBezTo>
                    <a:cubicBezTo>
                      <a:pt x="923" y="8764"/>
                      <a:pt x="1248" y="8900"/>
                      <a:pt x="1601" y="9035"/>
                    </a:cubicBezTo>
                    <a:cubicBezTo>
                      <a:pt x="3011" y="9524"/>
                      <a:pt x="4096" y="10663"/>
                      <a:pt x="4503" y="12100"/>
                    </a:cubicBezTo>
                    <a:cubicBezTo>
                      <a:pt x="4693" y="12724"/>
                      <a:pt x="4856" y="13321"/>
                      <a:pt x="5046" y="13918"/>
                    </a:cubicBezTo>
                    <a:cubicBezTo>
                      <a:pt x="5154" y="14162"/>
                      <a:pt x="5263" y="14379"/>
                      <a:pt x="5398" y="14623"/>
                    </a:cubicBezTo>
                    <a:cubicBezTo>
                      <a:pt x="5751" y="14297"/>
                      <a:pt x="5995" y="13836"/>
                      <a:pt x="6104" y="13375"/>
                    </a:cubicBezTo>
                    <a:cubicBezTo>
                      <a:pt x="6266" y="12778"/>
                      <a:pt x="6456" y="12209"/>
                      <a:pt x="6565" y="11639"/>
                    </a:cubicBezTo>
                    <a:cubicBezTo>
                      <a:pt x="6863" y="10120"/>
                      <a:pt x="7785" y="9090"/>
                      <a:pt x="9033" y="8276"/>
                    </a:cubicBezTo>
                    <a:cubicBezTo>
                      <a:pt x="9196" y="8167"/>
                      <a:pt x="9358" y="8059"/>
                      <a:pt x="9521" y="7950"/>
                    </a:cubicBezTo>
                    <a:cubicBezTo>
                      <a:pt x="9955" y="7679"/>
                      <a:pt x="9982" y="7055"/>
                      <a:pt x="9575" y="6757"/>
                    </a:cubicBezTo>
                    <a:cubicBezTo>
                      <a:pt x="9413" y="6648"/>
                      <a:pt x="9223" y="6540"/>
                      <a:pt x="9087" y="6431"/>
                    </a:cubicBezTo>
                    <a:cubicBezTo>
                      <a:pt x="8626" y="6079"/>
                      <a:pt x="8138" y="5780"/>
                      <a:pt x="7731" y="5401"/>
                    </a:cubicBezTo>
                    <a:cubicBezTo>
                      <a:pt x="6890" y="4723"/>
                      <a:pt x="6348" y="3773"/>
                      <a:pt x="6185" y="2688"/>
                    </a:cubicBezTo>
                    <a:cubicBezTo>
                      <a:pt x="6104" y="2173"/>
                      <a:pt x="6049" y="1658"/>
                      <a:pt x="5995" y="1115"/>
                    </a:cubicBezTo>
                    <a:cubicBezTo>
                      <a:pt x="5968" y="844"/>
                      <a:pt x="5914" y="600"/>
                      <a:pt x="5832" y="356"/>
                    </a:cubicBezTo>
                    <a:cubicBezTo>
                      <a:pt x="5754" y="122"/>
                      <a:pt x="5551" y="0"/>
                      <a:pt x="534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 w="76200" cap="flat" cmpd="sng">
                <a:solidFill>
                  <a:srgbClr val="FFFDFE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46"/>
              <p:cNvSpPr/>
              <p:nvPr/>
            </p:nvSpPr>
            <p:spPr>
              <a:xfrm>
                <a:off x="7509313" y="3231788"/>
                <a:ext cx="249575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14623" extrusionOk="0">
                    <a:moveTo>
                      <a:pt x="5019" y="3909"/>
                    </a:moveTo>
                    <a:cubicBezTo>
                      <a:pt x="5398" y="4560"/>
                      <a:pt x="5832" y="5184"/>
                      <a:pt x="6293" y="5780"/>
                    </a:cubicBezTo>
                    <a:cubicBezTo>
                      <a:pt x="6836" y="6323"/>
                      <a:pt x="7433" y="6838"/>
                      <a:pt x="8029" y="7326"/>
                    </a:cubicBezTo>
                    <a:cubicBezTo>
                      <a:pt x="6809" y="8222"/>
                      <a:pt x="5805" y="9279"/>
                      <a:pt x="5371" y="10825"/>
                    </a:cubicBezTo>
                    <a:cubicBezTo>
                      <a:pt x="5100" y="10391"/>
                      <a:pt x="4802" y="9985"/>
                      <a:pt x="4503" y="9578"/>
                    </a:cubicBezTo>
                    <a:cubicBezTo>
                      <a:pt x="4178" y="9198"/>
                      <a:pt x="3798" y="8873"/>
                      <a:pt x="3391" y="8574"/>
                    </a:cubicBezTo>
                    <a:cubicBezTo>
                      <a:pt x="3011" y="8303"/>
                      <a:pt x="2577" y="8086"/>
                      <a:pt x="2035" y="7760"/>
                    </a:cubicBezTo>
                    <a:lnTo>
                      <a:pt x="2062" y="7760"/>
                    </a:lnTo>
                    <a:cubicBezTo>
                      <a:pt x="3310" y="6621"/>
                      <a:pt x="4639" y="5672"/>
                      <a:pt x="5019" y="3909"/>
                    </a:cubicBezTo>
                    <a:close/>
                    <a:moveTo>
                      <a:pt x="5342" y="0"/>
                    </a:moveTo>
                    <a:cubicBezTo>
                      <a:pt x="5260" y="0"/>
                      <a:pt x="5177" y="19"/>
                      <a:pt x="5100" y="57"/>
                    </a:cubicBezTo>
                    <a:cubicBezTo>
                      <a:pt x="4693" y="247"/>
                      <a:pt x="4395" y="600"/>
                      <a:pt x="4341" y="1061"/>
                    </a:cubicBezTo>
                    <a:cubicBezTo>
                      <a:pt x="4205" y="1875"/>
                      <a:pt x="4015" y="2688"/>
                      <a:pt x="3852" y="3502"/>
                    </a:cubicBezTo>
                    <a:cubicBezTo>
                      <a:pt x="3717" y="4207"/>
                      <a:pt x="3337" y="4885"/>
                      <a:pt x="2794" y="5374"/>
                    </a:cubicBezTo>
                    <a:cubicBezTo>
                      <a:pt x="2225" y="5889"/>
                      <a:pt x="1628" y="6377"/>
                      <a:pt x="1059" y="6865"/>
                    </a:cubicBezTo>
                    <a:cubicBezTo>
                      <a:pt x="814" y="7055"/>
                      <a:pt x="597" y="7245"/>
                      <a:pt x="380" y="7462"/>
                    </a:cubicBezTo>
                    <a:cubicBezTo>
                      <a:pt x="1" y="7815"/>
                      <a:pt x="109" y="8411"/>
                      <a:pt x="597" y="8628"/>
                    </a:cubicBezTo>
                    <a:cubicBezTo>
                      <a:pt x="923" y="8764"/>
                      <a:pt x="1248" y="8900"/>
                      <a:pt x="1601" y="9035"/>
                    </a:cubicBezTo>
                    <a:cubicBezTo>
                      <a:pt x="3011" y="9524"/>
                      <a:pt x="4096" y="10663"/>
                      <a:pt x="4503" y="12100"/>
                    </a:cubicBezTo>
                    <a:cubicBezTo>
                      <a:pt x="4693" y="12724"/>
                      <a:pt x="4856" y="13321"/>
                      <a:pt x="5046" y="13918"/>
                    </a:cubicBezTo>
                    <a:cubicBezTo>
                      <a:pt x="5154" y="14162"/>
                      <a:pt x="5263" y="14379"/>
                      <a:pt x="5398" y="14623"/>
                    </a:cubicBezTo>
                    <a:cubicBezTo>
                      <a:pt x="5751" y="14297"/>
                      <a:pt x="5995" y="13836"/>
                      <a:pt x="6104" y="13375"/>
                    </a:cubicBezTo>
                    <a:cubicBezTo>
                      <a:pt x="6266" y="12778"/>
                      <a:pt x="6456" y="12209"/>
                      <a:pt x="6565" y="11639"/>
                    </a:cubicBezTo>
                    <a:cubicBezTo>
                      <a:pt x="6863" y="10120"/>
                      <a:pt x="7785" y="9090"/>
                      <a:pt x="9033" y="8276"/>
                    </a:cubicBezTo>
                    <a:cubicBezTo>
                      <a:pt x="9196" y="8167"/>
                      <a:pt x="9358" y="8059"/>
                      <a:pt x="9521" y="7950"/>
                    </a:cubicBezTo>
                    <a:cubicBezTo>
                      <a:pt x="9955" y="7679"/>
                      <a:pt x="9982" y="7055"/>
                      <a:pt x="9575" y="6757"/>
                    </a:cubicBezTo>
                    <a:cubicBezTo>
                      <a:pt x="9413" y="6648"/>
                      <a:pt x="9223" y="6540"/>
                      <a:pt x="9087" y="6431"/>
                    </a:cubicBezTo>
                    <a:cubicBezTo>
                      <a:pt x="8626" y="6079"/>
                      <a:pt x="8138" y="5780"/>
                      <a:pt x="7731" y="5401"/>
                    </a:cubicBezTo>
                    <a:cubicBezTo>
                      <a:pt x="6890" y="4723"/>
                      <a:pt x="6348" y="3773"/>
                      <a:pt x="6185" y="2688"/>
                    </a:cubicBezTo>
                    <a:cubicBezTo>
                      <a:pt x="6104" y="2173"/>
                      <a:pt x="6049" y="1658"/>
                      <a:pt x="5995" y="1115"/>
                    </a:cubicBezTo>
                    <a:cubicBezTo>
                      <a:pt x="5968" y="844"/>
                      <a:pt x="5914" y="600"/>
                      <a:pt x="5832" y="356"/>
                    </a:cubicBezTo>
                    <a:cubicBezTo>
                      <a:pt x="5754" y="122"/>
                      <a:pt x="5551" y="0"/>
                      <a:pt x="534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46"/>
              <p:cNvSpPr/>
              <p:nvPr/>
            </p:nvSpPr>
            <p:spPr>
              <a:xfrm>
                <a:off x="7560863" y="3329488"/>
                <a:ext cx="149200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5968" h="6918" extrusionOk="0">
                    <a:moveTo>
                      <a:pt x="2957" y="1"/>
                    </a:moveTo>
                    <a:cubicBezTo>
                      <a:pt x="2577" y="1764"/>
                      <a:pt x="1248" y="2713"/>
                      <a:pt x="0" y="3852"/>
                    </a:cubicBezTo>
                    <a:cubicBezTo>
                      <a:pt x="543" y="4178"/>
                      <a:pt x="977" y="4395"/>
                      <a:pt x="1356" y="4666"/>
                    </a:cubicBezTo>
                    <a:cubicBezTo>
                      <a:pt x="1763" y="4965"/>
                      <a:pt x="2116" y="5290"/>
                      <a:pt x="2441" y="5670"/>
                    </a:cubicBezTo>
                    <a:cubicBezTo>
                      <a:pt x="2767" y="6077"/>
                      <a:pt x="3065" y="6483"/>
                      <a:pt x="3309" y="6917"/>
                    </a:cubicBezTo>
                    <a:cubicBezTo>
                      <a:pt x="3770" y="5371"/>
                      <a:pt x="4774" y="4314"/>
                      <a:pt x="5967" y="3418"/>
                    </a:cubicBezTo>
                    <a:cubicBezTo>
                      <a:pt x="5371" y="2930"/>
                      <a:pt x="4801" y="2415"/>
                      <a:pt x="4259" y="1872"/>
                    </a:cubicBezTo>
                    <a:cubicBezTo>
                      <a:pt x="3770" y="1276"/>
                      <a:pt x="3336" y="652"/>
                      <a:pt x="29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2" name="Google Shape;562;p46"/>
            <p:cNvGrpSpPr/>
            <p:nvPr/>
          </p:nvGrpSpPr>
          <p:grpSpPr>
            <a:xfrm>
              <a:off x="8571875" y="4284416"/>
              <a:ext cx="129854" cy="195839"/>
              <a:chOff x="7509313" y="3231788"/>
              <a:chExt cx="249575" cy="365575"/>
            </a:xfrm>
          </p:grpSpPr>
          <p:sp>
            <p:nvSpPr>
              <p:cNvPr id="563" name="Google Shape;563;p46"/>
              <p:cNvSpPr/>
              <p:nvPr/>
            </p:nvSpPr>
            <p:spPr>
              <a:xfrm>
                <a:off x="7509313" y="3231788"/>
                <a:ext cx="249575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14623" extrusionOk="0">
                    <a:moveTo>
                      <a:pt x="5019" y="3909"/>
                    </a:moveTo>
                    <a:cubicBezTo>
                      <a:pt x="5398" y="4560"/>
                      <a:pt x="5832" y="5184"/>
                      <a:pt x="6293" y="5780"/>
                    </a:cubicBezTo>
                    <a:cubicBezTo>
                      <a:pt x="6836" y="6323"/>
                      <a:pt x="7433" y="6838"/>
                      <a:pt x="8029" y="7326"/>
                    </a:cubicBezTo>
                    <a:cubicBezTo>
                      <a:pt x="6809" y="8222"/>
                      <a:pt x="5805" y="9279"/>
                      <a:pt x="5371" y="10825"/>
                    </a:cubicBezTo>
                    <a:cubicBezTo>
                      <a:pt x="5100" y="10391"/>
                      <a:pt x="4802" y="9985"/>
                      <a:pt x="4503" y="9578"/>
                    </a:cubicBezTo>
                    <a:cubicBezTo>
                      <a:pt x="4178" y="9198"/>
                      <a:pt x="3798" y="8873"/>
                      <a:pt x="3391" y="8574"/>
                    </a:cubicBezTo>
                    <a:cubicBezTo>
                      <a:pt x="3011" y="8303"/>
                      <a:pt x="2577" y="8086"/>
                      <a:pt x="2035" y="7760"/>
                    </a:cubicBezTo>
                    <a:lnTo>
                      <a:pt x="2062" y="7760"/>
                    </a:lnTo>
                    <a:cubicBezTo>
                      <a:pt x="3310" y="6621"/>
                      <a:pt x="4639" y="5672"/>
                      <a:pt x="5019" y="3909"/>
                    </a:cubicBezTo>
                    <a:close/>
                    <a:moveTo>
                      <a:pt x="5342" y="0"/>
                    </a:moveTo>
                    <a:cubicBezTo>
                      <a:pt x="5260" y="0"/>
                      <a:pt x="5177" y="19"/>
                      <a:pt x="5100" y="57"/>
                    </a:cubicBezTo>
                    <a:cubicBezTo>
                      <a:pt x="4693" y="247"/>
                      <a:pt x="4395" y="600"/>
                      <a:pt x="4341" y="1061"/>
                    </a:cubicBezTo>
                    <a:cubicBezTo>
                      <a:pt x="4205" y="1875"/>
                      <a:pt x="4015" y="2688"/>
                      <a:pt x="3852" y="3502"/>
                    </a:cubicBezTo>
                    <a:cubicBezTo>
                      <a:pt x="3717" y="4207"/>
                      <a:pt x="3337" y="4885"/>
                      <a:pt x="2794" y="5374"/>
                    </a:cubicBezTo>
                    <a:cubicBezTo>
                      <a:pt x="2225" y="5889"/>
                      <a:pt x="1628" y="6377"/>
                      <a:pt x="1059" y="6865"/>
                    </a:cubicBezTo>
                    <a:cubicBezTo>
                      <a:pt x="814" y="7055"/>
                      <a:pt x="597" y="7245"/>
                      <a:pt x="380" y="7462"/>
                    </a:cubicBezTo>
                    <a:cubicBezTo>
                      <a:pt x="1" y="7815"/>
                      <a:pt x="109" y="8411"/>
                      <a:pt x="597" y="8628"/>
                    </a:cubicBezTo>
                    <a:cubicBezTo>
                      <a:pt x="923" y="8764"/>
                      <a:pt x="1248" y="8900"/>
                      <a:pt x="1601" y="9035"/>
                    </a:cubicBezTo>
                    <a:cubicBezTo>
                      <a:pt x="3011" y="9524"/>
                      <a:pt x="4096" y="10663"/>
                      <a:pt x="4503" y="12100"/>
                    </a:cubicBezTo>
                    <a:cubicBezTo>
                      <a:pt x="4693" y="12724"/>
                      <a:pt x="4856" y="13321"/>
                      <a:pt x="5046" y="13918"/>
                    </a:cubicBezTo>
                    <a:cubicBezTo>
                      <a:pt x="5154" y="14162"/>
                      <a:pt x="5263" y="14379"/>
                      <a:pt x="5398" y="14623"/>
                    </a:cubicBezTo>
                    <a:cubicBezTo>
                      <a:pt x="5751" y="14297"/>
                      <a:pt x="5995" y="13836"/>
                      <a:pt x="6104" y="13375"/>
                    </a:cubicBezTo>
                    <a:cubicBezTo>
                      <a:pt x="6266" y="12778"/>
                      <a:pt x="6456" y="12209"/>
                      <a:pt x="6565" y="11639"/>
                    </a:cubicBezTo>
                    <a:cubicBezTo>
                      <a:pt x="6863" y="10120"/>
                      <a:pt x="7785" y="9090"/>
                      <a:pt x="9033" y="8276"/>
                    </a:cubicBezTo>
                    <a:cubicBezTo>
                      <a:pt x="9196" y="8167"/>
                      <a:pt x="9358" y="8059"/>
                      <a:pt x="9521" y="7950"/>
                    </a:cubicBezTo>
                    <a:cubicBezTo>
                      <a:pt x="9955" y="7679"/>
                      <a:pt x="9982" y="7055"/>
                      <a:pt x="9575" y="6757"/>
                    </a:cubicBezTo>
                    <a:cubicBezTo>
                      <a:pt x="9413" y="6648"/>
                      <a:pt x="9223" y="6540"/>
                      <a:pt x="9087" y="6431"/>
                    </a:cubicBezTo>
                    <a:cubicBezTo>
                      <a:pt x="8626" y="6079"/>
                      <a:pt x="8138" y="5780"/>
                      <a:pt x="7731" y="5401"/>
                    </a:cubicBezTo>
                    <a:cubicBezTo>
                      <a:pt x="6890" y="4723"/>
                      <a:pt x="6348" y="3773"/>
                      <a:pt x="6185" y="2688"/>
                    </a:cubicBezTo>
                    <a:cubicBezTo>
                      <a:pt x="6104" y="2173"/>
                      <a:pt x="6049" y="1658"/>
                      <a:pt x="5995" y="1115"/>
                    </a:cubicBezTo>
                    <a:cubicBezTo>
                      <a:pt x="5968" y="844"/>
                      <a:pt x="5914" y="600"/>
                      <a:pt x="5832" y="356"/>
                    </a:cubicBezTo>
                    <a:cubicBezTo>
                      <a:pt x="5754" y="122"/>
                      <a:pt x="5551" y="0"/>
                      <a:pt x="534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 w="76200" cap="flat" cmpd="sng">
                <a:solidFill>
                  <a:srgbClr val="FFFDFE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46"/>
              <p:cNvSpPr/>
              <p:nvPr/>
            </p:nvSpPr>
            <p:spPr>
              <a:xfrm>
                <a:off x="7509313" y="3231788"/>
                <a:ext cx="249575" cy="365575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14623" extrusionOk="0">
                    <a:moveTo>
                      <a:pt x="5019" y="3909"/>
                    </a:moveTo>
                    <a:cubicBezTo>
                      <a:pt x="5398" y="4560"/>
                      <a:pt x="5832" y="5184"/>
                      <a:pt x="6293" y="5780"/>
                    </a:cubicBezTo>
                    <a:cubicBezTo>
                      <a:pt x="6836" y="6323"/>
                      <a:pt x="7433" y="6838"/>
                      <a:pt x="8029" y="7326"/>
                    </a:cubicBezTo>
                    <a:cubicBezTo>
                      <a:pt x="6809" y="8222"/>
                      <a:pt x="5805" y="9279"/>
                      <a:pt x="5371" y="10825"/>
                    </a:cubicBezTo>
                    <a:cubicBezTo>
                      <a:pt x="5100" y="10391"/>
                      <a:pt x="4802" y="9985"/>
                      <a:pt x="4503" y="9578"/>
                    </a:cubicBezTo>
                    <a:cubicBezTo>
                      <a:pt x="4178" y="9198"/>
                      <a:pt x="3798" y="8873"/>
                      <a:pt x="3391" y="8574"/>
                    </a:cubicBezTo>
                    <a:cubicBezTo>
                      <a:pt x="3011" y="8303"/>
                      <a:pt x="2577" y="8086"/>
                      <a:pt x="2035" y="7760"/>
                    </a:cubicBezTo>
                    <a:lnTo>
                      <a:pt x="2062" y="7760"/>
                    </a:lnTo>
                    <a:cubicBezTo>
                      <a:pt x="3310" y="6621"/>
                      <a:pt x="4639" y="5672"/>
                      <a:pt x="5019" y="3909"/>
                    </a:cubicBezTo>
                    <a:close/>
                    <a:moveTo>
                      <a:pt x="5342" y="0"/>
                    </a:moveTo>
                    <a:cubicBezTo>
                      <a:pt x="5260" y="0"/>
                      <a:pt x="5177" y="19"/>
                      <a:pt x="5100" y="57"/>
                    </a:cubicBezTo>
                    <a:cubicBezTo>
                      <a:pt x="4693" y="247"/>
                      <a:pt x="4395" y="600"/>
                      <a:pt x="4341" y="1061"/>
                    </a:cubicBezTo>
                    <a:cubicBezTo>
                      <a:pt x="4205" y="1875"/>
                      <a:pt x="4015" y="2688"/>
                      <a:pt x="3852" y="3502"/>
                    </a:cubicBezTo>
                    <a:cubicBezTo>
                      <a:pt x="3717" y="4207"/>
                      <a:pt x="3337" y="4885"/>
                      <a:pt x="2794" y="5374"/>
                    </a:cubicBezTo>
                    <a:cubicBezTo>
                      <a:pt x="2225" y="5889"/>
                      <a:pt x="1628" y="6377"/>
                      <a:pt x="1059" y="6865"/>
                    </a:cubicBezTo>
                    <a:cubicBezTo>
                      <a:pt x="814" y="7055"/>
                      <a:pt x="597" y="7245"/>
                      <a:pt x="380" y="7462"/>
                    </a:cubicBezTo>
                    <a:cubicBezTo>
                      <a:pt x="1" y="7815"/>
                      <a:pt x="109" y="8411"/>
                      <a:pt x="597" y="8628"/>
                    </a:cubicBezTo>
                    <a:cubicBezTo>
                      <a:pt x="923" y="8764"/>
                      <a:pt x="1248" y="8900"/>
                      <a:pt x="1601" y="9035"/>
                    </a:cubicBezTo>
                    <a:cubicBezTo>
                      <a:pt x="3011" y="9524"/>
                      <a:pt x="4096" y="10663"/>
                      <a:pt x="4503" y="12100"/>
                    </a:cubicBezTo>
                    <a:cubicBezTo>
                      <a:pt x="4693" y="12724"/>
                      <a:pt x="4856" y="13321"/>
                      <a:pt x="5046" y="13918"/>
                    </a:cubicBezTo>
                    <a:cubicBezTo>
                      <a:pt x="5154" y="14162"/>
                      <a:pt x="5263" y="14379"/>
                      <a:pt x="5398" y="14623"/>
                    </a:cubicBezTo>
                    <a:cubicBezTo>
                      <a:pt x="5751" y="14297"/>
                      <a:pt x="5995" y="13836"/>
                      <a:pt x="6104" y="13375"/>
                    </a:cubicBezTo>
                    <a:cubicBezTo>
                      <a:pt x="6266" y="12778"/>
                      <a:pt x="6456" y="12209"/>
                      <a:pt x="6565" y="11639"/>
                    </a:cubicBezTo>
                    <a:cubicBezTo>
                      <a:pt x="6863" y="10120"/>
                      <a:pt x="7785" y="9090"/>
                      <a:pt x="9033" y="8276"/>
                    </a:cubicBezTo>
                    <a:cubicBezTo>
                      <a:pt x="9196" y="8167"/>
                      <a:pt x="9358" y="8059"/>
                      <a:pt x="9521" y="7950"/>
                    </a:cubicBezTo>
                    <a:cubicBezTo>
                      <a:pt x="9955" y="7679"/>
                      <a:pt x="9982" y="7055"/>
                      <a:pt x="9575" y="6757"/>
                    </a:cubicBezTo>
                    <a:cubicBezTo>
                      <a:pt x="9413" y="6648"/>
                      <a:pt x="9223" y="6540"/>
                      <a:pt x="9087" y="6431"/>
                    </a:cubicBezTo>
                    <a:cubicBezTo>
                      <a:pt x="8626" y="6079"/>
                      <a:pt x="8138" y="5780"/>
                      <a:pt x="7731" y="5401"/>
                    </a:cubicBezTo>
                    <a:cubicBezTo>
                      <a:pt x="6890" y="4723"/>
                      <a:pt x="6348" y="3773"/>
                      <a:pt x="6185" y="2688"/>
                    </a:cubicBezTo>
                    <a:cubicBezTo>
                      <a:pt x="6104" y="2173"/>
                      <a:pt x="6049" y="1658"/>
                      <a:pt x="5995" y="1115"/>
                    </a:cubicBezTo>
                    <a:cubicBezTo>
                      <a:pt x="5968" y="844"/>
                      <a:pt x="5914" y="600"/>
                      <a:pt x="5832" y="356"/>
                    </a:cubicBezTo>
                    <a:cubicBezTo>
                      <a:pt x="5754" y="122"/>
                      <a:pt x="5551" y="0"/>
                      <a:pt x="5342" y="0"/>
                    </a:cubicBezTo>
                    <a:close/>
                  </a:path>
                </a:pathLst>
              </a:custGeom>
              <a:solidFill>
                <a:srgbClr val="1A2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46"/>
              <p:cNvSpPr/>
              <p:nvPr/>
            </p:nvSpPr>
            <p:spPr>
              <a:xfrm>
                <a:off x="7560863" y="3329488"/>
                <a:ext cx="149200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5968" h="6918" extrusionOk="0">
                    <a:moveTo>
                      <a:pt x="2957" y="1"/>
                    </a:moveTo>
                    <a:cubicBezTo>
                      <a:pt x="2577" y="1764"/>
                      <a:pt x="1248" y="2713"/>
                      <a:pt x="0" y="3852"/>
                    </a:cubicBezTo>
                    <a:cubicBezTo>
                      <a:pt x="543" y="4178"/>
                      <a:pt x="977" y="4395"/>
                      <a:pt x="1356" y="4666"/>
                    </a:cubicBezTo>
                    <a:cubicBezTo>
                      <a:pt x="1763" y="4965"/>
                      <a:pt x="2116" y="5290"/>
                      <a:pt x="2441" y="5670"/>
                    </a:cubicBezTo>
                    <a:cubicBezTo>
                      <a:pt x="2767" y="6077"/>
                      <a:pt x="3065" y="6483"/>
                      <a:pt x="3309" y="6917"/>
                    </a:cubicBezTo>
                    <a:cubicBezTo>
                      <a:pt x="3770" y="5371"/>
                      <a:pt x="4774" y="4314"/>
                      <a:pt x="5967" y="3418"/>
                    </a:cubicBezTo>
                    <a:cubicBezTo>
                      <a:pt x="5371" y="2930"/>
                      <a:pt x="4801" y="2415"/>
                      <a:pt x="4259" y="1872"/>
                    </a:cubicBezTo>
                    <a:cubicBezTo>
                      <a:pt x="3770" y="1276"/>
                      <a:pt x="3336" y="652"/>
                      <a:pt x="29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66" name="Google Shape;566;p46"/>
          <p:cNvGrpSpPr/>
          <p:nvPr/>
        </p:nvGrpSpPr>
        <p:grpSpPr>
          <a:xfrm rot="5973186">
            <a:off x="1583400" y="813978"/>
            <a:ext cx="525721" cy="428640"/>
            <a:chOff x="5426900" y="3064075"/>
            <a:chExt cx="281450" cy="229525"/>
          </a:xfrm>
        </p:grpSpPr>
        <p:sp>
          <p:nvSpPr>
            <p:cNvPr id="567" name="Google Shape;567;p46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6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6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6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6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6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6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6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6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474;p30">
            <a:extLst>
              <a:ext uri="{FF2B5EF4-FFF2-40B4-BE49-F238E27FC236}">
                <a16:creationId xmlns:a16="http://schemas.microsoft.com/office/drawing/2014/main" id="{0BE05FF5-1D11-4308-8413-D1413A5B6EEE}"/>
              </a:ext>
            </a:extLst>
          </p:cNvPr>
          <p:cNvSpPr txBox="1">
            <a:spLocks/>
          </p:cNvSpPr>
          <p:nvPr/>
        </p:nvSpPr>
        <p:spPr>
          <a:xfrm>
            <a:off x="3379803" y="606363"/>
            <a:ext cx="231176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li Medium"/>
              <a:buNone/>
              <a:defRPr sz="3200" b="0" i="0" u="none" strike="noStrike" cap="none">
                <a:solidFill>
                  <a:schemeClr val="dk1"/>
                </a:solidFill>
                <a:latin typeface="Times New Roman" panose="02020603050405020304" pitchFamily="18" charset="0"/>
                <a:ea typeface="Mali Medium"/>
                <a:cs typeface="Times New Roman" panose="02020603050405020304" pitchFamily="18" charset="0"/>
                <a:sym typeface="Mali Medium"/>
              </a:defRPr>
            </a:lvl1pPr>
            <a:lvl2pPr marR="0"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2pPr>
            <a:lvl3pPr marR="0"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3pPr>
            <a:lvl4pPr marR="0"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4pPr>
            <a:lvl5pPr marR="0"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5pPr>
            <a:lvl6pPr marR="0"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6pPr>
            <a:lvl7pPr marR="0"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7pPr>
            <a:lvl8pPr marR="0"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8pPr>
            <a:lvl9pPr marR="0"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ingle Day"/>
              <a:buNone/>
              <a:defRPr sz="3200" b="1" i="0" u="none" strike="noStrike" cap="none">
                <a:solidFill>
                  <a:schemeClr val="dk1"/>
                </a:solidFill>
                <a:latin typeface="Single Day"/>
                <a:ea typeface="Single Day"/>
                <a:cs typeface="Single Day"/>
                <a:sym typeface="Single Day"/>
              </a:defRPr>
            </a:lvl9pPr>
          </a:lstStyle>
          <a:p>
            <a:pPr algn="l"/>
            <a:r>
              <a:rPr lang="en-US" b="1" dirty="0"/>
              <a:t>NỘI DUNG</a:t>
            </a:r>
            <a:endParaRPr lang="en-US" b="1" dirty="0">
              <a:solidFill>
                <a:schemeClr val="dk2"/>
              </a:solidFill>
            </a:endParaRPr>
          </a:p>
        </p:txBody>
      </p:sp>
      <p:sp>
        <p:nvSpPr>
          <p:cNvPr id="59" name="Google Shape;479;p30">
            <a:extLst>
              <a:ext uri="{FF2B5EF4-FFF2-40B4-BE49-F238E27FC236}">
                <a16:creationId xmlns:a16="http://schemas.microsoft.com/office/drawing/2014/main" id="{6D2A4684-0CE2-42B5-BC74-B360ADED07A0}"/>
              </a:ext>
            </a:extLst>
          </p:cNvPr>
          <p:cNvSpPr txBox="1">
            <a:spLocks/>
          </p:cNvSpPr>
          <p:nvPr/>
        </p:nvSpPr>
        <p:spPr>
          <a:xfrm>
            <a:off x="1650508" y="1854898"/>
            <a:ext cx="2749710" cy="10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Light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11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2pPr>
            <a:lvl3pPr marL="1371600" marR="0" lvl="2" indent="-31115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3pPr>
            <a:lvl4pPr marL="1828800" marR="0" lvl="3" indent="-31115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4pPr>
            <a:lvl5pPr marL="2286000" marR="0" lvl="4" indent="-31115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5pPr>
            <a:lvl6pPr marL="2743200" marR="0" lvl="5" indent="-31115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6pPr>
            <a:lvl7pPr marL="3200400" marR="0" lvl="6" indent="-31115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7pPr>
            <a:lvl8pPr marL="3657600" marR="0" lvl="7" indent="-31115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8pPr>
            <a:lvl9pPr marL="4114800" marR="0" lvl="8" indent="-311150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Font typeface="Comfortaa Light"/>
              <a:buNone/>
              <a:defRPr sz="1300" b="0" i="0" u="none" strike="noStrike" cap="non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Google Shape;479;p30">
            <a:extLst>
              <a:ext uri="{FF2B5EF4-FFF2-40B4-BE49-F238E27FC236}">
                <a16:creationId xmlns:a16="http://schemas.microsoft.com/office/drawing/2014/main" id="{0FDC6691-662B-4A4E-B44F-B5E24B6413A7}"/>
              </a:ext>
            </a:extLst>
          </p:cNvPr>
          <p:cNvSpPr txBox="1">
            <a:spLocks/>
          </p:cNvSpPr>
          <p:nvPr/>
        </p:nvSpPr>
        <p:spPr>
          <a:xfrm>
            <a:off x="5529455" y="1854898"/>
            <a:ext cx="2917370" cy="10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-pho-Bo</a:t>
            </a:r>
          </a:p>
        </p:txBody>
      </p:sp>
      <p:sp>
        <p:nvSpPr>
          <p:cNvPr id="61" name="Google Shape;479;p30">
            <a:extLst>
              <a:ext uri="{FF2B5EF4-FFF2-40B4-BE49-F238E27FC236}">
                <a16:creationId xmlns:a16="http://schemas.microsoft.com/office/drawing/2014/main" id="{E5A8155E-4835-4D64-8505-9216765BEE54}"/>
              </a:ext>
            </a:extLst>
          </p:cNvPr>
          <p:cNvSpPr txBox="1">
            <a:spLocks/>
          </p:cNvSpPr>
          <p:nvPr/>
        </p:nvSpPr>
        <p:spPr>
          <a:xfrm>
            <a:off x="1650508" y="3775474"/>
            <a:ext cx="2165862" cy="783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Google Shape;479;p30">
            <a:extLst>
              <a:ext uri="{FF2B5EF4-FFF2-40B4-BE49-F238E27FC236}">
                <a16:creationId xmlns:a16="http://schemas.microsoft.com/office/drawing/2014/main" id="{754B3F55-1AC4-4242-B12F-862CA1ABA0A9}"/>
              </a:ext>
            </a:extLst>
          </p:cNvPr>
          <p:cNvSpPr txBox="1">
            <a:spLocks/>
          </p:cNvSpPr>
          <p:nvPr/>
        </p:nvSpPr>
        <p:spPr>
          <a:xfrm>
            <a:off x="5529455" y="3775474"/>
            <a:ext cx="2766198" cy="783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8" grpId="0" animBg="1"/>
      <p:bldP spid="529" grpId="0" animBg="1"/>
      <p:bldP spid="530" grpId="0" animBg="1"/>
      <p:bldP spid="531" grpId="0" animBg="1"/>
      <p:bldP spid="532" grpId="0"/>
      <p:bldP spid="537" grpId="0"/>
      <p:bldP spid="541" grpId="0"/>
      <p:bldP spid="542" grpId="0"/>
      <p:bldP spid="59" grpId="0"/>
      <p:bldP spid="60" grpId="0"/>
      <p:bldP spid="61" grpId="0"/>
      <p:bldP spid="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48"/>
          <p:cNvSpPr/>
          <p:nvPr/>
        </p:nvSpPr>
        <p:spPr>
          <a:xfrm>
            <a:off x="7126665" y="848192"/>
            <a:ext cx="1252048" cy="1223689"/>
          </a:xfrm>
          <a:custGeom>
            <a:avLst/>
            <a:gdLst/>
            <a:ahLst/>
            <a:cxnLst/>
            <a:rect l="l" t="t" r="r" b="b"/>
            <a:pathLst>
              <a:path w="13852" h="13539" extrusionOk="0">
                <a:moveTo>
                  <a:pt x="6804" y="1"/>
                </a:moveTo>
                <a:cubicBezTo>
                  <a:pt x="6711" y="1"/>
                  <a:pt x="6619" y="1"/>
                  <a:pt x="6526" y="2"/>
                </a:cubicBezTo>
                <a:cubicBezTo>
                  <a:pt x="5168" y="14"/>
                  <a:pt x="3797" y="168"/>
                  <a:pt x="2439" y="168"/>
                </a:cubicBezTo>
                <a:cubicBezTo>
                  <a:pt x="2313" y="168"/>
                  <a:pt x="2186" y="167"/>
                  <a:pt x="2060" y="164"/>
                </a:cubicBezTo>
                <a:cubicBezTo>
                  <a:pt x="2032" y="163"/>
                  <a:pt x="2005" y="163"/>
                  <a:pt x="1977" y="163"/>
                </a:cubicBezTo>
                <a:cubicBezTo>
                  <a:pt x="1531" y="163"/>
                  <a:pt x="1041" y="249"/>
                  <a:pt x="734" y="597"/>
                </a:cubicBezTo>
                <a:cubicBezTo>
                  <a:pt x="338" y="1049"/>
                  <a:pt x="407" y="1829"/>
                  <a:pt x="351" y="2391"/>
                </a:cubicBezTo>
                <a:cubicBezTo>
                  <a:pt x="199" y="3909"/>
                  <a:pt x="80" y="5430"/>
                  <a:pt x="34" y="6956"/>
                </a:cubicBezTo>
                <a:cubicBezTo>
                  <a:pt x="0" y="8044"/>
                  <a:pt x="8" y="9140"/>
                  <a:pt x="175" y="10217"/>
                </a:cubicBezTo>
                <a:cubicBezTo>
                  <a:pt x="307" y="11063"/>
                  <a:pt x="510" y="12323"/>
                  <a:pt x="1269" y="12867"/>
                </a:cubicBezTo>
                <a:cubicBezTo>
                  <a:pt x="1834" y="13272"/>
                  <a:pt x="2570" y="13317"/>
                  <a:pt x="3263" y="13346"/>
                </a:cubicBezTo>
                <a:cubicBezTo>
                  <a:pt x="4522" y="13399"/>
                  <a:pt x="5760" y="13539"/>
                  <a:pt x="7024" y="13539"/>
                </a:cubicBezTo>
                <a:cubicBezTo>
                  <a:pt x="7090" y="13539"/>
                  <a:pt x="7157" y="13538"/>
                  <a:pt x="7223" y="13537"/>
                </a:cubicBezTo>
                <a:cubicBezTo>
                  <a:pt x="8592" y="13520"/>
                  <a:pt x="9960" y="13425"/>
                  <a:pt x="11322" y="13283"/>
                </a:cubicBezTo>
                <a:cubicBezTo>
                  <a:pt x="12252" y="13186"/>
                  <a:pt x="13013" y="12553"/>
                  <a:pt x="13344" y="11689"/>
                </a:cubicBezTo>
                <a:cubicBezTo>
                  <a:pt x="13533" y="11198"/>
                  <a:pt x="13600" y="10669"/>
                  <a:pt x="13647" y="10143"/>
                </a:cubicBezTo>
                <a:cubicBezTo>
                  <a:pt x="13651" y="10095"/>
                  <a:pt x="13655" y="10047"/>
                  <a:pt x="13658" y="10000"/>
                </a:cubicBezTo>
                <a:cubicBezTo>
                  <a:pt x="13851" y="7634"/>
                  <a:pt x="13819" y="5244"/>
                  <a:pt x="13553" y="2884"/>
                </a:cubicBezTo>
                <a:cubicBezTo>
                  <a:pt x="13505" y="2456"/>
                  <a:pt x="13473" y="2010"/>
                  <a:pt x="13382" y="1588"/>
                </a:cubicBezTo>
                <a:cubicBezTo>
                  <a:pt x="13327" y="1330"/>
                  <a:pt x="13281" y="816"/>
                  <a:pt x="13124" y="613"/>
                </a:cubicBezTo>
                <a:cubicBezTo>
                  <a:pt x="12821" y="223"/>
                  <a:pt x="12261" y="177"/>
                  <a:pt x="11768" y="164"/>
                </a:cubicBezTo>
                <a:cubicBezTo>
                  <a:pt x="10111" y="113"/>
                  <a:pt x="8463" y="1"/>
                  <a:pt x="6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lt1"/>
              </a:solidFill>
              <a:latin typeface="Times New Roman" panose="02020603050405020304" pitchFamily="18" charset="0"/>
              <a:ea typeface="Comfortaa"/>
              <a:cs typeface="Times New Roman" panose="02020603050405020304" pitchFamily="18" charset="0"/>
              <a:sym typeface="Comfortaa"/>
            </a:endParaRPr>
          </a:p>
        </p:txBody>
      </p:sp>
      <p:sp>
        <p:nvSpPr>
          <p:cNvPr id="634" name="Google Shape;634;p48"/>
          <p:cNvSpPr/>
          <p:nvPr/>
        </p:nvSpPr>
        <p:spPr>
          <a:xfrm>
            <a:off x="2966531" y="2391420"/>
            <a:ext cx="6177466" cy="1543297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48"/>
          <p:cNvSpPr txBox="1">
            <a:spLocks noGrp="1"/>
          </p:cNvSpPr>
          <p:nvPr>
            <p:ph type="title"/>
          </p:nvPr>
        </p:nvSpPr>
        <p:spPr>
          <a:xfrm>
            <a:off x="7168250" y="981250"/>
            <a:ext cx="1255800" cy="8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01</a:t>
            </a:r>
            <a:endParaRPr b="1" dirty="0"/>
          </a:p>
        </p:txBody>
      </p:sp>
      <p:sp>
        <p:nvSpPr>
          <p:cNvPr id="637" name="Google Shape;637;p48"/>
          <p:cNvSpPr txBox="1">
            <a:spLocks noGrp="1"/>
          </p:cNvSpPr>
          <p:nvPr>
            <p:ph type="title" idx="2"/>
          </p:nvPr>
        </p:nvSpPr>
        <p:spPr>
          <a:xfrm>
            <a:off x="3134459" y="2476593"/>
            <a:ext cx="5810744" cy="8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Quan </a:t>
            </a:r>
            <a:r>
              <a:rPr lang="en-US" b="1" dirty="0" err="1"/>
              <a:t>niệm</a:t>
            </a:r>
            <a:r>
              <a:rPr lang="en-US" b="1" dirty="0"/>
              <a:t> ban </a:t>
            </a:r>
            <a:r>
              <a:rPr lang="en-US" b="1" dirty="0" err="1"/>
              <a:t>đầu</a:t>
            </a:r>
            <a:r>
              <a:rPr lang="en-US" b="1" dirty="0"/>
              <a:t> </a:t>
            </a:r>
            <a:r>
              <a:rPr lang="en-US" b="1" dirty="0" err="1"/>
              <a:t>về</a:t>
            </a:r>
            <a:r>
              <a:rPr lang="en-US" b="1" dirty="0"/>
              <a:t> </a:t>
            </a:r>
            <a:r>
              <a:rPr lang="en-US" b="1" dirty="0" err="1"/>
              <a:t>nguyên</a:t>
            </a:r>
            <a:r>
              <a:rPr lang="en-US" b="1" dirty="0"/>
              <a:t> </a:t>
            </a:r>
            <a:r>
              <a:rPr lang="en-US" b="1" dirty="0" err="1"/>
              <a:t>tử</a:t>
            </a:r>
            <a:endParaRPr lang="en-US" b="1" dirty="0"/>
          </a:p>
        </p:txBody>
      </p:sp>
      <p:grpSp>
        <p:nvGrpSpPr>
          <p:cNvPr id="657" name="Google Shape;657;p48"/>
          <p:cNvGrpSpPr/>
          <p:nvPr/>
        </p:nvGrpSpPr>
        <p:grpSpPr>
          <a:xfrm>
            <a:off x="613239" y="335363"/>
            <a:ext cx="320453" cy="409255"/>
            <a:chOff x="5905475" y="2032050"/>
            <a:chExt cx="454350" cy="580175"/>
          </a:xfrm>
        </p:grpSpPr>
        <p:sp>
          <p:nvSpPr>
            <p:cNvPr id="658" name="Google Shape;658;p48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8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8"/>
            <p:cNvSpPr/>
            <p:nvPr/>
          </p:nvSpPr>
          <p:spPr>
            <a:xfrm>
              <a:off x="6111625" y="2032050"/>
              <a:ext cx="248200" cy="365225"/>
            </a:xfrm>
            <a:custGeom>
              <a:avLst/>
              <a:gdLst/>
              <a:ahLst/>
              <a:cxnLst/>
              <a:rect l="l" t="t" r="r" b="b"/>
              <a:pathLst>
                <a:path w="9928" h="14609" extrusionOk="0">
                  <a:moveTo>
                    <a:pt x="4991" y="3922"/>
                  </a:moveTo>
                  <a:cubicBezTo>
                    <a:pt x="5371" y="4573"/>
                    <a:pt x="5805" y="5196"/>
                    <a:pt x="6266" y="5793"/>
                  </a:cubicBezTo>
                  <a:cubicBezTo>
                    <a:pt x="6835" y="6336"/>
                    <a:pt x="7405" y="6851"/>
                    <a:pt x="8002" y="7312"/>
                  </a:cubicBezTo>
                  <a:cubicBezTo>
                    <a:pt x="6808" y="8234"/>
                    <a:pt x="5805" y="9265"/>
                    <a:pt x="5344" y="10838"/>
                  </a:cubicBezTo>
                  <a:cubicBezTo>
                    <a:pt x="5099" y="10404"/>
                    <a:pt x="4801" y="9970"/>
                    <a:pt x="4476" y="9590"/>
                  </a:cubicBezTo>
                  <a:cubicBezTo>
                    <a:pt x="4150" y="9211"/>
                    <a:pt x="3797" y="8885"/>
                    <a:pt x="3391" y="8587"/>
                  </a:cubicBezTo>
                  <a:cubicBezTo>
                    <a:pt x="3011" y="8289"/>
                    <a:pt x="2550" y="8072"/>
                    <a:pt x="2034" y="7746"/>
                  </a:cubicBezTo>
                  <a:cubicBezTo>
                    <a:pt x="3282" y="6634"/>
                    <a:pt x="4611" y="5685"/>
                    <a:pt x="4991" y="3922"/>
                  </a:cubicBezTo>
                  <a:close/>
                  <a:moveTo>
                    <a:pt x="5296" y="0"/>
                  </a:moveTo>
                  <a:cubicBezTo>
                    <a:pt x="5211" y="0"/>
                    <a:pt x="5124" y="22"/>
                    <a:pt x="5045" y="70"/>
                  </a:cubicBezTo>
                  <a:cubicBezTo>
                    <a:pt x="4638" y="233"/>
                    <a:pt x="4340" y="613"/>
                    <a:pt x="4286" y="1046"/>
                  </a:cubicBezTo>
                  <a:cubicBezTo>
                    <a:pt x="4150" y="1860"/>
                    <a:pt x="3960" y="2674"/>
                    <a:pt x="3825" y="3488"/>
                  </a:cubicBezTo>
                  <a:cubicBezTo>
                    <a:pt x="3689" y="4220"/>
                    <a:pt x="3309" y="4871"/>
                    <a:pt x="2767" y="5359"/>
                  </a:cubicBezTo>
                  <a:cubicBezTo>
                    <a:pt x="2197" y="5875"/>
                    <a:pt x="1600" y="6363"/>
                    <a:pt x="1031" y="6851"/>
                  </a:cubicBezTo>
                  <a:cubicBezTo>
                    <a:pt x="787" y="7041"/>
                    <a:pt x="570" y="7231"/>
                    <a:pt x="353" y="7448"/>
                  </a:cubicBezTo>
                  <a:cubicBezTo>
                    <a:pt x="0" y="7800"/>
                    <a:pt x="109" y="8424"/>
                    <a:pt x="570" y="8614"/>
                  </a:cubicBezTo>
                  <a:cubicBezTo>
                    <a:pt x="895" y="8777"/>
                    <a:pt x="1248" y="8912"/>
                    <a:pt x="1600" y="9021"/>
                  </a:cubicBezTo>
                  <a:cubicBezTo>
                    <a:pt x="2984" y="9536"/>
                    <a:pt x="4069" y="10675"/>
                    <a:pt x="4476" y="12113"/>
                  </a:cubicBezTo>
                  <a:cubicBezTo>
                    <a:pt x="4665" y="12710"/>
                    <a:pt x="4828" y="13306"/>
                    <a:pt x="5018" y="13903"/>
                  </a:cubicBezTo>
                  <a:cubicBezTo>
                    <a:pt x="5127" y="14147"/>
                    <a:pt x="5235" y="14391"/>
                    <a:pt x="5371" y="14608"/>
                  </a:cubicBezTo>
                  <a:cubicBezTo>
                    <a:pt x="5723" y="14283"/>
                    <a:pt x="5967" y="13849"/>
                    <a:pt x="6076" y="13388"/>
                  </a:cubicBezTo>
                  <a:cubicBezTo>
                    <a:pt x="6239" y="12791"/>
                    <a:pt x="6401" y="12221"/>
                    <a:pt x="6510" y="11652"/>
                  </a:cubicBezTo>
                  <a:cubicBezTo>
                    <a:pt x="6808" y="10133"/>
                    <a:pt x="7730" y="9102"/>
                    <a:pt x="8978" y="8289"/>
                  </a:cubicBezTo>
                  <a:cubicBezTo>
                    <a:pt x="9141" y="8153"/>
                    <a:pt x="9331" y="8072"/>
                    <a:pt x="9466" y="7936"/>
                  </a:cubicBezTo>
                  <a:cubicBezTo>
                    <a:pt x="9927" y="7692"/>
                    <a:pt x="9927" y="7068"/>
                    <a:pt x="9521" y="6770"/>
                  </a:cubicBezTo>
                  <a:cubicBezTo>
                    <a:pt x="9358" y="6634"/>
                    <a:pt x="9195" y="6553"/>
                    <a:pt x="9032" y="6417"/>
                  </a:cubicBezTo>
                  <a:cubicBezTo>
                    <a:pt x="8571" y="6092"/>
                    <a:pt x="8110" y="5766"/>
                    <a:pt x="7676" y="5413"/>
                  </a:cubicBezTo>
                  <a:cubicBezTo>
                    <a:pt x="6835" y="4735"/>
                    <a:pt x="6293" y="3759"/>
                    <a:pt x="6130" y="2701"/>
                  </a:cubicBezTo>
                  <a:cubicBezTo>
                    <a:pt x="6049" y="2159"/>
                    <a:pt x="6022" y="1643"/>
                    <a:pt x="5940" y="1101"/>
                  </a:cubicBezTo>
                  <a:cubicBezTo>
                    <a:pt x="5913" y="857"/>
                    <a:pt x="5859" y="585"/>
                    <a:pt x="5778" y="341"/>
                  </a:cubicBezTo>
                  <a:cubicBezTo>
                    <a:pt x="5701" y="130"/>
                    <a:pt x="5502" y="0"/>
                    <a:pt x="5296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8"/>
            <p:cNvSpPr/>
            <p:nvPr/>
          </p:nvSpPr>
          <p:spPr>
            <a:xfrm>
              <a:off x="6162475" y="2130075"/>
              <a:ext cx="149200" cy="172950"/>
            </a:xfrm>
            <a:custGeom>
              <a:avLst/>
              <a:gdLst/>
              <a:ahLst/>
              <a:cxnLst/>
              <a:rect l="l" t="t" r="r" b="b"/>
              <a:pathLst>
                <a:path w="5968" h="6918" extrusionOk="0">
                  <a:moveTo>
                    <a:pt x="2957" y="1"/>
                  </a:moveTo>
                  <a:cubicBezTo>
                    <a:pt x="2577" y="1764"/>
                    <a:pt x="1248" y="2713"/>
                    <a:pt x="0" y="3825"/>
                  </a:cubicBezTo>
                  <a:cubicBezTo>
                    <a:pt x="516" y="4151"/>
                    <a:pt x="977" y="4368"/>
                    <a:pt x="1357" y="4666"/>
                  </a:cubicBezTo>
                  <a:cubicBezTo>
                    <a:pt x="1763" y="4964"/>
                    <a:pt x="2116" y="5290"/>
                    <a:pt x="2442" y="5642"/>
                  </a:cubicBezTo>
                  <a:cubicBezTo>
                    <a:pt x="2767" y="6049"/>
                    <a:pt x="3065" y="6483"/>
                    <a:pt x="3310" y="6917"/>
                  </a:cubicBezTo>
                  <a:cubicBezTo>
                    <a:pt x="3771" y="5344"/>
                    <a:pt x="4774" y="4313"/>
                    <a:pt x="5968" y="3391"/>
                  </a:cubicBezTo>
                  <a:cubicBezTo>
                    <a:pt x="5371" y="2930"/>
                    <a:pt x="4801" y="2415"/>
                    <a:pt x="4232" y="1872"/>
                  </a:cubicBezTo>
                  <a:cubicBezTo>
                    <a:pt x="3771" y="1275"/>
                    <a:pt x="3337" y="652"/>
                    <a:pt x="2957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8"/>
            <p:cNvSpPr/>
            <p:nvPr/>
          </p:nvSpPr>
          <p:spPr>
            <a:xfrm>
              <a:off x="5905475" y="2353850"/>
              <a:ext cx="173625" cy="258375"/>
            </a:xfrm>
            <a:custGeom>
              <a:avLst/>
              <a:gdLst/>
              <a:ahLst/>
              <a:cxnLst/>
              <a:rect l="l" t="t" r="r" b="b"/>
              <a:pathLst>
                <a:path w="6945" h="10335" extrusionOk="0">
                  <a:moveTo>
                    <a:pt x="3472" y="3147"/>
                  </a:moveTo>
                  <a:cubicBezTo>
                    <a:pt x="3933" y="3798"/>
                    <a:pt x="4449" y="4476"/>
                    <a:pt x="4964" y="5154"/>
                  </a:cubicBezTo>
                  <a:cubicBezTo>
                    <a:pt x="4666" y="5425"/>
                    <a:pt x="4313" y="5696"/>
                    <a:pt x="4042" y="5995"/>
                  </a:cubicBezTo>
                  <a:cubicBezTo>
                    <a:pt x="3771" y="6320"/>
                    <a:pt x="3527" y="6700"/>
                    <a:pt x="3201" y="7161"/>
                  </a:cubicBezTo>
                  <a:lnTo>
                    <a:pt x="3201" y="7188"/>
                  </a:lnTo>
                  <a:cubicBezTo>
                    <a:pt x="2957" y="6402"/>
                    <a:pt x="2496" y="5724"/>
                    <a:pt x="1818" y="5262"/>
                  </a:cubicBezTo>
                  <a:lnTo>
                    <a:pt x="3472" y="3147"/>
                  </a:lnTo>
                  <a:close/>
                  <a:moveTo>
                    <a:pt x="3228" y="0"/>
                  </a:moveTo>
                  <a:cubicBezTo>
                    <a:pt x="3065" y="55"/>
                    <a:pt x="2930" y="163"/>
                    <a:pt x="2876" y="326"/>
                  </a:cubicBezTo>
                  <a:cubicBezTo>
                    <a:pt x="2821" y="516"/>
                    <a:pt x="2794" y="706"/>
                    <a:pt x="2794" y="896"/>
                  </a:cubicBezTo>
                  <a:cubicBezTo>
                    <a:pt x="2740" y="2360"/>
                    <a:pt x="2008" y="3472"/>
                    <a:pt x="896" y="4367"/>
                  </a:cubicBezTo>
                  <a:cubicBezTo>
                    <a:pt x="733" y="4530"/>
                    <a:pt x="516" y="4639"/>
                    <a:pt x="353" y="4801"/>
                  </a:cubicBezTo>
                  <a:cubicBezTo>
                    <a:pt x="0" y="5073"/>
                    <a:pt x="28" y="5615"/>
                    <a:pt x="434" y="5832"/>
                  </a:cubicBezTo>
                  <a:cubicBezTo>
                    <a:pt x="597" y="5941"/>
                    <a:pt x="787" y="6022"/>
                    <a:pt x="977" y="6103"/>
                  </a:cubicBezTo>
                  <a:cubicBezTo>
                    <a:pt x="1601" y="6375"/>
                    <a:pt x="2035" y="6944"/>
                    <a:pt x="2143" y="7595"/>
                  </a:cubicBezTo>
                  <a:cubicBezTo>
                    <a:pt x="2197" y="7893"/>
                    <a:pt x="2279" y="8192"/>
                    <a:pt x="2333" y="8490"/>
                  </a:cubicBezTo>
                  <a:cubicBezTo>
                    <a:pt x="2387" y="8897"/>
                    <a:pt x="2442" y="9331"/>
                    <a:pt x="2550" y="9765"/>
                  </a:cubicBezTo>
                  <a:cubicBezTo>
                    <a:pt x="2604" y="9955"/>
                    <a:pt x="2794" y="10091"/>
                    <a:pt x="2984" y="10335"/>
                  </a:cubicBezTo>
                  <a:cubicBezTo>
                    <a:pt x="3228" y="10145"/>
                    <a:pt x="3445" y="10036"/>
                    <a:pt x="3527" y="9819"/>
                  </a:cubicBezTo>
                  <a:cubicBezTo>
                    <a:pt x="3689" y="9412"/>
                    <a:pt x="3771" y="8978"/>
                    <a:pt x="3879" y="8572"/>
                  </a:cubicBezTo>
                  <a:cubicBezTo>
                    <a:pt x="4313" y="7188"/>
                    <a:pt x="4964" y="5995"/>
                    <a:pt x="6510" y="5561"/>
                  </a:cubicBezTo>
                  <a:cubicBezTo>
                    <a:pt x="6917" y="5452"/>
                    <a:pt x="6944" y="4991"/>
                    <a:pt x="6592" y="4720"/>
                  </a:cubicBezTo>
                  <a:cubicBezTo>
                    <a:pt x="6483" y="4639"/>
                    <a:pt x="6375" y="4557"/>
                    <a:pt x="6266" y="4503"/>
                  </a:cubicBezTo>
                  <a:cubicBezTo>
                    <a:pt x="5425" y="4015"/>
                    <a:pt x="4801" y="3228"/>
                    <a:pt x="4476" y="2306"/>
                  </a:cubicBezTo>
                  <a:cubicBezTo>
                    <a:pt x="4286" y="1845"/>
                    <a:pt x="4150" y="1357"/>
                    <a:pt x="3988" y="896"/>
                  </a:cubicBezTo>
                  <a:cubicBezTo>
                    <a:pt x="3906" y="651"/>
                    <a:pt x="3798" y="407"/>
                    <a:pt x="3635" y="190"/>
                  </a:cubicBezTo>
                  <a:cubicBezTo>
                    <a:pt x="3527" y="55"/>
                    <a:pt x="3391" y="0"/>
                    <a:pt x="32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8"/>
            <p:cNvSpPr/>
            <p:nvPr/>
          </p:nvSpPr>
          <p:spPr>
            <a:xfrm>
              <a:off x="5950900" y="2433175"/>
              <a:ext cx="78700" cy="100400"/>
            </a:xfrm>
            <a:custGeom>
              <a:avLst/>
              <a:gdLst/>
              <a:ahLst/>
              <a:cxnLst/>
              <a:rect l="l" t="t" r="r" b="b"/>
              <a:pathLst>
                <a:path w="3148" h="4016" extrusionOk="0">
                  <a:moveTo>
                    <a:pt x="1655" y="1"/>
                  </a:moveTo>
                  <a:lnTo>
                    <a:pt x="1" y="2089"/>
                  </a:lnTo>
                  <a:cubicBezTo>
                    <a:pt x="679" y="2551"/>
                    <a:pt x="1140" y="3229"/>
                    <a:pt x="1384" y="4015"/>
                  </a:cubicBezTo>
                  <a:cubicBezTo>
                    <a:pt x="1710" y="3527"/>
                    <a:pt x="1954" y="3174"/>
                    <a:pt x="2225" y="2849"/>
                  </a:cubicBezTo>
                  <a:cubicBezTo>
                    <a:pt x="2496" y="2523"/>
                    <a:pt x="2849" y="2279"/>
                    <a:pt x="3147" y="1981"/>
                  </a:cubicBezTo>
                  <a:cubicBezTo>
                    <a:pt x="2632" y="1303"/>
                    <a:pt x="2116" y="625"/>
                    <a:pt x="1655" y="1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" name="Google Shape;664;p48"/>
          <p:cNvGrpSpPr/>
          <p:nvPr/>
        </p:nvGrpSpPr>
        <p:grpSpPr>
          <a:xfrm>
            <a:off x="3692139" y="4354061"/>
            <a:ext cx="110713" cy="138697"/>
            <a:chOff x="7249250" y="2312150"/>
            <a:chExt cx="433317" cy="542846"/>
          </a:xfrm>
        </p:grpSpPr>
        <p:sp>
          <p:nvSpPr>
            <p:cNvPr id="665" name="Google Shape;665;p48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8"/>
            <p:cNvSpPr/>
            <p:nvPr/>
          </p:nvSpPr>
          <p:spPr>
            <a:xfrm>
              <a:off x="7249250" y="2312150"/>
              <a:ext cx="433317" cy="542846"/>
            </a:xfrm>
            <a:custGeom>
              <a:avLst/>
              <a:gdLst/>
              <a:ahLst/>
              <a:cxnLst/>
              <a:rect l="l" t="t" r="r" b="b"/>
              <a:pathLst>
                <a:path w="9847" h="12336" extrusionOk="0">
                  <a:moveTo>
                    <a:pt x="5127" y="3809"/>
                  </a:moveTo>
                  <a:cubicBezTo>
                    <a:pt x="5886" y="4894"/>
                    <a:pt x="6836" y="5816"/>
                    <a:pt x="7921" y="6576"/>
                  </a:cubicBezTo>
                  <a:cubicBezTo>
                    <a:pt x="7514" y="6928"/>
                    <a:pt x="7026" y="7064"/>
                    <a:pt x="6673" y="7362"/>
                  </a:cubicBezTo>
                  <a:cubicBezTo>
                    <a:pt x="6266" y="7661"/>
                    <a:pt x="5886" y="7986"/>
                    <a:pt x="5534" y="8339"/>
                  </a:cubicBezTo>
                  <a:cubicBezTo>
                    <a:pt x="5208" y="8718"/>
                    <a:pt x="4883" y="9125"/>
                    <a:pt x="4584" y="9559"/>
                  </a:cubicBezTo>
                  <a:cubicBezTo>
                    <a:pt x="4177" y="8366"/>
                    <a:pt x="3391" y="7335"/>
                    <a:pt x="2333" y="6603"/>
                  </a:cubicBezTo>
                  <a:cubicBezTo>
                    <a:pt x="2876" y="6196"/>
                    <a:pt x="3418" y="5789"/>
                    <a:pt x="3906" y="5328"/>
                  </a:cubicBezTo>
                  <a:cubicBezTo>
                    <a:pt x="4340" y="4840"/>
                    <a:pt x="4747" y="4352"/>
                    <a:pt x="5127" y="3809"/>
                  </a:cubicBezTo>
                  <a:close/>
                  <a:moveTo>
                    <a:pt x="4961" y="1"/>
                  </a:moveTo>
                  <a:cubicBezTo>
                    <a:pt x="4799" y="1"/>
                    <a:pt x="4634" y="98"/>
                    <a:pt x="4557" y="283"/>
                  </a:cubicBezTo>
                  <a:cubicBezTo>
                    <a:pt x="4449" y="554"/>
                    <a:pt x="4394" y="825"/>
                    <a:pt x="4394" y="1124"/>
                  </a:cubicBezTo>
                  <a:cubicBezTo>
                    <a:pt x="4259" y="3185"/>
                    <a:pt x="3337" y="4704"/>
                    <a:pt x="1329" y="5491"/>
                  </a:cubicBezTo>
                  <a:cubicBezTo>
                    <a:pt x="1058" y="5572"/>
                    <a:pt x="787" y="5708"/>
                    <a:pt x="516" y="5843"/>
                  </a:cubicBezTo>
                  <a:cubicBezTo>
                    <a:pt x="0" y="6087"/>
                    <a:pt x="0" y="6820"/>
                    <a:pt x="489" y="7064"/>
                  </a:cubicBezTo>
                  <a:cubicBezTo>
                    <a:pt x="597" y="7145"/>
                    <a:pt x="706" y="7227"/>
                    <a:pt x="841" y="7281"/>
                  </a:cubicBezTo>
                  <a:cubicBezTo>
                    <a:pt x="2442" y="8013"/>
                    <a:pt x="3337" y="9288"/>
                    <a:pt x="3662" y="10997"/>
                  </a:cubicBezTo>
                  <a:cubicBezTo>
                    <a:pt x="3689" y="11322"/>
                    <a:pt x="3771" y="11648"/>
                    <a:pt x="3906" y="11946"/>
                  </a:cubicBezTo>
                  <a:cubicBezTo>
                    <a:pt x="3988" y="12136"/>
                    <a:pt x="4205" y="12245"/>
                    <a:pt x="4313" y="12326"/>
                  </a:cubicBezTo>
                  <a:cubicBezTo>
                    <a:pt x="4347" y="12332"/>
                    <a:pt x="4382" y="12335"/>
                    <a:pt x="4416" y="12335"/>
                  </a:cubicBezTo>
                  <a:cubicBezTo>
                    <a:pt x="4677" y="12335"/>
                    <a:pt x="4922" y="12156"/>
                    <a:pt x="5018" y="11892"/>
                  </a:cubicBezTo>
                  <a:cubicBezTo>
                    <a:pt x="5235" y="11458"/>
                    <a:pt x="5425" y="10997"/>
                    <a:pt x="5615" y="10536"/>
                  </a:cubicBezTo>
                  <a:cubicBezTo>
                    <a:pt x="6130" y="9180"/>
                    <a:pt x="7242" y="8122"/>
                    <a:pt x="8626" y="7688"/>
                  </a:cubicBezTo>
                  <a:cubicBezTo>
                    <a:pt x="8870" y="7606"/>
                    <a:pt x="9114" y="7525"/>
                    <a:pt x="9358" y="7389"/>
                  </a:cubicBezTo>
                  <a:cubicBezTo>
                    <a:pt x="9711" y="7227"/>
                    <a:pt x="9846" y="6793"/>
                    <a:pt x="9629" y="6467"/>
                  </a:cubicBezTo>
                  <a:cubicBezTo>
                    <a:pt x="9467" y="6223"/>
                    <a:pt x="9250" y="6006"/>
                    <a:pt x="9006" y="5816"/>
                  </a:cubicBezTo>
                  <a:cubicBezTo>
                    <a:pt x="8436" y="5328"/>
                    <a:pt x="7812" y="4894"/>
                    <a:pt x="7242" y="4379"/>
                  </a:cubicBezTo>
                  <a:cubicBezTo>
                    <a:pt x="6293" y="3565"/>
                    <a:pt x="5751" y="2371"/>
                    <a:pt x="5724" y="1124"/>
                  </a:cubicBezTo>
                  <a:cubicBezTo>
                    <a:pt x="5724" y="771"/>
                    <a:pt x="5588" y="419"/>
                    <a:pt x="5290" y="174"/>
                  </a:cubicBezTo>
                  <a:cubicBezTo>
                    <a:pt x="5208" y="57"/>
                    <a:pt x="5085" y="1"/>
                    <a:pt x="4961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8"/>
            <p:cNvSpPr/>
            <p:nvPr/>
          </p:nvSpPr>
          <p:spPr>
            <a:xfrm>
              <a:off x="7351916" y="2479768"/>
              <a:ext cx="245900" cy="253073"/>
            </a:xfrm>
            <a:custGeom>
              <a:avLst/>
              <a:gdLst/>
              <a:ahLst/>
              <a:cxnLst/>
              <a:rect l="l" t="t" r="r" b="b"/>
              <a:pathLst>
                <a:path w="5588" h="5751" extrusionOk="0">
                  <a:moveTo>
                    <a:pt x="2794" y="0"/>
                  </a:moveTo>
                  <a:cubicBezTo>
                    <a:pt x="2414" y="543"/>
                    <a:pt x="2007" y="1031"/>
                    <a:pt x="1573" y="1519"/>
                  </a:cubicBezTo>
                  <a:cubicBezTo>
                    <a:pt x="1085" y="1980"/>
                    <a:pt x="543" y="2387"/>
                    <a:pt x="0" y="2794"/>
                  </a:cubicBezTo>
                  <a:cubicBezTo>
                    <a:pt x="1058" y="3526"/>
                    <a:pt x="1844" y="4557"/>
                    <a:pt x="2251" y="5750"/>
                  </a:cubicBezTo>
                  <a:cubicBezTo>
                    <a:pt x="2550" y="5316"/>
                    <a:pt x="2875" y="4909"/>
                    <a:pt x="3201" y="4530"/>
                  </a:cubicBezTo>
                  <a:cubicBezTo>
                    <a:pt x="3553" y="4177"/>
                    <a:pt x="3933" y="3852"/>
                    <a:pt x="4340" y="3553"/>
                  </a:cubicBezTo>
                  <a:cubicBezTo>
                    <a:pt x="4693" y="3255"/>
                    <a:pt x="5181" y="3119"/>
                    <a:pt x="5588" y="2767"/>
                  </a:cubicBezTo>
                  <a:cubicBezTo>
                    <a:pt x="4503" y="2007"/>
                    <a:pt x="3553" y="1085"/>
                    <a:pt x="2794" y="0"/>
                  </a:cubicBezTo>
                  <a:close/>
                </a:path>
              </a:pathLst>
            </a:custGeom>
            <a:solidFill>
              <a:srgbClr val="FEC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0" name="Google Shape;700;p48"/>
          <p:cNvGrpSpPr/>
          <p:nvPr/>
        </p:nvGrpSpPr>
        <p:grpSpPr>
          <a:xfrm rot="5973083">
            <a:off x="5773056" y="1813103"/>
            <a:ext cx="330415" cy="269366"/>
            <a:chOff x="5426900" y="3064075"/>
            <a:chExt cx="281450" cy="229525"/>
          </a:xfrm>
        </p:grpSpPr>
        <p:sp>
          <p:nvSpPr>
            <p:cNvPr id="701" name="Google Shape;701;p48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8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8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 w="76200" cap="flat" cmpd="sng">
              <a:solidFill>
                <a:srgbClr val="FFFDF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8"/>
            <p:cNvSpPr/>
            <p:nvPr/>
          </p:nvSpPr>
          <p:spPr>
            <a:xfrm>
              <a:off x="5426900" y="3211925"/>
              <a:ext cx="75975" cy="81675"/>
            </a:xfrm>
            <a:custGeom>
              <a:avLst/>
              <a:gdLst/>
              <a:ahLst/>
              <a:cxnLst/>
              <a:rect l="l" t="t" r="r" b="b"/>
              <a:pathLst>
                <a:path w="3039" h="3267" extrusionOk="0">
                  <a:moveTo>
                    <a:pt x="1589" y="644"/>
                  </a:moveTo>
                  <a:cubicBezTo>
                    <a:pt x="1879" y="644"/>
                    <a:pt x="2168" y="822"/>
                    <a:pt x="2279" y="1141"/>
                  </a:cubicBezTo>
                  <a:cubicBezTo>
                    <a:pt x="2306" y="1195"/>
                    <a:pt x="2334" y="1276"/>
                    <a:pt x="2334" y="1330"/>
                  </a:cubicBezTo>
                  <a:lnTo>
                    <a:pt x="2334" y="1358"/>
                  </a:lnTo>
                  <a:cubicBezTo>
                    <a:pt x="2388" y="1737"/>
                    <a:pt x="2306" y="2117"/>
                    <a:pt x="2062" y="2443"/>
                  </a:cubicBezTo>
                  <a:cubicBezTo>
                    <a:pt x="2023" y="2522"/>
                    <a:pt x="1925" y="2572"/>
                    <a:pt x="1822" y="2572"/>
                  </a:cubicBezTo>
                  <a:cubicBezTo>
                    <a:pt x="1784" y="2572"/>
                    <a:pt x="1746" y="2566"/>
                    <a:pt x="1710" y="2551"/>
                  </a:cubicBezTo>
                  <a:cubicBezTo>
                    <a:pt x="1520" y="2497"/>
                    <a:pt x="1357" y="2443"/>
                    <a:pt x="1194" y="2334"/>
                  </a:cubicBezTo>
                  <a:cubicBezTo>
                    <a:pt x="679" y="2036"/>
                    <a:pt x="598" y="1330"/>
                    <a:pt x="1032" y="924"/>
                  </a:cubicBezTo>
                  <a:cubicBezTo>
                    <a:pt x="1177" y="733"/>
                    <a:pt x="1384" y="644"/>
                    <a:pt x="1589" y="644"/>
                  </a:cubicBezTo>
                  <a:close/>
                  <a:moveTo>
                    <a:pt x="1493" y="0"/>
                  </a:moveTo>
                  <a:cubicBezTo>
                    <a:pt x="1475" y="0"/>
                    <a:pt x="1457" y="1"/>
                    <a:pt x="1438" y="1"/>
                  </a:cubicBezTo>
                  <a:cubicBezTo>
                    <a:pt x="570" y="191"/>
                    <a:pt x="1" y="1005"/>
                    <a:pt x="137" y="1873"/>
                  </a:cubicBezTo>
                  <a:cubicBezTo>
                    <a:pt x="137" y="1927"/>
                    <a:pt x="137" y="1981"/>
                    <a:pt x="164" y="2036"/>
                  </a:cubicBezTo>
                  <a:cubicBezTo>
                    <a:pt x="191" y="2090"/>
                    <a:pt x="218" y="2144"/>
                    <a:pt x="245" y="2198"/>
                  </a:cubicBezTo>
                  <a:cubicBezTo>
                    <a:pt x="516" y="2822"/>
                    <a:pt x="1059" y="3066"/>
                    <a:pt x="1655" y="3256"/>
                  </a:cubicBezTo>
                  <a:cubicBezTo>
                    <a:pt x="1700" y="3263"/>
                    <a:pt x="1744" y="3266"/>
                    <a:pt x="1786" y="3266"/>
                  </a:cubicBezTo>
                  <a:cubicBezTo>
                    <a:pt x="1922" y="3266"/>
                    <a:pt x="2046" y="3231"/>
                    <a:pt x="2171" y="3148"/>
                  </a:cubicBezTo>
                  <a:cubicBezTo>
                    <a:pt x="2334" y="3066"/>
                    <a:pt x="2469" y="2931"/>
                    <a:pt x="2578" y="2795"/>
                  </a:cubicBezTo>
                  <a:cubicBezTo>
                    <a:pt x="2903" y="2361"/>
                    <a:pt x="3039" y="1819"/>
                    <a:pt x="2985" y="1276"/>
                  </a:cubicBezTo>
                  <a:cubicBezTo>
                    <a:pt x="2879" y="535"/>
                    <a:pt x="2230" y="0"/>
                    <a:pt x="1493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8"/>
            <p:cNvSpPr/>
            <p:nvPr/>
          </p:nvSpPr>
          <p:spPr>
            <a:xfrm>
              <a:off x="5441825" y="3228025"/>
              <a:ext cx="44775" cy="48875"/>
            </a:xfrm>
            <a:custGeom>
              <a:avLst/>
              <a:gdLst/>
              <a:ahLst/>
              <a:cxnLst/>
              <a:rect l="l" t="t" r="r" b="b"/>
              <a:pathLst>
                <a:path w="1791" h="1955" extrusionOk="0">
                  <a:moveTo>
                    <a:pt x="992" y="0"/>
                  </a:moveTo>
                  <a:cubicBezTo>
                    <a:pt x="787" y="0"/>
                    <a:pt x="580" y="89"/>
                    <a:pt x="435" y="280"/>
                  </a:cubicBezTo>
                  <a:cubicBezTo>
                    <a:pt x="1" y="686"/>
                    <a:pt x="82" y="1392"/>
                    <a:pt x="597" y="1690"/>
                  </a:cubicBezTo>
                  <a:cubicBezTo>
                    <a:pt x="760" y="1799"/>
                    <a:pt x="923" y="1880"/>
                    <a:pt x="1113" y="1934"/>
                  </a:cubicBezTo>
                  <a:cubicBezTo>
                    <a:pt x="1148" y="1948"/>
                    <a:pt x="1185" y="1955"/>
                    <a:pt x="1221" y="1955"/>
                  </a:cubicBezTo>
                  <a:cubicBezTo>
                    <a:pt x="1325" y="1955"/>
                    <a:pt x="1425" y="1899"/>
                    <a:pt x="1465" y="1799"/>
                  </a:cubicBezTo>
                  <a:cubicBezTo>
                    <a:pt x="1709" y="1473"/>
                    <a:pt x="1791" y="1093"/>
                    <a:pt x="1737" y="714"/>
                  </a:cubicBezTo>
                  <a:cubicBezTo>
                    <a:pt x="1737" y="632"/>
                    <a:pt x="1709" y="578"/>
                    <a:pt x="1682" y="497"/>
                  </a:cubicBezTo>
                  <a:cubicBezTo>
                    <a:pt x="1571" y="178"/>
                    <a:pt x="1282" y="0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8"/>
            <p:cNvSpPr/>
            <p:nvPr/>
          </p:nvSpPr>
          <p:spPr>
            <a:xfrm>
              <a:off x="5592375" y="3064075"/>
              <a:ext cx="61050" cy="63350"/>
            </a:xfrm>
            <a:custGeom>
              <a:avLst/>
              <a:gdLst/>
              <a:ahLst/>
              <a:cxnLst/>
              <a:rect l="l" t="t" r="r" b="b"/>
              <a:pathLst>
                <a:path w="2442" h="2534" extrusionOk="0">
                  <a:moveTo>
                    <a:pt x="1314" y="656"/>
                  </a:moveTo>
                  <a:cubicBezTo>
                    <a:pt x="1583" y="656"/>
                    <a:pt x="1813" y="893"/>
                    <a:pt x="1790" y="1169"/>
                  </a:cubicBezTo>
                  <a:cubicBezTo>
                    <a:pt x="1790" y="1413"/>
                    <a:pt x="1682" y="1630"/>
                    <a:pt x="1519" y="1820"/>
                  </a:cubicBezTo>
                  <a:cubicBezTo>
                    <a:pt x="1439" y="1920"/>
                    <a:pt x="1313" y="1976"/>
                    <a:pt x="1188" y="1976"/>
                  </a:cubicBezTo>
                  <a:cubicBezTo>
                    <a:pt x="1144" y="1976"/>
                    <a:pt x="1100" y="1969"/>
                    <a:pt x="1058" y="1955"/>
                  </a:cubicBezTo>
                  <a:cubicBezTo>
                    <a:pt x="841" y="1901"/>
                    <a:pt x="705" y="1738"/>
                    <a:pt x="651" y="1521"/>
                  </a:cubicBezTo>
                  <a:cubicBezTo>
                    <a:pt x="624" y="1169"/>
                    <a:pt x="841" y="816"/>
                    <a:pt x="1166" y="681"/>
                  </a:cubicBezTo>
                  <a:cubicBezTo>
                    <a:pt x="1216" y="664"/>
                    <a:pt x="1266" y="656"/>
                    <a:pt x="1314" y="656"/>
                  </a:cubicBezTo>
                  <a:close/>
                  <a:moveTo>
                    <a:pt x="1328" y="0"/>
                  </a:moveTo>
                  <a:cubicBezTo>
                    <a:pt x="1200" y="0"/>
                    <a:pt x="1072" y="27"/>
                    <a:pt x="949" y="84"/>
                  </a:cubicBezTo>
                  <a:cubicBezTo>
                    <a:pt x="353" y="355"/>
                    <a:pt x="0" y="952"/>
                    <a:pt x="0" y="1576"/>
                  </a:cubicBezTo>
                  <a:cubicBezTo>
                    <a:pt x="0" y="1684"/>
                    <a:pt x="27" y="1765"/>
                    <a:pt x="54" y="1847"/>
                  </a:cubicBezTo>
                  <a:cubicBezTo>
                    <a:pt x="263" y="2283"/>
                    <a:pt x="710" y="2534"/>
                    <a:pt x="1164" y="2534"/>
                  </a:cubicBezTo>
                  <a:cubicBezTo>
                    <a:pt x="1360" y="2534"/>
                    <a:pt x="1557" y="2487"/>
                    <a:pt x="1736" y="2389"/>
                  </a:cubicBezTo>
                  <a:cubicBezTo>
                    <a:pt x="2197" y="2064"/>
                    <a:pt x="2441" y="1467"/>
                    <a:pt x="2360" y="897"/>
                  </a:cubicBezTo>
                  <a:cubicBezTo>
                    <a:pt x="2306" y="653"/>
                    <a:pt x="2170" y="436"/>
                    <a:pt x="1980" y="274"/>
                  </a:cubicBezTo>
                  <a:cubicBezTo>
                    <a:pt x="1803" y="96"/>
                    <a:pt x="1568" y="0"/>
                    <a:pt x="1328" y="0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8"/>
            <p:cNvSpPr/>
            <p:nvPr/>
          </p:nvSpPr>
          <p:spPr>
            <a:xfrm>
              <a:off x="5607950" y="3080475"/>
              <a:ext cx="29675" cy="33025"/>
            </a:xfrm>
            <a:custGeom>
              <a:avLst/>
              <a:gdLst/>
              <a:ahLst/>
              <a:cxnLst/>
              <a:rect l="l" t="t" r="r" b="b"/>
              <a:pathLst>
                <a:path w="1187" h="1321" extrusionOk="0">
                  <a:moveTo>
                    <a:pt x="691" y="0"/>
                  </a:moveTo>
                  <a:cubicBezTo>
                    <a:pt x="643" y="0"/>
                    <a:pt x="593" y="8"/>
                    <a:pt x="543" y="25"/>
                  </a:cubicBezTo>
                  <a:cubicBezTo>
                    <a:pt x="218" y="160"/>
                    <a:pt x="1" y="513"/>
                    <a:pt x="28" y="865"/>
                  </a:cubicBezTo>
                  <a:cubicBezTo>
                    <a:pt x="55" y="1082"/>
                    <a:pt x="218" y="1245"/>
                    <a:pt x="408" y="1299"/>
                  </a:cubicBezTo>
                  <a:cubicBezTo>
                    <a:pt x="457" y="1313"/>
                    <a:pt x="504" y="1320"/>
                    <a:pt x="549" y="1320"/>
                  </a:cubicBezTo>
                  <a:cubicBezTo>
                    <a:pt x="678" y="1320"/>
                    <a:pt x="788" y="1264"/>
                    <a:pt x="869" y="1164"/>
                  </a:cubicBezTo>
                  <a:cubicBezTo>
                    <a:pt x="1032" y="974"/>
                    <a:pt x="1140" y="757"/>
                    <a:pt x="1140" y="513"/>
                  </a:cubicBezTo>
                  <a:cubicBezTo>
                    <a:pt x="1186" y="237"/>
                    <a:pt x="960" y="0"/>
                    <a:pt x="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8"/>
            <p:cNvSpPr/>
            <p:nvPr/>
          </p:nvSpPr>
          <p:spPr>
            <a:xfrm>
              <a:off x="5635775" y="3219375"/>
              <a:ext cx="72575" cy="65775"/>
            </a:xfrm>
            <a:custGeom>
              <a:avLst/>
              <a:gdLst/>
              <a:ahLst/>
              <a:cxnLst/>
              <a:rect l="l" t="t" r="r" b="b"/>
              <a:pathLst>
                <a:path w="2903" h="2631" extrusionOk="0">
                  <a:moveTo>
                    <a:pt x="1532" y="643"/>
                  </a:moveTo>
                  <a:cubicBezTo>
                    <a:pt x="1774" y="643"/>
                    <a:pt x="2017" y="823"/>
                    <a:pt x="2089" y="1087"/>
                  </a:cubicBezTo>
                  <a:cubicBezTo>
                    <a:pt x="2186" y="1575"/>
                    <a:pt x="1822" y="1998"/>
                    <a:pt x="1352" y="1998"/>
                  </a:cubicBezTo>
                  <a:cubicBezTo>
                    <a:pt x="1301" y="1998"/>
                    <a:pt x="1247" y="1993"/>
                    <a:pt x="1193" y="1982"/>
                  </a:cubicBezTo>
                  <a:cubicBezTo>
                    <a:pt x="705" y="1900"/>
                    <a:pt x="543" y="1304"/>
                    <a:pt x="895" y="978"/>
                  </a:cubicBezTo>
                  <a:cubicBezTo>
                    <a:pt x="1031" y="788"/>
                    <a:pt x="1221" y="680"/>
                    <a:pt x="1438" y="653"/>
                  </a:cubicBezTo>
                  <a:cubicBezTo>
                    <a:pt x="1469" y="647"/>
                    <a:pt x="1500" y="643"/>
                    <a:pt x="1532" y="643"/>
                  </a:cubicBezTo>
                  <a:close/>
                  <a:moveTo>
                    <a:pt x="1570" y="1"/>
                  </a:moveTo>
                  <a:cubicBezTo>
                    <a:pt x="836" y="1"/>
                    <a:pt x="213" y="508"/>
                    <a:pt x="54" y="1222"/>
                  </a:cubicBezTo>
                  <a:cubicBezTo>
                    <a:pt x="0" y="1602"/>
                    <a:pt x="109" y="1982"/>
                    <a:pt x="380" y="2253"/>
                  </a:cubicBezTo>
                  <a:cubicBezTo>
                    <a:pt x="601" y="2494"/>
                    <a:pt x="910" y="2631"/>
                    <a:pt x="1232" y="2631"/>
                  </a:cubicBezTo>
                  <a:cubicBezTo>
                    <a:pt x="1346" y="2631"/>
                    <a:pt x="1460" y="2614"/>
                    <a:pt x="1573" y="2579"/>
                  </a:cubicBezTo>
                  <a:cubicBezTo>
                    <a:pt x="2143" y="2551"/>
                    <a:pt x="2631" y="2117"/>
                    <a:pt x="2712" y="1548"/>
                  </a:cubicBezTo>
                  <a:cubicBezTo>
                    <a:pt x="2902" y="788"/>
                    <a:pt x="2387" y="56"/>
                    <a:pt x="1627" y="2"/>
                  </a:cubicBezTo>
                  <a:cubicBezTo>
                    <a:pt x="1608" y="1"/>
                    <a:pt x="1589" y="1"/>
                    <a:pt x="1570" y="1"/>
                  </a:cubicBezTo>
                  <a:close/>
                </a:path>
              </a:pathLst>
            </a:custGeom>
            <a:solidFill>
              <a:srgbClr val="1A2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8"/>
            <p:cNvSpPr/>
            <p:nvPr/>
          </p:nvSpPr>
          <p:spPr>
            <a:xfrm>
              <a:off x="5648650" y="3235450"/>
              <a:ext cx="41725" cy="33875"/>
            </a:xfrm>
            <a:custGeom>
              <a:avLst/>
              <a:gdLst/>
              <a:ahLst/>
              <a:cxnLst/>
              <a:rect l="l" t="t" r="r" b="b"/>
              <a:pathLst>
                <a:path w="1669" h="1355" extrusionOk="0">
                  <a:moveTo>
                    <a:pt x="1017" y="0"/>
                  </a:moveTo>
                  <a:cubicBezTo>
                    <a:pt x="985" y="0"/>
                    <a:pt x="954" y="4"/>
                    <a:pt x="923" y="10"/>
                  </a:cubicBezTo>
                  <a:cubicBezTo>
                    <a:pt x="706" y="37"/>
                    <a:pt x="489" y="145"/>
                    <a:pt x="353" y="335"/>
                  </a:cubicBezTo>
                  <a:cubicBezTo>
                    <a:pt x="0" y="661"/>
                    <a:pt x="190" y="1257"/>
                    <a:pt x="678" y="1339"/>
                  </a:cubicBezTo>
                  <a:cubicBezTo>
                    <a:pt x="732" y="1350"/>
                    <a:pt x="786" y="1355"/>
                    <a:pt x="837" y="1355"/>
                  </a:cubicBezTo>
                  <a:cubicBezTo>
                    <a:pt x="1307" y="1355"/>
                    <a:pt x="1669" y="932"/>
                    <a:pt x="1546" y="444"/>
                  </a:cubicBezTo>
                  <a:cubicBezTo>
                    <a:pt x="1498" y="180"/>
                    <a:pt x="1259" y="0"/>
                    <a:pt x="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810;p33">
            <a:extLst>
              <a:ext uri="{FF2B5EF4-FFF2-40B4-BE49-F238E27FC236}">
                <a16:creationId xmlns:a16="http://schemas.microsoft.com/office/drawing/2014/main" id="{FF7298D3-00D8-4228-857D-C9E066F9B893}"/>
              </a:ext>
            </a:extLst>
          </p:cNvPr>
          <p:cNvGrpSpPr/>
          <p:nvPr/>
        </p:nvGrpSpPr>
        <p:grpSpPr>
          <a:xfrm>
            <a:off x="262868" y="1450634"/>
            <a:ext cx="2731185" cy="2456263"/>
            <a:chOff x="2214529" y="2433804"/>
            <a:chExt cx="2706110" cy="2676600"/>
          </a:xfrm>
        </p:grpSpPr>
        <p:sp>
          <p:nvSpPr>
            <p:cNvPr id="82" name="Google Shape;811;p33">
              <a:extLst>
                <a:ext uri="{FF2B5EF4-FFF2-40B4-BE49-F238E27FC236}">
                  <a16:creationId xmlns:a16="http://schemas.microsoft.com/office/drawing/2014/main" id="{47DC0239-898B-47F3-836C-7BCFE249098F}"/>
                </a:ext>
              </a:extLst>
            </p:cNvPr>
            <p:cNvSpPr/>
            <p:nvPr/>
          </p:nvSpPr>
          <p:spPr>
            <a:xfrm>
              <a:off x="3189613" y="2433804"/>
              <a:ext cx="775500" cy="26766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12;p33">
              <a:extLst>
                <a:ext uri="{FF2B5EF4-FFF2-40B4-BE49-F238E27FC236}">
                  <a16:creationId xmlns:a16="http://schemas.microsoft.com/office/drawing/2014/main" id="{06AEE62C-9E6E-40DE-A72F-3A1C17A2C4F4}"/>
                </a:ext>
              </a:extLst>
            </p:cNvPr>
            <p:cNvSpPr/>
            <p:nvPr/>
          </p:nvSpPr>
          <p:spPr>
            <a:xfrm rot="3599640">
              <a:off x="3179809" y="2422465"/>
              <a:ext cx="775659" cy="2676683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13;p33">
              <a:extLst>
                <a:ext uri="{FF2B5EF4-FFF2-40B4-BE49-F238E27FC236}">
                  <a16:creationId xmlns:a16="http://schemas.microsoft.com/office/drawing/2014/main" id="{1C735D63-B080-4802-A992-6B8078F1E372}"/>
                </a:ext>
              </a:extLst>
            </p:cNvPr>
            <p:cNvSpPr/>
            <p:nvPr/>
          </p:nvSpPr>
          <p:spPr>
            <a:xfrm rot="7200360">
              <a:off x="3179699" y="2433806"/>
              <a:ext cx="775659" cy="2676683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14;p33">
              <a:extLst>
                <a:ext uri="{FF2B5EF4-FFF2-40B4-BE49-F238E27FC236}">
                  <a16:creationId xmlns:a16="http://schemas.microsoft.com/office/drawing/2014/main" id="{7E514E66-73C9-48B1-B1B3-46902522874C}"/>
                </a:ext>
              </a:extLst>
            </p:cNvPr>
            <p:cNvSpPr/>
            <p:nvPr/>
          </p:nvSpPr>
          <p:spPr>
            <a:xfrm>
              <a:off x="2316805" y="319697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" name="Google Shape;815;p33">
              <a:extLst>
                <a:ext uri="{FF2B5EF4-FFF2-40B4-BE49-F238E27FC236}">
                  <a16:creationId xmlns:a16="http://schemas.microsoft.com/office/drawing/2014/main" id="{07089C0A-8C77-4A6A-9AB8-7DFCC88DF4D0}"/>
                </a:ext>
              </a:extLst>
            </p:cNvPr>
            <p:cNvGrpSpPr/>
            <p:nvPr/>
          </p:nvGrpSpPr>
          <p:grpSpPr>
            <a:xfrm>
              <a:off x="2343091" y="3325866"/>
              <a:ext cx="301143" cy="95916"/>
              <a:chOff x="5581225" y="1820025"/>
              <a:chExt cx="463725" cy="147700"/>
            </a:xfrm>
          </p:grpSpPr>
          <p:sp>
            <p:nvSpPr>
              <p:cNvPr id="132" name="Google Shape;816;p33">
                <a:extLst>
                  <a:ext uri="{FF2B5EF4-FFF2-40B4-BE49-F238E27FC236}">
                    <a16:creationId xmlns:a16="http://schemas.microsoft.com/office/drawing/2014/main" id="{6FFCDB7B-DDC6-4553-852A-9800F3C31B22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17;p33">
                <a:extLst>
                  <a:ext uri="{FF2B5EF4-FFF2-40B4-BE49-F238E27FC236}">
                    <a16:creationId xmlns:a16="http://schemas.microsoft.com/office/drawing/2014/main" id="{5D53CBF4-0B2D-4332-8710-221837B8E2F2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818;p33">
                <a:extLst>
                  <a:ext uri="{FF2B5EF4-FFF2-40B4-BE49-F238E27FC236}">
                    <a16:creationId xmlns:a16="http://schemas.microsoft.com/office/drawing/2014/main" id="{8E4377AF-9A5E-47FA-A415-6E06C478927C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819;p33">
                <a:extLst>
                  <a:ext uri="{FF2B5EF4-FFF2-40B4-BE49-F238E27FC236}">
                    <a16:creationId xmlns:a16="http://schemas.microsoft.com/office/drawing/2014/main" id="{224069FE-CC5A-4773-90C6-8CB56B327ACB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820;p33">
                <a:extLst>
                  <a:ext uri="{FF2B5EF4-FFF2-40B4-BE49-F238E27FC236}">
                    <a16:creationId xmlns:a16="http://schemas.microsoft.com/office/drawing/2014/main" id="{040FF722-5A41-4AD8-B69B-EB6ADEAD8495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821;p33">
                <a:extLst>
                  <a:ext uri="{FF2B5EF4-FFF2-40B4-BE49-F238E27FC236}">
                    <a16:creationId xmlns:a16="http://schemas.microsoft.com/office/drawing/2014/main" id="{C66D494A-458F-4E0D-9990-941C7D1F62A5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822;p33">
                <a:extLst>
                  <a:ext uri="{FF2B5EF4-FFF2-40B4-BE49-F238E27FC236}">
                    <a16:creationId xmlns:a16="http://schemas.microsoft.com/office/drawing/2014/main" id="{0616E95B-2A52-4766-8F99-EB0F099BA388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823;p33">
                <a:extLst>
                  <a:ext uri="{FF2B5EF4-FFF2-40B4-BE49-F238E27FC236}">
                    <a16:creationId xmlns:a16="http://schemas.microsoft.com/office/drawing/2014/main" id="{76373DD3-96E4-431E-B5C4-5BC6043CA8EA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824;p33">
                <a:extLst>
                  <a:ext uri="{FF2B5EF4-FFF2-40B4-BE49-F238E27FC236}">
                    <a16:creationId xmlns:a16="http://schemas.microsoft.com/office/drawing/2014/main" id="{5316DFA6-E33C-4A70-AD1C-C174E90C07D7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825;p33">
                <a:extLst>
                  <a:ext uri="{FF2B5EF4-FFF2-40B4-BE49-F238E27FC236}">
                    <a16:creationId xmlns:a16="http://schemas.microsoft.com/office/drawing/2014/main" id="{376DF742-C226-4B82-BB3E-FDEF1A548F39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826;p33">
                <a:extLst>
                  <a:ext uri="{FF2B5EF4-FFF2-40B4-BE49-F238E27FC236}">
                    <a16:creationId xmlns:a16="http://schemas.microsoft.com/office/drawing/2014/main" id="{753C03DE-68E7-477F-91E0-BBF9C9F80860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827;p33">
                <a:extLst>
                  <a:ext uri="{FF2B5EF4-FFF2-40B4-BE49-F238E27FC236}">
                    <a16:creationId xmlns:a16="http://schemas.microsoft.com/office/drawing/2014/main" id="{857E6F6F-9F38-400F-8D53-CAC03E213A49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828;p33">
                <a:extLst>
                  <a:ext uri="{FF2B5EF4-FFF2-40B4-BE49-F238E27FC236}">
                    <a16:creationId xmlns:a16="http://schemas.microsoft.com/office/drawing/2014/main" id="{A02C6113-4294-4F6F-BD45-E92458BCEDF2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" name="Google Shape;829;p33">
              <a:extLst>
                <a:ext uri="{FF2B5EF4-FFF2-40B4-BE49-F238E27FC236}">
                  <a16:creationId xmlns:a16="http://schemas.microsoft.com/office/drawing/2014/main" id="{6017AD9F-E208-4613-A50C-34CDB0D1782F}"/>
                </a:ext>
              </a:extLst>
            </p:cNvPr>
            <p:cNvSpPr/>
            <p:nvPr/>
          </p:nvSpPr>
          <p:spPr>
            <a:xfrm>
              <a:off x="4354930" y="3338379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" name="Google Shape;830;p33">
              <a:extLst>
                <a:ext uri="{FF2B5EF4-FFF2-40B4-BE49-F238E27FC236}">
                  <a16:creationId xmlns:a16="http://schemas.microsoft.com/office/drawing/2014/main" id="{6BA4D216-4008-4BF6-9C7F-B9498999BC6F}"/>
                </a:ext>
              </a:extLst>
            </p:cNvPr>
            <p:cNvGrpSpPr/>
            <p:nvPr/>
          </p:nvGrpSpPr>
          <p:grpSpPr>
            <a:xfrm>
              <a:off x="4381216" y="3467266"/>
              <a:ext cx="301143" cy="95916"/>
              <a:chOff x="5581225" y="1820025"/>
              <a:chExt cx="463725" cy="147700"/>
            </a:xfrm>
          </p:grpSpPr>
          <p:sp>
            <p:nvSpPr>
              <p:cNvPr id="119" name="Google Shape;831;p33">
                <a:extLst>
                  <a:ext uri="{FF2B5EF4-FFF2-40B4-BE49-F238E27FC236}">
                    <a16:creationId xmlns:a16="http://schemas.microsoft.com/office/drawing/2014/main" id="{4E88A3C8-60AC-49F8-A219-1FA210BC7B0F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32;p33">
                <a:extLst>
                  <a:ext uri="{FF2B5EF4-FFF2-40B4-BE49-F238E27FC236}">
                    <a16:creationId xmlns:a16="http://schemas.microsoft.com/office/drawing/2014/main" id="{D2C9A7CF-D07D-4B8B-844E-73BEAD4B19A8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33;p33">
                <a:extLst>
                  <a:ext uri="{FF2B5EF4-FFF2-40B4-BE49-F238E27FC236}">
                    <a16:creationId xmlns:a16="http://schemas.microsoft.com/office/drawing/2014/main" id="{4091C562-D173-4FF1-B4A5-76635B0A8D3D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34;p33">
                <a:extLst>
                  <a:ext uri="{FF2B5EF4-FFF2-40B4-BE49-F238E27FC236}">
                    <a16:creationId xmlns:a16="http://schemas.microsoft.com/office/drawing/2014/main" id="{839FE0BA-7E37-4199-8A27-3A675BEA9CF0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35;p33">
                <a:extLst>
                  <a:ext uri="{FF2B5EF4-FFF2-40B4-BE49-F238E27FC236}">
                    <a16:creationId xmlns:a16="http://schemas.microsoft.com/office/drawing/2014/main" id="{A6ACC557-48CC-4DFF-B32E-9854B37477B1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36;p33">
                <a:extLst>
                  <a:ext uri="{FF2B5EF4-FFF2-40B4-BE49-F238E27FC236}">
                    <a16:creationId xmlns:a16="http://schemas.microsoft.com/office/drawing/2014/main" id="{C619AF5A-561A-4AAA-8131-968B9DAA023B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37;p33">
                <a:extLst>
                  <a:ext uri="{FF2B5EF4-FFF2-40B4-BE49-F238E27FC236}">
                    <a16:creationId xmlns:a16="http://schemas.microsoft.com/office/drawing/2014/main" id="{EB461EC6-949C-4607-B1C8-C4D5F48937B7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38;p33">
                <a:extLst>
                  <a:ext uri="{FF2B5EF4-FFF2-40B4-BE49-F238E27FC236}">
                    <a16:creationId xmlns:a16="http://schemas.microsoft.com/office/drawing/2014/main" id="{29F028BD-3BD0-438D-BC1E-4691710AAF1D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39;p33">
                <a:extLst>
                  <a:ext uri="{FF2B5EF4-FFF2-40B4-BE49-F238E27FC236}">
                    <a16:creationId xmlns:a16="http://schemas.microsoft.com/office/drawing/2014/main" id="{BF314A72-1AF1-482F-BFB3-FB89BEDEAC24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40;p33">
                <a:extLst>
                  <a:ext uri="{FF2B5EF4-FFF2-40B4-BE49-F238E27FC236}">
                    <a16:creationId xmlns:a16="http://schemas.microsoft.com/office/drawing/2014/main" id="{B2E4FFB4-2623-4476-B5CD-BDA0875598DA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41;p33">
                <a:extLst>
                  <a:ext uri="{FF2B5EF4-FFF2-40B4-BE49-F238E27FC236}">
                    <a16:creationId xmlns:a16="http://schemas.microsoft.com/office/drawing/2014/main" id="{C4104341-9F92-4574-9D37-3D7178AA2B19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42;p33">
                <a:extLst>
                  <a:ext uri="{FF2B5EF4-FFF2-40B4-BE49-F238E27FC236}">
                    <a16:creationId xmlns:a16="http://schemas.microsoft.com/office/drawing/2014/main" id="{C58FDDB8-C309-4F91-8C92-411B2730CD9D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43;p33">
                <a:extLst>
                  <a:ext uri="{FF2B5EF4-FFF2-40B4-BE49-F238E27FC236}">
                    <a16:creationId xmlns:a16="http://schemas.microsoft.com/office/drawing/2014/main" id="{D31B0820-7BF6-4B53-91C2-631F7224BAB5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" name="Google Shape;844;p33">
              <a:extLst>
                <a:ext uri="{FF2B5EF4-FFF2-40B4-BE49-F238E27FC236}">
                  <a16:creationId xmlns:a16="http://schemas.microsoft.com/office/drawing/2014/main" id="{917AE3B2-172D-4D52-8DED-D5ADE165BD2B}"/>
                </a:ext>
              </a:extLst>
            </p:cNvPr>
            <p:cNvSpPr/>
            <p:nvPr/>
          </p:nvSpPr>
          <p:spPr>
            <a:xfrm>
              <a:off x="3163480" y="4603504"/>
              <a:ext cx="353700" cy="353700"/>
            </a:xfrm>
            <a:prstGeom prst="ellipse">
              <a:avLst/>
            </a:prstGeom>
            <a:gradFill>
              <a:gsLst>
                <a:gs pos="0">
                  <a:srgbClr val="96E7B7"/>
                </a:gs>
                <a:gs pos="100000">
                  <a:srgbClr val="37C46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" name="Google Shape;845;p33">
              <a:extLst>
                <a:ext uri="{FF2B5EF4-FFF2-40B4-BE49-F238E27FC236}">
                  <a16:creationId xmlns:a16="http://schemas.microsoft.com/office/drawing/2014/main" id="{16BA6438-5F11-4185-93A2-500F3E2C10AE}"/>
                </a:ext>
              </a:extLst>
            </p:cNvPr>
            <p:cNvGrpSpPr/>
            <p:nvPr/>
          </p:nvGrpSpPr>
          <p:grpSpPr>
            <a:xfrm>
              <a:off x="3189766" y="4732391"/>
              <a:ext cx="301143" cy="95916"/>
              <a:chOff x="5581225" y="1820025"/>
              <a:chExt cx="463725" cy="147700"/>
            </a:xfrm>
          </p:grpSpPr>
          <p:sp>
            <p:nvSpPr>
              <p:cNvPr id="106" name="Google Shape;846;p33">
                <a:extLst>
                  <a:ext uri="{FF2B5EF4-FFF2-40B4-BE49-F238E27FC236}">
                    <a16:creationId xmlns:a16="http://schemas.microsoft.com/office/drawing/2014/main" id="{D2B6389A-48B5-4204-94F0-D0555359FDE4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47;p33">
                <a:extLst>
                  <a:ext uri="{FF2B5EF4-FFF2-40B4-BE49-F238E27FC236}">
                    <a16:creationId xmlns:a16="http://schemas.microsoft.com/office/drawing/2014/main" id="{303D3C4F-62EC-41C9-9EE6-CE923075CAED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48;p33">
                <a:extLst>
                  <a:ext uri="{FF2B5EF4-FFF2-40B4-BE49-F238E27FC236}">
                    <a16:creationId xmlns:a16="http://schemas.microsoft.com/office/drawing/2014/main" id="{94CC4BF0-FD20-43B9-809F-D448583596E5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49;p33">
                <a:extLst>
                  <a:ext uri="{FF2B5EF4-FFF2-40B4-BE49-F238E27FC236}">
                    <a16:creationId xmlns:a16="http://schemas.microsoft.com/office/drawing/2014/main" id="{34B106BF-9F8A-4271-BB53-90510CDA813B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50;p33">
                <a:extLst>
                  <a:ext uri="{FF2B5EF4-FFF2-40B4-BE49-F238E27FC236}">
                    <a16:creationId xmlns:a16="http://schemas.microsoft.com/office/drawing/2014/main" id="{148BFB12-33DC-4262-974C-36AFCED9B1D5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51;p33">
                <a:extLst>
                  <a:ext uri="{FF2B5EF4-FFF2-40B4-BE49-F238E27FC236}">
                    <a16:creationId xmlns:a16="http://schemas.microsoft.com/office/drawing/2014/main" id="{775842D6-976A-4EDB-B47F-23CB00D49E34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52;p33">
                <a:extLst>
                  <a:ext uri="{FF2B5EF4-FFF2-40B4-BE49-F238E27FC236}">
                    <a16:creationId xmlns:a16="http://schemas.microsoft.com/office/drawing/2014/main" id="{D7CDAD58-F1A4-424C-B36A-2482EF2822F0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53;p33">
                <a:extLst>
                  <a:ext uri="{FF2B5EF4-FFF2-40B4-BE49-F238E27FC236}">
                    <a16:creationId xmlns:a16="http://schemas.microsoft.com/office/drawing/2014/main" id="{3EB3CA98-DE72-4A37-B923-87D7487B708A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54;p33">
                <a:extLst>
                  <a:ext uri="{FF2B5EF4-FFF2-40B4-BE49-F238E27FC236}">
                    <a16:creationId xmlns:a16="http://schemas.microsoft.com/office/drawing/2014/main" id="{AE2FBC67-4E00-4F36-9BDB-57368BDFDB28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55;p33">
                <a:extLst>
                  <a:ext uri="{FF2B5EF4-FFF2-40B4-BE49-F238E27FC236}">
                    <a16:creationId xmlns:a16="http://schemas.microsoft.com/office/drawing/2014/main" id="{964B1962-32A8-4073-ACA6-D1E7EE239162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56;p33">
                <a:extLst>
                  <a:ext uri="{FF2B5EF4-FFF2-40B4-BE49-F238E27FC236}">
                    <a16:creationId xmlns:a16="http://schemas.microsoft.com/office/drawing/2014/main" id="{2195F614-32F0-4DC2-8BD8-2378923A780A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57;p33">
                <a:extLst>
                  <a:ext uri="{FF2B5EF4-FFF2-40B4-BE49-F238E27FC236}">
                    <a16:creationId xmlns:a16="http://schemas.microsoft.com/office/drawing/2014/main" id="{AA568896-E2EC-41BC-84D5-72C49790D202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58;p33">
                <a:extLst>
                  <a:ext uri="{FF2B5EF4-FFF2-40B4-BE49-F238E27FC236}">
                    <a16:creationId xmlns:a16="http://schemas.microsoft.com/office/drawing/2014/main" id="{5EEEC11A-9ACC-4E4F-966C-BCB3F402190B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1" name="Google Shape;859;p33">
              <a:extLst>
                <a:ext uri="{FF2B5EF4-FFF2-40B4-BE49-F238E27FC236}">
                  <a16:creationId xmlns:a16="http://schemas.microsoft.com/office/drawing/2014/main" id="{11F5E5EF-F956-429E-B0EF-A49E7F129480}"/>
                </a:ext>
              </a:extLst>
            </p:cNvPr>
            <p:cNvSpPr/>
            <p:nvPr/>
          </p:nvSpPr>
          <p:spPr>
            <a:xfrm rot="367083">
              <a:off x="3328261" y="3532838"/>
              <a:ext cx="478525" cy="478525"/>
            </a:xfrm>
            <a:prstGeom prst="ellipse">
              <a:avLst/>
            </a:prstGeom>
            <a:gradFill>
              <a:gsLst>
                <a:gs pos="0">
                  <a:srgbClr val="FFE8CD"/>
                </a:gs>
                <a:gs pos="100000">
                  <a:schemeClr val="accent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860;p33">
              <a:extLst>
                <a:ext uri="{FF2B5EF4-FFF2-40B4-BE49-F238E27FC236}">
                  <a16:creationId xmlns:a16="http://schemas.microsoft.com/office/drawing/2014/main" id="{BF8F9569-101C-421A-AFEF-040461222E90}"/>
                </a:ext>
              </a:extLst>
            </p:cNvPr>
            <p:cNvGrpSpPr/>
            <p:nvPr/>
          </p:nvGrpSpPr>
          <p:grpSpPr>
            <a:xfrm>
              <a:off x="3390682" y="3715768"/>
              <a:ext cx="353683" cy="112666"/>
              <a:chOff x="5581225" y="1820025"/>
              <a:chExt cx="463725" cy="147700"/>
            </a:xfrm>
          </p:grpSpPr>
          <p:sp>
            <p:nvSpPr>
              <p:cNvPr id="93" name="Google Shape;861;p33">
                <a:extLst>
                  <a:ext uri="{FF2B5EF4-FFF2-40B4-BE49-F238E27FC236}">
                    <a16:creationId xmlns:a16="http://schemas.microsoft.com/office/drawing/2014/main" id="{DA27D05F-4380-426D-B24A-A42FCE22DF6F}"/>
                  </a:ext>
                </a:extLst>
              </p:cNvPr>
              <p:cNvSpPr/>
              <p:nvPr/>
            </p:nvSpPr>
            <p:spPr>
              <a:xfrm>
                <a:off x="56052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9"/>
                    </a:moveTo>
                    <a:cubicBezTo>
                      <a:pt x="3131" y="4039"/>
                      <a:pt x="4038" y="3144"/>
                      <a:pt x="4038" y="2020"/>
                    </a:cubicBezTo>
                    <a:cubicBezTo>
                      <a:pt x="4038" y="909"/>
                      <a:pt x="3131" y="1"/>
                      <a:pt x="2020" y="1"/>
                    </a:cubicBezTo>
                    <a:cubicBezTo>
                      <a:pt x="909" y="1"/>
                      <a:pt x="1" y="909"/>
                      <a:pt x="1" y="2020"/>
                    </a:cubicBezTo>
                    <a:cubicBezTo>
                      <a:pt x="1" y="3144"/>
                      <a:pt x="909" y="4039"/>
                      <a:pt x="2020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62;p33">
                <a:extLst>
                  <a:ext uri="{FF2B5EF4-FFF2-40B4-BE49-F238E27FC236}">
                    <a16:creationId xmlns:a16="http://schemas.microsoft.com/office/drawing/2014/main" id="{9C83E5AF-5BB4-4547-B1A3-1D67ECC215B9}"/>
                  </a:ext>
                </a:extLst>
              </p:cNvPr>
              <p:cNvSpPr/>
              <p:nvPr/>
            </p:nvSpPr>
            <p:spPr>
              <a:xfrm>
                <a:off x="5594100" y="1820025"/>
                <a:ext cx="484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6" extrusionOk="0">
                    <a:moveTo>
                      <a:pt x="190" y="407"/>
                    </a:moveTo>
                    <a:cubicBezTo>
                      <a:pt x="244" y="488"/>
                      <a:pt x="298" y="555"/>
                      <a:pt x="365" y="623"/>
                    </a:cubicBezTo>
                    <a:cubicBezTo>
                      <a:pt x="488" y="759"/>
                      <a:pt x="623" y="867"/>
                      <a:pt x="799" y="934"/>
                    </a:cubicBezTo>
                    <a:lnTo>
                      <a:pt x="799" y="934"/>
                    </a:lnTo>
                    <a:lnTo>
                      <a:pt x="813" y="934"/>
                    </a:lnTo>
                    <a:lnTo>
                      <a:pt x="840" y="949"/>
                    </a:lnTo>
                    <a:cubicBezTo>
                      <a:pt x="1030" y="1016"/>
                      <a:pt x="1192" y="1016"/>
                      <a:pt x="1395" y="962"/>
                    </a:cubicBezTo>
                    <a:cubicBezTo>
                      <a:pt x="1476" y="934"/>
                      <a:pt x="1545" y="907"/>
                      <a:pt x="1612" y="867"/>
                    </a:cubicBezTo>
                    <a:cubicBezTo>
                      <a:pt x="1666" y="840"/>
                      <a:pt x="1937" y="636"/>
                      <a:pt x="1856" y="555"/>
                    </a:cubicBezTo>
                    <a:cubicBezTo>
                      <a:pt x="1789" y="488"/>
                      <a:pt x="1585" y="623"/>
                      <a:pt x="1503" y="663"/>
                    </a:cubicBezTo>
                    <a:cubicBezTo>
                      <a:pt x="1449" y="691"/>
                      <a:pt x="1395" y="705"/>
                      <a:pt x="1328" y="718"/>
                    </a:cubicBezTo>
                    <a:cubicBezTo>
                      <a:pt x="1192" y="745"/>
                      <a:pt x="1070" y="732"/>
                      <a:pt x="934" y="691"/>
                    </a:cubicBezTo>
                    <a:lnTo>
                      <a:pt x="907" y="678"/>
                    </a:lnTo>
                    <a:lnTo>
                      <a:pt x="907" y="678"/>
                    </a:lnTo>
                    <a:lnTo>
                      <a:pt x="894" y="678"/>
                    </a:lnTo>
                    <a:cubicBezTo>
                      <a:pt x="759" y="623"/>
                      <a:pt x="650" y="542"/>
                      <a:pt x="542" y="447"/>
                    </a:cubicBezTo>
                    <a:cubicBezTo>
                      <a:pt x="515" y="434"/>
                      <a:pt x="407" y="311"/>
                      <a:pt x="379" y="271"/>
                    </a:cubicBezTo>
                    <a:cubicBezTo>
                      <a:pt x="325" y="217"/>
                      <a:pt x="176" y="0"/>
                      <a:pt x="94" y="27"/>
                    </a:cubicBezTo>
                    <a:cubicBezTo>
                      <a:pt x="0" y="81"/>
                      <a:pt x="163" y="365"/>
                      <a:pt x="190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63;p33">
                <a:extLst>
                  <a:ext uri="{FF2B5EF4-FFF2-40B4-BE49-F238E27FC236}">
                    <a16:creationId xmlns:a16="http://schemas.microsoft.com/office/drawing/2014/main" id="{923B6ACA-11CC-4FED-A55B-907548DA68A3}"/>
                  </a:ext>
                </a:extLst>
              </p:cNvPr>
              <p:cNvSpPr/>
              <p:nvPr/>
            </p:nvSpPr>
            <p:spPr>
              <a:xfrm>
                <a:off x="55832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326" y="475"/>
                    </a:moveTo>
                    <a:cubicBezTo>
                      <a:pt x="420" y="542"/>
                      <a:pt x="501" y="596"/>
                      <a:pt x="610" y="651"/>
                    </a:cubicBezTo>
                    <a:cubicBezTo>
                      <a:pt x="799" y="719"/>
                      <a:pt x="976" y="759"/>
                      <a:pt x="1179" y="759"/>
                    </a:cubicBezTo>
                    <a:lnTo>
                      <a:pt x="1179" y="759"/>
                    </a:lnTo>
                    <a:lnTo>
                      <a:pt x="1193" y="759"/>
                    </a:lnTo>
                    <a:cubicBezTo>
                      <a:pt x="1206" y="759"/>
                      <a:pt x="1260" y="746"/>
                      <a:pt x="1260" y="746"/>
                    </a:cubicBezTo>
                    <a:cubicBezTo>
                      <a:pt x="1491" y="719"/>
                      <a:pt x="1667" y="651"/>
                      <a:pt x="1870" y="542"/>
                    </a:cubicBezTo>
                    <a:cubicBezTo>
                      <a:pt x="1897" y="529"/>
                      <a:pt x="2006" y="448"/>
                      <a:pt x="2033" y="421"/>
                    </a:cubicBezTo>
                    <a:cubicBezTo>
                      <a:pt x="2087" y="380"/>
                      <a:pt x="2358" y="150"/>
                      <a:pt x="2263" y="69"/>
                    </a:cubicBezTo>
                    <a:cubicBezTo>
                      <a:pt x="2195" y="0"/>
                      <a:pt x="1979" y="190"/>
                      <a:pt x="1897" y="231"/>
                    </a:cubicBezTo>
                    <a:cubicBezTo>
                      <a:pt x="1856" y="271"/>
                      <a:pt x="1802" y="298"/>
                      <a:pt x="1748" y="325"/>
                    </a:cubicBezTo>
                    <a:cubicBezTo>
                      <a:pt x="1572" y="407"/>
                      <a:pt x="1423" y="461"/>
                      <a:pt x="1233" y="475"/>
                    </a:cubicBezTo>
                    <a:lnTo>
                      <a:pt x="1179" y="475"/>
                    </a:lnTo>
                    <a:lnTo>
                      <a:pt x="1166" y="488"/>
                    </a:lnTo>
                    <a:lnTo>
                      <a:pt x="1166" y="475"/>
                    </a:lnTo>
                    <a:cubicBezTo>
                      <a:pt x="1003" y="488"/>
                      <a:pt x="868" y="461"/>
                      <a:pt x="705" y="407"/>
                    </a:cubicBezTo>
                    <a:cubicBezTo>
                      <a:pt x="624" y="367"/>
                      <a:pt x="555" y="340"/>
                      <a:pt x="474" y="285"/>
                    </a:cubicBezTo>
                    <a:cubicBezTo>
                      <a:pt x="393" y="231"/>
                      <a:pt x="163" y="27"/>
                      <a:pt x="95" y="82"/>
                    </a:cubicBezTo>
                    <a:cubicBezTo>
                      <a:pt x="0" y="163"/>
                      <a:pt x="284" y="434"/>
                      <a:pt x="326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864;p33">
                <a:extLst>
                  <a:ext uri="{FF2B5EF4-FFF2-40B4-BE49-F238E27FC236}">
                    <a16:creationId xmlns:a16="http://schemas.microsoft.com/office/drawing/2014/main" id="{011238B5-4137-4A24-96AF-C2DAEF14FBA4}"/>
                  </a:ext>
                </a:extLst>
              </p:cNvPr>
              <p:cNvSpPr/>
              <p:nvPr/>
            </p:nvSpPr>
            <p:spPr>
              <a:xfrm>
                <a:off x="5736675" y="1887075"/>
                <a:ext cx="1528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6113" h="2318" extrusionOk="0">
                    <a:moveTo>
                      <a:pt x="4770" y="177"/>
                    </a:moveTo>
                    <a:cubicBezTo>
                      <a:pt x="4797" y="68"/>
                      <a:pt x="4906" y="1"/>
                      <a:pt x="5014" y="28"/>
                    </a:cubicBezTo>
                    <a:cubicBezTo>
                      <a:pt x="5122" y="55"/>
                      <a:pt x="5191" y="163"/>
                      <a:pt x="5164" y="272"/>
                    </a:cubicBezTo>
                    <a:cubicBezTo>
                      <a:pt x="5164" y="285"/>
                      <a:pt x="4933" y="1206"/>
                      <a:pt x="5922" y="1437"/>
                    </a:cubicBezTo>
                    <a:cubicBezTo>
                      <a:pt x="6031" y="1464"/>
                      <a:pt x="6112" y="1573"/>
                      <a:pt x="6085" y="1681"/>
                    </a:cubicBezTo>
                    <a:cubicBezTo>
                      <a:pt x="6058" y="1789"/>
                      <a:pt x="5950" y="1871"/>
                      <a:pt x="5827" y="1844"/>
                    </a:cubicBezTo>
                    <a:cubicBezTo>
                      <a:pt x="5462" y="1748"/>
                      <a:pt x="5204" y="1586"/>
                      <a:pt x="5041" y="1410"/>
                    </a:cubicBezTo>
                    <a:cubicBezTo>
                      <a:pt x="4784" y="1789"/>
                      <a:pt x="4215" y="2317"/>
                      <a:pt x="3050" y="2317"/>
                    </a:cubicBezTo>
                    <a:lnTo>
                      <a:pt x="3050" y="2317"/>
                    </a:lnTo>
                    <a:cubicBezTo>
                      <a:pt x="1885" y="2317"/>
                      <a:pt x="1316" y="1789"/>
                      <a:pt x="1072" y="1410"/>
                    </a:cubicBezTo>
                    <a:cubicBezTo>
                      <a:pt x="909" y="1586"/>
                      <a:pt x="651" y="1748"/>
                      <a:pt x="272" y="1844"/>
                    </a:cubicBezTo>
                    <a:cubicBezTo>
                      <a:pt x="163" y="1871"/>
                      <a:pt x="55" y="1789"/>
                      <a:pt x="28" y="1681"/>
                    </a:cubicBezTo>
                    <a:cubicBezTo>
                      <a:pt x="1" y="1573"/>
                      <a:pt x="69" y="1464"/>
                      <a:pt x="177" y="1437"/>
                    </a:cubicBezTo>
                    <a:cubicBezTo>
                      <a:pt x="1180" y="1206"/>
                      <a:pt x="936" y="285"/>
                      <a:pt x="936" y="272"/>
                    </a:cubicBezTo>
                    <a:cubicBezTo>
                      <a:pt x="909" y="163"/>
                      <a:pt x="976" y="55"/>
                      <a:pt x="1085" y="28"/>
                    </a:cubicBezTo>
                    <a:cubicBezTo>
                      <a:pt x="1193" y="1"/>
                      <a:pt x="1316" y="68"/>
                      <a:pt x="1343" y="177"/>
                    </a:cubicBezTo>
                    <a:cubicBezTo>
                      <a:pt x="1343" y="177"/>
                      <a:pt x="1437" y="570"/>
                      <a:pt x="1302" y="989"/>
                    </a:cubicBezTo>
                    <a:cubicBezTo>
                      <a:pt x="1397" y="1206"/>
                      <a:pt x="1803" y="1911"/>
                      <a:pt x="3050" y="1911"/>
                    </a:cubicBezTo>
                    <a:cubicBezTo>
                      <a:pt x="4310" y="1911"/>
                      <a:pt x="4703" y="1206"/>
                      <a:pt x="4797" y="989"/>
                    </a:cubicBezTo>
                    <a:cubicBezTo>
                      <a:pt x="4662" y="570"/>
                      <a:pt x="4770" y="177"/>
                      <a:pt x="4770" y="17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65;p33">
                <a:extLst>
                  <a:ext uri="{FF2B5EF4-FFF2-40B4-BE49-F238E27FC236}">
                    <a16:creationId xmlns:a16="http://schemas.microsoft.com/office/drawing/2014/main" id="{CC064329-AA32-4A03-BAB5-635BA3AE8B6C}"/>
                  </a:ext>
                </a:extLst>
              </p:cNvPr>
              <p:cNvSpPr/>
              <p:nvPr/>
            </p:nvSpPr>
            <p:spPr>
              <a:xfrm>
                <a:off x="5581225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407" y="990"/>
                    </a:moveTo>
                    <a:cubicBezTo>
                      <a:pt x="515" y="1030"/>
                      <a:pt x="609" y="1057"/>
                      <a:pt x="718" y="1071"/>
                    </a:cubicBezTo>
                    <a:cubicBezTo>
                      <a:pt x="935" y="1098"/>
                      <a:pt x="1097" y="1084"/>
                      <a:pt x="1301" y="1017"/>
                    </a:cubicBezTo>
                    <a:lnTo>
                      <a:pt x="1314" y="1003"/>
                    </a:lnTo>
                    <a:lnTo>
                      <a:pt x="1314" y="1003"/>
                    </a:lnTo>
                    <a:cubicBezTo>
                      <a:pt x="1328" y="1003"/>
                      <a:pt x="1382" y="976"/>
                      <a:pt x="1382" y="976"/>
                    </a:cubicBezTo>
                    <a:cubicBezTo>
                      <a:pt x="1599" y="882"/>
                      <a:pt x="1748" y="773"/>
                      <a:pt x="1897" y="597"/>
                    </a:cubicBezTo>
                    <a:cubicBezTo>
                      <a:pt x="1924" y="584"/>
                      <a:pt x="2005" y="475"/>
                      <a:pt x="2018" y="434"/>
                    </a:cubicBezTo>
                    <a:cubicBezTo>
                      <a:pt x="2060" y="394"/>
                      <a:pt x="2249" y="82"/>
                      <a:pt x="2141" y="27"/>
                    </a:cubicBezTo>
                    <a:cubicBezTo>
                      <a:pt x="2046" y="0"/>
                      <a:pt x="1897" y="231"/>
                      <a:pt x="1843" y="298"/>
                    </a:cubicBezTo>
                    <a:lnTo>
                      <a:pt x="1720" y="421"/>
                    </a:lnTo>
                    <a:cubicBezTo>
                      <a:pt x="1585" y="556"/>
                      <a:pt x="1449" y="651"/>
                      <a:pt x="1274" y="732"/>
                    </a:cubicBezTo>
                    <a:cubicBezTo>
                      <a:pt x="1274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06" y="746"/>
                      <a:pt x="1206" y="759"/>
                      <a:pt x="1206" y="759"/>
                    </a:cubicBezTo>
                    <a:cubicBezTo>
                      <a:pt x="1043" y="813"/>
                      <a:pt x="922" y="827"/>
                      <a:pt x="745" y="813"/>
                    </a:cubicBezTo>
                    <a:cubicBezTo>
                      <a:pt x="651" y="813"/>
                      <a:pt x="582" y="800"/>
                      <a:pt x="488" y="773"/>
                    </a:cubicBezTo>
                    <a:cubicBezTo>
                      <a:pt x="407" y="746"/>
                      <a:pt x="122" y="624"/>
                      <a:pt x="67" y="678"/>
                    </a:cubicBezTo>
                    <a:cubicBezTo>
                      <a:pt x="0" y="786"/>
                      <a:pt x="352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66;p33">
                <a:extLst>
                  <a:ext uri="{FF2B5EF4-FFF2-40B4-BE49-F238E27FC236}">
                    <a16:creationId xmlns:a16="http://schemas.microsoft.com/office/drawing/2014/main" id="{93DA0C31-810F-4B32-824A-E1F225944E97}"/>
                  </a:ext>
                </a:extLst>
              </p:cNvPr>
              <p:cNvSpPr/>
              <p:nvPr/>
            </p:nvSpPr>
            <p:spPr>
              <a:xfrm>
                <a:off x="563337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67;p33">
                <a:extLst>
                  <a:ext uri="{FF2B5EF4-FFF2-40B4-BE49-F238E27FC236}">
                    <a16:creationId xmlns:a16="http://schemas.microsoft.com/office/drawing/2014/main" id="{FE4D45ED-FF29-43E9-85C9-9629742CC055}"/>
                  </a:ext>
                </a:extLst>
              </p:cNvPr>
              <p:cNvSpPr/>
              <p:nvPr/>
            </p:nvSpPr>
            <p:spPr>
              <a:xfrm>
                <a:off x="5919950" y="182507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9"/>
                    </a:moveTo>
                    <a:cubicBezTo>
                      <a:pt x="3130" y="4039"/>
                      <a:pt x="4038" y="3144"/>
                      <a:pt x="4038" y="2020"/>
                    </a:cubicBezTo>
                    <a:cubicBezTo>
                      <a:pt x="4038" y="909"/>
                      <a:pt x="3130" y="1"/>
                      <a:pt x="2019" y="1"/>
                    </a:cubicBezTo>
                    <a:cubicBezTo>
                      <a:pt x="908" y="1"/>
                      <a:pt x="1" y="909"/>
                      <a:pt x="1" y="2020"/>
                    </a:cubicBezTo>
                    <a:cubicBezTo>
                      <a:pt x="1" y="3144"/>
                      <a:pt x="908" y="4039"/>
                      <a:pt x="2019" y="40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868;p33">
                <a:extLst>
                  <a:ext uri="{FF2B5EF4-FFF2-40B4-BE49-F238E27FC236}">
                    <a16:creationId xmlns:a16="http://schemas.microsoft.com/office/drawing/2014/main" id="{3815306C-DC5D-438D-BF7F-760144133145}"/>
                  </a:ext>
                </a:extLst>
              </p:cNvPr>
              <p:cNvSpPr/>
              <p:nvPr/>
            </p:nvSpPr>
            <p:spPr>
              <a:xfrm>
                <a:off x="5983275" y="1820025"/>
                <a:ext cx="488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016" extrusionOk="0">
                    <a:moveTo>
                      <a:pt x="1749" y="407"/>
                    </a:moveTo>
                    <a:cubicBezTo>
                      <a:pt x="1695" y="488"/>
                      <a:pt x="1641" y="555"/>
                      <a:pt x="1587" y="623"/>
                    </a:cubicBezTo>
                    <a:cubicBezTo>
                      <a:pt x="1451" y="759"/>
                      <a:pt x="1316" y="867"/>
                      <a:pt x="1153" y="934"/>
                    </a:cubicBezTo>
                    <a:lnTo>
                      <a:pt x="1139" y="934"/>
                    </a:lnTo>
                    <a:lnTo>
                      <a:pt x="1139" y="934"/>
                    </a:lnTo>
                    <a:cubicBezTo>
                      <a:pt x="1126" y="934"/>
                      <a:pt x="1112" y="949"/>
                      <a:pt x="1099" y="949"/>
                    </a:cubicBezTo>
                    <a:cubicBezTo>
                      <a:pt x="909" y="1016"/>
                      <a:pt x="747" y="1016"/>
                      <a:pt x="557" y="962"/>
                    </a:cubicBezTo>
                    <a:cubicBezTo>
                      <a:pt x="476" y="934"/>
                      <a:pt x="407" y="907"/>
                      <a:pt x="340" y="867"/>
                    </a:cubicBezTo>
                    <a:cubicBezTo>
                      <a:pt x="286" y="840"/>
                      <a:pt x="1" y="636"/>
                      <a:pt x="96" y="555"/>
                    </a:cubicBezTo>
                    <a:cubicBezTo>
                      <a:pt x="150" y="488"/>
                      <a:pt x="367" y="623"/>
                      <a:pt x="448" y="663"/>
                    </a:cubicBezTo>
                    <a:cubicBezTo>
                      <a:pt x="503" y="691"/>
                      <a:pt x="557" y="705"/>
                      <a:pt x="611" y="718"/>
                    </a:cubicBezTo>
                    <a:cubicBezTo>
                      <a:pt x="760" y="745"/>
                      <a:pt x="868" y="732"/>
                      <a:pt x="1018" y="691"/>
                    </a:cubicBezTo>
                    <a:cubicBezTo>
                      <a:pt x="1018" y="691"/>
                      <a:pt x="1031" y="678"/>
                      <a:pt x="1045" y="678"/>
                    </a:cubicBezTo>
                    <a:lnTo>
                      <a:pt x="1045" y="678"/>
                    </a:lnTo>
                    <a:lnTo>
                      <a:pt x="1045" y="678"/>
                    </a:lnTo>
                    <a:cubicBezTo>
                      <a:pt x="1193" y="623"/>
                      <a:pt x="1289" y="542"/>
                      <a:pt x="1397" y="447"/>
                    </a:cubicBezTo>
                    <a:cubicBezTo>
                      <a:pt x="1424" y="434"/>
                      <a:pt x="1532" y="311"/>
                      <a:pt x="1559" y="271"/>
                    </a:cubicBezTo>
                    <a:cubicBezTo>
                      <a:pt x="1614" y="217"/>
                      <a:pt x="1762" y="0"/>
                      <a:pt x="1843" y="27"/>
                    </a:cubicBezTo>
                    <a:cubicBezTo>
                      <a:pt x="1952" y="81"/>
                      <a:pt x="1789" y="365"/>
                      <a:pt x="1749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869;p33">
                <a:extLst>
                  <a:ext uri="{FF2B5EF4-FFF2-40B4-BE49-F238E27FC236}">
                    <a16:creationId xmlns:a16="http://schemas.microsoft.com/office/drawing/2014/main" id="{D6F5F0A0-7CEC-4476-B8D0-753F8FB33B64}"/>
                  </a:ext>
                </a:extLst>
              </p:cNvPr>
              <p:cNvSpPr/>
              <p:nvPr/>
            </p:nvSpPr>
            <p:spPr>
              <a:xfrm>
                <a:off x="5983950" y="1835250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5"/>
                    </a:moveTo>
                    <a:cubicBezTo>
                      <a:pt x="1939" y="542"/>
                      <a:pt x="1844" y="596"/>
                      <a:pt x="1749" y="651"/>
                    </a:cubicBezTo>
                    <a:cubicBezTo>
                      <a:pt x="1560" y="719"/>
                      <a:pt x="1383" y="759"/>
                      <a:pt x="1180" y="759"/>
                    </a:cubicBezTo>
                    <a:lnTo>
                      <a:pt x="1166" y="759"/>
                    </a:lnTo>
                    <a:lnTo>
                      <a:pt x="1153" y="759"/>
                    </a:lnTo>
                    <a:cubicBezTo>
                      <a:pt x="1139" y="759"/>
                      <a:pt x="1099" y="746"/>
                      <a:pt x="1085" y="746"/>
                    </a:cubicBezTo>
                    <a:cubicBezTo>
                      <a:pt x="855" y="719"/>
                      <a:pt x="678" y="651"/>
                      <a:pt x="476" y="542"/>
                    </a:cubicBezTo>
                    <a:cubicBezTo>
                      <a:pt x="449" y="529"/>
                      <a:pt x="340" y="448"/>
                      <a:pt x="313" y="421"/>
                    </a:cubicBezTo>
                    <a:cubicBezTo>
                      <a:pt x="272" y="380"/>
                      <a:pt x="1" y="150"/>
                      <a:pt x="82" y="69"/>
                    </a:cubicBezTo>
                    <a:cubicBezTo>
                      <a:pt x="163" y="0"/>
                      <a:pt x="380" y="190"/>
                      <a:pt x="449" y="231"/>
                    </a:cubicBezTo>
                    <a:cubicBezTo>
                      <a:pt x="503" y="271"/>
                      <a:pt x="543" y="298"/>
                      <a:pt x="597" y="325"/>
                    </a:cubicBezTo>
                    <a:cubicBezTo>
                      <a:pt x="774" y="407"/>
                      <a:pt x="922" y="461"/>
                      <a:pt x="1112" y="475"/>
                    </a:cubicBezTo>
                    <a:lnTo>
                      <a:pt x="1180" y="475"/>
                    </a:lnTo>
                    <a:lnTo>
                      <a:pt x="1180" y="488"/>
                    </a:lnTo>
                    <a:cubicBezTo>
                      <a:pt x="1180" y="488"/>
                      <a:pt x="1180" y="475"/>
                      <a:pt x="1193" y="475"/>
                    </a:cubicBezTo>
                    <a:cubicBezTo>
                      <a:pt x="1356" y="488"/>
                      <a:pt x="1478" y="461"/>
                      <a:pt x="1641" y="407"/>
                    </a:cubicBezTo>
                    <a:cubicBezTo>
                      <a:pt x="1735" y="367"/>
                      <a:pt x="1803" y="340"/>
                      <a:pt x="1885" y="285"/>
                    </a:cubicBezTo>
                    <a:cubicBezTo>
                      <a:pt x="1952" y="231"/>
                      <a:pt x="2183" y="27"/>
                      <a:pt x="2250" y="82"/>
                    </a:cubicBezTo>
                    <a:cubicBezTo>
                      <a:pt x="2358" y="163"/>
                      <a:pt x="2060" y="434"/>
                      <a:pt x="2020" y="4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870;p33">
                <a:extLst>
                  <a:ext uri="{FF2B5EF4-FFF2-40B4-BE49-F238E27FC236}">
                    <a16:creationId xmlns:a16="http://schemas.microsoft.com/office/drawing/2014/main" id="{E5CC107C-E23E-4261-B7BE-5A4C68645561}"/>
                  </a:ext>
                </a:extLst>
              </p:cNvPr>
              <p:cNvSpPr/>
              <p:nvPr/>
            </p:nvSpPr>
            <p:spPr>
              <a:xfrm>
                <a:off x="5988700" y="183592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30" y="990"/>
                    </a:moveTo>
                    <a:cubicBezTo>
                      <a:pt x="1735" y="1030"/>
                      <a:pt x="1641" y="1057"/>
                      <a:pt x="1518" y="1071"/>
                    </a:cubicBezTo>
                    <a:cubicBezTo>
                      <a:pt x="1315" y="1098"/>
                      <a:pt x="1139" y="1084"/>
                      <a:pt x="949" y="1017"/>
                    </a:cubicBezTo>
                    <a:cubicBezTo>
                      <a:pt x="936" y="1017"/>
                      <a:pt x="936" y="1017"/>
                      <a:pt x="936" y="1003"/>
                    </a:cubicBezTo>
                    <a:lnTo>
                      <a:pt x="922" y="1003"/>
                    </a:lnTo>
                    <a:cubicBezTo>
                      <a:pt x="909" y="1003"/>
                      <a:pt x="868" y="976"/>
                      <a:pt x="855" y="976"/>
                    </a:cubicBezTo>
                    <a:cubicBezTo>
                      <a:pt x="651" y="882"/>
                      <a:pt x="502" y="773"/>
                      <a:pt x="340" y="597"/>
                    </a:cubicBezTo>
                    <a:cubicBezTo>
                      <a:pt x="326" y="584"/>
                      <a:pt x="244" y="475"/>
                      <a:pt x="217" y="434"/>
                    </a:cubicBezTo>
                    <a:cubicBezTo>
                      <a:pt x="190" y="394"/>
                      <a:pt x="1" y="82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30" y="421"/>
                    </a:lnTo>
                    <a:cubicBezTo>
                      <a:pt x="665" y="556"/>
                      <a:pt x="786" y="651"/>
                      <a:pt x="963" y="732"/>
                    </a:cubicBezTo>
                    <a:cubicBezTo>
                      <a:pt x="976" y="732"/>
                      <a:pt x="1017" y="746"/>
                      <a:pt x="1017" y="746"/>
                    </a:cubicBezTo>
                    <a:lnTo>
                      <a:pt x="1030" y="746"/>
                    </a:lnTo>
                    <a:lnTo>
                      <a:pt x="1030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86" y="813"/>
                      <a:pt x="1668" y="800"/>
                      <a:pt x="1762" y="773"/>
                    </a:cubicBezTo>
                    <a:cubicBezTo>
                      <a:pt x="1843" y="746"/>
                      <a:pt x="2114" y="624"/>
                      <a:pt x="2168" y="678"/>
                    </a:cubicBezTo>
                    <a:cubicBezTo>
                      <a:pt x="2250" y="786"/>
                      <a:pt x="1884" y="963"/>
                      <a:pt x="18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871;p33">
                <a:extLst>
                  <a:ext uri="{FF2B5EF4-FFF2-40B4-BE49-F238E27FC236}">
                    <a16:creationId xmlns:a16="http://schemas.microsoft.com/office/drawing/2014/main" id="{DC03A6B8-BFA2-4605-A807-75C9DAA3F903}"/>
                  </a:ext>
                </a:extLst>
              </p:cNvPr>
              <p:cNvSpPr/>
              <p:nvPr/>
            </p:nvSpPr>
            <p:spPr>
              <a:xfrm>
                <a:off x="5956525" y="1837625"/>
                <a:ext cx="3595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437" extrusionOk="0">
                    <a:moveTo>
                      <a:pt x="718" y="1437"/>
                    </a:moveTo>
                    <a:cubicBezTo>
                      <a:pt x="1112" y="1437"/>
                      <a:pt x="1437" y="1112"/>
                      <a:pt x="1437" y="718"/>
                    </a:cubicBezTo>
                    <a:cubicBezTo>
                      <a:pt x="1437" y="326"/>
                      <a:pt x="1112" y="1"/>
                      <a:pt x="718" y="1"/>
                    </a:cubicBezTo>
                    <a:cubicBezTo>
                      <a:pt x="326" y="1"/>
                      <a:pt x="1" y="326"/>
                      <a:pt x="1" y="718"/>
                    </a:cubicBezTo>
                    <a:cubicBezTo>
                      <a:pt x="1" y="1112"/>
                      <a:pt x="326" y="1437"/>
                      <a:pt x="718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872;p33">
                <a:extLst>
                  <a:ext uri="{FF2B5EF4-FFF2-40B4-BE49-F238E27FC236}">
                    <a16:creationId xmlns:a16="http://schemas.microsoft.com/office/drawing/2014/main" id="{5E684942-4BE8-4527-B72E-5310FCBD9E51}"/>
                  </a:ext>
                </a:extLst>
              </p:cNvPr>
              <p:cNvSpPr/>
              <p:nvPr/>
            </p:nvSpPr>
            <p:spPr>
              <a:xfrm>
                <a:off x="5616450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873;p33">
                <a:extLst>
                  <a:ext uri="{FF2B5EF4-FFF2-40B4-BE49-F238E27FC236}">
                    <a16:creationId xmlns:a16="http://schemas.microsoft.com/office/drawing/2014/main" id="{5A7328CE-9D75-41EE-8D3C-492CB8117D35}"/>
                  </a:ext>
                </a:extLst>
              </p:cNvPr>
              <p:cNvSpPr/>
              <p:nvPr/>
            </p:nvSpPr>
            <p:spPr>
              <a:xfrm>
                <a:off x="5931125" y="1937225"/>
                <a:ext cx="78600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0" extrusionOk="0">
                    <a:moveTo>
                      <a:pt x="1572" y="1220"/>
                    </a:moveTo>
                    <a:cubicBezTo>
                      <a:pt x="2439" y="1220"/>
                      <a:pt x="3144" y="949"/>
                      <a:pt x="3144" y="609"/>
                    </a:cubicBezTo>
                    <a:cubicBezTo>
                      <a:pt x="3144" y="271"/>
                      <a:pt x="2439" y="0"/>
                      <a:pt x="1572" y="0"/>
                    </a:cubicBezTo>
                    <a:cubicBezTo>
                      <a:pt x="705" y="0"/>
                      <a:pt x="0" y="271"/>
                      <a:pt x="0" y="609"/>
                    </a:cubicBezTo>
                    <a:cubicBezTo>
                      <a:pt x="0" y="949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5" name="Google Shape;938;p33">
            <a:extLst>
              <a:ext uri="{FF2B5EF4-FFF2-40B4-BE49-F238E27FC236}">
                <a16:creationId xmlns:a16="http://schemas.microsoft.com/office/drawing/2014/main" id="{89CF775E-DB23-4104-BE8F-9DA6D1F89ACC}"/>
              </a:ext>
            </a:extLst>
          </p:cNvPr>
          <p:cNvGrpSpPr/>
          <p:nvPr/>
        </p:nvGrpSpPr>
        <p:grpSpPr>
          <a:xfrm rot="-1147875">
            <a:off x="1158028" y="2922914"/>
            <a:ext cx="166676" cy="166676"/>
            <a:chOff x="2810757" y="1723146"/>
            <a:chExt cx="719700" cy="719700"/>
          </a:xfrm>
        </p:grpSpPr>
        <p:sp>
          <p:nvSpPr>
            <p:cNvPr id="146" name="Google Shape;939;p33">
              <a:extLst>
                <a:ext uri="{FF2B5EF4-FFF2-40B4-BE49-F238E27FC236}">
                  <a16:creationId xmlns:a16="http://schemas.microsoft.com/office/drawing/2014/main" id="{CB39B3E4-EC61-4B86-8CA8-1D76D488E726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7" name="Google Shape;940;p33">
              <a:extLst>
                <a:ext uri="{FF2B5EF4-FFF2-40B4-BE49-F238E27FC236}">
                  <a16:creationId xmlns:a16="http://schemas.microsoft.com/office/drawing/2014/main" id="{C8ABCD4F-7F7E-486C-9C4A-F26F3ECF46DA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148" name="Google Shape;941;p33">
                <a:extLst>
                  <a:ext uri="{FF2B5EF4-FFF2-40B4-BE49-F238E27FC236}">
                    <a16:creationId xmlns:a16="http://schemas.microsoft.com/office/drawing/2014/main" id="{4FDC5FA4-7A51-4E9A-9E12-2038133C6184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942;p33">
                <a:extLst>
                  <a:ext uri="{FF2B5EF4-FFF2-40B4-BE49-F238E27FC236}">
                    <a16:creationId xmlns:a16="http://schemas.microsoft.com/office/drawing/2014/main" id="{0D8B4013-7431-4A61-988D-78ACC06CE5F3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943;p33">
                <a:extLst>
                  <a:ext uri="{FF2B5EF4-FFF2-40B4-BE49-F238E27FC236}">
                    <a16:creationId xmlns:a16="http://schemas.microsoft.com/office/drawing/2014/main" id="{31F38D03-7E7D-4E59-846D-521AC090CB1E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944;p33">
                <a:extLst>
                  <a:ext uri="{FF2B5EF4-FFF2-40B4-BE49-F238E27FC236}">
                    <a16:creationId xmlns:a16="http://schemas.microsoft.com/office/drawing/2014/main" id="{DDFE0C48-AC6F-4563-B58F-A93EDC90F0DF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945;p33">
                <a:extLst>
                  <a:ext uri="{FF2B5EF4-FFF2-40B4-BE49-F238E27FC236}">
                    <a16:creationId xmlns:a16="http://schemas.microsoft.com/office/drawing/2014/main" id="{B19AB58C-25C1-4619-A733-62F8393E51D6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946;p33">
                <a:extLst>
                  <a:ext uri="{FF2B5EF4-FFF2-40B4-BE49-F238E27FC236}">
                    <a16:creationId xmlns:a16="http://schemas.microsoft.com/office/drawing/2014/main" id="{5E834FED-4292-484C-B68B-1A9C8432F3AD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947;p33">
                <a:extLst>
                  <a:ext uri="{FF2B5EF4-FFF2-40B4-BE49-F238E27FC236}">
                    <a16:creationId xmlns:a16="http://schemas.microsoft.com/office/drawing/2014/main" id="{0703CAD1-E467-470E-9110-0684E914F11D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948;p33">
                <a:extLst>
                  <a:ext uri="{FF2B5EF4-FFF2-40B4-BE49-F238E27FC236}">
                    <a16:creationId xmlns:a16="http://schemas.microsoft.com/office/drawing/2014/main" id="{B7AF1DC1-CB2E-4B71-8C04-E990B5B0F91D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949;p33">
                <a:extLst>
                  <a:ext uri="{FF2B5EF4-FFF2-40B4-BE49-F238E27FC236}">
                    <a16:creationId xmlns:a16="http://schemas.microsoft.com/office/drawing/2014/main" id="{9DB9A84E-7C75-4D72-8D91-BE5B81ABE2A1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950;p33">
                <a:extLst>
                  <a:ext uri="{FF2B5EF4-FFF2-40B4-BE49-F238E27FC236}">
                    <a16:creationId xmlns:a16="http://schemas.microsoft.com/office/drawing/2014/main" id="{0FFC218E-7A25-4381-A5B8-7CBB93EA85B8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951;p33">
                <a:extLst>
                  <a:ext uri="{FF2B5EF4-FFF2-40B4-BE49-F238E27FC236}">
                    <a16:creationId xmlns:a16="http://schemas.microsoft.com/office/drawing/2014/main" id="{A64A01B4-4892-489C-9196-3AFC10FD5FC6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952;p33">
                <a:extLst>
                  <a:ext uri="{FF2B5EF4-FFF2-40B4-BE49-F238E27FC236}">
                    <a16:creationId xmlns:a16="http://schemas.microsoft.com/office/drawing/2014/main" id="{A043A5F1-40D0-434B-AF36-4C796FDEB2E2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953;p33">
                <a:extLst>
                  <a:ext uri="{FF2B5EF4-FFF2-40B4-BE49-F238E27FC236}">
                    <a16:creationId xmlns:a16="http://schemas.microsoft.com/office/drawing/2014/main" id="{77BC9246-FAA6-4D2B-89CA-D231F7CCC251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1" name="Google Shape;954;p33">
            <a:extLst>
              <a:ext uri="{FF2B5EF4-FFF2-40B4-BE49-F238E27FC236}">
                <a16:creationId xmlns:a16="http://schemas.microsoft.com/office/drawing/2014/main" id="{2BDF8238-ADBE-4E5D-9CC7-8FF20CAAE878}"/>
              </a:ext>
            </a:extLst>
          </p:cNvPr>
          <p:cNvGrpSpPr/>
          <p:nvPr/>
        </p:nvGrpSpPr>
        <p:grpSpPr>
          <a:xfrm rot="1813784">
            <a:off x="2371743" y="4222111"/>
            <a:ext cx="166678" cy="166678"/>
            <a:chOff x="2810757" y="1723146"/>
            <a:chExt cx="719700" cy="719700"/>
          </a:xfrm>
        </p:grpSpPr>
        <p:sp>
          <p:nvSpPr>
            <p:cNvPr id="162" name="Google Shape;955;p33">
              <a:extLst>
                <a:ext uri="{FF2B5EF4-FFF2-40B4-BE49-F238E27FC236}">
                  <a16:creationId xmlns:a16="http://schemas.microsoft.com/office/drawing/2014/main" id="{375B711D-8A06-47DC-95D4-420C961B6298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3" name="Google Shape;956;p33">
              <a:extLst>
                <a:ext uri="{FF2B5EF4-FFF2-40B4-BE49-F238E27FC236}">
                  <a16:creationId xmlns:a16="http://schemas.microsoft.com/office/drawing/2014/main" id="{5F3498F7-F391-4927-AD15-A8C72FEBF062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164" name="Google Shape;957;p33">
                <a:extLst>
                  <a:ext uri="{FF2B5EF4-FFF2-40B4-BE49-F238E27FC236}">
                    <a16:creationId xmlns:a16="http://schemas.microsoft.com/office/drawing/2014/main" id="{3664CE88-2ADC-4C94-9F82-2586D8AB0020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958;p33">
                <a:extLst>
                  <a:ext uri="{FF2B5EF4-FFF2-40B4-BE49-F238E27FC236}">
                    <a16:creationId xmlns:a16="http://schemas.microsoft.com/office/drawing/2014/main" id="{3721457C-06B9-4DD2-93BC-BE5EE15FB1CA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959;p33">
                <a:extLst>
                  <a:ext uri="{FF2B5EF4-FFF2-40B4-BE49-F238E27FC236}">
                    <a16:creationId xmlns:a16="http://schemas.microsoft.com/office/drawing/2014/main" id="{A6249A87-BD60-4CBF-B901-C692B300165B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960;p33">
                <a:extLst>
                  <a:ext uri="{FF2B5EF4-FFF2-40B4-BE49-F238E27FC236}">
                    <a16:creationId xmlns:a16="http://schemas.microsoft.com/office/drawing/2014/main" id="{F429D2D0-41DE-4886-ACF0-7880C366FB5A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961;p33">
                <a:extLst>
                  <a:ext uri="{FF2B5EF4-FFF2-40B4-BE49-F238E27FC236}">
                    <a16:creationId xmlns:a16="http://schemas.microsoft.com/office/drawing/2014/main" id="{D2122888-B62E-402A-8627-FE26971AC25C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962;p33">
                <a:extLst>
                  <a:ext uri="{FF2B5EF4-FFF2-40B4-BE49-F238E27FC236}">
                    <a16:creationId xmlns:a16="http://schemas.microsoft.com/office/drawing/2014/main" id="{3EFE6057-8996-4E75-9B6A-C546854D5CD2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963;p33">
                <a:extLst>
                  <a:ext uri="{FF2B5EF4-FFF2-40B4-BE49-F238E27FC236}">
                    <a16:creationId xmlns:a16="http://schemas.microsoft.com/office/drawing/2014/main" id="{8754CD34-4785-4727-8620-92CE79747A47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964;p33">
                <a:extLst>
                  <a:ext uri="{FF2B5EF4-FFF2-40B4-BE49-F238E27FC236}">
                    <a16:creationId xmlns:a16="http://schemas.microsoft.com/office/drawing/2014/main" id="{5F391A77-7BD6-477C-8897-2A5811F2F77E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965;p33">
                <a:extLst>
                  <a:ext uri="{FF2B5EF4-FFF2-40B4-BE49-F238E27FC236}">
                    <a16:creationId xmlns:a16="http://schemas.microsoft.com/office/drawing/2014/main" id="{4F7EBF13-2825-41C8-AD32-7335493EA93E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966;p33">
                <a:extLst>
                  <a:ext uri="{FF2B5EF4-FFF2-40B4-BE49-F238E27FC236}">
                    <a16:creationId xmlns:a16="http://schemas.microsoft.com/office/drawing/2014/main" id="{3DFA869C-546F-4051-91A1-9693323C6B4E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967;p33">
                <a:extLst>
                  <a:ext uri="{FF2B5EF4-FFF2-40B4-BE49-F238E27FC236}">
                    <a16:creationId xmlns:a16="http://schemas.microsoft.com/office/drawing/2014/main" id="{874E675F-A484-41D7-984A-F9B2AEA1616E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968;p33">
                <a:extLst>
                  <a:ext uri="{FF2B5EF4-FFF2-40B4-BE49-F238E27FC236}">
                    <a16:creationId xmlns:a16="http://schemas.microsoft.com/office/drawing/2014/main" id="{7FB0946E-6613-4ACB-9A84-CBA95B3BAB77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969;p33">
                <a:extLst>
                  <a:ext uri="{FF2B5EF4-FFF2-40B4-BE49-F238E27FC236}">
                    <a16:creationId xmlns:a16="http://schemas.microsoft.com/office/drawing/2014/main" id="{D2F75472-95BC-4C5C-9191-B08CA9402FD4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7" name="Google Shape;970;p33">
            <a:extLst>
              <a:ext uri="{FF2B5EF4-FFF2-40B4-BE49-F238E27FC236}">
                <a16:creationId xmlns:a16="http://schemas.microsoft.com/office/drawing/2014/main" id="{20E322B9-020F-43F0-AE76-D1E62CF96BC3}"/>
              </a:ext>
            </a:extLst>
          </p:cNvPr>
          <p:cNvGrpSpPr/>
          <p:nvPr/>
        </p:nvGrpSpPr>
        <p:grpSpPr>
          <a:xfrm rot="-1159155">
            <a:off x="1287241" y="845608"/>
            <a:ext cx="166638" cy="166638"/>
            <a:chOff x="2810757" y="1723146"/>
            <a:chExt cx="719700" cy="719700"/>
          </a:xfrm>
        </p:grpSpPr>
        <p:sp>
          <p:nvSpPr>
            <p:cNvPr id="178" name="Google Shape;971;p33">
              <a:extLst>
                <a:ext uri="{FF2B5EF4-FFF2-40B4-BE49-F238E27FC236}">
                  <a16:creationId xmlns:a16="http://schemas.microsoft.com/office/drawing/2014/main" id="{BFB4829A-A20D-4643-BE0C-13FC60A9939F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9" name="Google Shape;972;p33">
              <a:extLst>
                <a:ext uri="{FF2B5EF4-FFF2-40B4-BE49-F238E27FC236}">
                  <a16:creationId xmlns:a16="http://schemas.microsoft.com/office/drawing/2014/main" id="{36602FDA-42D3-449B-8730-7D60BA6D6B0F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180" name="Google Shape;973;p33">
                <a:extLst>
                  <a:ext uri="{FF2B5EF4-FFF2-40B4-BE49-F238E27FC236}">
                    <a16:creationId xmlns:a16="http://schemas.microsoft.com/office/drawing/2014/main" id="{109AEDB1-E39D-465B-8070-824286C71483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974;p33">
                <a:extLst>
                  <a:ext uri="{FF2B5EF4-FFF2-40B4-BE49-F238E27FC236}">
                    <a16:creationId xmlns:a16="http://schemas.microsoft.com/office/drawing/2014/main" id="{540C0F49-2FEB-4620-96BA-E91B05D682A6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975;p33">
                <a:extLst>
                  <a:ext uri="{FF2B5EF4-FFF2-40B4-BE49-F238E27FC236}">
                    <a16:creationId xmlns:a16="http://schemas.microsoft.com/office/drawing/2014/main" id="{1B23462A-BE6D-41E8-A258-7D2ED3654E9D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976;p33">
                <a:extLst>
                  <a:ext uri="{FF2B5EF4-FFF2-40B4-BE49-F238E27FC236}">
                    <a16:creationId xmlns:a16="http://schemas.microsoft.com/office/drawing/2014/main" id="{A950EF79-0078-498F-BB4A-2F386662CF5B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977;p33">
                <a:extLst>
                  <a:ext uri="{FF2B5EF4-FFF2-40B4-BE49-F238E27FC236}">
                    <a16:creationId xmlns:a16="http://schemas.microsoft.com/office/drawing/2014/main" id="{649A347D-23E1-4446-8BFF-C75F6C0A831F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978;p33">
                <a:extLst>
                  <a:ext uri="{FF2B5EF4-FFF2-40B4-BE49-F238E27FC236}">
                    <a16:creationId xmlns:a16="http://schemas.microsoft.com/office/drawing/2014/main" id="{3FD8E13D-27B7-4069-8BF4-6B4351901441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979;p33">
                <a:extLst>
                  <a:ext uri="{FF2B5EF4-FFF2-40B4-BE49-F238E27FC236}">
                    <a16:creationId xmlns:a16="http://schemas.microsoft.com/office/drawing/2014/main" id="{5177DD1B-E33F-441A-87E4-3ABC70D8B5E6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980;p33">
                <a:extLst>
                  <a:ext uri="{FF2B5EF4-FFF2-40B4-BE49-F238E27FC236}">
                    <a16:creationId xmlns:a16="http://schemas.microsoft.com/office/drawing/2014/main" id="{83C0A2CE-DA56-4D61-A642-042E016287CC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981;p33">
                <a:extLst>
                  <a:ext uri="{FF2B5EF4-FFF2-40B4-BE49-F238E27FC236}">
                    <a16:creationId xmlns:a16="http://schemas.microsoft.com/office/drawing/2014/main" id="{A1BF50B0-C422-4A20-8E48-FCCDA0A7A66A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982;p33">
                <a:extLst>
                  <a:ext uri="{FF2B5EF4-FFF2-40B4-BE49-F238E27FC236}">
                    <a16:creationId xmlns:a16="http://schemas.microsoft.com/office/drawing/2014/main" id="{EA6AE0D6-82F8-40C7-8208-31B9E5945690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983;p33">
                <a:extLst>
                  <a:ext uri="{FF2B5EF4-FFF2-40B4-BE49-F238E27FC236}">
                    <a16:creationId xmlns:a16="http://schemas.microsoft.com/office/drawing/2014/main" id="{D4C1A9AF-334D-4EB1-A7E0-205AF07449CA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984;p33">
                <a:extLst>
                  <a:ext uri="{FF2B5EF4-FFF2-40B4-BE49-F238E27FC236}">
                    <a16:creationId xmlns:a16="http://schemas.microsoft.com/office/drawing/2014/main" id="{34D198A2-F478-4876-A2D3-468FB1B034FD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985;p33">
                <a:extLst>
                  <a:ext uri="{FF2B5EF4-FFF2-40B4-BE49-F238E27FC236}">
                    <a16:creationId xmlns:a16="http://schemas.microsoft.com/office/drawing/2014/main" id="{AD6F2A5C-5966-4181-97C6-A30E4918BC94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3" name="Google Shape;1018;p33">
            <a:extLst>
              <a:ext uri="{FF2B5EF4-FFF2-40B4-BE49-F238E27FC236}">
                <a16:creationId xmlns:a16="http://schemas.microsoft.com/office/drawing/2014/main" id="{F2F0B063-30F7-4229-B1AD-E7A51650AE58}"/>
              </a:ext>
            </a:extLst>
          </p:cNvPr>
          <p:cNvGrpSpPr/>
          <p:nvPr/>
        </p:nvGrpSpPr>
        <p:grpSpPr>
          <a:xfrm rot="-774445">
            <a:off x="1008143" y="4403683"/>
            <a:ext cx="166573" cy="166573"/>
            <a:chOff x="2810757" y="1723146"/>
            <a:chExt cx="719700" cy="719700"/>
          </a:xfrm>
        </p:grpSpPr>
        <p:sp>
          <p:nvSpPr>
            <p:cNvPr id="194" name="Google Shape;1019;p33">
              <a:extLst>
                <a:ext uri="{FF2B5EF4-FFF2-40B4-BE49-F238E27FC236}">
                  <a16:creationId xmlns:a16="http://schemas.microsoft.com/office/drawing/2014/main" id="{F3E3730E-EE9A-4D0F-B7A9-ECD2BE42CD77}"/>
                </a:ext>
              </a:extLst>
            </p:cNvPr>
            <p:cNvSpPr/>
            <p:nvPr/>
          </p:nvSpPr>
          <p:spPr>
            <a:xfrm>
              <a:off x="2810757" y="1723146"/>
              <a:ext cx="719700" cy="719700"/>
            </a:xfrm>
            <a:prstGeom prst="ellipse">
              <a:avLst/>
            </a:prstGeom>
            <a:gradFill>
              <a:gsLst>
                <a:gs pos="0">
                  <a:srgbClr val="F7A1B8"/>
                </a:gs>
                <a:gs pos="100000">
                  <a:srgbClr val="E62F6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5" name="Google Shape;1020;p33">
              <a:extLst>
                <a:ext uri="{FF2B5EF4-FFF2-40B4-BE49-F238E27FC236}">
                  <a16:creationId xmlns:a16="http://schemas.microsoft.com/office/drawing/2014/main" id="{CDED98C5-044A-482F-96AC-D4FD93C97AFD}"/>
                </a:ext>
              </a:extLst>
            </p:cNvPr>
            <p:cNvGrpSpPr/>
            <p:nvPr/>
          </p:nvGrpSpPr>
          <p:grpSpPr>
            <a:xfrm>
              <a:off x="2938725" y="1995263"/>
              <a:ext cx="463750" cy="159925"/>
              <a:chOff x="5593400" y="2441250"/>
              <a:chExt cx="463750" cy="159925"/>
            </a:xfrm>
          </p:grpSpPr>
          <p:sp>
            <p:nvSpPr>
              <p:cNvPr id="196" name="Google Shape;1021;p33">
                <a:extLst>
                  <a:ext uri="{FF2B5EF4-FFF2-40B4-BE49-F238E27FC236}">
                    <a16:creationId xmlns:a16="http://schemas.microsoft.com/office/drawing/2014/main" id="{16590300-137B-4F4B-8F4F-AED4FF69F1F1}"/>
                  </a:ext>
                </a:extLst>
              </p:cNvPr>
              <p:cNvSpPr/>
              <p:nvPr/>
            </p:nvSpPr>
            <p:spPr>
              <a:xfrm>
                <a:off x="56174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20" y="4038"/>
                    </a:moveTo>
                    <a:cubicBezTo>
                      <a:pt x="3131" y="4038"/>
                      <a:pt x="4038" y="3131"/>
                      <a:pt x="4038" y="2020"/>
                    </a:cubicBezTo>
                    <a:cubicBezTo>
                      <a:pt x="4038" y="909"/>
                      <a:pt x="3131" y="0"/>
                      <a:pt x="2020" y="0"/>
                    </a:cubicBezTo>
                    <a:cubicBezTo>
                      <a:pt x="909" y="0"/>
                      <a:pt x="0" y="909"/>
                      <a:pt x="0" y="2020"/>
                    </a:cubicBezTo>
                    <a:cubicBezTo>
                      <a:pt x="0" y="3131"/>
                      <a:pt x="909" y="4038"/>
                      <a:pt x="2020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022;p33">
                <a:extLst>
                  <a:ext uri="{FF2B5EF4-FFF2-40B4-BE49-F238E27FC236}">
                    <a16:creationId xmlns:a16="http://schemas.microsoft.com/office/drawing/2014/main" id="{514F9414-F89F-40D6-8242-E45A15EF757E}"/>
                  </a:ext>
                </a:extLst>
              </p:cNvPr>
              <p:cNvSpPr/>
              <p:nvPr/>
            </p:nvSpPr>
            <p:spPr>
              <a:xfrm>
                <a:off x="560627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204" y="407"/>
                    </a:moveTo>
                    <a:cubicBezTo>
                      <a:pt x="245" y="489"/>
                      <a:pt x="299" y="556"/>
                      <a:pt x="366" y="624"/>
                    </a:cubicBezTo>
                    <a:cubicBezTo>
                      <a:pt x="489" y="760"/>
                      <a:pt x="624" y="868"/>
                      <a:pt x="800" y="935"/>
                    </a:cubicBezTo>
                    <a:lnTo>
                      <a:pt x="800" y="935"/>
                    </a:lnTo>
                    <a:lnTo>
                      <a:pt x="814" y="935"/>
                    </a:lnTo>
                    <a:lnTo>
                      <a:pt x="841" y="949"/>
                    </a:lnTo>
                    <a:cubicBezTo>
                      <a:pt x="1044" y="1016"/>
                      <a:pt x="1206" y="1016"/>
                      <a:pt x="1396" y="962"/>
                    </a:cubicBezTo>
                    <a:cubicBezTo>
                      <a:pt x="1477" y="935"/>
                      <a:pt x="1545" y="908"/>
                      <a:pt x="1613" y="868"/>
                    </a:cubicBezTo>
                    <a:cubicBezTo>
                      <a:pt x="1667" y="841"/>
                      <a:pt x="1938" y="637"/>
                      <a:pt x="1857" y="556"/>
                    </a:cubicBezTo>
                    <a:cubicBezTo>
                      <a:pt x="1802" y="489"/>
                      <a:pt x="1586" y="624"/>
                      <a:pt x="1504" y="664"/>
                    </a:cubicBezTo>
                    <a:cubicBezTo>
                      <a:pt x="1450" y="691"/>
                      <a:pt x="1396" y="705"/>
                      <a:pt x="1342" y="718"/>
                    </a:cubicBezTo>
                    <a:cubicBezTo>
                      <a:pt x="1193" y="745"/>
                      <a:pt x="1071" y="732"/>
                      <a:pt x="935" y="691"/>
                    </a:cubicBezTo>
                    <a:lnTo>
                      <a:pt x="908" y="678"/>
                    </a:lnTo>
                    <a:lnTo>
                      <a:pt x="908" y="678"/>
                    </a:lnTo>
                    <a:lnTo>
                      <a:pt x="895" y="678"/>
                    </a:lnTo>
                    <a:cubicBezTo>
                      <a:pt x="760" y="624"/>
                      <a:pt x="651" y="543"/>
                      <a:pt x="543" y="447"/>
                    </a:cubicBezTo>
                    <a:cubicBezTo>
                      <a:pt x="516" y="434"/>
                      <a:pt x="407" y="312"/>
                      <a:pt x="380" y="272"/>
                    </a:cubicBezTo>
                    <a:cubicBezTo>
                      <a:pt x="339" y="218"/>
                      <a:pt x="191" y="1"/>
                      <a:pt x="95" y="28"/>
                    </a:cubicBezTo>
                    <a:cubicBezTo>
                      <a:pt x="1" y="82"/>
                      <a:pt x="163" y="366"/>
                      <a:pt x="204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023;p33">
                <a:extLst>
                  <a:ext uri="{FF2B5EF4-FFF2-40B4-BE49-F238E27FC236}">
                    <a16:creationId xmlns:a16="http://schemas.microsoft.com/office/drawing/2014/main" id="{665D0A57-C459-48BD-BF30-5809D1C00508}"/>
                  </a:ext>
                </a:extLst>
              </p:cNvPr>
              <p:cNvSpPr/>
              <p:nvPr/>
            </p:nvSpPr>
            <p:spPr>
              <a:xfrm>
                <a:off x="5595450" y="2456475"/>
                <a:ext cx="589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338" y="476"/>
                    </a:moveTo>
                    <a:cubicBezTo>
                      <a:pt x="420" y="543"/>
                      <a:pt x="501" y="597"/>
                      <a:pt x="609" y="651"/>
                    </a:cubicBezTo>
                    <a:cubicBezTo>
                      <a:pt x="799" y="720"/>
                      <a:pt x="976" y="760"/>
                      <a:pt x="1179" y="760"/>
                    </a:cubicBezTo>
                    <a:lnTo>
                      <a:pt x="1193" y="760"/>
                    </a:lnTo>
                    <a:lnTo>
                      <a:pt x="1193" y="760"/>
                    </a:lnTo>
                    <a:cubicBezTo>
                      <a:pt x="1206" y="760"/>
                      <a:pt x="1260" y="747"/>
                      <a:pt x="1274" y="747"/>
                    </a:cubicBezTo>
                    <a:cubicBezTo>
                      <a:pt x="1504" y="720"/>
                      <a:pt x="1680" y="651"/>
                      <a:pt x="1870" y="543"/>
                    </a:cubicBezTo>
                    <a:cubicBezTo>
                      <a:pt x="1897" y="530"/>
                      <a:pt x="2006" y="449"/>
                      <a:pt x="2046" y="422"/>
                    </a:cubicBezTo>
                    <a:cubicBezTo>
                      <a:pt x="2087" y="380"/>
                      <a:pt x="2358" y="151"/>
                      <a:pt x="2262" y="69"/>
                    </a:cubicBezTo>
                    <a:cubicBezTo>
                      <a:pt x="2195" y="1"/>
                      <a:pt x="1978" y="191"/>
                      <a:pt x="1910" y="232"/>
                    </a:cubicBezTo>
                    <a:cubicBezTo>
                      <a:pt x="1856" y="259"/>
                      <a:pt x="1802" y="299"/>
                      <a:pt x="1748" y="326"/>
                    </a:cubicBezTo>
                    <a:cubicBezTo>
                      <a:pt x="1585" y="407"/>
                      <a:pt x="1436" y="462"/>
                      <a:pt x="1247" y="476"/>
                    </a:cubicBezTo>
                    <a:lnTo>
                      <a:pt x="1179" y="476"/>
                    </a:lnTo>
                    <a:lnTo>
                      <a:pt x="1179" y="489"/>
                    </a:lnTo>
                    <a:cubicBezTo>
                      <a:pt x="1179" y="476"/>
                      <a:pt x="1166" y="476"/>
                      <a:pt x="1166" y="476"/>
                    </a:cubicBezTo>
                    <a:cubicBezTo>
                      <a:pt x="1003" y="489"/>
                      <a:pt x="867" y="462"/>
                      <a:pt x="705" y="407"/>
                    </a:cubicBezTo>
                    <a:cubicBezTo>
                      <a:pt x="624" y="367"/>
                      <a:pt x="555" y="340"/>
                      <a:pt x="474" y="286"/>
                    </a:cubicBezTo>
                    <a:cubicBezTo>
                      <a:pt x="407" y="232"/>
                      <a:pt x="176" y="28"/>
                      <a:pt x="109" y="82"/>
                    </a:cubicBezTo>
                    <a:cubicBezTo>
                      <a:pt x="0" y="164"/>
                      <a:pt x="284" y="435"/>
                      <a:pt x="338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024;p33">
                <a:extLst>
                  <a:ext uri="{FF2B5EF4-FFF2-40B4-BE49-F238E27FC236}">
                    <a16:creationId xmlns:a16="http://schemas.microsoft.com/office/drawing/2014/main" id="{62320D76-6A2E-48B0-B671-E6C0E3C73523}"/>
                  </a:ext>
                </a:extLst>
              </p:cNvPr>
              <p:cNvSpPr/>
              <p:nvPr/>
            </p:nvSpPr>
            <p:spPr>
              <a:xfrm>
                <a:off x="5593400" y="2457175"/>
                <a:ext cx="56275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099" extrusionOk="0">
                    <a:moveTo>
                      <a:pt x="407" y="990"/>
                    </a:moveTo>
                    <a:cubicBezTo>
                      <a:pt x="516" y="1030"/>
                      <a:pt x="610" y="1057"/>
                      <a:pt x="733" y="1071"/>
                    </a:cubicBezTo>
                    <a:cubicBezTo>
                      <a:pt x="935" y="1098"/>
                      <a:pt x="1112" y="1084"/>
                      <a:pt x="1302" y="1017"/>
                    </a:cubicBezTo>
                    <a:cubicBezTo>
                      <a:pt x="1302" y="1017"/>
                      <a:pt x="1315" y="1017"/>
                      <a:pt x="1315" y="1003"/>
                    </a:cubicBezTo>
                    <a:lnTo>
                      <a:pt x="1315" y="1003"/>
                    </a:lnTo>
                    <a:cubicBezTo>
                      <a:pt x="1329" y="1003"/>
                      <a:pt x="1383" y="976"/>
                      <a:pt x="1383" y="976"/>
                    </a:cubicBezTo>
                    <a:cubicBezTo>
                      <a:pt x="1600" y="881"/>
                      <a:pt x="1748" y="773"/>
                      <a:pt x="1898" y="596"/>
                    </a:cubicBezTo>
                    <a:cubicBezTo>
                      <a:pt x="1925" y="583"/>
                      <a:pt x="2006" y="475"/>
                      <a:pt x="2033" y="434"/>
                    </a:cubicBezTo>
                    <a:cubicBezTo>
                      <a:pt x="2060" y="394"/>
                      <a:pt x="2250" y="81"/>
                      <a:pt x="2142" y="27"/>
                    </a:cubicBezTo>
                    <a:cubicBezTo>
                      <a:pt x="2060" y="0"/>
                      <a:pt x="1898" y="231"/>
                      <a:pt x="1844" y="298"/>
                    </a:cubicBezTo>
                    <a:lnTo>
                      <a:pt x="1721" y="421"/>
                    </a:lnTo>
                    <a:cubicBezTo>
                      <a:pt x="1586" y="556"/>
                      <a:pt x="1450" y="650"/>
                      <a:pt x="1275" y="732"/>
                    </a:cubicBezTo>
                    <a:cubicBezTo>
                      <a:pt x="1275" y="732"/>
                      <a:pt x="1233" y="746"/>
                      <a:pt x="1220" y="746"/>
                    </a:cubicBezTo>
                    <a:lnTo>
                      <a:pt x="1220" y="746"/>
                    </a:lnTo>
                    <a:cubicBezTo>
                      <a:pt x="1220" y="746"/>
                      <a:pt x="1206" y="746"/>
                      <a:pt x="1206" y="759"/>
                    </a:cubicBezTo>
                    <a:cubicBezTo>
                      <a:pt x="1058" y="813"/>
                      <a:pt x="922" y="827"/>
                      <a:pt x="760" y="813"/>
                    </a:cubicBezTo>
                    <a:cubicBezTo>
                      <a:pt x="651" y="813"/>
                      <a:pt x="583" y="800"/>
                      <a:pt x="489" y="773"/>
                    </a:cubicBezTo>
                    <a:cubicBezTo>
                      <a:pt x="407" y="746"/>
                      <a:pt x="122" y="623"/>
                      <a:pt x="82" y="678"/>
                    </a:cubicBezTo>
                    <a:cubicBezTo>
                      <a:pt x="1" y="786"/>
                      <a:pt x="353" y="963"/>
                      <a:pt x="407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025;p33">
                <a:extLst>
                  <a:ext uri="{FF2B5EF4-FFF2-40B4-BE49-F238E27FC236}">
                    <a16:creationId xmlns:a16="http://schemas.microsoft.com/office/drawing/2014/main" id="{57D3041E-D46B-442F-A710-FF85D17530F6}"/>
                  </a:ext>
                </a:extLst>
              </p:cNvPr>
              <p:cNvSpPr/>
              <p:nvPr/>
            </p:nvSpPr>
            <p:spPr>
              <a:xfrm>
                <a:off x="564590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026;p33">
                <a:extLst>
                  <a:ext uri="{FF2B5EF4-FFF2-40B4-BE49-F238E27FC236}">
                    <a16:creationId xmlns:a16="http://schemas.microsoft.com/office/drawing/2014/main" id="{71EDEF29-0FF4-4B56-A753-AF11F6D7226F}"/>
                  </a:ext>
                </a:extLst>
              </p:cNvPr>
              <p:cNvSpPr/>
              <p:nvPr/>
            </p:nvSpPr>
            <p:spPr>
              <a:xfrm>
                <a:off x="5932150" y="2446325"/>
                <a:ext cx="100975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4039" extrusionOk="0">
                    <a:moveTo>
                      <a:pt x="2019" y="4038"/>
                    </a:moveTo>
                    <a:cubicBezTo>
                      <a:pt x="3130" y="4038"/>
                      <a:pt x="4038" y="3131"/>
                      <a:pt x="4038" y="2020"/>
                    </a:cubicBezTo>
                    <a:cubicBezTo>
                      <a:pt x="4038" y="909"/>
                      <a:pt x="3130" y="0"/>
                      <a:pt x="2019" y="0"/>
                    </a:cubicBezTo>
                    <a:cubicBezTo>
                      <a:pt x="908" y="0"/>
                      <a:pt x="0" y="909"/>
                      <a:pt x="0" y="2020"/>
                    </a:cubicBezTo>
                    <a:cubicBezTo>
                      <a:pt x="0" y="3131"/>
                      <a:pt x="908" y="4038"/>
                      <a:pt x="2019" y="40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027;p33">
                <a:extLst>
                  <a:ext uri="{FF2B5EF4-FFF2-40B4-BE49-F238E27FC236}">
                    <a16:creationId xmlns:a16="http://schemas.microsoft.com/office/drawing/2014/main" id="{7FEBFD30-9402-4FA7-85B1-68F352553D09}"/>
                  </a:ext>
                </a:extLst>
              </p:cNvPr>
              <p:cNvSpPr/>
              <p:nvPr/>
            </p:nvSpPr>
            <p:spPr>
              <a:xfrm>
                <a:off x="5995825" y="2441250"/>
                <a:ext cx="484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017" extrusionOk="0">
                    <a:moveTo>
                      <a:pt x="1735" y="407"/>
                    </a:moveTo>
                    <a:cubicBezTo>
                      <a:pt x="1694" y="489"/>
                      <a:pt x="1640" y="556"/>
                      <a:pt x="1572" y="624"/>
                    </a:cubicBezTo>
                    <a:cubicBezTo>
                      <a:pt x="1450" y="760"/>
                      <a:pt x="1314" y="868"/>
                      <a:pt x="1139" y="935"/>
                    </a:cubicBezTo>
                    <a:lnTo>
                      <a:pt x="1139" y="935"/>
                    </a:lnTo>
                    <a:lnTo>
                      <a:pt x="1125" y="935"/>
                    </a:lnTo>
                    <a:lnTo>
                      <a:pt x="1098" y="949"/>
                    </a:lnTo>
                    <a:cubicBezTo>
                      <a:pt x="895" y="1016"/>
                      <a:pt x="732" y="1016"/>
                      <a:pt x="543" y="962"/>
                    </a:cubicBezTo>
                    <a:cubicBezTo>
                      <a:pt x="461" y="935"/>
                      <a:pt x="393" y="908"/>
                      <a:pt x="326" y="868"/>
                    </a:cubicBezTo>
                    <a:cubicBezTo>
                      <a:pt x="272" y="841"/>
                      <a:pt x="1" y="637"/>
                      <a:pt x="82" y="556"/>
                    </a:cubicBezTo>
                    <a:cubicBezTo>
                      <a:pt x="136" y="489"/>
                      <a:pt x="353" y="624"/>
                      <a:pt x="434" y="664"/>
                    </a:cubicBezTo>
                    <a:cubicBezTo>
                      <a:pt x="488" y="691"/>
                      <a:pt x="543" y="705"/>
                      <a:pt x="597" y="718"/>
                    </a:cubicBezTo>
                    <a:cubicBezTo>
                      <a:pt x="745" y="745"/>
                      <a:pt x="868" y="732"/>
                      <a:pt x="1003" y="691"/>
                    </a:cubicBezTo>
                    <a:lnTo>
                      <a:pt x="1030" y="678"/>
                    </a:lnTo>
                    <a:lnTo>
                      <a:pt x="1030" y="678"/>
                    </a:lnTo>
                    <a:lnTo>
                      <a:pt x="1043" y="678"/>
                    </a:lnTo>
                    <a:cubicBezTo>
                      <a:pt x="1179" y="624"/>
                      <a:pt x="1287" y="543"/>
                      <a:pt x="1396" y="447"/>
                    </a:cubicBezTo>
                    <a:cubicBezTo>
                      <a:pt x="1423" y="434"/>
                      <a:pt x="1531" y="312"/>
                      <a:pt x="1558" y="272"/>
                    </a:cubicBezTo>
                    <a:cubicBezTo>
                      <a:pt x="1599" y="218"/>
                      <a:pt x="1748" y="1"/>
                      <a:pt x="1843" y="28"/>
                    </a:cubicBezTo>
                    <a:cubicBezTo>
                      <a:pt x="1938" y="82"/>
                      <a:pt x="1775" y="366"/>
                      <a:pt x="1735" y="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028;p33">
                <a:extLst>
                  <a:ext uri="{FF2B5EF4-FFF2-40B4-BE49-F238E27FC236}">
                    <a16:creationId xmlns:a16="http://schemas.microsoft.com/office/drawing/2014/main" id="{BE97D717-E546-4B5E-B904-D32708510363}"/>
                  </a:ext>
                </a:extLst>
              </p:cNvPr>
              <p:cNvSpPr/>
              <p:nvPr/>
            </p:nvSpPr>
            <p:spPr>
              <a:xfrm>
                <a:off x="5996150" y="2456475"/>
                <a:ext cx="589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60" extrusionOk="0">
                    <a:moveTo>
                      <a:pt x="2020" y="476"/>
                    </a:moveTo>
                    <a:cubicBezTo>
                      <a:pt x="1939" y="543"/>
                      <a:pt x="1857" y="597"/>
                      <a:pt x="1749" y="651"/>
                    </a:cubicBezTo>
                    <a:cubicBezTo>
                      <a:pt x="1559" y="720"/>
                      <a:pt x="1383" y="760"/>
                      <a:pt x="1180" y="760"/>
                    </a:cubicBezTo>
                    <a:lnTo>
                      <a:pt x="1166" y="760"/>
                    </a:lnTo>
                    <a:lnTo>
                      <a:pt x="1166" y="760"/>
                    </a:lnTo>
                    <a:cubicBezTo>
                      <a:pt x="1153" y="760"/>
                      <a:pt x="1099" y="747"/>
                      <a:pt x="1085" y="747"/>
                    </a:cubicBezTo>
                    <a:cubicBezTo>
                      <a:pt x="855" y="720"/>
                      <a:pt x="678" y="651"/>
                      <a:pt x="488" y="543"/>
                    </a:cubicBezTo>
                    <a:cubicBezTo>
                      <a:pt x="461" y="530"/>
                      <a:pt x="353" y="449"/>
                      <a:pt x="313" y="422"/>
                    </a:cubicBezTo>
                    <a:cubicBezTo>
                      <a:pt x="272" y="380"/>
                      <a:pt x="1" y="151"/>
                      <a:pt x="96" y="69"/>
                    </a:cubicBezTo>
                    <a:cubicBezTo>
                      <a:pt x="163" y="1"/>
                      <a:pt x="380" y="191"/>
                      <a:pt x="448" y="232"/>
                    </a:cubicBezTo>
                    <a:cubicBezTo>
                      <a:pt x="503" y="259"/>
                      <a:pt x="557" y="299"/>
                      <a:pt x="611" y="326"/>
                    </a:cubicBezTo>
                    <a:cubicBezTo>
                      <a:pt x="774" y="407"/>
                      <a:pt x="922" y="462"/>
                      <a:pt x="1112" y="476"/>
                    </a:cubicBezTo>
                    <a:lnTo>
                      <a:pt x="1180" y="476"/>
                    </a:lnTo>
                    <a:lnTo>
                      <a:pt x="1180" y="489"/>
                    </a:lnTo>
                    <a:cubicBezTo>
                      <a:pt x="1180" y="476"/>
                      <a:pt x="1193" y="476"/>
                      <a:pt x="1193" y="476"/>
                    </a:cubicBezTo>
                    <a:cubicBezTo>
                      <a:pt x="1356" y="489"/>
                      <a:pt x="1491" y="462"/>
                      <a:pt x="1641" y="407"/>
                    </a:cubicBezTo>
                    <a:cubicBezTo>
                      <a:pt x="1735" y="367"/>
                      <a:pt x="1803" y="340"/>
                      <a:pt x="1885" y="286"/>
                    </a:cubicBezTo>
                    <a:cubicBezTo>
                      <a:pt x="1952" y="232"/>
                      <a:pt x="2183" y="28"/>
                      <a:pt x="2250" y="82"/>
                    </a:cubicBezTo>
                    <a:cubicBezTo>
                      <a:pt x="2358" y="164"/>
                      <a:pt x="2074" y="435"/>
                      <a:pt x="2020" y="47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029;p33">
                <a:extLst>
                  <a:ext uri="{FF2B5EF4-FFF2-40B4-BE49-F238E27FC236}">
                    <a16:creationId xmlns:a16="http://schemas.microsoft.com/office/drawing/2014/main" id="{E0EFFD98-9031-49B3-A599-A3E4AE5FE843}"/>
                  </a:ext>
                </a:extLst>
              </p:cNvPr>
              <p:cNvSpPr/>
              <p:nvPr/>
            </p:nvSpPr>
            <p:spPr>
              <a:xfrm>
                <a:off x="6000900" y="2457175"/>
                <a:ext cx="562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099" extrusionOk="0">
                    <a:moveTo>
                      <a:pt x="1843" y="990"/>
                    </a:moveTo>
                    <a:cubicBezTo>
                      <a:pt x="1735" y="1030"/>
                      <a:pt x="1640" y="1057"/>
                      <a:pt x="1518" y="1071"/>
                    </a:cubicBezTo>
                    <a:cubicBezTo>
                      <a:pt x="1315" y="1098"/>
                      <a:pt x="1138" y="1084"/>
                      <a:pt x="949" y="1017"/>
                    </a:cubicBezTo>
                    <a:cubicBezTo>
                      <a:pt x="949" y="1017"/>
                      <a:pt x="936" y="1017"/>
                      <a:pt x="936" y="1003"/>
                    </a:cubicBezTo>
                    <a:lnTo>
                      <a:pt x="936" y="1003"/>
                    </a:lnTo>
                    <a:cubicBezTo>
                      <a:pt x="922" y="1003"/>
                      <a:pt x="868" y="976"/>
                      <a:pt x="868" y="976"/>
                    </a:cubicBezTo>
                    <a:cubicBezTo>
                      <a:pt x="651" y="881"/>
                      <a:pt x="502" y="773"/>
                      <a:pt x="353" y="596"/>
                    </a:cubicBezTo>
                    <a:cubicBezTo>
                      <a:pt x="326" y="583"/>
                      <a:pt x="244" y="475"/>
                      <a:pt x="217" y="434"/>
                    </a:cubicBezTo>
                    <a:cubicBezTo>
                      <a:pt x="190" y="394"/>
                      <a:pt x="0" y="81"/>
                      <a:pt x="109" y="27"/>
                    </a:cubicBezTo>
                    <a:cubicBezTo>
                      <a:pt x="190" y="0"/>
                      <a:pt x="353" y="231"/>
                      <a:pt x="407" y="298"/>
                    </a:cubicBezTo>
                    <a:lnTo>
                      <a:pt x="529" y="421"/>
                    </a:lnTo>
                    <a:cubicBezTo>
                      <a:pt x="665" y="556"/>
                      <a:pt x="800" y="650"/>
                      <a:pt x="976" y="732"/>
                    </a:cubicBezTo>
                    <a:cubicBezTo>
                      <a:pt x="976" y="732"/>
                      <a:pt x="1017" y="746"/>
                      <a:pt x="1030" y="746"/>
                    </a:cubicBezTo>
                    <a:lnTo>
                      <a:pt x="1030" y="746"/>
                    </a:lnTo>
                    <a:lnTo>
                      <a:pt x="1044" y="759"/>
                    </a:lnTo>
                    <a:cubicBezTo>
                      <a:pt x="1193" y="813"/>
                      <a:pt x="1328" y="827"/>
                      <a:pt x="1491" y="813"/>
                    </a:cubicBezTo>
                    <a:cubicBezTo>
                      <a:pt x="1599" y="813"/>
                      <a:pt x="1667" y="800"/>
                      <a:pt x="1762" y="773"/>
                    </a:cubicBezTo>
                    <a:cubicBezTo>
                      <a:pt x="1843" y="746"/>
                      <a:pt x="2128" y="623"/>
                      <a:pt x="2168" y="678"/>
                    </a:cubicBezTo>
                    <a:cubicBezTo>
                      <a:pt x="2250" y="786"/>
                      <a:pt x="1897" y="963"/>
                      <a:pt x="1843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030;p33">
                <a:extLst>
                  <a:ext uri="{FF2B5EF4-FFF2-40B4-BE49-F238E27FC236}">
                    <a16:creationId xmlns:a16="http://schemas.microsoft.com/office/drawing/2014/main" id="{AB8EC024-06A7-4E57-8A0F-4D8E33FDF480}"/>
                  </a:ext>
                </a:extLst>
              </p:cNvPr>
              <p:cNvSpPr/>
              <p:nvPr/>
            </p:nvSpPr>
            <p:spPr>
              <a:xfrm>
                <a:off x="5969050" y="2458875"/>
                <a:ext cx="356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37" extrusionOk="0">
                    <a:moveTo>
                      <a:pt x="705" y="1437"/>
                    </a:moveTo>
                    <a:cubicBezTo>
                      <a:pt x="1112" y="1437"/>
                      <a:pt x="1424" y="1111"/>
                      <a:pt x="1424" y="718"/>
                    </a:cubicBezTo>
                    <a:cubicBezTo>
                      <a:pt x="1424" y="326"/>
                      <a:pt x="1112" y="0"/>
                      <a:pt x="705" y="0"/>
                    </a:cubicBezTo>
                    <a:cubicBezTo>
                      <a:pt x="313" y="0"/>
                      <a:pt x="1" y="326"/>
                      <a:pt x="1" y="718"/>
                    </a:cubicBezTo>
                    <a:cubicBezTo>
                      <a:pt x="1" y="1111"/>
                      <a:pt x="313" y="1437"/>
                      <a:pt x="705" y="14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031;p33">
                <a:extLst>
                  <a:ext uri="{FF2B5EF4-FFF2-40B4-BE49-F238E27FC236}">
                    <a16:creationId xmlns:a16="http://schemas.microsoft.com/office/drawing/2014/main" id="{20526CF9-4A50-4A90-8D2B-D73BF0DD63F0}"/>
                  </a:ext>
                </a:extLst>
              </p:cNvPr>
              <p:cNvSpPr/>
              <p:nvPr/>
            </p:nvSpPr>
            <p:spPr>
              <a:xfrm>
                <a:off x="5628650" y="2570650"/>
                <a:ext cx="786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21" extrusionOk="0">
                    <a:moveTo>
                      <a:pt x="1572" y="1220"/>
                    </a:moveTo>
                    <a:cubicBezTo>
                      <a:pt x="2439" y="1220"/>
                      <a:pt x="3144" y="935"/>
                      <a:pt x="3144" y="610"/>
                    </a:cubicBezTo>
                    <a:cubicBezTo>
                      <a:pt x="3144" y="272"/>
                      <a:pt x="2439" y="1"/>
                      <a:pt x="1572" y="1"/>
                    </a:cubicBezTo>
                    <a:cubicBezTo>
                      <a:pt x="705" y="1"/>
                      <a:pt x="0" y="272"/>
                      <a:pt x="0" y="610"/>
                    </a:cubicBezTo>
                    <a:cubicBezTo>
                      <a:pt x="0" y="935"/>
                      <a:pt x="705" y="1220"/>
                      <a:pt x="1572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032;p33">
                <a:extLst>
                  <a:ext uri="{FF2B5EF4-FFF2-40B4-BE49-F238E27FC236}">
                    <a16:creationId xmlns:a16="http://schemas.microsoft.com/office/drawing/2014/main" id="{AE505D6E-608B-4336-9B72-9311E457575F}"/>
                  </a:ext>
                </a:extLst>
              </p:cNvPr>
              <p:cNvSpPr/>
              <p:nvPr/>
            </p:nvSpPr>
            <p:spPr>
              <a:xfrm>
                <a:off x="5943300" y="2570650"/>
                <a:ext cx="7862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221" extrusionOk="0">
                    <a:moveTo>
                      <a:pt x="1573" y="1220"/>
                    </a:moveTo>
                    <a:cubicBezTo>
                      <a:pt x="2440" y="1220"/>
                      <a:pt x="3144" y="935"/>
                      <a:pt x="3144" y="610"/>
                    </a:cubicBezTo>
                    <a:cubicBezTo>
                      <a:pt x="3144" y="272"/>
                      <a:pt x="2440" y="1"/>
                      <a:pt x="1573" y="1"/>
                    </a:cubicBezTo>
                    <a:cubicBezTo>
                      <a:pt x="706" y="1"/>
                      <a:pt x="1" y="272"/>
                      <a:pt x="1" y="610"/>
                    </a:cubicBezTo>
                    <a:cubicBezTo>
                      <a:pt x="1" y="935"/>
                      <a:pt x="706" y="1220"/>
                      <a:pt x="1573" y="1220"/>
                    </a:cubicBezTo>
                    <a:close/>
                  </a:path>
                </a:pathLst>
              </a:custGeom>
              <a:solidFill>
                <a:srgbClr val="F58C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033;p33">
                <a:extLst>
                  <a:ext uri="{FF2B5EF4-FFF2-40B4-BE49-F238E27FC236}">
                    <a16:creationId xmlns:a16="http://schemas.microsoft.com/office/drawing/2014/main" id="{D70E1673-76C2-4667-A7E7-3F5D7FA89607}"/>
                  </a:ext>
                </a:extLst>
              </p:cNvPr>
              <p:cNvSpPr/>
              <p:nvPr/>
            </p:nvSpPr>
            <p:spPr>
              <a:xfrm>
                <a:off x="5752275" y="2515775"/>
                <a:ext cx="143650" cy="43700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48" extrusionOk="0">
                    <a:moveTo>
                      <a:pt x="2670" y="203"/>
                    </a:moveTo>
                    <a:cubicBezTo>
                      <a:pt x="2670" y="95"/>
                      <a:pt x="2751" y="1"/>
                      <a:pt x="2873" y="1"/>
                    </a:cubicBezTo>
                    <a:cubicBezTo>
                      <a:pt x="2981" y="1"/>
                      <a:pt x="3076" y="95"/>
                      <a:pt x="3076" y="203"/>
                    </a:cubicBezTo>
                    <a:cubicBezTo>
                      <a:pt x="3076" y="516"/>
                      <a:pt x="3198" y="800"/>
                      <a:pt x="3402" y="1003"/>
                    </a:cubicBezTo>
                    <a:cubicBezTo>
                      <a:pt x="3618" y="1206"/>
                      <a:pt x="3889" y="1328"/>
                      <a:pt x="4200" y="1328"/>
                    </a:cubicBezTo>
                    <a:cubicBezTo>
                      <a:pt x="4513" y="1328"/>
                      <a:pt x="4797" y="1206"/>
                      <a:pt x="5000" y="1003"/>
                    </a:cubicBezTo>
                    <a:cubicBezTo>
                      <a:pt x="5203" y="800"/>
                      <a:pt x="5339" y="516"/>
                      <a:pt x="5339" y="203"/>
                    </a:cubicBezTo>
                    <a:cubicBezTo>
                      <a:pt x="5339" y="95"/>
                      <a:pt x="5420" y="1"/>
                      <a:pt x="5542" y="1"/>
                    </a:cubicBezTo>
                    <a:cubicBezTo>
                      <a:pt x="5651" y="1"/>
                      <a:pt x="5745" y="95"/>
                      <a:pt x="5745" y="203"/>
                    </a:cubicBezTo>
                    <a:cubicBezTo>
                      <a:pt x="5745" y="637"/>
                      <a:pt x="5569" y="1016"/>
                      <a:pt x="5298" y="1301"/>
                    </a:cubicBezTo>
                    <a:cubicBezTo>
                      <a:pt x="5013" y="1572"/>
                      <a:pt x="4634" y="1748"/>
                      <a:pt x="4200" y="1748"/>
                    </a:cubicBezTo>
                    <a:cubicBezTo>
                      <a:pt x="3781" y="1748"/>
                      <a:pt x="3387" y="1572"/>
                      <a:pt x="3116" y="1301"/>
                    </a:cubicBezTo>
                    <a:cubicBezTo>
                      <a:pt x="3022" y="1206"/>
                      <a:pt x="2941" y="1098"/>
                      <a:pt x="2873" y="976"/>
                    </a:cubicBezTo>
                    <a:cubicBezTo>
                      <a:pt x="2805" y="1098"/>
                      <a:pt x="2724" y="1206"/>
                      <a:pt x="2629" y="1301"/>
                    </a:cubicBezTo>
                    <a:cubicBezTo>
                      <a:pt x="2345" y="1572"/>
                      <a:pt x="1965" y="1748"/>
                      <a:pt x="1532" y="1748"/>
                    </a:cubicBezTo>
                    <a:cubicBezTo>
                      <a:pt x="1111" y="1748"/>
                      <a:pt x="732" y="1572"/>
                      <a:pt x="448" y="1301"/>
                    </a:cubicBezTo>
                    <a:cubicBezTo>
                      <a:pt x="163" y="1016"/>
                      <a:pt x="0" y="637"/>
                      <a:pt x="0" y="203"/>
                    </a:cubicBezTo>
                    <a:cubicBezTo>
                      <a:pt x="0" y="95"/>
                      <a:pt x="95" y="1"/>
                      <a:pt x="204" y="1"/>
                    </a:cubicBezTo>
                    <a:cubicBezTo>
                      <a:pt x="312" y="1"/>
                      <a:pt x="407" y="95"/>
                      <a:pt x="407" y="203"/>
                    </a:cubicBezTo>
                    <a:cubicBezTo>
                      <a:pt x="407" y="516"/>
                      <a:pt x="542" y="800"/>
                      <a:pt x="746" y="1003"/>
                    </a:cubicBezTo>
                    <a:cubicBezTo>
                      <a:pt x="949" y="1206"/>
                      <a:pt x="1220" y="1328"/>
                      <a:pt x="1532" y="1328"/>
                    </a:cubicBezTo>
                    <a:cubicBezTo>
                      <a:pt x="1843" y="1328"/>
                      <a:pt x="2128" y="1206"/>
                      <a:pt x="2331" y="1003"/>
                    </a:cubicBezTo>
                    <a:cubicBezTo>
                      <a:pt x="2534" y="800"/>
                      <a:pt x="2670" y="516"/>
                      <a:pt x="2670" y="20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3" grpId="0" animBg="1"/>
      <p:bldP spid="634" grpId="0" animBg="1"/>
      <p:bldP spid="635" grpId="0"/>
      <p:bldP spid="6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181;p73">
            <a:extLst>
              <a:ext uri="{FF2B5EF4-FFF2-40B4-BE49-F238E27FC236}">
                <a16:creationId xmlns:a16="http://schemas.microsoft.com/office/drawing/2014/main" id="{172A2154-B0FD-42E4-AE21-75ABBBD12FE6}"/>
              </a:ext>
            </a:extLst>
          </p:cNvPr>
          <p:cNvSpPr/>
          <p:nvPr/>
        </p:nvSpPr>
        <p:spPr>
          <a:xfrm>
            <a:off x="5945011" y="1526241"/>
            <a:ext cx="3097389" cy="2199091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A13673-72A2-477D-ADF6-B6449AB48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527" y="1470678"/>
            <a:ext cx="3757765" cy="25051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656790-D028-42C1-83BF-9414D6978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4598"/>
            <a:ext cx="3469759" cy="2697339"/>
          </a:xfrm>
          <a:prstGeom prst="rect">
            <a:avLst/>
          </a:prstGeom>
        </p:spPr>
      </p:pic>
      <p:sp>
        <p:nvSpPr>
          <p:cNvPr id="9" name="Google Shape;2181;p73">
            <a:extLst>
              <a:ext uri="{FF2B5EF4-FFF2-40B4-BE49-F238E27FC236}">
                <a16:creationId xmlns:a16="http://schemas.microsoft.com/office/drawing/2014/main" id="{7C91D1DE-433B-42D4-95CA-A24925B2C709}"/>
              </a:ext>
            </a:extLst>
          </p:cNvPr>
          <p:cNvSpPr/>
          <p:nvPr/>
        </p:nvSpPr>
        <p:spPr>
          <a:xfrm>
            <a:off x="2439811" y="282223"/>
            <a:ext cx="4188177" cy="695084"/>
          </a:xfrm>
          <a:custGeom>
            <a:avLst/>
            <a:gdLst/>
            <a:ahLst/>
            <a:cxnLst/>
            <a:rect l="l" t="t" r="r" b="b"/>
            <a:pathLst>
              <a:path w="197411" h="63747" extrusionOk="0">
                <a:moveTo>
                  <a:pt x="172204" y="1"/>
                </a:moveTo>
                <a:cubicBezTo>
                  <a:pt x="165679" y="1"/>
                  <a:pt x="158736" y="881"/>
                  <a:pt x="153008" y="984"/>
                </a:cubicBezTo>
                <a:cubicBezTo>
                  <a:pt x="135283" y="1302"/>
                  <a:pt x="117610" y="1444"/>
                  <a:pt x="99947" y="1444"/>
                </a:cubicBezTo>
                <a:cubicBezTo>
                  <a:pt x="74106" y="1444"/>
                  <a:pt x="48287" y="1140"/>
                  <a:pt x="22361" y="635"/>
                </a:cubicBezTo>
                <a:cubicBezTo>
                  <a:pt x="22154" y="631"/>
                  <a:pt x="21950" y="629"/>
                  <a:pt x="21747" y="629"/>
                </a:cubicBezTo>
                <a:cubicBezTo>
                  <a:pt x="0" y="629"/>
                  <a:pt x="763" y="23672"/>
                  <a:pt x="1281" y="40389"/>
                </a:cubicBezTo>
                <a:cubicBezTo>
                  <a:pt x="1484" y="47006"/>
                  <a:pt x="877" y="56893"/>
                  <a:pt x="8110" y="60225"/>
                </a:cubicBezTo>
                <a:cubicBezTo>
                  <a:pt x="9992" y="61093"/>
                  <a:pt x="12091" y="61339"/>
                  <a:pt x="14151" y="61540"/>
                </a:cubicBezTo>
                <a:cubicBezTo>
                  <a:pt x="34552" y="63526"/>
                  <a:pt x="55319" y="63746"/>
                  <a:pt x="75945" y="63746"/>
                </a:cubicBezTo>
                <a:cubicBezTo>
                  <a:pt x="81811" y="63746"/>
                  <a:pt x="87665" y="63728"/>
                  <a:pt x="93495" y="63728"/>
                </a:cubicBezTo>
                <a:cubicBezTo>
                  <a:pt x="94374" y="63728"/>
                  <a:pt x="95252" y="63729"/>
                  <a:pt x="96129" y="63730"/>
                </a:cubicBezTo>
                <a:cubicBezTo>
                  <a:pt x="96812" y="63731"/>
                  <a:pt x="97495" y="63731"/>
                  <a:pt x="98178" y="63731"/>
                </a:cubicBezTo>
                <a:cubicBezTo>
                  <a:pt x="125539" y="63731"/>
                  <a:pt x="152903" y="63127"/>
                  <a:pt x="180237" y="61881"/>
                </a:cubicBezTo>
                <a:cubicBezTo>
                  <a:pt x="197411" y="61098"/>
                  <a:pt x="196639" y="41671"/>
                  <a:pt x="195103" y="27025"/>
                </a:cubicBezTo>
                <a:cubicBezTo>
                  <a:pt x="194743" y="23591"/>
                  <a:pt x="194341" y="20419"/>
                  <a:pt x="194117" y="17814"/>
                </a:cubicBezTo>
                <a:cubicBezTo>
                  <a:pt x="193518" y="10817"/>
                  <a:pt x="189745" y="3065"/>
                  <a:pt x="182409" y="1100"/>
                </a:cubicBezTo>
                <a:cubicBezTo>
                  <a:pt x="179323" y="272"/>
                  <a:pt x="175828" y="1"/>
                  <a:pt x="172204" y="1"/>
                </a:cubicBezTo>
                <a:close/>
              </a:path>
            </a:pathLst>
          </a:custGeom>
          <a:solidFill>
            <a:srgbClr val="FFF5D7"/>
          </a:solidFill>
          <a:ln>
            <a:noFill/>
          </a:ln>
          <a:effectLst>
            <a:outerShdw blurRad="2000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918CB6-E619-40D9-8742-10D3E6382DFD}"/>
              </a:ext>
            </a:extLst>
          </p:cNvPr>
          <p:cNvSpPr txBox="1"/>
          <p:nvPr/>
        </p:nvSpPr>
        <p:spPr>
          <a:xfrm>
            <a:off x="2582527" y="282223"/>
            <a:ext cx="4045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200" b="1" dirty="0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1E1ED3-4419-43AE-A5EA-C1B5EC83ADBC}"/>
              </a:ext>
            </a:extLst>
          </p:cNvPr>
          <p:cNvSpPr txBox="1"/>
          <p:nvPr/>
        </p:nvSpPr>
        <p:spPr>
          <a:xfrm>
            <a:off x="6281103" y="1540698"/>
            <a:ext cx="261454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nào cắt được mẩu nhỏ nhất </a:t>
            </a:r>
            <a:r>
              <a:rPr lang="en-US" sz="3200" dirty="0" err="1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srgbClr val="263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giành chiến thắng.</a:t>
            </a:r>
            <a:endParaRPr lang="en-US" sz="3200" dirty="0" err="1">
              <a:solidFill>
                <a:srgbClr val="263E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7925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6" name="Google Shape;2476;p79"/>
          <p:cNvSpPr/>
          <p:nvPr/>
        </p:nvSpPr>
        <p:spPr>
          <a:xfrm>
            <a:off x="5181599" y="1218278"/>
            <a:ext cx="3736623" cy="2868300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9BED5FBF-4479-4308-8327-DC84FFC08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5A2783B7-FAA4-4915-949D-59D96D982298}"/>
              </a:ext>
            </a:extLst>
          </p:cNvPr>
          <p:cNvSpPr txBox="1"/>
          <p:nvPr/>
        </p:nvSpPr>
        <p:spPr>
          <a:xfrm>
            <a:off x="684389" y="4172853"/>
            <a:ext cx="2460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Democritus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41E627F-316F-47F9-9CDC-DC5205BB8C86}"/>
              </a:ext>
            </a:extLst>
          </p:cNvPr>
          <p:cNvSpPr txBox="1"/>
          <p:nvPr/>
        </p:nvSpPr>
        <p:spPr>
          <a:xfrm>
            <a:off x="5390514" y="1370677"/>
            <a:ext cx="36463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Nguyên tử là những hạt vô cùng nhỏ, không thể phân chia nhỏ hơn được nữa, tạo nên các vật</a:t>
            </a:r>
            <a:endParaRPr lang="en-US" sz="320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693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6" grpId="0" animBg="1"/>
      <p:bldP spid="5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476;p79">
            <a:extLst>
              <a:ext uri="{FF2B5EF4-FFF2-40B4-BE49-F238E27FC236}">
                <a16:creationId xmlns:a16="http://schemas.microsoft.com/office/drawing/2014/main" id="{52E41B0E-AB4B-47BD-AFBB-4DB1A0162AC6}"/>
              </a:ext>
            </a:extLst>
          </p:cNvPr>
          <p:cNvSpPr/>
          <p:nvPr/>
        </p:nvSpPr>
        <p:spPr>
          <a:xfrm>
            <a:off x="4346223" y="1039590"/>
            <a:ext cx="4572000" cy="3250188"/>
          </a:xfrm>
          <a:custGeom>
            <a:avLst/>
            <a:gdLst/>
            <a:ahLst/>
            <a:cxnLst/>
            <a:rect l="l" t="t" r="r" b="b"/>
            <a:pathLst>
              <a:path w="199801" h="103467" extrusionOk="0">
                <a:moveTo>
                  <a:pt x="100127" y="0"/>
                </a:moveTo>
                <a:cubicBezTo>
                  <a:pt x="91281" y="0"/>
                  <a:pt x="82435" y="60"/>
                  <a:pt x="73588" y="179"/>
                </a:cubicBezTo>
                <a:cubicBezTo>
                  <a:pt x="71909" y="207"/>
                  <a:pt x="70225" y="228"/>
                  <a:pt x="68546" y="260"/>
                </a:cubicBezTo>
                <a:cubicBezTo>
                  <a:pt x="52087" y="520"/>
                  <a:pt x="35630" y="988"/>
                  <a:pt x="19162" y="1665"/>
                </a:cubicBezTo>
                <a:cubicBezTo>
                  <a:pt x="18193" y="1706"/>
                  <a:pt x="17218" y="1746"/>
                  <a:pt x="16248" y="1787"/>
                </a:cubicBezTo>
                <a:cubicBezTo>
                  <a:pt x="16028" y="1796"/>
                  <a:pt x="15812" y="1804"/>
                  <a:pt x="15593" y="1813"/>
                </a:cubicBezTo>
                <a:cubicBezTo>
                  <a:pt x="15367" y="1808"/>
                  <a:pt x="15144" y="1805"/>
                  <a:pt x="14922" y="1805"/>
                </a:cubicBezTo>
                <a:cubicBezTo>
                  <a:pt x="8389" y="1805"/>
                  <a:pt x="3600" y="4346"/>
                  <a:pt x="3305" y="11429"/>
                </a:cubicBezTo>
                <a:cubicBezTo>
                  <a:pt x="3175" y="13103"/>
                  <a:pt x="2999" y="15015"/>
                  <a:pt x="2802" y="17121"/>
                </a:cubicBezTo>
                <a:cubicBezTo>
                  <a:pt x="2766" y="17494"/>
                  <a:pt x="2730" y="17871"/>
                  <a:pt x="2698" y="18258"/>
                </a:cubicBezTo>
                <a:cubicBezTo>
                  <a:pt x="2446" y="20869"/>
                  <a:pt x="2168" y="23752"/>
                  <a:pt x="1886" y="26831"/>
                </a:cubicBezTo>
                <a:cubicBezTo>
                  <a:pt x="1840" y="27303"/>
                  <a:pt x="1800" y="27784"/>
                  <a:pt x="1755" y="28269"/>
                </a:cubicBezTo>
                <a:cubicBezTo>
                  <a:pt x="1207" y="34357"/>
                  <a:pt x="673" y="41131"/>
                  <a:pt x="373" y="48018"/>
                </a:cubicBezTo>
                <a:cubicBezTo>
                  <a:pt x="373" y="48054"/>
                  <a:pt x="373" y="48094"/>
                  <a:pt x="368" y="48130"/>
                </a:cubicBezTo>
                <a:cubicBezTo>
                  <a:pt x="54" y="55430"/>
                  <a:pt x="1" y="62856"/>
                  <a:pt x="476" y="69733"/>
                </a:cubicBezTo>
                <a:cubicBezTo>
                  <a:pt x="508" y="70211"/>
                  <a:pt x="544" y="70686"/>
                  <a:pt x="584" y="71158"/>
                </a:cubicBezTo>
                <a:cubicBezTo>
                  <a:pt x="778" y="73585"/>
                  <a:pt x="1046" y="75939"/>
                  <a:pt x="1392" y="78183"/>
                </a:cubicBezTo>
                <a:cubicBezTo>
                  <a:pt x="1441" y="78494"/>
                  <a:pt x="1491" y="78798"/>
                  <a:pt x="1540" y="79103"/>
                </a:cubicBezTo>
                <a:cubicBezTo>
                  <a:pt x="2900" y="87234"/>
                  <a:pt x="5388" y="93865"/>
                  <a:pt x="9590" y="97461"/>
                </a:cubicBezTo>
                <a:cubicBezTo>
                  <a:pt x="9612" y="97479"/>
                  <a:pt x="9639" y="97497"/>
                  <a:pt x="9661" y="97510"/>
                </a:cubicBezTo>
                <a:cubicBezTo>
                  <a:pt x="10084" y="97812"/>
                  <a:pt x="10519" y="98082"/>
                  <a:pt x="10969" y="98328"/>
                </a:cubicBezTo>
                <a:cubicBezTo>
                  <a:pt x="15026" y="100582"/>
                  <a:pt x="19993" y="100869"/>
                  <a:pt x="24693" y="101067"/>
                </a:cubicBezTo>
                <a:cubicBezTo>
                  <a:pt x="47105" y="102494"/>
                  <a:pt x="69492" y="103284"/>
                  <a:pt x="91882" y="103437"/>
                </a:cubicBezTo>
                <a:cubicBezTo>
                  <a:pt x="93916" y="103454"/>
                  <a:pt x="95946" y="103464"/>
                  <a:pt x="97980" y="103464"/>
                </a:cubicBezTo>
                <a:cubicBezTo>
                  <a:pt x="98844" y="103466"/>
                  <a:pt x="99708" y="103467"/>
                  <a:pt x="100572" y="103467"/>
                </a:cubicBezTo>
                <a:cubicBezTo>
                  <a:pt x="115757" y="103467"/>
                  <a:pt x="130944" y="103166"/>
                  <a:pt x="146138" y="102575"/>
                </a:cubicBezTo>
                <a:cubicBezTo>
                  <a:pt x="147269" y="102534"/>
                  <a:pt x="148400" y="102485"/>
                  <a:pt x="149532" y="102436"/>
                </a:cubicBezTo>
                <a:cubicBezTo>
                  <a:pt x="158219" y="102076"/>
                  <a:pt x="166911" y="101620"/>
                  <a:pt x="175602" y="101067"/>
                </a:cubicBezTo>
                <a:cubicBezTo>
                  <a:pt x="176079" y="101083"/>
                  <a:pt x="176548" y="101092"/>
                  <a:pt x="177009" y="101092"/>
                </a:cubicBezTo>
                <a:cubicBezTo>
                  <a:pt x="189730" y="101092"/>
                  <a:pt x="196027" y="94765"/>
                  <a:pt x="198103" y="83886"/>
                </a:cubicBezTo>
                <a:cubicBezTo>
                  <a:pt x="198149" y="83679"/>
                  <a:pt x="198184" y="83468"/>
                  <a:pt x="198220" y="83257"/>
                </a:cubicBezTo>
                <a:cubicBezTo>
                  <a:pt x="198561" y="81295"/>
                  <a:pt x="198773" y="79185"/>
                  <a:pt x="198863" y="76944"/>
                </a:cubicBezTo>
                <a:cubicBezTo>
                  <a:pt x="198961" y="74515"/>
                  <a:pt x="199063" y="72073"/>
                  <a:pt x="199167" y="69613"/>
                </a:cubicBezTo>
                <a:cubicBezTo>
                  <a:pt x="199185" y="69230"/>
                  <a:pt x="199204" y="68850"/>
                  <a:pt x="199216" y="68468"/>
                </a:cubicBezTo>
                <a:cubicBezTo>
                  <a:pt x="199294" y="66627"/>
                  <a:pt x="199370" y="64781"/>
                  <a:pt x="199441" y="62927"/>
                </a:cubicBezTo>
                <a:cubicBezTo>
                  <a:pt x="199455" y="62560"/>
                  <a:pt x="199468" y="62191"/>
                  <a:pt x="199482" y="61823"/>
                </a:cubicBezTo>
                <a:cubicBezTo>
                  <a:pt x="199657" y="57027"/>
                  <a:pt x="199787" y="52202"/>
                  <a:pt x="199800" y="47376"/>
                </a:cubicBezTo>
                <a:lnTo>
                  <a:pt x="199800" y="45902"/>
                </a:lnTo>
                <a:cubicBezTo>
                  <a:pt x="199785" y="39540"/>
                  <a:pt x="199557" y="33189"/>
                  <a:pt x="198957" y="26923"/>
                </a:cubicBezTo>
                <a:cubicBezTo>
                  <a:pt x="198934" y="26685"/>
                  <a:pt x="198912" y="26448"/>
                  <a:pt x="198885" y="26209"/>
                </a:cubicBezTo>
                <a:cubicBezTo>
                  <a:pt x="198603" y="23400"/>
                  <a:pt x="198243" y="20607"/>
                  <a:pt x="197790" y="17837"/>
                </a:cubicBezTo>
                <a:cubicBezTo>
                  <a:pt x="197660" y="17050"/>
                  <a:pt x="197521" y="16265"/>
                  <a:pt x="197378" y="15479"/>
                </a:cubicBezTo>
                <a:cubicBezTo>
                  <a:pt x="196855" y="12633"/>
                  <a:pt x="196228" y="9817"/>
                  <a:pt x="195482" y="7034"/>
                </a:cubicBezTo>
                <a:cubicBezTo>
                  <a:pt x="195401" y="6738"/>
                  <a:pt x="195321" y="6442"/>
                  <a:pt x="195240" y="6150"/>
                </a:cubicBezTo>
                <a:cubicBezTo>
                  <a:pt x="194044" y="1903"/>
                  <a:pt x="187660" y="1599"/>
                  <a:pt x="182861" y="1599"/>
                </a:cubicBezTo>
                <a:cubicBezTo>
                  <a:pt x="182058" y="1599"/>
                  <a:pt x="181300" y="1607"/>
                  <a:pt x="180617" y="1607"/>
                </a:cubicBezTo>
                <a:cubicBezTo>
                  <a:pt x="180110" y="1607"/>
                  <a:pt x="179644" y="1603"/>
                  <a:pt x="179234" y="1586"/>
                </a:cubicBezTo>
                <a:cubicBezTo>
                  <a:pt x="173166" y="1345"/>
                  <a:pt x="167098" y="1143"/>
                  <a:pt x="161029" y="942"/>
                </a:cubicBezTo>
                <a:cubicBezTo>
                  <a:pt x="159943" y="907"/>
                  <a:pt x="158861" y="876"/>
                  <a:pt x="157774" y="844"/>
                </a:cubicBezTo>
                <a:cubicBezTo>
                  <a:pt x="138554" y="281"/>
                  <a:pt x="119341" y="0"/>
                  <a:pt x="1001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00025" dist="28575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26664C-ABB0-494E-A528-AD25EAD46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416498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1849EB-F27F-4990-9C63-6B01F1ACCFBF}"/>
              </a:ext>
            </a:extLst>
          </p:cNvPr>
          <p:cNvSpPr txBox="1"/>
          <p:nvPr/>
        </p:nvSpPr>
        <p:spPr>
          <a:xfrm>
            <a:off x="206418" y="4582180"/>
            <a:ext cx="3752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J. Dalton (1766 – 1844)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B3075C-0EEE-4DC2-99D1-FE938669072D}"/>
              </a:ext>
            </a:extLst>
          </p:cNvPr>
          <p:cNvSpPr txBox="1"/>
          <p:nvPr/>
        </p:nvSpPr>
        <p:spPr>
          <a:xfrm>
            <a:off x="4598185" y="1086356"/>
            <a:ext cx="41649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115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theme/theme1.xml><?xml version="1.0" encoding="utf-8"?>
<a:theme xmlns:a="http://schemas.openxmlformats.org/drawingml/2006/main" name="Basic Chemistry for Pre-K by Slidesgo">
  <a:themeElements>
    <a:clrScheme name="Simple Light">
      <a:dk1>
        <a:srgbClr val="263E68"/>
      </a:dk1>
      <a:lt1>
        <a:srgbClr val="FFFFFF"/>
      </a:lt1>
      <a:dk2>
        <a:srgbClr val="FECA2A"/>
      </a:dk2>
      <a:lt2>
        <a:srgbClr val="ED6A30"/>
      </a:lt2>
      <a:accent1>
        <a:srgbClr val="FFA288"/>
      </a:accent1>
      <a:accent2>
        <a:srgbClr val="263E68"/>
      </a:accent2>
      <a:accent3>
        <a:srgbClr val="4E8CCA"/>
      </a:accent3>
      <a:accent4>
        <a:srgbClr val="E4EFF9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200" dirty="0" err="1" smtClean="0">
            <a:solidFill>
              <a:srgbClr val="263E68"/>
            </a:solidFill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Words>648</Words>
  <Application>Microsoft Office PowerPoint</Application>
  <PresentationFormat>On-screen Show (16:9)</PresentationFormat>
  <Paragraphs>71</Paragraphs>
  <Slides>27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Single Day</vt:lpstr>
      <vt:lpstr>Comfortaa Medium</vt:lpstr>
      <vt:lpstr>Comfortaa Light</vt:lpstr>
      <vt:lpstr>Comfortaa SemiBold</vt:lpstr>
      <vt:lpstr>Mali SemiBold</vt:lpstr>
      <vt:lpstr>Questrial</vt:lpstr>
      <vt:lpstr>Comfortaa</vt:lpstr>
      <vt:lpstr>Mali Medium</vt:lpstr>
      <vt:lpstr>Arial</vt:lpstr>
      <vt:lpstr>Times New Roman</vt:lpstr>
      <vt:lpstr>Basic Chemistry for Pre-K by Slidesgo</vt:lpstr>
      <vt:lpstr>PowerPoint Presentation</vt:lpstr>
      <vt:lpstr>PowerPoint Presentation</vt:lpstr>
      <vt:lpstr>NGUYÊN TỬ.  SƠ  LƯỢC VỀ BẢNG TUẦN HOÀN CÁC NGUYÊN TỐ HOÁ HỌC </vt:lpstr>
      <vt:lpstr>NGUYÊN TỬ</vt:lpstr>
      <vt:lpstr>03</vt:lpstr>
      <vt:lpstr>01</vt:lpstr>
      <vt:lpstr>PowerPoint Presentation</vt:lpstr>
      <vt:lpstr>PowerPoint Presentation</vt:lpstr>
      <vt:lpstr>PowerPoint Presentation</vt:lpstr>
      <vt:lpstr>PowerPoint Presentation</vt:lpstr>
      <vt:lpstr>Mô hình nguyên tử của Rơ-dơ-pho - Bo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Chemistry  for Pre-K</dc:title>
  <dc:creator>Dell</dc:creator>
  <cp:lastModifiedBy>Anh Tuyet Đỗ</cp:lastModifiedBy>
  <cp:revision>13</cp:revision>
  <dcterms:modified xsi:type="dcterms:W3CDTF">2024-10-30T09:36:52Z</dcterms:modified>
</cp:coreProperties>
</file>