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1"/>
  </p:sldMasterIdLst>
  <p:notesMasterIdLst>
    <p:notesMasterId r:id="rId23"/>
  </p:notesMasterIdLst>
  <p:sldIdLst>
    <p:sldId id="256" r:id="rId2"/>
    <p:sldId id="279" r:id="rId3"/>
    <p:sldId id="278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58" r:id="rId16"/>
    <p:sldId id="296" r:id="rId17"/>
    <p:sldId id="297" r:id="rId18"/>
    <p:sldId id="293" r:id="rId19"/>
    <p:sldId id="294" r:id="rId20"/>
    <p:sldId id="259" r:id="rId21"/>
    <p:sldId id="295" r:id="rId22"/>
  </p:sldIdLst>
  <p:sldSz cx="10691813" cy="7559675"/>
  <p:notesSz cx="7559675" cy="10691813"/>
  <p:embeddedFontLst>
    <p:embeddedFont>
      <p:font typeface="Asap" panose="020B0604020202020204" charset="0"/>
      <p:regular r:id="rId24"/>
      <p:bold r:id="rId25"/>
      <p:italic r:id="rId26"/>
      <p:boldItalic r:id="rId27"/>
    </p:embeddedFont>
    <p:embeddedFont>
      <p:font typeface="Bowlby One SC" panose="020B0604020202020204" charset="0"/>
      <p:regular r:id="rId28"/>
    </p:embeddedFont>
    <p:embeddedFont>
      <p:font typeface="Londrina Solid" panose="020B0604020202020204" charset="0"/>
      <p:regular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9890"/>
    <a:srgbClr val="000000"/>
    <a:srgbClr val="FEE8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A54FBF3-A2DB-4F26-B351-56CFFE3BA2B4}">
  <a:tblStyle styleId="{0A54FBF3-A2DB-4F26-B351-56CFFE3BA2B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36"/>
    <p:restoredTop sz="94646"/>
  </p:normalViewPr>
  <p:slideViewPr>
    <p:cSldViewPr snapToGrid="0" snapToObjects="1">
      <p:cViewPr varScale="1">
        <p:scale>
          <a:sx n="63" d="100"/>
          <a:sy n="63" d="100"/>
        </p:scale>
        <p:origin x="87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004514" y="685800"/>
            <a:ext cx="48498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af367116ba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af367116ba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a5b27112e8_0_6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a5b27112e8_0_6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a5b27112e8_0_6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a5b27112e8_0_6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8121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a5b8c5ab30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a5b8c5ab30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374542" y="-1131660"/>
            <a:ext cx="10056203" cy="9516636"/>
            <a:chOff x="365800" y="-1132000"/>
            <a:chExt cx="9821470" cy="9519492"/>
          </a:xfrm>
        </p:grpSpPr>
        <p:sp>
          <p:nvSpPr>
            <p:cNvPr id="11" name="Google Shape;11;p2"/>
            <p:cNvSpPr/>
            <p:nvPr/>
          </p:nvSpPr>
          <p:spPr>
            <a:xfrm rot="2700000">
              <a:off x="5972017" y="626179"/>
              <a:ext cx="3459366" cy="3570887"/>
            </a:xfrm>
            <a:custGeom>
              <a:avLst/>
              <a:gdLst/>
              <a:ahLst/>
              <a:cxnLst/>
              <a:rect l="l" t="t" r="r" b="b"/>
              <a:pathLst>
                <a:path w="25157" h="25968" extrusionOk="0">
                  <a:moveTo>
                    <a:pt x="13603" y="0"/>
                  </a:moveTo>
                  <a:cubicBezTo>
                    <a:pt x="12500" y="0"/>
                    <a:pt x="11390" y="179"/>
                    <a:pt x="10309" y="561"/>
                  </a:cubicBezTo>
                  <a:cubicBezTo>
                    <a:pt x="7407" y="1588"/>
                    <a:pt x="4803" y="3116"/>
                    <a:pt x="2906" y="5642"/>
                  </a:cubicBezTo>
                  <a:cubicBezTo>
                    <a:pt x="1847" y="7057"/>
                    <a:pt x="1040" y="8588"/>
                    <a:pt x="664" y="10335"/>
                  </a:cubicBezTo>
                  <a:cubicBezTo>
                    <a:pt x="0" y="13430"/>
                    <a:pt x="306" y="16509"/>
                    <a:pt x="854" y="19575"/>
                  </a:cubicBezTo>
                  <a:cubicBezTo>
                    <a:pt x="1236" y="21720"/>
                    <a:pt x="2461" y="23291"/>
                    <a:pt x="4341" y="24353"/>
                  </a:cubicBezTo>
                  <a:cubicBezTo>
                    <a:pt x="6193" y="25401"/>
                    <a:pt x="8177" y="25968"/>
                    <a:pt x="10566" y="25968"/>
                  </a:cubicBezTo>
                  <a:cubicBezTo>
                    <a:pt x="10615" y="25968"/>
                    <a:pt x="10665" y="25967"/>
                    <a:pt x="10714" y="25967"/>
                  </a:cubicBezTo>
                  <a:cubicBezTo>
                    <a:pt x="11305" y="25934"/>
                    <a:pt x="12172" y="25921"/>
                    <a:pt x="13022" y="25748"/>
                  </a:cubicBezTo>
                  <a:cubicBezTo>
                    <a:pt x="13630" y="25625"/>
                    <a:pt x="14237" y="25496"/>
                    <a:pt x="14829" y="25306"/>
                  </a:cubicBezTo>
                  <a:cubicBezTo>
                    <a:pt x="21056" y="23297"/>
                    <a:pt x="25157" y="17319"/>
                    <a:pt x="24934" y="10601"/>
                  </a:cubicBezTo>
                  <a:cubicBezTo>
                    <a:pt x="24737" y="4708"/>
                    <a:pt x="19271" y="0"/>
                    <a:pt x="136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2700000">
              <a:off x="1798093" y="291940"/>
              <a:ext cx="6790983" cy="6671612"/>
            </a:xfrm>
            <a:custGeom>
              <a:avLst/>
              <a:gdLst/>
              <a:ahLst/>
              <a:cxnLst/>
              <a:rect l="l" t="t" r="r" b="b"/>
              <a:pathLst>
                <a:path w="49385" h="43570" extrusionOk="0">
                  <a:moveTo>
                    <a:pt x="39467" y="1"/>
                  </a:moveTo>
                  <a:cubicBezTo>
                    <a:pt x="37216" y="1"/>
                    <a:pt x="35049" y="462"/>
                    <a:pt x="32886" y="989"/>
                  </a:cubicBezTo>
                  <a:cubicBezTo>
                    <a:pt x="30056" y="1680"/>
                    <a:pt x="27233" y="2367"/>
                    <a:pt x="24304" y="2517"/>
                  </a:cubicBezTo>
                  <a:cubicBezTo>
                    <a:pt x="22006" y="2636"/>
                    <a:pt x="19704" y="2696"/>
                    <a:pt x="17420" y="3038"/>
                  </a:cubicBezTo>
                  <a:cubicBezTo>
                    <a:pt x="10296" y="4107"/>
                    <a:pt x="5152" y="8009"/>
                    <a:pt x="1509" y="14060"/>
                  </a:cubicBezTo>
                  <a:cubicBezTo>
                    <a:pt x="526" y="15694"/>
                    <a:pt x="1" y="17481"/>
                    <a:pt x="300" y="19434"/>
                  </a:cubicBezTo>
                  <a:cubicBezTo>
                    <a:pt x="582" y="21273"/>
                    <a:pt x="559" y="23123"/>
                    <a:pt x="413" y="24966"/>
                  </a:cubicBezTo>
                  <a:cubicBezTo>
                    <a:pt x="270" y="26727"/>
                    <a:pt x="366" y="28453"/>
                    <a:pt x="725" y="30174"/>
                  </a:cubicBezTo>
                  <a:cubicBezTo>
                    <a:pt x="1246" y="32681"/>
                    <a:pt x="2558" y="34809"/>
                    <a:pt x="3873" y="36952"/>
                  </a:cubicBezTo>
                  <a:cubicBezTo>
                    <a:pt x="4976" y="38752"/>
                    <a:pt x="6421" y="40140"/>
                    <a:pt x="8303" y="41096"/>
                  </a:cubicBezTo>
                  <a:cubicBezTo>
                    <a:pt x="11574" y="42760"/>
                    <a:pt x="15028" y="43569"/>
                    <a:pt x="18163" y="43569"/>
                  </a:cubicBezTo>
                  <a:cubicBezTo>
                    <a:pt x="18346" y="43569"/>
                    <a:pt x="18528" y="43566"/>
                    <a:pt x="18708" y="43561"/>
                  </a:cubicBezTo>
                  <a:cubicBezTo>
                    <a:pt x="18874" y="43564"/>
                    <a:pt x="19039" y="43565"/>
                    <a:pt x="19203" y="43565"/>
                  </a:cubicBezTo>
                  <a:cubicBezTo>
                    <a:pt x="23825" y="43565"/>
                    <a:pt x="27699" y="42455"/>
                    <a:pt x="31560" y="41253"/>
                  </a:cubicBezTo>
                  <a:cubicBezTo>
                    <a:pt x="35217" y="40107"/>
                    <a:pt x="38243" y="38037"/>
                    <a:pt x="40703" y="35112"/>
                  </a:cubicBezTo>
                  <a:cubicBezTo>
                    <a:pt x="44147" y="31011"/>
                    <a:pt x="46581" y="26425"/>
                    <a:pt x="47747" y="21151"/>
                  </a:cubicBezTo>
                  <a:cubicBezTo>
                    <a:pt x="48670" y="16983"/>
                    <a:pt x="49384" y="12825"/>
                    <a:pt x="48986" y="8534"/>
                  </a:cubicBezTo>
                  <a:cubicBezTo>
                    <a:pt x="48554" y="3931"/>
                    <a:pt x="44333" y="62"/>
                    <a:pt x="39700" y="3"/>
                  </a:cubicBezTo>
                  <a:cubicBezTo>
                    <a:pt x="39622" y="2"/>
                    <a:pt x="39545" y="1"/>
                    <a:pt x="39467" y="1"/>
                  </a:cubicBezTo>
                  <a:close/>
                </a:path>
              </a:pathLst>
            </a:custGeom>
            <a:solidFill>
              <a:srgbClr val="9FCC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 rot="-6905180" flipH="1">
              <a:off x="5976363" y="1588528"/>
              <a:ext cx="4785579" cy="1774564"/>
              <a:chOff x="-1628405" y="4147758"/>
              <a:chExt cx="1801320" cy="667956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-280501" y="4741411"/>
                <a:ext cx="64298" cy="74303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567" extrusionOk="0">
                    <a:moveTo>
                      <a:pt x="685" y="1"/>
                    </a:moveTo>
                    <a:cubicBezTo>
                      <a:pt x="353" y="1"/>
                      <a:pt x="71" y="270"/>
                      <a:pt x="37" y="635"/>
                    </a:cubicBezTo>
                    <a:cubicBezTo>
                      <a:pt x="0" y="1040"/>
                      <a:pt x="362" y="1542"/>
                      <a:pt x="707" y="1565"/>
                    </a:cubicBezTo>
                    <a:cubicBezTo>
                      <a:pt x="715" y="1566"/>
                      <a:pt x="723" y="1566"/>
                      <a:pt x="731" y="1566"/>
                    </a:cubicBezTo>
                    <a:cubicBezTo>
                      <a:pt x="1017" y="1566"/>
                      <a:pt x="1274" y="1217"/>
                      <a:pt x="1315" y="765"/>
                    </a:cubicBezTo>
                    <a:cubicBezTo>
                      <a:pt x="1355" y="363"/>
                      <a:pt x="1116" y="44"/>
                      <a:pt x="747" y="4"/>
                    </a:cubicBezTo>
                    <a:cubicBezTo>
                      <a:pt x="726" y="2"/>
                      <a:pt x="706" y="1"/>
                      <a:pt x="6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53231" y="4623807"/>
                <a:ext cx="46469" cy="5913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247" extrusionOk="0">
                    <a:moveTo>
                      <a:pt x="543" y="1"/>
                    </a:moveTo>
                    <a:cubicBezTo>
                      <a:pt x="216" y="1"/>
                      <a:pt x="55" y="205"/>
                      <a:pt x="0" y="533"/>
                    </a:cubicBezTo>
                    <a:cubicBezTo>
                      <a:pt x="83" y="809"/>
                      <a:pt x="60" y="1157"/>
                      <a:pt x="446" y="1243"/>
                    </a:cubicBezTo>
                    <a:cubicBezTo>
                      <a:pt x="455" y="1245"/>
                      <a:pt x="465" y="1246"/>
                      <a:pt x="474" y="1246"/>
                    </a:cubicBezTo>
                    <a:cubicBezTo>
                      <a:pt x="683" y="1246"/>
                      <a:pt x="980" y="776"/>
                      <a:pt x="977" y="443"/>
                    </a:cubicBezTo>
                    <a:cubicBezTo>
                      <a:pt x="977" y="180"/>
                      <a:pt x="844" y="15"/>
                      <a:pt x="575" y="1"/>
                    </a:cubicBezTo>
                    <a:cubicBezTo>
                      <a:pt x="564" y="1"/>
                      <a:pt x="553" y="1"/>
                      <a:pt x="5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-1628405" y="4147758"/>
                <a:ext cx="43387" cy="44620"/>
              </a:xfrm>
              <a:custGeom>
                <a:avLst/>
                <a:gdLst/>
                <a:ahLst/>
                <a:cxnLst/>
                <a:rect l="l" t="t" r="r" b="b"/>
                <a:pathLst>
                  <a:path w="915" h="941" extrusionOk="0">
                    <a:moveTo>
                      <a:pt x="412" y="1"/>
                    </a:moveTo>
                    <a:cubicBezTo>
                      <a:pt x="136" y="1"/>
                      <a:pt x="4" y="186"/>
                      <a:pt x="1" y="489"/>
                    </a:cubicBezTo>
                    <a:cubicBezTo>
                      <a:pt x="17" y="765"/>
                      <a:pt x="174" y="938"/>
                      <a:pt x="476" y="941"/>
                    </a:cubicBezTo>
                    <a:cubicBezTo>
                      <a:pt x="768" y="941"/>
                      <a:pt x="914" y="775"/>
                      <a:pt x="905" y="486"/>
                    </a:cubicBezTo>
                    <a:cubicBezTo>
                      <a:pt x="894" y="187"/>
                      <a:pt x="721" y="7"/>
                      <a:pt x="426" y="1"/>
                    </a:cubicBezTo>
                    <a:cubicBezTo>
                      <a:pt x="422" y="1"/>
                      <a:pt x="417" y="1"/>
                      <a:pt x="4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-97649" y="4726328"/>
                <a:ext cx="35468" cy="28498"/>
              </a:xfrm>
              <a:custGeom>
                <a:avLst/>
                <a:gdLst/>
                <a:ahLst/>
                <a:cxnLst/>
                <a:rect l="l" t="t" r="r" b="b"/>
                <a:pathLst>
                  <a:path w="748" h="601" extrusionOk="0">
                    <a:moveTo>
                      <a:pt x="305" y="0"/>
                    </a:moveTo>
                    <a:cubicBezTo>
                      <a:pt x="279" y="0"/>
                      <a:pt x="250" y="5"/>
                      <a:pt x="219" y="15"/>
                    </a:cubicBezTo>
                    <a:cubicBezTo>
                      <a:pt x="0" y="84"/>
                      <a:pt x="20" y="263"/>
                      <a:pt x="53" y="496"/>
                    </a:cubicBezTo>
                    <a:cubicBezTo>
                      <a:pt x="73" y="489"/>
                      <a:pt x="94" y="486"/>
                      <a:pt x="114" y="486"/>
                    </a:cubicBezTo>
                    <a:cubicBezTo>
                      <a:pt x="239" y="486"/>
                      <a:pt x="352" y="600"/>
                      <a:pt x="479" y="600"/>
                    </a:cubicBezTo>
                    <a:cubicBezTo>
                      <a:pt x="531" y="600"/>
                      <a:pt x="586" y="581"/>
                      <a:pt x="644" y="526"/>
                    </a:cubicBezTo>
                    <a:cubicBezTo>
                      <a:pt x="747" y="430"/>
                      <a:pt x="647" y="320"/>
                      <a:pt x="591" y="231"/>
                    </a:cubicBezTo>
                    <a:cubicBezTo>
                      <a:pt x="519" y="117"/>
                      <a:pt x="440" y="0"/>
                      <a:pt x="3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48922" y="4571245"/>
                <a:ext cx="23993" cy="31438"/>
              </a:xfrm>
              <a:custGeom>
                <a:avLst/>
                <a:gdLst/>
                <a:ahLst/>
                <a:cxnLst/>
                <a:rect l="l" t="t" r="r" b="b"/>
                <a:pathLst>
                  <a:path w="506" h="663" extrusionOk="0">
                    <a:moveTo>
                      <a:pt x="323" y="0"/>
                    </a:moveTo>
                    <a:cubicBezTo>
                      <a:pt x="283" y="0"/>
                      <a:pt x="241" y="13"/>
                      <a:pt x="207" y="41"/>
                    </a:cubicBezTo>
                    <a:cubicBezTo>
                      <a:pt x="1" y="197"/>
                      <a:pt x="4" y="403"/>
                      <a:pt x="124" y="662"/>
                    </a:cubicBezTo>
                    <a:cubicBezTo>
                      <a:pt x="416" y="549"/>
                      <a:pt x="505" y="353"/>
                      <a:pt x="472" y="124"/>
                    </a:cubicBezTo>
                    <a:cubicBezTo>
                      <a:pt x="462" y="43"/>
                      <a:pt x="395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" name="Google Shape;19;p2"/>
            <p:cNvSpPr/>
            <p:nvPr/>
          </p:nvSpPr>
          <p:spPr>
            <a:xfrm rot="1513416">
              <a:off x="6916134" y="231762"/>
              <a:ext cx="277754" cy="320980"/>
            </a:xfrm>
            <a:custGeom>
              <a:avLst/>
              <a:gdLst/>
              <a:ahLst/>
              <a:cxnLst/>
              <a:rect l="l" t="t" r="r" b="b"/>
              <a:pathLst>
                <a:path w="1356" h="1567" extrusionOk="0">
                  <a:moveTo>
                    <a:pt x="685" y="1"/>
                  </a:moveTo>
                  <a:cubicBezTo>
                    <a:pt x="353" y="1"/>
                    <a:pt x="71" y="270"/>
                    <a:pt x="37" y="635"/>
                  </a:cubicBezTo>
                  <a:cubicBezTo>
                    <a:pt x="0" y="1040"/>
                    <a:pt x="362" y="1542"/>
                    <a:pt x="707" y="1565"/>
                  </a:cubicBezTo>
                  <a:cubicBezTo>
                    <a:pt x="715" y="1566"/>
                    <a:pt x="723" y="1566"/>
                    <a:pt x="731" y="1566"/>
                  </a:cubicBezTo>
                  <a:cubicBezTo>
                    <a:pt x="1017" y="1566"/>
                    <a:pt x="1274" y="1217"/>
                    <a:pt x="1315" y="765"/>
                  </a:cubicBezTo>
                  <a:cubicBezTo>
                    <a:pt x="1355" y="363"/>
                    <a:pt x="1116" y="44"/>
                    <a:pt x="747" y="4"/>
                  </a:cubicBezTo>
                  <a:cubicBezTo>
                    <a:pt x="726" y="2"/>
                    <a:pt x="706" y="1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1513411">
              <a:off x="7260686" y="204362"/>
              <a:ext cx="94230" cy="75712"/>
            </a:xfrm>
            <a:custGeom>
              <a:avLst/>
              <a:gdLst/>
              <a:ahLst/>
              <a:cxnLst/>
              <a:rect l="l" t="t" r="r" b="b"/>
              <a:pathLst>
                <a:path w="748" h="601" extrusionOk="0">
                  <a:moveTo>
                    <a:pt x="305" y="0"/>
                  </a:moveTo>
                  <a:cubicBezTo>
                    <a:pt x="279" y="0"/>
                    <a:pt x="250" y="5"/>
                    <a:pt x="219" y="15"/>
                  </a:cubicBezTo>
                  <a:cubicBezTo>
                    <a:pt x="0" y="84"/>
                    <a:pt x="20" y="263"/>
                    <a:pt x="53" y="496"/>
                  </a:cubicBezTo>
                  <a:cubicBezTo>
                    <a:pt x="73" y="489"/>
                    <a:pt x="94" y="486"/>
                    <a:pt x="114" y="486"/>
                  </a:cubicBezTo>
                  <a:cubicBezTo>
                    <a:pt x="239" y="486"/>
                    <a:pt x="352" y="600"/>
                    <a:pt x="479" y="600"/>
                  </a:cubicBezTo>
                  <a:cubicBezTo>
                    <a:pt x="531" y="600"/>
                    <a:pt x="586" y="581"/>
                    <a:pt x="644" y="526"/>
                  </a:cubicBezTo>
                  <a:cubicBezTo>
                    <a:pt x="747" y="430"/>
                    <a:pt x="647" y="320"/>
                    <a:pt x="591" y="231"/>
                  </a:cubicBezTo>
                  <a:cubicBezTo>
                    <a:pt x="519" y="117"/>
                    <a:pt x="440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" name="Google Shape;21;p2"/>
            <p:cNvGrpSpPr/>
            <p:nvPr/>
          </p:nvGrpSpPr>
          <p:grpSpPr>
            <a:xfrm>
              <a:off x="365800" y="4214437"/>
              <a:ext cx="4336883" cy="3281771"/>
              <a:chOff x="365800" y="4214437"/>
              <a:chExt cx="4336883" cy="3281771"/>
            </a:xfrm>
          </p:grpSpPr>
          <p:sp>
            <p:nvSpPr>
              <p:cNvPr id="22" name="Google Shape;22;p2"/>
              <p:cNvSpPr/>
              <p:nvPr/>
            </p:nvSpPr>
            <p:spPr>
              <a:xfrm rot="2700000">
                <a:off x="1094547" y="4463877"/>
                <a:ext cx="1301111" cy="1437882"/>
              </a:xfrm>
              <a:custGeom>
                <a:avLst/>
                <a:gdLst/>
                <a:ahLst/>
                <a:cxnLst/>
                <a:rect l="l" t="t" r="r" b="b"/>
                <a:pathLst>
                  <a:path w="8381" h="9262" extrusionOk="0">
                    <a:moveTo>
                      <a:pt x="4431" y="0"/>
                    </a:moveTo>
                    <a:cubicBezTo>
                      <a:pt x="4060" y="0"/>
                      <a:pt x="3680" y="67"/>
                      <a:pt x="3302" y="203"/>
                    </a:cubicBezTo>
                    <a:cubicBezTo>
                      <a:pt x="2213" y="598"/>
                      <a:pt x="1645" y="1452"/>
                      <a:pt x="1256" y="2468"/>
                    </a:cubicBezTo>
                    <a:cubicBezTo>
                      <a:pt x="1113" y="2843"/>
                      <a:pt x="941" y="3195"/>
                      <a:pt x="705" y="3520"/>
                    </a:cubicBezTo>
                    <a:cubicBezTo>
                      <a:pt x="151" y="4285"/>
                      <a:pt x="1" y="5128"/>
                      <a:pt x="214" y="6044"/>
                    </a:cubicBezTo>
                    <a:cubicBezTo>
                      <a:pt x="609" y="7752"/>
                      <a:pt x="2004" y="8960"/>
                      <a:pt x="3857" y="9219"/>
                    </a:cubicBezTo>
                    <a:cubicBezTo>
                      <a:pt x="4055" y="9247"/>
                      <a:pt x="4251" y="9262"/>
                      <a:pt x="4443" y="9262"/>
                    </a:cubicBezTo>
                    <a:cubicBezTo>
                      <a:pt x="5009" y="9262"/>
                      <a:pt x="5547" y="9133"/>
                      <a:pt x="6065" y="8831"/>
                    </a:cubicBezTo>
                    <a:cubicBezTo>
                      <a:pt x="7675" y="7897"/>
                      <a:pt x="8360" y="6466"/>
                      <a:pt x="8363" y="4909"/>
                    </a:cubicBezTo>
                    <a:cubicBezTo>
                      <a:pt x="8380" y="3919"/>
                      <a:pt x="8253" y="3218"/>
                      <a:pt x="7825" y="2600"/>
                    </a:cubicBezTo>
                    <a:cubicBezTo>
                      <a:pt x="7507" y="2145"/>
                      <a:pt x="7191" y="1691"/>
                      <a:pt x="6859" y="1245"/>
                    </a:cubicBezTo>
                    <a:cubicBezTo>
                      <a:pt x="6249" y="430"/>
                      <a:pt x="5372" y="0"/>
                      <a:pt x="4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" name="Google Shape;23;p2"/>
              <p:cNvGrpSpPr/>
              <p:nvPr/>
            </p:nvGrpSpPr>
            <p:grpSpPr>
              <a:xfrm rot="1513453">
                <a:off x="639078" y="5031218"/>
                <a:ext cx="3882251" cy="1719749"/>
                <a:chOff x="-1207072" y="4254396"/>
                <a:chExt cx="1379987" cy="611303"/>
              </a:xfrm>
            </p:grpSpPr>
            <p:sp>
              <p:nvSpPr>
                <p:cNvPr id="24" name="Google Shape;24;p2"/>
                <p:cNvSpPr/>
                <p:nvPr/>
              </p:nvSpPr>
              <p:spPr>
                <a:xfrm>
                  <a:off x="-160216" y="4791396"/>
                  <a:ext cx="64298" cy="743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6" h="1567" extrusionOk="0">
                      <a:moveTo>
                        <a:pt x="685" y="1"/>
                      </a:moveTo>
                      <a:cubicBezTo>
                        <a:pt x="353" y="1"/>
                        <a:pt x="71" y="270"/>
                        <a:pt x="37" y="635"/>
                      </a:cubicBezTo>
                      <a:cubicBezTo>
                        <a:pt x="0" y="1040"/>
                        <a:pt x="362" y="1542"/>
                        <a:pt x="707" y="1565"/>
                      </a:cubicBezTo>
                      <a:cubicBezTo>
                        <a:pt x="715" y="1566"/>
                        <a:pt x="723" y="1566"/>
                        <a:pt x="731" y="1566"/>
                      </a:cubicBezTo>
                      <a:cubicBezTo>
                        <a:pt x="1017" y="1566"/>
                        <a:pt x="1274" y="1217"/>
                        <a:pt x="1315" y="765"/>
                      </a:cubicBezTo>
                      <a:cubicBezTo>
                        <a:pt x="1355" y="363"/>
                        <a:pt x="1116" y="44"/>
                        <a:pt x="747" y="4"/>
                      </a:cubicBezTo>
                      <a:cubicBezTo>
                        <a:pt x="726" y="2"/>
                        <a:pt x="706" y="1"/>
                        <a:pt x="6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-551519" y="4545246"/>
                  <a:ext cx="46469" cy="59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247" extrusionOk="0">
                      <a:moveTo>
                        <a:pt x="543" y="1"/>
                      </a:moveTo>
                      <a:cubicBezTo>
                        <a:pt x="216" y="1"/>
                        <a:pt x="55" y="205"/>
                        <a:pt x="0" y="533"/>
                      </a:cubicBezTo>
                      <a:cubicBezTo>
                        <a:pt x="83" y="809"/>
                        <a:pt x="60" y="1157"/>
                        <a:pt x="446" y="1243"/>
                      </a:cubicBezTo>
                      <a:cubicBezTo>
                        <a:pt x="455" y="1245"/>
                        <a:pt x="465" y="1246"/>
                        <a:pt x="474" y="1246"/>
                      </a:cubicBezTo>
                      <a:cubicBezTo>
                        <a:pt x="683" y="1246"/>
                        <a:pt x="980" y="776"/>
                        <a:pt x="977" y="443"/>
                      </a:cubicBezTo>
                      <a:cubicBezTo>
                        <a:pt x="977" y="180"/>
                        <a:pt x="844" y="15"/>
                        <a:pt x="575" y="1"/>
                      </a:cubicBezTo>
                      <a:cubicBezTo>
                        <a:pt x="564" y="1"/>
                        <a:pt x="553" y="1"/>
                        <a:pt x="5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>
                  <a:off x="-1207072" y="4254396"/>
                  <a:ext cx="43387" cy="44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" h="941" extrusionOk="0">
                      <a:moveTo>
                        <a:pt x="412" y="1"/>
                      </a:moveTo>
                      <a:cubicBezTo>
                        <a:pt x="136" y="1"/>
                        <a:pt x="4" y="186"/>
                        <a:pt x="1" y="489"/>
                      </a:cubicBezTo>
                      <a:cubicBezTo>
                        <a:pt x="17" y="765"/>
                        <a:pt x="174" y="938"/>
                        <a:pt x="476" y="941"/>
                      </a:cubicBezTo>
                      <a:cubicBezTo>
                        <a:pt x="768" y="941"/>
                        <a:pt x="914" y="775"/>
                        <a:pt x="905" y="486"/>
                      </a:cubicBezTo>
                      <a:cubicBezTo>
                        <a:pt x="894" y="187"/>
                        <a:pt x="721" y="7"/>
                        <a:pt x="426" y="1"/>
                      </a:cubicBezTo>
                      <a:cubicBezTo>
                        <a:pt x="422" y="1"/>
                        <a:pt x="417" y="1"/>
                        <a:pt x="4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-595937" y="4647767"/>
                  <a:ext cx="35468" cy="28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" h="601" extrusionOk="0">
                      <a:moveTo>
                        <a:pt x="305" y="0"/>
                      </a:moveTo>
                      <a:cubicBezTo>
                        <a:pt x="279" y="0"/>
                        <a:pt x="250" y="5"/>
                        <a:pt x="219" y="15"/>
                      </a:cubicBezTo>
                      <a:cubicBezTo>
                        <a:pt x="0" y="84"/>
                        <a:pt x="20" y="263"/>
                        <a:pt x="53" y="496"/>
                      </a:cubicBezTo>
                      <a:cubicBezTo>
                        <a:pt x="73" y="489"/>
                        <a:pt x="94" y="486"/>
                        <a:pt x="114" y="486"/>
                      </a:cubicBezTo>
                      <a:cubicBezTo>
                        <a:pt x="239" y="486"/>
                        <a:pt x="352" y="600"/>
                        <a:pt x="479" y="600"/>
                      </a:cubicBezTo>
                      <a:cubicBezTo>
                        <a:pt x="531" y="600"/>
                        <a:pt x="586" y="581"/>
                        <a:pt x="644" y="526"/>
                      </a:cubicBezTo>
                      <a:cubicBezTo>
                        <a:pt x="747" y="430"/>
                        <a:pt x="647" y="320"/>
                        <a:pt x="591" y="231"/>
                      </a:cubicBezTo>
                      <a:cubicBezTo>
                        <a:pt x="519" y="117"/>
                        <a:pt x="440" y="0"/>
                        <a:pt x="3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148922" y="4571245"/>
                  <a:ext cx="23993" cy="314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6" h="663" extrusionOk="0">
                      <a:moveTo>
                        <a:pt x="323" y="0"/>
                      </a:moveTo>
                      <a:cubicBezTo>
                        <a:pt x="283" y="0"/>
                        <a:pt x="241" y="13"/>
                        <a:pt x="207" y="41"/>
                      </a:cubicBezTo>
                      <a:cubicBezTo>
                        <a:pt x="1" y="197"/>
                        <a:pt x="4" y="403"/>
                        <a:pt x="124" y="662"/>
                      </a:cubicBezTo>
                      <a:cubicBezTo>
                        <a:pt x="416" y="549"/>
                        <a:pt x="505" y="353"/>
                        <a:pt x="472" y="124"/>
                      </a:cubicBezTo>
                      <a:cubicBezTo>
                        <a:pt x="462" y="43"/>
                        <a:pt x="395" y="0"/>
                        <a:pt x="32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9" name="Google Shape;29;p2"/>
              <p:cNvSpPr/>
              <p:nvPr/>
            </p:nvSpPr>
            <p:spPr>
              <a:xfrm rot="1513411">
                <a:off x="424199" y="4842248"/>
                <a:ext cx="294118" cy="339891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567" extrusionOk="0">
                    <a:moveTo>
                      <a:pt x="685" y="1"/>
                    </a:moveTo>
                    <a:cubicBezTo>
                      <a:pt x="353" y="1"/>
                      <a:pt x="71" y="270"/>
                      <a:pt x="37" y="635"/>
                    </a:cubicBezTo>
                    <a:cubicBezTo>
                      <a:pt x="0" y="1040"/>
                      <a:pt x="362" y="1542"/>
                      <a:pt x="707" y="1565"/>
                    </a:cubicBezTo>
                    <a:cubicBezTo>
                      <a:pt x="715" y="1566"/>
                      <a:pt x="723" y="1566"/>
                      <a:pt x="731" y="1566"/>
                    </a:cubicBezTo>
                    <a:cubicBezTo>
                      <a:pt x="1017" y="1566"/>
                      <a:pt x="1274" y="1217"/>
                      <a:pt x="1315" y="765"/>
                    </a:cubicBezTo>
                    <a:cubicBezTo>
                      <a:pt x="1355" y="363"/>
                      <a:pt x="1116" y="44"/>
                      <a:pt x="747" y="4"/>
                    </a:cubicBezTo>
                    <a:cubicBezTo>
                      <a:pt x="726" y="2"/>
                      <a:pt x="706" y="1"/>
                      <a:pt x="6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 rot="1513422">
                <a:off x="789050" y="4813234"/>
                <a:ext cx="99781" cy="80171"/>
              </a:xfrm>
              <a:custGeom>
                <a:avLst/>
                <a:gdLst/>
                <a:ahLst/>
                <a:cxnLst/>
                <a:rect l="l" t="t" r="r" b="b"/>
                <a:pathLst>
                  <a:path w="748" h="601" extrusionOk="0">
                    <a:moveTo>
                      <a:pt x="305" y="0"/>
                    </a:moveTo>
                    <a:cubicBezTo>
                      <a:pt x="279" y="0"/>
                      <a:pt x="250" y="5"/>
                      <a:pt x="219" y="15"/>
                    </a:cubicBezTo>
                    <a:cubicBezTo>
                      <a:pt x="0" y="84"/>
                      <a:pt x="20" y="263"/>
                      <a:pt x="53" y="496"/>
                    </a:cubicBezTo>
                    <a:cubicBezTo>
                      <a:pt x="73" y="489"/>
                      <a:pt x="94" y="486"/>
                      <a:pt x="114" y="486"/>
                    </a:cubicBezTo>
                    <a:cubicBezTo>
                      <a:pt x="239" y="486"/>
                      <a:pt x="352" y="600"/>
                      <a:pt x="479" y="600"/>
                    </a:cubicBezTo>
                    <a:cubicBezTo>
                      <a:pt x="531" y="600"/>
                      <a:pt x="586" y="581"/>
                      <a:pt x="644" y="526"/>
                    </a:cubicBezTo>
                    <a:cubicBezTo>
                      <a:pt x="747" y="430"/>
                      <a:pt x="647" y="320"/>
                      <a:pt x="591" y="231"/>
                    </a:cubicBezTo>
                    <a:cubicBezTo>
                      <a:pt x="519" y="117"/>
                      <a:pt x="440" y="0"/>
                      <a:pt x="3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 rot="1513411">
                <a:off x="2771898" y="6061002"/>
                <a:ext cx="294118" cy="339891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567" extrusionOk="0">
                    <a:moveTo>
                      <a:pt x="685" y="1"/>
                    </a:moveTo>
                    <a:cubicBezTo>
                      <a:pt x="353" y="1"/>
                      <a:pt x="71" y="270"/>
                      <a:pt x="37" y="635"/>
                    </a:cubicBezTo>
                    <a:cubicBezTo>
                      <a:pt x="0" y="1040"/>
                      <a:pt x="362" y="1542"/>
                      <a:pt x="707" y="1565"/>
                    </a:cubicBezTo>
                    <a:cubicBezTo>
                      <a:pt x="715" y="1566"/>
                      <a:pt x="723" y="1566"/>
                      <a:pt x="731" y="1566"/>
                    </a:cubicBezTo>
                    <a:cubicBezTo>
                      <a:pt x="1017" y="1566"/>
                      <a:pt x="1274" y="1217"/>
                      <a:pt x="1315" y="765"/>
                    </a:cubicBezTo>
                    <a:cubicBezTo>
                      <a:pt x="1355" y="363"/>
                      <a:pt x="1116" y="44"/>
                      <a:pt x="747" y="4"/>
                    </a:cubicBezTo>
                    <a:cubicBezTo>
                      <a:pt x="726" y="2"/>
                      <a:pt x="706" y="1"/>
                      <a:pt x="6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" name="Google Shape;32;p2"/>
          <p:cNvSpPr txBox="1">
            <a:spLocks noGrp="1"/>
          </p:cNvSpPr>
          <p:nvPr>
            <p:ph type="ctrTitle"/>
          </p:nvPr>
        </p:nvSpPr>
        <p:spPr>
          <a:xfrm flipH="1">
            <a:off x="2322960" y="2441672"/>
            <a:ext cx="6046200" cy="2510400"/>
          </a:xfrm>
          <a:prstGeom prst="rect">
            <a:avLst/>
          </a:prstGeom>
        </p:spPr>
        <p:txBody>
          <a:bodyPr spcFirstLastPara="1" wrap="square" lIns="114400" tIns="114400" rIns="114400" bIns="114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59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2pPr>
            <a:lvl3pPr lvl="2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3pPr>
            <a:lvl4pPr lvl="3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4pPr>
            <a:lvl5pPr lvl="4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5pPr>
            <a:lvl6pPr lvl="5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6pPr>
            <a:lvl7pPr lvl="6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7pPr>
            <a:lvl8pPr lvl="7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8pPr>
            <a:lvl9pPr lvl="8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9pPr>
          </a:lstStyle>
          <a:p>
            <a:endParaRPr/>
          </a:p>
        </p:txBody>
      </p:sp>
      <p:sp>
        <p:nvSpPr>
          <p:cNvPr id="33" name="Google Shape;33;p2"/>
          <p:cNvSpPr txBox="1">
            <a:spLocks noGrp="1"/>
          </p:cNvSpPr>
          <p:nvPr>
            <p:ph type="subTitle" idx="1"/>
          </p:nvPr>
        </p:nvSpPr>
        <p:spPr>
          <a:xfrm>
            <a:off x="2316236" y="4951924"/>
            <a:ext cx="6059400" cy="4998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title" hasCustomPrompt="1"/>
          </p:nvPr>
        </p:nvSpPr>
        <p:spPr>
          <a:xfrm>
            <a:off x="533963" y="1625798"/>
            <a:ext cx="9624000" cy="2886000"/>
          </a:xfrm>
          <a:prstGeom prst="rect">
            <a:avLst/>
          </a:prstGeom>
        </p:spPr>
        <p:txBody>
          <a:bodyPr spcFirstLastPara="1" wrap="square" lIns="114400" tIns="114400" rIns="114400" bIns="1144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1"/>
          </p:nvPr>
        </p:nvSpPr>
        <p:spPr>
          <a:xfrm>
            <a:off x="533963" y="4633188"/>
            <a:ext cx="9624000" cy="19119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20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20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20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20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20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20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20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2000"/>
              </a:spcBef>
              <a:spcAft>
                <a:spcPts val="20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/>
          <p:nvPr/>
        </p:nvSpPr>
        <p:spPr>
          <a:xfrm>
            <a:off x="264831" y="196995"/>
            <a:ext cx="10353000" cy="7289100"/>
          </a:xfrm>
          <a:prstGeom prst="roundRect">
            <a:avLst>
              <a:gd name="adj" fmla="val 371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">
    <p:bg>
      <p:bgPr>
        <a:solidFill>
          <a:schemeClr val="accen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">
    <p:bg>
      <p:bgPr>
        <a:solidFill>
          <a:schemeClr val="accent5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1_1">
    <p:bg>
      <p:bgPr>
        <a:solidFill>
          <a:schemeClr val="accent3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"/>
          <p:cNvSpPr txBox="1">
            <a:spLocks noGrp="1"/>
          </p:cNvSpPr>
          <p:nvPr>
            <p:ph type="title"/>
          </p:nvPr>
        </p:nvSpPr>
        <p:spPr>
          <a:xfrm>
            <a:off x="533963" y="3161347"/>
            <a:ext cx="9624300" cy="1237200"/>
          </a:xfrm>
          <a:prstGeom prst="rect">
            <a:avLst/>
          </a:prstGeom>
        </p:spPr>
        <p:txBody>
          <a:bodyPr spcFirstLastPara="1" wrap="square" lIns="114400" tIns="114400" rIns="114400" bIns="114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533963" y="482416"/>
            <a:ext cx="9624000" cy="8418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1"/>
          </p:nvPr>
        </p:nvSpPr>
        <p:spPr>
          <a:xfrm>
            <a:off x="533963" y="1693930"/>
            <a:ext cx="9624000" cy="53835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20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20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20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20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20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20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20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2000"/>
              </a:spcBef>
              <a:spcAft>
                <a:spcPts val="20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533963" y="482416"/>
            <a:ext cx="9624000" cy="8418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1"/>
          </p:nvPr>
        </p:nvSpPr>
        <p:spPr>
          <a:xfrm>
            <a:off x="533963" y="1693930"/>
            <a:ext cx="4677000" cy="53838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>
              <a:spcBef>
                <a:spcPts val="2000"/>
              </a:spcBef>
              <a:spcAft>
                <a:spcPts val="20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body" idx="2"/>
          </p:nvPr>
        </p:nvSpPr>
        <p:spPr>
          <a:xfrm>
            <a:off x="5480919" y="1693930"/>
            <a:ext cx="4677000" cy="53838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>
              <a:spcBef>
                <a:spcPts val="2000"/>
              </a:spcBef>
              <a:spcAft>
                <a:spcPts val="20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3538155" y="588736"/>
            <a:ext cx="3615600" cy="12660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1639158" y="665740"/>
            <a:ext cx="2511300" cy="12660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subTitle" idx="1"/>
          </p:nvPr>
        </p:nvSpPr>
        <p:spPr>
          <a:xfrm>
            <a:off x="1450991" y="2521361"/>
            <a:ext cx="2887800" cy="4998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ansalva"/>
              <a:buNone/>
              <a:defRPr sz="24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533963" y="661641"/>
            <a:ext cx="9624300" cy="6012600"/>
          </a:xfrm>
          <a:prstGeom prst="rect">
            <a:avLst/>
          </a:prstGeom>
        </p:spPr>
        <p:txBody>
          <a:bodyPr spcFirstLastPara="1" wrap="square" lIns="114400" tIns="114400" rIns="114400" bIns="1144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/>
          <p:nvPr/>
        </p:nvSpPr>
        <p:spPr>
          <a:xfrm>
            <a:off x="5346000" y="-184"/>
            <a:ext cx="5346000" cy="756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534065" y="1812547"/>
            <a:ext cx="4506600" cy="2178600"/>
          </a:xfrm>
          <a:prstGeom prst="rect">
            <a:avLst/>
          </a:prstGeom>
        </p:spPr>
        <p:txBody>
          <a:bodyPr spcFirstLastPara="1" wrap="square" lIns="114400" tIns="114400" rIns="114400" bIns="1144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1pPr>
            <a:lvl2pPr lvl="1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533963" y="4120006"/>
            <a:ext cx="4506600" cy="18153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body" idx="2"/>
          </p:nvPr>
        </p:nvSpPr>
        <p:spPr>
          <a:xfrm>
            <a:off x="5775705" y="1064254"/>
            <a:ext cx="4382400" cy="5431200"/>
          </a:xfrm>
          <a:prstGeom prst="rect">
            <a:avLst/>
          </a:prstGeom>
        </p:spPr>
        <p:txBody>
          <a:bodyPr spcFirstLastPara="1" wrap="square" lIns="114400" tIns="114400" rIns="114400" bIns="114400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20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20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20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20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20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20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20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2000"/>
              </a:spcBef>
              <a:spcAft>
                <a:spcPts val="20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33963" y="6218173"/>
            <a:ext cx="6844800" cy="859200"/>
          </a:xfrm>
          <a:prstGeom prst="rect">
            <a:avLst/>
          </a:prstGeom>
        </p:spPr>
        <p:txBody>
          <a:bodyPr spcFirstLastPara="1" wrap="square" lIns="114400" tIns="114400" rIns="114400" bIns="114400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slidesgo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3963" y="482416"/>
            <a:ext cx="9624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3963" y="1693930"/>
            <a:ext cx="9624000" cy="53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/>
          <p:nvPr/>
        </p:nvSpPr>
        <p:spPr>
          <a:xfrm>
            <a:off x="3763413" y="7313743"/>
            <a:ext cx="2990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rPr>
              <a:t>This template was made by </a:t>
            </a:r>
            <a:r>
              <a:rPr lang="en" sz="800" b="1" u="sng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endParaRPr sz="800" b="1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7.jpeg"/><Relationship Id="rId5" Type="http://schemas.openxmlformats.org/officeDocument/2006/relationships/image" Target="../media/image4.jpeg"/><Relationship Id="rId10" Type="http://schemas.openxmlformats.org/officeDocument/2006/relationships/image" Target="../media/image3.jpeg"/><Relationship Id="rId4" Type="http://schemas.openxmlformats.org/officeDocument/2006/relationships/image" Target="../media/image6.jpeg"/><Relationship Id="rId9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ctrTitle"/>
          </p:nvPr>
        </p:nvSpPr>
        <p:spPr>
          <a:xfrm flipH="1">
            <a:off x="2975767" y="2441672"/>
            <a:ext cx="4740300" cy="2510400"/>
          </a:xfrm>
          <a:prstGeom prst="rect">
            <a:avLst/>
          </a:prstGeom>
        </p:spPr>
        <p:txBody>
          <a:bodyPr spcFirstLastPara="1" wrap="square" lIns="114400" tIns="114400" rIns="114400" bIns="114400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400" dirty="0">
                <a:latin typeface="Londrina Solid"/>
                <a:ea typeface="Londrina Solid"/>
                <a:cs typeface="Londrina Solid"/>
                <a:sym typeface="Londrina Solid"/>
              </a:rPr>
              <a:t>UNIT 5 </a:t>
            </a:r>
            <a:r>
              <a:rPr lang="en" sz="9600" dirty="0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FOOD AND DRINK</a:t>
            </a:r>
            <a:endParaRPr sz="17400" dirty="0">
              <a:solidFill>
                <a:schemeClr val="lt1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82" name="Google Shape;82;p22"/>
          <p:cNvSpPr txBox="1">
            <a:spLocks noGrp="1"/>
          </p:cNvSpPr>
          <p:nvPr>
            <p:ph type="subTitle" idx="1"/>
          </p:nvPr>
        </p:nvSpPr>
        <p:spPr>
          <a:xfrm>
            <a:off x="2316236" y="5126126"/>
            <a:ext cx="6059400" cy="4998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LESSON 1. GETTING STARTED</a:t>
            </a:r>
            <a:endParaRPr sz="2000" dirty="0"/>
          </a:p>
        </p:txBody>
      </p:sp>
      <p:sp>
        <p:nvSpPr>
          <p:cNvPr id="83" name="Google Shape;83;p22"/>
          <p:cNvSpPr/>
          <p:nvPr/>
        </p:nvSpPr>
        <p:spPr>
          <a:xfrm>
            <a:off x="-1223376" y="1934938"/>
            <a:ext cx="49084" cy="51671"/>
          </a:xfrm>
          <a:custGeom>
            <a:avLst/>
            <a:gdLst/>
            <a:ahLst/>
            <a:cxnLst/>
            <a:rect l="l" t="t" r="r" b="b"/>
            <a:pathLst>
              <a:path w="1011" h="1090" extrusionOk="0">
                <a:moveTo>
                  <a:pt x="473" y="0"/>
                </a:moveTo>
                <a:cubicBezTo>
                  <a:pt x="118" y="0"/>
                  <a:pt x="7" y="248"/>
                  <a:pt x="0" y="522"/>
                </a:cubicBezTo>
                <a:cubicBezTo>
                  <a:pt x="0" y="861"/>
                  <a:pt x="80" y="1089"/>
                  <a:pt x="422" y="1089"/>
                </a:cubicBezTo>
                <a:cubicBezTo>
                  <a:pt x="667" y="1089"/>
                  <a:pt x="1010" y="665"/>
                  <a:pt x="974" y="389"/>
                </a:cubicBezTo>
                <a:cubicBezTo>
                  <a:pt x="940" y="130"/>
                  <a:pt x="738" y="4"/>
                  <a:pt x="495" y="1"/>
                </a:cubicBezTo>
                <a:cubicBezTo>
                  <a:pt x="488" y="0"/>
                  <a:pt x="481" y="0"/>
                  <a:pt x="47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2"/>
          <p:cNvSpPr/>
          <p:nvPr/>
        </p:nvSpPr>
        <p:spPr>
          <a:xfrm>
            <a:off x="-1448943" y="2147879"/>
            <a:ext cx="36898" cy="47689"/>
          </a:xfrm>
          <a:custGeom>
            <a:avLst/>
            <a:gdLst/>
            <a:ahLst/>
            <a:cxnLst/>
            <a:rect l="l" t="t" r="r" b="b"/>
            <a:pathLst>
              <a:path w="760" h="1006" extrusionOk="0">
                <a:moveTo>
                  <a:pt x="431" y="0"/>
                </a:moveTo>
                <a:cubicBezTo>
                  <a:pt x="421" y="0"/>
                  <a:pt x="410" y="1"/>
                  <a:pt x="399" y="1"/>
                </a:cubicBezTo>
                <a:cubicBezTo>
                  <a:pt x="133" y="18"/>
                  <a:pt x="4" y="187"/>
                  <a:pt x="24" y="486"/>
                </a:cubicBezTo>
                <a:cubicBezTo>
                  <a:pt x="100" y="653"/>
                  <a:pt x="1" y="1006"/>
                  <a:pt x="302" y="1006"/>
                </a:cubicBezTo>
                <a:cubicBezTo>
                  <a:pt x="313" y="1006"/>
                  <a:pt x="324" y="1005"/>
                  <a:pt x="336" y="1004"/>
                </a:cubicBezTo>
                <a:cubicBezTo>
                  <a:pt x="648" y="981"/>
                  <a:pt x="687" y="630"/>
                  <a:pt x="727" y="371"/>
                </a:cubicBezTo>
                <a:cubicBezTo>
                  <a:pt x="759" y="164"/>
                  <a:pt x="649" y="0"/>
                  <a:pt x="43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22"/>
          <p:cNvGrpSpPr/>
          <p:nvPr/>
        </p:nvGrpSpPr>
        <p:grpSpPr>
          <a:xfrm rot="1131515" flipH="1">
            <a:off x="7748207" y="4595354"/>
            <a:ext cx="2588825" cy="2517035"/>
            <a:chOff x="6603451" y="1661913"/>
            <a:chExt cx="1208194" cy="1196826"/>
          </a:xfrm>
        </p:grpSpPr>
        <p:sp>
          <p:nvSpPr>
            <p:cNvPr id="86" name="Google Shape;86;p22"/>
            <p:cNvSpPr/>
            <p:nvPr/>
          </p:nvSpPr>
          <p:spPr>
            <a:xfrm>
              <a:off x="7094951" y="2322454"/>
              <a:ext cx="476272" cy="197858"/>
            </a:xfrm>
            <a:custGeom>
              <a:avLst/>
              <a:gdLst/>
              <a:ahLst/>
              <a:cxnLst/>
              <a:rect l="l" t="t" r="r" b="b"/>
              <a:pathLst>
                <a:path w="18015" h="7484" extrusionOk="0">
                  <a:moveTo>
                    <a:pt x="15082" y="1"/>
                  </a:moveTo>
                  <a:cubicBezTo>
                    <a:pt x="14883" y="1"/>
                    <a:pt x="14684" y="16"/>
                    <a:pt x="14491" y="45"/>
                  </a:cubicBezTo>
                  <a:cubicBezTo>
                    <a:pt x="13264" y="235"/>
                    <a:pt x="12162" y="871"/>
                    <a:pt x="11018" y="1356"/>
                  </a:cubicBezTo>
                  <a:cubicBezTo>
                    <a:pt x="10246" y="1684"/>
                    <a:pt x="9399" y="1943"/>
                    <a:pt x="8573" y="1943"/>
                  </a:cubicBezTo>
                  <a:cubicBezTo>
                    <a:pt x="8175" y="1943"/>
                    <a:pt x="7782" y="1883"/>
                    <a:pt x="7405" y="1741"/>
                  </a:cubicBezTo>
                  <a:cubicBezTo>
                    <a:pt x="6671" y="1468"/>
                    <a:pt x="6069" y="907"/>
                    <a:pt x="5327" y="659"/>
                  </a:cubicBezTo>
                  <a:cubicBezTo>
                    <a:pt x="5030" y="559"/>
                    <a:pt x="4722" y="514"/>
                    <a:pt x="4413" y="514"/>
                  </a:cubicBezTo>
                  <a:cubicBezTo>
                    <a:pt x="3681" y="514"/>
                    <a:pt x="2940" y="767"/>
                    <a:pt x="2311" y="1155"/>
                  </a:cubicBezTo>
                  <a:cubicBezTo>
                    <a:pt x="1413" y="1705"/>
                    <a:pt x="701" y="2503"/>
                    <a:pt x="1" y="3289"/>
                  </a:cubicBezTo>
                  <a:cubicBezTo>
                    <a:pt x="1452" y="5181"/>
                    <a:pt x="3533" y="6740"/>
                    <a:pt x="5859" y="7268"/>
                  </a:cubicBezTo>
                  <a:cubicBezTo>
                    <a:pt x="6495" y="7412"/>
                    <a:pt x="7149" y="7484"/>
                    <a:pt x="7802" y="7484"/>
                  </a:cubicBezTo>
                  <a:cubicBezTo>
                    <a:pt x="9538" y="7484"/>
                    <a:pt x="11272" y="6975"/>
                    <a:pt x="12675" y="5959"/>
                  </a:cubicBezTo>
                  <a:cubicBezTo>
                    <a:pt x="13487" y="5371"/>
                    <a:pt x="14184" y="4623"/>
                    <a:pt x="15049" y="4115"/>
                  </a:cubicBezTo>
                  <a:cubicBezTo>
                    <a:pt x="15621" y="3780"/>
                    <a:pt x="16260" y="3557"/>
                    <a:pt x="16790" y="3158"/>
                  </a:cubicBezTo>
                  <a:cubicBezTo>
                    <a:pt x="17317" y="2765"/>
                    <a:pt x="18015" y="1953"/>
                    <a:pt x="17716" y="1365"/>
                  </a:cubicBezTo>
                  <a:cubicBezTo>
                    <a:pt x="17244" y="429"/>
                    <a:pt x="16149" y="1"/>
                    <a:pt x="150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2"/>
            <p:cNvSpPr/>
            <p:nvPr/>
          </p:nvSpPr>
          <p:spPr>
            <a:xfrm>
              <a:off x="7097330" y="2366023"/>
              <a:ext cx="465564" cy="485260"/>
            </a:xfrm>
            <a:custGeom>
              <a:avLst/>
              <a:gdLst/>
              <a:ahLst/>
              <a:cxnLst/>
              <a:rect l="l" t="t" r="r" b="b"/>
              <a:pathLst>
                <a:path w="17610" h="18355" extrusionOk="0">
                  <a:moveTo>
                    <a:pt x="17370" y="1"/>
                  </a:moveTo>
                  <a:cubicBezTo>
                    <a:pt x="16994" y="1"/>
                    <a:pt x="16616" y="65"/>
                    <a:pt x="16262" y="180"/>
                  </a:cubicBezTo>
                  <a:cubicBezTo>
                    <a:pt x="15324" y="486"/>
                    <a:pt x="14521" y="1097"/>
                    <a:pt x="13759" y="1720"/>
                  </a:cubicBezTo>
                  <a:cubicBezTo>
                    <a:pt x="12995" y="2344"/>
                    <a:pt x="12236" y="2997"/>
                    <a:pt x="11338" y="3407"/>
                  </a:cubicBezTo>
                  <a:cubicBezTo>
                    <a:pt x="10648" y="3725"/>
                    <a:pt x="9894" y="3876"/>
                    <a:pt x="9138" y="3876"/>
                  </a:cubicBezTo>
                  <a:cubicBezTo>
                    <a:pt x="7775" y="3876"/>
                    <a:pt x="6402" y="3386"/>
                    <a:pt x="5365" y="2492"/>
                  </a:cubicBezTo>
                  <a:cubicBezTo>
                    <a:pt x="4880" y="2074"/>
                    <a:pt x="4458" y="1574"/>
                    <a:pt x="3903" y="1256"/>
                  </a:cubicBezTo>
                  <a:cubicBezTo>
                    <a:pt x="3424" y="983"/>
                    <a:pt x="2877" y="864"/>
                    <a:pt x="2322" y="864"/>
                  </a:cubicBezTo>
                  <a:cubicBezTo>
                    <a:pt x="1876" y="864"/>
                    <a:pt x="1426" y="941"/>
                    <a:pt x="1002" y="1075"/>
                  </a:cubicBezTo>
                  <a:cubicBezTo>
                    <a:pt x="656" y="1184"/>
                    <a:pt x="321" y="1326"/>
                    <a:pt x="0" y="1491"/>
                  </a:cubicBezTo>
                  <a:lnTo>
                    <a:pt x="837" y="13640"/>
                  </a:lnTo>
                  <a:cubicBezTo>
                    <a:pt x="1018" y="16293"/>
                    <a:pt x="3228" y="18355"/>
                    <a:pt x="5887" y="18355"/>
                  </a:cubicBezTo>
                  <a:lnTo>
                    <a:pt x="11622" y="18355"/>
                  </a:lnTo>
                  <a:cubicBezTo>
                    <a:pt x="14281" y="18355"/>
                    <a:pt x="16491" y="16293"/>
                    <a:pt x="16672" y="13640"/>
                  </a:cubicBezTo>
                  <a:lnTo>
                    <a:pt x="17609" y="9"/>
                  </a:lnTo>
                  <a:cubicBezTo>
                    <a:pt x="17530" y="4"/>
                    <a:pt x="17450" y="1"/>
                    <a:pt x="173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2"/>
            <p:cNvSpPr/>
            <p:nvPr/>
          </p:nvSpPr>
          <p:spPr>
            <a:xfrm>
              <a:off x="7111474" y="2550134"/>
              <a:ext cx="438810" cy="301017"/>
            </a:xfrm>
            <a:custGeom>
              <a:avLst/>
              <a:gdLst/>
              <a:ahLst/>
              <a:cxnLst/>
              <a:rect l="l" t="t" r="r" b="b"/>
              <a:pathLst>
                <a:path w="16598" h="11386" extrusionOk="0">
                  <a:moveTo>
                    <a:pt x="16597" y="0"/>
                  </a:moveTo>
                  <a:lnTo>
                    <a:pt x="16597" y="0"/>
                  </a:lnTo>
                  <a:cubicBezTo>
                    <a:pt x="16310" y="109"/>
                    <a:pt x="16034" y="251"/>
                    <a:pt x="15783" y="441"/>
                  </a:cubicBezTo>
                  <a:cubicBezTo>
                    <a:pt x="14304" y="1549"/>
                    <a:pt x="14131" y="3725"/>
                    <a:pt x="12934" y="5134"/>
                  </a:cubicBezTo>
                  <a:cubicBezTo>
                    <a:pt x="12195" y="6006"/>
                    <a:pt x="11058" y="6529"/>
                    <a:pt x="9913" y="6529"/>
                  </a:cubicBezTo>
                  <a:cubicBezTo>
                    <a:pt x="9861" y="6529"/>
                    <a:pt x="9809" y="6528"/>
                    <a:pt x="9757" y="6526"/>
                  </a:cubicBezTo>
                  <a:cubicBezTo>
                    <a:pt x="8563" y="6478"/>
                    <a:pt x="7405" y="5856"/>
                    <a:pt x="6702" y="4888"/>
                  </a:cubicBezTo>
                  <a:cubicBezTo>
                    <a:pt x="5932" y="3817"/>
                    <a:pt x="5622" y="2302"/>
                    <a:pt x="4439" y="1722"/>
                  </a:cubicBezTo>
                  <a:cubicBezTo>
                    <a:pt x="4104" y="1555"/>
                    <a:pt x="3740" y="1489"/>
                    <a:pt x="3367" y="1489"/>
                  </a:cubicBezTo>
                  <a:cubicBezTo>
                    <a:pt x="2880" y="1489"/>
                    <a:pt x="2379" y="1601"/>
                    <a:pt x="1912" y="1741"/>
                  </a:cubicBezTo>
                  <a:cubicBezTo>
                    <a:pt x="1281" y="1934"/>
                    <a:pt x="645" y="2174"/>
                    <a:pt x="1" y="2266"/>
                  </a:cubicBezTo>
                  <a:lnTo>
                    <a:pt x="305" y="6673"/>
                  </a:lnTo>
                  <a:cubicBezTo>
                    <a:pt x="486" y="9327"/>
                    <a:pt x="2693" y="11385"/>
                    <a:pt x="5354" y="11385"/>
                  </a:cubicBezTo>
                  <a:lnTo>
                    <a:pt x="11087" y="11385"/>
                  </a:lnTo>
                  <a:cubicBezTo>
                    <a:pt x="13746" y="11385"/>
                    <a:pt x="15956" y="9327"/>
                    <a:pt x="16137" y="6673"/>
                  </a:cubicBezTo>
                  <a:lnTo>
                    <a:pt x="16597" y="0"/>
                  </a:lnTo>
                  <a:close/>
                </a:path>
              </a:pathLst>
            </a:custGeom>
            <a:solidFill>
              <a:srgbClr val="3D2E57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2"/>
            <p:cNvSpPr/>
            <p:nvPr/>
          </p:nvSpPr>
          <p:spPr>
            <a:xfrm>
              <a:off x="7384388" y="2365944"/>
              <a:ext cx="178506" cy="485287"/>
            </a:xfrm>
            <a:custGeom>
              <a:avLst/>
              <a:gdLst/>
              <a:ahLst/>
              <a:cxnLst/>
              <a:rect l="l" t="t" r="r" b="b"/>
              <a:pathLst>
                <a:path w="6752" h="18356" extrusionOk="0">
                  <a:moveTo>
                    <a:pt x="6541" y="0"/>
                  </a:moveTo>
                  <a:cubicBezTo>
                    <a:pt x="6155" y="0"/>
                    <a:pt x="5767" y="65"/>
                    <a:pt x="5404" y="183"/>
                  </a:cubicBezTo>
                  <a:cubicBezTo>
                    <a:pt x="4999" y="314"/>
                    <a:pt x="4623" y="503"/>
                    <a:pt x="4266" y="727"/>
                  </a:cubicBezTo>
                  <a:cubicBezTo>
                    <a:pt x="4271" y="1020"/>
                    <a:pt x="4274" y="1310"/>
                    <a:pt x="4274" y="1597"/>
                  </a:cubicBezTo>
                  <a:cubicBezTo>
                    <a:pt x="4266" y="4323"/>
                    <a:pt x="4101" y="7043"/>
                    <a:pt x="3786" y="9749"/>
                  </a:cubicBezTo>
                  <a:cubicBezTo>
                    <a:pt x="3588" y="11478"/>
                    <a:pt x="3320" y="13216"/>
                    <a:pt x="2656" y="14826"/>
                  </a:cubicBezTo>
                  <a:cubicBezTo>
                    <a:pt x="2090" y="16207"/>
                    <a:pt x="1202" y="17490"/>
                    <a:pt x="0" y="18352"/>
                  </a:cubicBezTo>
                  <a:lnTo>
                    <a:pt x="764" y="18352"/>
                  </a:lnTo>
                  <a:lnTo>
                    <a:pt x="764" y="18355"/>
                  </a:lnTo>
                  <a:cubicBezTo>
                    <a:pt x="3423" y="18355"/>
                    <a:pt x="5633" y="16294"/>
                    <a:pt x="5814" y="13640"/>
                  </a:cubicBezTo>
                  <a:lnTo>
                    <a:pt x="6751" y="7"/>
                  </a:lnTo>
                  <a:cubicBezTo>
                    <a:pt x="6681" y="3"/>
                    <a:pt x="6611" y="0"/>
                    <a:pt x="6541" y="0"/>
                  </a:cubicBezTo>
                  <a:close/>
                </a:path>
              </a:pathLst>
            </a:custGeom>
            <a:solidFill>
              <a:srgbClr val="3D2E57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2"/>
            <p:cNvSpPr/>
            <p:nvPr/>
          </p:nvSpPr>
          <p:spPr>
            <a:xfrm>
              <a:off x="7037000" y="2139454"/>
              <a:ext cx="577897" cy="132214"/>
            </a:xfrm>
            <a:custGeom>
              <a:avLst/>
              <a:gdLst/>
              <a:ahLst/>
              <a:cxnLst/>
              <a:rect l="l" t="t" r="r" b="b"/>
              <a:pathLst>
                <a:path w="21859" h="5001" extrusionOk="0">
                  <a:moveTo>
                    <a:pt x="10794" y="1"/>
                  </a:moveTo>
                  <a:cubicBezTo>
                    <a:pt x="5404" y="15"/>
                    <a:pt x="0" y="871"/>
                    <a:pt x="0" y="2501"/>
                  </a:cubicBezTo>
                  <a:cubicBezTo>
                    <a:pt x="0" y="4144"/>
                    <a:pt x="5499" y="5000"/>
                    <a:pt x="10928" y="5000"/>
                  </a:cubicBezTo>
                  <a:cubicBezTo>
                    <a:pt x="16357" y="5000"/>
                    <a:pt x="21858" y="4144"/>
                    <a:pt x="21858" y="2501"/>
                  </a:cubicBezTo>
                  <a:cubicBezTo>
                    <a:pt x="21858" y="1064"/>
                    <a:pt x="17665" y="227"/>
                    <a:pt x="12987" y="37"/>
                  </a:cubicBezTo>
                  <a:lnTo>
                    <a:pt x="12987" y="37"/>
                  </a:lnTo>
                  <a:cubicBezTo>
                    <a:pt x="13020" y="244"/>
                    <a:pt x="12998" y="453"/>
                    <a:pt x="12903" y="606"/>
                  </a:cubicBezTo>
                  <a:cubicBezTo>
                    <a:pt x="18145" y="804"/>
                    <a:pt x="21286" y="1778"/>
                    <a:pt x="21286" y="2498"/>
                  </a:cubicBezTo>
                  <a:cubicBezTo>
                    <a:pt x="21286" y="3301"/>
                    <a:pt x="17344" y="4425"/>
                    <a:pt x="10928" y="4425"/>
                  </a:cubicBezTo>
                  <a:cubicBezTo>
                    <a:pt x="4511" y="4425"/>
                    <a:pt x="572" y="3301"/>
                    <a:pt x="572" y="2498"/>
                  </a:cubicBezTo>
                  <a:cubicBezTo>
                    <a:pt x="572" y="1705"/>
                    <a:pt x="4369" y="609"/>
                    <a:pt x="10579" y="573"/>
                  </a:cubicBezTo>
                  <a:cubicBezTo>
                    <a:pt x="10635" y="377"/>
                    <a:pt x="10713" y="188"/>
                    <a:pt x="107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2"/>
            <p:cNvSpPr/>
            <p:nvPr/>
          </p:nvSpPr>
          <p:spPr>
            <a:xfrm>
              <a:off x="7075043" y="2227253"/>
              <a:ext cx="501572" cy="631486"/>
            </a:xfrm>
            <a:custGeom>
              <a:avLst/>
              <a:gdLst/>
              <a:ahLst/>
              <a:cxnLst/>
              <a:rect l="l" t="t" r="r" b="b"/>
              <a:pathLst>
                <a:path w="18972" h="23886" extrusionOk="0">
                  <a:moveTo>
                    <a:pt x="609" y="692"/>
                  </a:moveTo>
                  <a:lnTo>
                    <a:pt x="609" y="692"/>
                  </a:lnTo>
                  <a:cubicBezTo>
                    <a:pt x="2620" y="1311"/>
                    <a:pt x="5887" y="1674"/>
                    <a:pt x="9486" y="1674"/>
                  </a:cubicBezTo>
                  <a:cubicBezTo>
                    <a:pt x="13088" y="1674"/>
                    <a:pt x="16352" y="1311"/>
                    <a:pt x="18369" y="692"/>
                  </a:cubicBezTo>
                  <a:lnTo>
                    <a:pt x="18369" y="692"/>
                  </a:lnTo>
                  <a:lnTo>
                    <a:pt x="17119" y="18864"/>
                  </a:lnTo>
                  <a:cubicBezTo>
                    <a:pt x="16946" y="21361"/>
                    <a:pt x="14853" y="23314"/>
                    <a:pt x="12354" y="23314"/>
                  </a:cubicBezTo>
                  <a:lnTo>
                    <a:pt x="6624" y="23314"/>
                  </a:lnTo>
                  <a:cubicBezTo>
                    <a:pt x="4118" y="23314"/>
                    <a:pt x="2026" y="21358"/>
                    <a:pt x="1856" y="18864"/>
                  </a:cubicBezTo>
                  <a:lnTo>
                    <a:pt x="609" y="692"/>
                  </a:lnTo>
                  <a:close/>
                  <a:moveTo>
                    <a:pt x="292" y="1"/>
                  </a:moveTo>
                  <a:cubicBezTo>
                    <a:pt x="230" y="1"/>
                    <a:pt x="170" y="20"/>
                    <a:pt x="121" y="58"/>
                  </a:cubicBezTo>
                  <a:cubicBezTo>
                    <a:pt x="42" y="117"/>
                    <a:pt x="1" y="206"/>
                    <a:pt x="9" y="304"/>
                  </a:cubicBezTo>
                  <a:lnTo>
                    <a:pt x="1287" y="18903"/>
                  </a:lnTo>
                  <a:cubicBezTo>
                    <a:pt x="1479" y="21699"/>
                    <a:pt x="3823" y="23886"/>
                    <a:pt x="6624" y="23886"/>
                  </a:cubicBezTo>
                  <a:lnTo>
                    <a:pt x="12354" y="23886"/>
                  </a:lnTo>
                  <a:cubicBezTo>
                    <a:pt x="15152" y="23886"/>
                    <a:pt x="17495" y="21699"/>
                    <a:pt x="17685" y="18903"/>
                  </a:cubicBezTo>
                  <a:lnTo>
                    <a:pt x="18966" y="304"/>
                  </a:lnTo>
                  <a:cubicBezTo>
                    <a:pt x="18971" y="209"/>
                    <a:pt x="18929" y="117"/>
                    <a:pt x="18854" y="58"/>
                  </a:cubicBezTo>
                  <a:cubicBezTo>
                    <a:pt x="18803" y="20"/>
                    <a:pt x="18742" y="1"/>
                    <a:pt x="18680" y="1"/>
                  </a:cubicBezTo>
                  <a:cubicBezTo>
                    <a:pt x="18648" y="1"/>
                    <a:pt x="18615" y="6"/>
                    <a:pt x="18583" y="16"/>
                  </a:cubicBezTo>
                  <a:cubicBezTo>
                    <a:pt x="16711" y="686"/>
                    <a:pt x="13224" y="1102"/>
                    <a:pt x="9486" y="1102"/>
                  </a:cubicBezTo>
                  <a:cubicBezTo>
                    <a:pt x="5748" y="1102"/>
                    <a:pt x="2263" y="686"/>
                    <a:pt x="388" y="16"/>
                  </a:cubicBezTo>
                  <a:cubicBezTo>
                    <a:pt x="357" y="6"/>
                    <a:pt x="324" y="1"/>
                    <a:pt x="2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2"/>
            <p:cNvSpPr/>
            <p:nvPr/>
          </p:nvSpPr>
          <p:spPr>
            <a:xfrm>
              <a:off x="7322789" y="1934801"/>
              <a:ext cx="75558" cy="40952"/>
            </a:xfrm>
            <a:custGeom>
              <a:avLst/>
              <a:gdLst/>
              <a:ahLst/>
              <a:cxnLst/>
              <a:rect l="l" t="t" r="r" b="b"/>
              <a:pathLst>
                <a:path w="2858" h="1549" extrusionOk="0">
                  <a:moveTo>
                    <a:pt x="1309" y="573"/>
                  </a:moveTo>
                  <a:cubicBezTo>
                    <a:pt x="1354" y="573"/>
                    <a:pt x="1402" y="575"/>
                    <a:pt x="1451" y="578"/>
                  </a:cubicBezTo>
                  <a:cubicBezTo>
                    <a:pt x="1900" y="606"/>
                    <a:pt x="2177" y="745"/>
                    <a:pt x="2255" y="826"/>
                  </a:cubicBezTo>
                  <a:cubicBezTo>
                    <a:pt x="2176" y="888"/>
                    <a:pt x="1939" y="976"/>
                    <a:pt x="1574" y="976"/>
                  </a:cubicBezTo>
                  <a:cubicBezTo>
                    <a:pt x="1527" y="976"/>
                    <a:pt x="1478" y="974"/>
                    <a:pt x="1426" y="971"/>
                  </a:cubicBezTo>
                  <a:cubicBezTo>
                    <a:pt x="977" y="943"/>
                    <a:pt x="701" y="804"/>
                    <a:pt x="620" y="726"/>
                  </a:cubicBezTo>
                  <a:cubicBezTo>
                    <a:pt x="702" y="666"/>
                    <a:pt x="941" y="573"/>
                    <a:pt x="1309" y="573"/>
                  </a:cubicBezTo>
                  <a:close/>
                  <a:moveTo>
                    <a:pt x="1309" y="1"/>
                  </a:moveTo>
                  <a:cubicBezTo>
                    <a:pt x="1036" y="1"/>
                    <a:pt x="779" y="39"/>
                    <a:pt x="570" y="115"/>
                  </a:cubicBezTo>
                  <a:cubicBezTo>
                    <a:pt x="123" y="274"/>
                    <a:pt x="40" y="539"/>
                    <a:pt x="31" y="687"/>
                  </a:cubicBezTo>
                  <a:cubicBezTo>
                    <a:pt x="1" y="1217"/>
                    <a:pt x="715" y="1498"/>
                    <a:pt x="1393" y="1540"/>
                  </a:cubicBezTo>
                  <a:cubicBezTo>
                    <a:pt x="1451" y="1549"/>
                    <a:pt x="1507" y="1549"/>
                    <a:pt x="1566" y="1549"/>
                  </a:cubicBezTo>
                  <a:cubicBezTo>
                    <a:pt x="1842" y="1549"/>
                    <a:pt x="2098" y="1510"/>
                    <a:pt x="2308" y="1431"/>
                  </a:cubicBezTo>
                  <a:cubicBezTo>
                    <a:pt x="2754" y="1272"/>
                    <a:pt x="2838" y="1007"/>
                    <a:pt x="2846" y="859"/>
                  </a:cubicBezTo>
                  <a:cubicBezTo>
                    <a:pt x="2857" y="714"/>
                    <a:pt x="2807" y="438"/>
                    <a:pt x="2383" y="226"/>
                  </a:cubicBezTo>
                  <a:cubicBezTo>
                    <a:pt x="2140" y="103"/>
                    <a:pt x="1825" y="28"/>
                    <a:pt x="1485" y="6"/>
                  </a:cubicBezTo>
                  <a:cubicBezTo>
                    <a:pt x="1426" y="2"/>
                    <a:pt x="1367" y="1"/>
                    <a:pt x="1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2"/>
            <p:cNvSpPr/>
            <p:nvPr/>
          </p:nvSpPr>
          <p:spPr>
            <a:xfrm>
              <a:off x="7295876" y="1934801"/>
              <a:ext cx="102551" cy="486503"/>
            </a:xfrm>
            <a:custGeom>
              <a:avLst/>
              <a:gdLst/>
              <a:ahLst/>
              <a:cxnLst/>
              <a:rect l="l" t="t" r="r" b="b"/>
              <a:pathLst>
                <a:path w="3879" h="18402" extrusionOk="0">
                  <a:moveTo>
                    <a:pt x="2330" y="571"/>
                  </a:moveTo>
                  <a:cubicBezTo>
                    <a:pt x="2375" y="571"/>
                    <a:pt x="2423" y="572"/>
                    <a:pt x="2472" y="575"/>
                  </a:cubicBezTo>
                  <a:cubicBezTo>
                    <a:pt x="2980" y="606"/>
                    <a:pt x="3267" y="781"/>
                    <a:pt x="3295" y="823"/>
                  </a:cubicBezTo>
                  <a:lnTo>
                    <a:pt x="2263" y="17662"/>
                  </a:lnTo>
                  <a:cubicBezTo>
                    <a:pt x="2205" y="17722"/>
                    <a:pt x="1962" y="17832"/>
                    <a:pt x="1561" y="17832"/>
                  </a:cubicBezTo>
                  <a:cubicBezTo>
                    <a:pt x="1514" y="17832"/>
                    <a:pt x="1465" y="17830"/>
                    <a:pt x="1415" y="17827"/>
                  </a:cubicBezTo>
                  <a:cubicBezTo>
                    <a:pt x="913" y="17793"/>
                    <a:pt x="628" y="17623"/>
                    <a:pt x="592" y="17579"/>
                  </a:cubicBezTo>
                  <a:cubicBezTo>
                    <a:pt x="592" y="17556"/>
                    <a:pt x="592" y="17540"/>
                    <a:pt x="595" y="17520"/>
                  </a:cubicBezTo>
                  <a:lnTo>
                    <a:pt x="1618" y="745"/>
                  </a:lnTo>
                  <a:cubicBezTo>
                    <a:pt x="1656" y="690"/>
                    <a:pt x="1908" y="571"/>
                    <a:pt x="2330" y="571"/>
                  </a:cubicBezTo>
                  <a:close/>
                  <a:moveTo>
                    <a:pt x="2331" y="1"/>
                  </a:moveTo>
                  <a:cubicBezTo>
                    <a:pt x="2057" y="1"/>
                    <a:pt x="1800" y="39"/>
                    <a:pt x="1590" y="115"/>
                  </a:cubicBezTo>
                  <a:cubicBezTo>
                    <a:pt x="1144" y="274"/>
                    <a:pt x="1060" y="544"/>
                    <a:pt x="1052" y="687"/>
                  </a:cubicBezTo>
                  <a:lnTo>
                    <a:pt x="20" y="17526"/>
                  </a:lnTo>
                  <a:lnTo>
                    <a:pt x="20" y="17554"/>
                  </a:lnTo>
                  <a:cubicBezTo>
                    <a:pt x="0" y="18072"/>
                    <a:pt x="709" y="18351"/>
                    <a:pt x="1381" y="18393"/>
                  </a:cubicBezTo>
                  <a:cubicBezTo>
                    <a:pt x="1440" y="18402"/>
                    <a:pt x="1496" y="18402"/>
                    <a:pt x="1554" y="18402"/>
                  </a:cubicBezTo>
                  <a:cubicBezTo>
                    <a:pt x="1828" y="18402"/>
                    <a:pt x="2084" y="18363"/>
                    <a:pt x="2302" y="18290"/>
                  </a:cubicBezTo>
                  <a:cubicBezTo>
                    <a:pt x="2748" y="18128"/>
                    <a:pt x="2832" y="17860"/>
                    <a:pt x="2837" y="17729"/>
                  </a:cubicBezTo>
                  <a:lnTo>
                    <a:pt x="2837" y="17690"/>
                  </a:lnTo>
                  <a:lnTo>
                    <a:pt x="3867" y="859"/>
                  </a:lnTo>
                  <a:cubicBezTo>
                    <a:pt x="3878" y="714"/>
                    <a:pt x="3828" y="438"/>
                    <a:pt x="3404" y="226"/>
                  </a:cubicBezTo>
                  <a:cubicBezTo>
                    <a:pt x="3164" y="103"/>
                    <a:pt x="2846" y="28"/>
                    <a:pt x="2508" y="6"/>
                  </a:cubicBezTo>
                  <a:cubicBezTo>
                    <a:pt x="2449" y="2"/>
                    <a:pt x="2390" y="1"/>
                    <a:pt x="23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2"/>
            <p:cNvSpPr/>
            <p:nvPr/>
          </p:nvSpPr>
          <p:spPr>
            <a:xfrm>
              <a:off x="7503278" y="2521132"/>
              <a:ext cx="18453" cy="18480"/>
            </a:xfrm>
            <a:custGeom>
              <a:avLst/>
              <a:gdLst/>
              <a:ahLst/>
              <a:cxnLst/>
              <a:rect l="l" t="t" r="r" b="b"/>
              <a:pathLst>
                <a:path w="698" h="699" extrusionOk="0">
                  <a:moveTo>
                    <a:pt x="349" y="1"/>
                  </a:moveTo>
                  <a:cubicBezTo>
                    <a:pt x="159" y="1"/>
                    <a:pt x="0" y="157"/>
                    <a:pt x="0" y="350"/>
                  </a:cubicBezTo>
                  <a:cubicBezTo>
                    <a:pt x="0" y="539"/>
                    <a:pt x="159" y="698"/>
                    <a:pt x="349" y="698"/>
                  </a:cubicBezTo>
                  <a:cubicBezTo>
                    <a:pt x="541" y="698"/>
                    <a:pt x="698" y="539"/>
                    <a:pt x="698" y="350"/>
                  </a:cubicBezTo>
                  <a:cubicBezTo>
                    <a:pt x="698" y="157"/>
                    <a:pt x="541" y="1"/>
                    <a:pt x="3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2"/>
            <p:cNvSpPr/>
            <p:nvPr/>
          </p:nvSpPr>
          <p:spPr>
            <a:xfrm>
              <a:off x="7346689" y="2610755"/>
              <a:ext cx="30641" cy="30641"/>
            </a:xfrm>
            <a:custGeom>
              <a:avLst/>
              <a:gdLst/>
              <a:ahLst/>
              <a:cxnLst/>
              <a:rect l="l" t="t" r="r" b="b"/>
              <a:pathLst>
                <a:path w="1159" h="1159" extrusionOk="0">
                  <a:moveTo>
                    <a:pt x="568" y="0"/>
                  </a:moveTo>
                  <a:cubicBezTo>
                    <a:pt x="252" y="0"/>
                    <a:pt x="0" y="261"/>
                    <a:pt x="0" y="578"/>
                  </a:cubicBezTo>
                  <a:cubicBezTo>
                    <a:pt x="0" y="899"/>
                    <a:pt x="257" y="1158"/>
                    <a:pt x="578" y="1158"/>
                  </a:cubicBezTo>
                  <a:cubicBezTo>
                    <a:pt x="899" y="1158"/>
                    <a:pt x="1158" y="899"/>
                    <a:pt x="1158" y="578"/>
                  </a:cubicBezTo>
                  <a:cubicBezTo>
                    <a:pt x="1158" y="257"/>
                    <a:pt x="899" y="1"/>
                    <a:pt x="578" y="1"/>
                  </a:cubicBezTo>
                  <a:cubicBezTo>
                    <a:pt x="575" y="0"/>
                    <a:pt x="571" y="0"/>
                    <a:pt x="5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2"/>
            <p:cNvSpPr/>
            <p:nvPr/>
          </p:nvSpPr>
          <p:spPr>
            <a:xfrm>
              <a:off x="7361943" y="2706274"/>
              <a:ext cx="47614" cy="47588"/>
            </a:xfrm>
            <a:custGeom>
              <a:avLst/>
              <a:gdLst/>
              <a:ahLst/>
              <a:cxnLst/>
              <a:rect l="l" t="t" r="r" b="b"/>
              <a:pathLst>
                <a:path w="1801" h="1800" extrusionOk="0">
                  <a:moveTo>
                    <a:pt x="902" y="0"/>
                  </a:moveTo>
                  <a:cubicBezTo>
                    <a:pt x="405" y="0"/>
                    <a:pt x="1" y="399"/>
                    <a:pt x="1" y="899"/>
                  </a:cubicBezTo>
                  <a:cubicBezTo>
                    <a:pt x="1" y="1398"/>
                    <a:pt x="405" y="1800"/>
                    <a:pt x="902" y="1800"/>
                  </a:cubicBezTo>
                  <a:cubicBezTo>
                    <a:pt x="1399" y="1800"/>
                    <a:pt x="1800" y="1395"/>
                    <a:pt x="1800" y="899"/>
                  </a:cubicBezTo>
                  <a:cubicBezTo>
                    <a:pt x="1800" y="399"/>
                    <a:pt x="1396" y="0"/>
                    <a:pt x="9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2"/>
            <p:cNvSpPr/>
            <p:nvPr/>
          </p:nvSpPr>
          <p:spPr>
            <a:xfrm>
              <a:off x="7232822" y="2676320"/>
              <a:ext cx="55096" cy="55201"/>
            </a:xfrm>
            <a:custGeom>
              <a:avLst/>
              <a:gdLst/>
              <a:ahLst/>
              <a:cxnLst/>
              <a:rect l="l" t="t" r="r" b="b"/>
              <a:pathLst>
                <a:path w="2084" h="2088" extrusionOk="0">
                  <a:moveTo>
                    <a:pt x="1041" y="1"/>
                  </a:moveTo>
                  <a:cubicBezTo>
                    <a:pt x="466" y="1"/>
                    <a:pt x="0" y="469"/>
                    <a:pt x="0" y="1044"/>
                  </a:cubicBezTo>
                  <a:cubicBezTo>
                    <a:pt x="0" y="1622"/>
                    <a:pt x="466" y="2087"/>
                    <a:pt x="1041" y="2087"/>
                  </a:cubicBezTo>
                  <a:cubicBezTo>
                    <a:pt x="1618" y="2087"/>
                    <a:pt x="2084" y="1622"/>
                    <a:pt x="2084" y="1044"/>
                  </a:cubicBezTo>
                  <a:cubicBezTo>
                    <a:pt x="2084" y="469"/>
                    <a:pt x="1618" y="1"/>
                    <a:pt x="10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2"/>
            <p:cNvSpPr/>
            <p:nvPr/>
          </p:nvSpPr>
          <p:spPr>
            <a:xfrm>
              <a:off x="7174924" y="2567689"/>
              <a:ext cx="25618" cy="25618"/>
            </a:xfrm>
            <a:custGeom>
              <a:avLst/>
              <a:gdLst/>
              <a:ahLst/>
              <a:cxnLst/>
              <a:rect l="l" t="t" r="r" b="b"/>
              <a:pathLst>
                <a:path w="969" h="969" extrusionOk="0">
                  <a:moveTo>
                    <a:pt x="485" y="0"/>
                  </a:moveTo>
                  <a:cubicBezTo>
                    <a:pt x="215" y="0"/>
                    <a:pt x="0" y="215"/>
                    <a:pt x="0" y="486"/>
                  </a:cubicBezTo>
                  <a:cubicBezTo>
                    <a:pt x="0" y="754"/>
                    <a:pt x="215" y="968"/>
                    <a:pt x="485" y="968"/>
                  </a:cubicBezTo>
                  <a:cubicBezTo>
                    <a:pt x="753" y="968"/>
                    <a:pt x="968" y="754"/>
                    <a:pt x="968" y="486"/>
                  </a:cubicBezTo>
                  <a:cubicBezTo>
                    <a:pt x="968" y="215"/>
                    <a:pt x="75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2"/>
            <p:cNvSpPr/>
            <p:nvPr/>
          </p:nvSpPr>
          <p:spPr>
            <a:xfrm>
              <a:off x="7260529" y="2560445"/>
              <a:ext cx="20093" cy="20172"/>
            </a:xfrm>
            <a:custGeom>
              <a:avLst/>
              <a:gdLst/>
              <a:ahLst/>
              <a:cxnLst/>
              <a:rect l="l" t="t" r="r" b="b"/>
              <a:pathLst>
                <a:path w="760" h="763" extrusionOk="0">
                  <a:moveTo>
                    <a:pt x="380" y="1"/>
                  </a:moveTo>
                  <a:cubicBezTo>
                    <a:pt x="171" y="1"/>
                    <a:pt x="1" y="171"/>
                    <a:pt x="1" y="383"/>
                  </a:cubicBezTo>
                  <a:cubicBezTo>
                    <a:pt x="1" y="592"/>
                    <a:pt x="171" y="763"/>
                    <a:pt x="380" y="763"/>
                  </a:cubicBezTo>
                  <a:cubicBezTo>
                    <a:pt x="590" y="763"/>
                    <a:pt x="760" y="592"/>
                    <a:pt x="760" y="383"/>
                  </a:cubicBezTo>
                  <a:cubicBezTo>
                    <a:pt x="760" y="171"/>
                    <a:pt x="590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2"/>
            <p:cNvSpPr/>
            <p:nvPr/>
          </p:nvSpPr>
          <p:spPr>
            <a:xfrm>
              <a:off x="7341745" y="2560445"/>
              <a:ext cx="20304" cy="20330"/>
            </a:xfrm>
            <a:custGeom>
              <a:avLst/>
              <a:gdLst/>
              <a:ahLst/>
              <a:cxnLst/>
              <a:rect l="l" t="t" r="r" b="b"/>
              <a:pathLst>
                <a:path w="768" h="769" extrusionOk="0">
                  <a:moveTo>
                    <a:pt x="386" y="1"/>
                  </a:moveTo>
                  <a:cubicBezTo>
                    <a:pt x="173" y="1"/>
                    <a:pt x="1" y="174"/>
                    <a:pt x="1" y="386"/>
                  </a:cubicBezTo>
                  <a:cubicBezTo>
                    <a:pt x="1" y="598"/>
                    <a:pt x="173" y="768"/>
                    <a:pt x="386" y="768"/>
                  </a:cubicBezTo>
                  <a:cubicBezTo>
                    <a:pt x="598" y="768"/>
                    <a:pt x="768" y="598"/>
                    <a:pt x="768" y="386"/>
                  </a:cubicBezTo>
                  <a:cubicBezTo>
                    <a:pt x="768" y="174"/>
                    <a:pt x="598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2"/>
            <p:cNvSpPr/>
            <p:nvPr/>
          </p:nvSpPr>
          <p:spPr>
            <a:xfrm>
              <a:off x="7497012" y="2668072"/>
              <a:ext cx="15492" cy="15519"/>
            </a:xfrm>
            <a:custGeom>
              <a:avLst/>
              <a:gdLst/>
              <a:ahLst/>
              <a:cxnLst/>
              <a:rect l="l" t="t" r="r" b="b"/>
              <a:pathLst>
                <a:path w="586" h="587" extrusionOk="0">
                  <a:moveTo>
                    <a:pt x="288" y="0"/>
                  </a:moveTo>
                  <a:cubicBezTo>
                    <a:pt x="131" y="0"/>
                    <a:pt x="0" y="130"/>
                    <a:pt x="0" y="293"/>
                  </a:cubicBezTo>
                  <a:cubicBezTo>
                    <a:pt x="0" y="458"/>
                    <a:pt x="134" y="586"/>
                    <a:pt x="293" y="586"/>
                  </a:cubicBezTo>
                  <a:cubicBezTo>
                    <a:pt x="458" y="586"/>
                    <a:pt x="586" y="455"/>
                    <a:pt x="586" y="293"/>
                  </a:cubicBezTo>
                  <a:cubicBezTo>
                    <a:pt x="586" y="129"/>
                    <a:pt x="455" y="0"/>
                    <a:pt x="293" y="0"/>
                  </a:cubicBezTo>
                  <a:cubicBezTo>
                    <a:pt x="291" y="0"/>
                    <a:pt x="290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2"/>
            <p:cNvSpPr/>
            <p:nvPr/>
          </p:nvSpPr>
          <p:spPr>
            <a:xfrm>
              <a:off x="7497012" y="2731575"/>
              <a:ext cx="15492" cy="15519"/>
            </a:xfrm>
            <a:custGeom>
              <a:avLst/>
              <a:gdLst/>
              <a:ahLst/>
              <a:cxnLst/>
              <a:rect l="l" t="t" r="r" b="b"/>
              <a:pathLst>
                <a:path w="586" h="587" extrusionOk="0">
                  <a:moveTo>
                    <a:pt x="288" y="0"/>
                  </a:moveTo>
                  <a:cubicBezTo>
                    <a:pt x="131" y="0"/>
                    <a:pt x="0" y="133"/>
                    <a:pt x="0" y="293"/>
                  </a:cubicBezTo>
                  <a:cubicBezTo>
                    <a:pt x="0" y="458"/>
                    <a:pt x="134" y="586"/>
                    <a:pt x="293" y="586"/>
                  </a:cubicBezTo>
                  <a:cubicBezTo>
                    <a:pt x="458" y="586"/>
                    <a:pt x="586" y="455"/>
                    <a:pt x="586" y="293"/>
                  </a:cubicBezTo>
                  <a:cubicBezTo>
                    <a:pt x="586" y="131"/>
                    <a:pt x="455" y="0"/>
                    <a:pt x="293" y="0"/>
                  </a:cubicBezTo>
                  <a:cubicBezTo>
                    <a:pt x="291" y="0"/>
                    <a:pt x="290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2"/>
            <p:cNvSpPr/>
            <p:nvPr/>
          </p:nvSpPr>
          <p:spPr>
            <a:xfrm>
              <a:off x="7287892" y="2641370"/>
              <a:ext cx="27336" cy="27310"/>
            </a:xfrm>
            <a:custGeom>
              <a:avLst/>
              <a:gdLst/>
              <a:ahLst/>
              <a:cxnLst/>
              <a:rect l="l" t="t" r="r" b="b"/>
              <a:pathLst>
                <a:path w="1034" h="1033" extrusionOk="0">
                  <a:moveTo>
                    <a:pt x="517" y="0"/>
                  </a:moveTo>
                  <a:cubicBezTo>
                    <a:pt x="233" y="0"/>
                    <a:pt x="1" y="229"/>
                    <a:pt x="1" y="516"/>
                  </a:cubicBezTo>
                  <a:cubicBezTo>
                    <a:pt x="1" y="801"/>
                    <a:pt x="233" y="1033"/>
                    <a:pt x="517" y="1033"/>
                  </a:cubicBezTo>
                  <a:cubicBezTo>
                    <a:pt x="802" y="1033"/>
                    <a:pt x="1033" y="801"/>
                    <a:pt x="1033" y="516"/>
                  </a:cubicBezTo>
                  <a:cubicBezTo>
                    <a:pt x="1033" y="229"/>
                    <a:pt x="802" y="0"/>
                    <a:pt x="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2"/>
            <p:cNvSpPr/>
            <p:nvPr/>
          </p:nvSpPr>
          <p:spPr>
            <a:xfrm>
              <a:off x="7301771" y="2747067"/>
              <a:ext cx="28949" cy="29002"/>
            </a:xfrm>
            <a:custGeom>
              <a:avLst/>
              <a:gdLst/>
              <a:ahLst/>
              <a:cxnLst/>
              <a:rect l="l" t="t" r="r" b="b"/>
              <a:pathLst>
                <a:path w="1095" h="1097" extrusionOk="0">
                  <a:moveTo>
                    <a:pt x="547" y="0"/>
                  </a:moveTo>
                  <a:cubicBezTo>
                    <a:pt x="246" y="0"/>
                    <a:pt x="0" y="246"/>
                    <a:pt x="0" y="550"/>
                  </a:cubicBezTo>
                  <a:cubicBezTo>
                    <a:pt x="0" y="851"/>
                    <a:pt x="243" y="1096"/>
                    <a:pt x="547" y="1096"/>
                  </a:cubicBezTo>
                  <a:cubicBezTo>
                    <a:pt x="851" y="1096"/>
                    <a:pt x="1094" y="851"/>
                    <a:pt x="1094" y="550"/>
                  </a:cubicBezTo>
                  <a:cubicBezTo>
                    <a:pt x="1094" y="246"/>
                    <a:pt x="851" y="0"/>
                    <a:pt x="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2"/>
            <p:cNvSpPr/>
            <p:nvPr/>
          </p:nvSpPr>
          <p:spPr>
            <a:xfrm>
              <a:off x="7193642" y="2636347"/>
              <a:ext cx="27098" cy="27178"/>
            </a:xfrm>
            <a:custGeom>
              <a:avLst/>
              <a:gdLst/>
              <a:ahLst/>
              <a:cxnLst/>
              <a:rect l="l" t="t" r="r" b="b"/>
              <a:pathLst>
                <a:path w="1025" h="1028" extrusionOk="0">
                  <a:moveTo>
                    <a:pt x="511" y="1"/>
                  </a:moveTo>
                  <a:cubicBezTo>
                    <a:pt x="232" y="1"/>
                    <a:pt x="1" y="232"/>
                    <a:pt x="1" y="514"/>
                  </a:cubicBezTo>
                  <a:cubicBezTo>
                    <a:pt x="1" y="796"/>
                    <a:pt x="229" y="1027"/>
                    <a:pt x="511" y="1027"/>
                  </a:cubicBezTo>
                  <a:cubicBezTo>
                    <a:pt x="796" y="1027"/>
                    <a:pt x="1024" y="796"/>
                    <a:pt x="1024" y="514"/>
                  </a:cubicBezTo>
                  <a:cubicBezTo>
                    <a:pt x="1024" y="232"/>
                    <a:pt x="796" y="1"/>
                    <a:pt x="5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2"/>
            <p:cNvSpPr/>
            <p:nvPr/>
          </p:nvSpPr>
          <p:spPr>
            <a:xfrm>
              <a:off x="7405089" y="2512725"/>
              <a:ext cx="17740" cy="1774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336" y="1"/>
                  </a:moveTo>
                  <a:cubicBezTo>
                    <a:pt x="152" y="1"/>
                    <a:pt x="1" y="152"/>
                    <a:pt x="1" y="336"/>
                  </a:cubicBezTo>
                  <a:cubicBezTo>
                    <a:pt x="1" y="520"/>
                    <a:pt x="152" y="670"/>
                    <a:pt x="336" y="670"/>
                  </a:cubicBezTo>
                  <a:cubicBezTo>
                    <a:pt x="520" y="670"/>
                    <a:pt x="671" y="520"/>
                    <a:pt x="671" y="336"/>
                  </a:cubicBezTo>
                  <a:cubicBezTo>
                    <a:pt x="671" y="152"/>
                    <a:pt x="520" y="1"/>
                    <a:pt x="3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2"/>
            <p:cNvSpPr/>
            <p:nvPr/>
          </p:nvSpPr>
          <p:spPr>
            <a:xfrm>
              <a:off x="7399484" y="2619004"/>
              <a:ext cx="17369" cy="17369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27" y="1"/>
                  </a:moveTo>
                  <a:cubicBezTo>
                    <a:pt x="146" y="1"/>
                    <a:pt x="1" y="149"/>
                    <a:pt x="1" y="330"/>
                  </a:cubicBezTo>
                  <a:cubicBezTo>
                    <a:pt x="1" y="512"/>
                    <a:pt x="146" y="657"/>
                    <a:pt x="327" y="657"/>
                  </a:cubicBezTo>
                  <a:cubicBezTo>
                    <a:pt x="509" y="657"/>
                    <a:pt x="657" y="512"/>
                    <a:pt x="657" y="330"/>
                  </a:cubicBezTo>
                  <a:cubicBezTo>
                    <a:pt x="657" y="149"/>
                    <a:pt x="509" y="1"/>
                    <a:pt x="3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2"/>
            <p:cNvSpPr/>
            <p:nvPr/>
          </p:nvSpPr>
          <p:spPr>
            <a:xfrm>
              <a:off x="6603451" y="1781834"/>
              <a:ext cx="614936" cy="421308"/>
            </a:xfrm>
            <a:custGeom>
              <a:avLst/>
              <a:gdLst/>
              <a:ahLst/>
              <a:cxnLst/>
              <a:rect l="l" t="t" r="r" b="b"/>
              <a:pathLst>
                <a:path w="23260" h="15936" extrusionOk="0">
                  <a:moveTo>
                    <a:pt x="15350" y="575"/>
                  </a:moveTo>
                  <a:cubicBezTo>
                    <a:pt x="16343" y="575"/>
                    <a:pt x="17403" y="684"/>
                    <a:pt x="18265" y="1189"/>
                  </a:cubicBezTo>
                  <a:cubicBezTo>
                    <a:pt x="18966" y="1604"/>
                    <a:pt x="19694" y="2824"/>
                    <a:pt x="19889" y="3912"/>
                  </a:cubicBezTo>
                  <a:cubicBezTo>
                    <a:pt x="19998" y="4525"/>
                    <a:pt x="19925" y="5025"/>
                    <a:pt x="19683" y="5320"/>
                  </a:cubicBezTo>
                  <a:cubicBezTo>
                    <a:pt x="19635" y="5382"/>
                    <a:pt x="19610" y="5460"/>
                    <a:pt x="19621" y="5538"/>
                  </a:cubicBezTo>
                  <a:cubicBezTo>
                    <a:pt x="19632" y="5616"/>
                    <a:pt x="19674" y="5686"/>
                    <a:pt x="19736" y="5733"/>
                  </a:cubicBezTo>
                  <a:cubicBezTo>
                    <a:pt x="21128" y="6754"/>
                    <a:pt x="22135" y="8264"/>
                    <a:pt x="22556" y="9935"/>
                  </a:cubicBezTo>
                  <a:cubicBezTo>
                    <a:pt x="22115" y="9784"/>
                    <a:pt x="21602" y="9667"/>
                    <a:pt x="21103" y="9547"/>
                  </a:cubicBezTo>
                  <a:cubicBezTo>
                    <a:pt x="20422" y="9388"/>
                    <a:pt x="19722" y="9223"/>
                    <a:pt x="19250" y="8992"/>
                  </a:cubicBezTo>
                  <a:cubicBezTo>
                    <a:pt x="19213" y="8975"/>
                    <a:pt x="19171" y="8966"/>
                    <a:pt x="19130" y="8966"/>
                  </a:cubicBezTo>
                  <a:cubicBezTo>
                    <a:pt x="19075" y="8966"/>
                    <a:pt x="19019" y="8981"/>
                    <a:pt x="18971" y="9011"/>
                  </a:cubicBezTo>
                  <a:cubicBezTo>
                    <a:pt x="18888" y="9067"/>
                    <a:pt x="18837" y="9156"/>
                    <a:pt x="18840" y="9257"/>
                  </a:cubicBezTo>
                  <a:cubicBezTo>
                    <a:pt x="18874" y="10797"/>
                    <a:pt x="17741" y="12038"/>
                    <a:pt x="16667" y="12688"/>
                  </a:cubicBezTo>
                  <a:cubicBezTo>
                    <a:pt x="15398" y="13461"/>
                    <a:pt x="13902" y="13759"/>
                    <a:pt x="12452" y="14047"/>
                  </a:cubicBezTo>
                  <a:lnTo>
                    <a:pt x="6975" y="15129"/>
                  </a:lnTo>
                  <a:cubicBezTo>
                    <a:pt x="6331" y="15256"/>
                    <a:pt x="5725" y="15362"/>
                    <a:pt x="5163" y="15362"/>
                  </a:cubicBezTo>
                  <a:cubicBezTo>
                    <a:pt x="4688" y="15362"/>
                    <a:pt x="4244" y="15286"/>
                    <a:pt x="3834" y="15085"/>
                  </a:cubicBezTo>
                  <a:cubicBezTo>
                    <a:pt x="2576" y="14468"/>
                    <a:pt x="2107" y="12878"/>
                    <a:pt x="1767" y="11433"/>
                  </a:cubicBezTo>
                  <a:cubicBezTo>
                    <a:pt x="1033" y="8328"/>
                    <a:pt x="601" y="5167"/>
                    <a:pt x="2380" y="3075"/>
                  </a:cubicBezTo>
                  <a:cubicBezTo>
                    <a:pt x="3990" y="1183"/>
                    <a:pt x="6766" y="913"/>
                    <a:pt x="9469" y="801"/>
                  </a:cubicBezTo>
                  <a:lnTo>
                    <a:pt x="14257" y="603"/>
                  </a:lnTo>
                  <a:cubicBezTo>
                    <a:pt x="14602" y="589"/>
                    <a:pt x="14974" y="575"/>
                    <a:pt x="15350" y="575"/>
                  </a:cubicBezTo>
                  <a:close/>
                  <a:moveTo>
                    <a:pt x="15359" y="0"/>
                  </a:moveTo>
                  <a:cubicBezTo>
                    <a:pt x="14970" y="0"/>
                    <a:pt x="14592" y="16"/>
                    <a:pt x="14237" y="31"/>
                  </a:cubicBezTo>
                  <a:lnTo>
                    <a:pt x="9450" y="229"/>
                  </a:lnTo>
                  <a:cubicBezTo>
                    <a:pt x="6618" y="349"/>
                    <a:pt x="3708" y="639"/>
                    <a:pt x="1948" y="2706"/>
                  </a:cubicBezTo>
                  <a:cubicBezTo>
                    <a:pt x="1" y="4994"/>
                    <a:pt x="444" y="8317"/>
                    <a:pt x="1211" y="11567"/>
                  </a:cubicBezTo>
                  <a:cubicBezTo>
                    <a:pt x="1583" y="13140"/>
                    <a:pt x="2101" y="14873"/>
                    <a:pt x="3586" y="15601"/>
                  </a:cubicBezTo>
                  <a:cubicBezTo>
                    <a:pt x="4096" y="15852"/>
                    <a:pt x="4646" y="15935"/>
                    <a:pt x="5190" y="15935"/>
                  </a:cubicBezTo>
                  <a:cubicBezTo>
                    <a:pt x="5870" y="15935"/>
                    <a:pt x="6537" y="15804"/>
                    <a:pt x="7095" y="15690"/>
                  </a:cubicBezTo>
                  <a:lnTo>
                    <a:pt x="12569" y="14605"/>
                  </a:lnTo>
                  <a:cubicBezTo>
                    <a:pt x="14000" y="14323"/>
                    <a:pt x="15618" y="14002"/>
                    <a:pt x="16974" y="13179"/>
                  </a:cubicBezTo>
                  <a:cubicBezTo>
                    <a:pt x="18087" y="12504"/>
                    <a:pt x="19256" y="11254"/>
                    <a:pt x="19409" y="9678"/>
                  </a:cubicBezTo>
                  <a:cubicBezTo>
                    <a:pt x="19878" y="9848"/>
                    <a:pt x="20436" y="9976"/>
                    <a:pt x="20986" y="10105"/>
                  </a:cubicBezTo>
                  <a:cubicBezTo>
                    <a:pt x="21663" y="10267"/>
                    <a:pt x="22366" y="10431"/>
                    <a:pt x="22835" y="10660"/>
                  </a:cubicBezTo>
                  <a:cubicBezTo>
                    <a:pt x="22875" y="10681"/>
                    <a:pt x="22918" y="10691"/>
                    <a:pt x="22961" y="10691"/>
                  </a:cubicBezTo>
                  <a:cubicBezTo>
                    <a:pt x="23021" y="10691"/>
                    <a:pt x="23082" y="10671"/>
                    <a:pt x="23134" y="10632"/>
                  </a:cubicBezTo>
                  <a:cubicBezTo>
                    <a:pt x="23217" y="10565"/>
                    <a:pt x="23259" y="10459"/>
                    <a:pt x="23240" y="10353"/>
                  </a:cubicBezTo>
                  <a:cubicBezTo>
                    <a:pt x="22902" y="8425"/>
                    <a:pt x="21836" y="6651"/>
                    <a:pt x="20302" y="5438"/>
                  </a:cubicBezTo>
                  <a:cubicBezTo>
                    <a:pt x="20520" y="5019"/>
                    <a:pt x="20575" y="4464"/>
                    <a:pt x="20461" y="3811"/>
                  </a:cubicBezTo>
                  <a:cubicBezTo>
                    <a:pt x="20235" y="2542"/>
                    <a:pt x="19418" y="1203"/>
                    <a:pt x="18564" y="698"/>
                  </a:cubicBezTo>
                  <a:cubicBezTo>
                    <a:pt x="17580" y="119"/>
                    <a:pt x="16428" y="0"/>
                    <a:pt x="15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2"/>
            <p:cNvSpPr/>
            <p:nvPr/>
          </p:nvSpPr>
          <p:spPr>
            <a:xfrm>
              <a:off x="7443820" y="1884385"/>
              <a:ext cx="214593" cy="249781"/>
            </a:xfrm>
            <a:custGeom>
              <a:avLst/>
              <a:gdLst/>
              <a:ahLst/>
              <a:cxnLst/>
              <a:rect l="l" t="t" r="r" b="b"/>
              <a:pathLst>
                <a:path w="8117" h="9448" extrusionOk="0">
                  <a:moveTo>
                    <a:pt x="4082" y="4410"/>
                  </a:moveTo>
                  <a:cubicBezTo>
                    <a:pt x="4283" y="4410"/>
                    <a:pt x="4481" y="4426"/>
                    <a:pt x="4685" y="4460"/>
                  </a:cubicBezTo>
                  <a:cubicBezTo>
                    <a:pt x="4632" y="4677"/>
                    <a:pt x="4554" y="4887"/>
                    <a:pt x="4459" y="5082"/>
                  </a:cubicBezTo>
                  <a:cubicBezTo>
                    <a:pt x="4071" y="5841"/>
                    <a:pt x="3323" y="6360"/>
                    <a:pt x="2550" y="6407"/>
                  </a:cubicBezTo>
                  <a:cubicBezTo>
                    <a:pt x="2522" y="6409"/>
                    <a:pt x="2493" y="6410"/>
                    <a:pt x="2464" y="6410"/>
                  </a:cubicBezTo>
                  <a:cubicBezTo>
                    <a:pt x="2110" y="6410"/>
                    <a:pt x="1737" y="6269"/>
                    <a:pt x="1649" y="5986"/>
                  </a:cubicBezTo>
                  <a:cubicBezTo>
                    <a:pt x="1555" y="5687"/>
                    <a:pt x="1814" y="5333"/>
                    <a:pt x="2087" y="5104"/>
                  </a:cubicBezTo>
                  <a:cubicBezTo>
                    <a:pt x="2634" y="4641"/>
                    <a:pt x="3360" y="4410"/>
                    <a:pt x="4082" y="4410"/>
                  </a:cubicBezTo>
                  <a:close/>
                  <a:moveTo>
                    <a:pt x="2197" y="0"/>
                  </a:moveTo>
                  <a:cubicBezTo>
                    <a:pt x="2148" y="0"/>
                    <a:pt x="2098" y="2"/>
                    <a:pt x="2048" y="5"/>
                  </a:cubicBezTo>
                  <a:cubicBezTo>
                    <a:pt x="1259" y="55"/>
                    <a:pt x="506" y="498"/>
                    <a:pt x="84" y="1168"/>
                  </a:cubicBezTo>
                  <a:cubicBezTo>
                    <a:pt x="1" y="1299"/>
                    <a:pt x="42" y="1478"/>
                    <a:pt x="176" y="1561"/>
                  </a:cubicBezTo>
                  <a:cubicBezTo>
                    <a:pt x="222" y="1591"/>
                    <a:pt x="274" y="1604"/>
                    <a:pt x="325" y="1604"/>
                  </a:cubicBezTo>
                  <a:cubicBezTo>
                    <a:pt x="421" y="1604"/>
                    <a:pt x="515" y="1556"/>
                    <a:pt x="570" y="1469"/>
                  </a:cubicBezTo>
                  <a:cubicBezTo>
                    <a:pt x="893" y="953"/>
                    <a:pt x="1474" y="610"/>
                    <a:pt x="2082" y="574"/>
                  </a:cubicBezTo>
                  <a:cubicBezTo>
                    <a:pt x="2119" y="572"/>
                    <a:pt x="2156" y="571"/>
                    <a:pt x="2192" y="571"/>
                  </a:cubicBezTo>
                  <a:cubicBezTo>
                    <a:pt x="3350" y="571"/>
                    <a:pt x="4290" y="1622"/>
                    <a:pt x="4604" y="2649"/>
                  </a:cubicBezTo>
                  <a:cubicBezTo>
                    <a:pt x="4729" y="3065"/>
                    <a:pt x="4782" y="3486"/>
                    <a:pt x="4760" y="3894"/>
                  </a:cubicBezTo>
                  <a:cubicBezTo>
                    <a:pt x="4533" y="3853"/>
                    <a:pt x="4303" y="3832"/>
                    <a:pt x="4073" y="3832"/>
                  </a:cubicBezTo>
                  <a:cubicBezTo>
                    <a:pt x="3223" y="3832"/>
                    <a:pt x="2374" y="4112"/>
                    <a:pt x="1714" y="4669"/>
                  </a:cubicBezTo>
                  <a:cubicBezTo>
                    <a:pt x="1181" y="5118"/>
                    <a:pt x="949" y="5673"/>
                    <a:pt x="1100" y="6156"/>
                  </a:cubicBezTo>
                  <a:cubicBezTo>
                    <a:pt x="1280" y="6735"/>
                    <a:pt x="1914" y="6983"/>
                    <a:pt x="2467" y="6983"/>
                  </a:cubicBezTo>
                  <a:cubicBezTo>
                    <a:pt x="2506" y="6983"/>
                    <a:pt x="2544" y="6981"/>
                    <a:pt x="2581" y="6979"/>
                  </a:cubicBezTo>
                  <a:cubicBezTo>
                    <a:pt x="3555" y="6920"/>
                    <a:pt x="4489" y="6279"/>
                    <a:pt x="4964" y="5344"/>
                  </a:cubicBezTo>
                  <a:cubicBezTo>
                    <a:pt x="5078" y="5115"/>
                    <a:pt x="5170" y="4867"/>
                    <a:pt x="5231" y="4613"/>
                  </a:cubicBezTo>
                  <a:cubicBezTo>
                    <a:pt x="5536" y="4728"/>
                    <a:pt x="5820" y="4887"/>
                    <a:pt x="6068" y="5096"/>
                  </a:cubicBezTo>
                  <a:cubicBezTo>
                    <a:pt x="7168" y="6017"/>
                    <a:pt x="7477" y="7780"/>
                    <a:pt x="6763" y="9021"/>
                  </a:cubicBezTo>
                  <a:cubicBezTo>
                    <a:pt x="6682" y="9155"/>
                    <a:pt x="6732" y="9331"/>
                    <a:pt x="6866" y="9412"/>
                  </a:cubicBezTo>
                  <a:cubicBezTo>
                    <a:pt x="6914" y="9434"/>
                    <a:pt x="6961" y="9448"/>
                    <a:pt x="7011" y="9448"/>
                  </a:cubicBezTo>
                  <a:cubicBezTo>
                    <a:pt x="7109" y="9448"/>
                    <a:pt x="7207" y="9398"/>
                    <a:pt x="7254" y="9317"/>
                  </a:cubicBezTo>
                  <a:cubicBezTo>
                    <a:pt x="8116" y="7816"/>
                    <a:pt x="7756" y="5777"/>
                    <a:pt x="6431" y="4669"/>
                  </a:cubicBezTo>
                  <a:cubicBezTo>
                    <a:pt x="6099" y="4390"/>
                    <a:pt x="5722" y="4184"/>
                    <a:pt x="5324" y="4044"/>
                  </a:cubicBezTo>
                  <a:cubicBezTo>
                    <a:pt x="5365" y="3534"/>
                    <a:pt x="5304" y="3001"/>
                    <a:pt x="5148" y="2485"/>
                  </a:cubicBezTo>
                  <a:cubicBezTo>
                    <a:pt x="4765" y="1228"/>
                    <a:pt x="3626" y="0"/>
                    <a:pt x="21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2"/>
            <p:cNvSpPr/>
            <p:nvPr/>
          </p:nvSpPr>
          <p:spPr>
            <a:xfrm>
              <a:off x="6751713" y="2285891"/>
              <a:ext cx="226754" cy="100674"/>
            </a:xfrm>
            <a:custGeom>
              <a:avLst/>
              <a:gdLst/>
              <a:ahLst/>
              <a:cxnLst/>
              <a:rect l="l" t="t" r="r" b="b"/>
              <a:pathLst>
                <a:path w="8577" h="3808" extrusionOk="0">
                  <a:moveTo>
                    <a:pt x="8260" y="0"/>
                  </a:moveTo>
                  <a:cubicBezTo>
                    <a:pt x="8230" y="0"/>
                    <a:pt x="8199" y="5"/>
                    <a:pt x="8169" y="16"/>
                  </a:cubicBezTo>
                  <a:lnTo>
                    <a:pt x="8169" y="14"/>
                  </a:lnTo>
                  <a:cubicBezTo>
                    <a:pt x="8018" y="61"/>
                    <a:pt x="7934" y="223"/>
                    <a:pt x="7985" y="371"/>
                  </a:cubicBezTo>
                  <a:cubicBezTo>
                    <a:pt x="8026" y="493"/>
                    <a:pt x="8138" y="571"/>
                    <a:pt x="8255" y="571"/>
                  </a:cubicBezTo>
                  <a:cubicBezTo>
                    <a:pt x="8286" y="571"/>
                    <a:pt x="8314" y="563"/>
                    <a:pt x="8342" y="558"/>
                  </a:cubicBezTo>
                  <a:cubicBezTo>
                    <a:pt x="8492" y="507"/>
                    <a:pt x="8576" y="348"/>
                    <a:pt x="8526" y="198"/>
                  </a:cubicBezTo>
                  <a:cubicBezTo>
                    <a:pt x="8488" y="78"/>
                    <a:pt x="8378" y="0"/>
                    <a:pt x="8260" y="0"/>
                  </a:cubicBezTo>
                  <a:close/>
                  <a:moveTo>
                    <a:pt x="7448" y="266"/>
                  </a:moveTo>
                  <a:cubicBezTo>
                    <a:pt x="7418" y="266"/>
                    <a:pt x="7387" y="271"/>
                    <a:pt x="7357" y="281"/>
                  </a:cubicBezTo>
                  <a:cubicBezTo>
                    <a:pt x="7203" y="334"/>
                    <a:pt x="7123" y="493"/>
                    <a:pt x="7176" y="644"/>
                  </a:cubicBezTo>
                  <a:cubicBezTo>
                    <a:pt x="7212" y="767"/>
                    <a:pt x="7323" y="839"/>
                    <a:pt x="7446" y="839"/>
                  </a:cubicBezTo>
                  <a:cubicBezTo>
                    <a:pt x="7477" y="839"/>
                    <a:pt x="7505" y="831"/>
                    <a:pt x="7538" y="825"/>
                  </a:cubicBezTo>
                  <a:cubicBezTo>
                    <a:pt x="7686" y="772"/>
                    <a:pt x="7767" y="613"/>
                    <a:pt x="7714" y="463"/>
                  </a:cubicBezTo>
                  <a:cubicBezTo>
                    <a:pt x="7676" y="341"/>
                    <a:pt x="7566" y="266"/>
                    <a:pt x="7448" y="266"/>
                  </a:cubicBezTo>
                  <a:close/>
                  <a:moveTo>
                    <a:pt x="6635" y="547"/>
                  </a:moveTo>
                  <a:cubicBezTo>
                    <a:pt x="6604" y="547"/>
                    <a:pt x="6571" y="552"/>
                    <a:pt x="6539" y="563"/>
                  </a:cubicBezTo>
                  <a:cubicBezTo>
                    <a:pt x="6389" y="619"/>
                    <a:pt x="6313" y="781"/>
                    <a:pt x="6367" y="929"/>
                  </a:cubicBezTo>
                  <a:cubicBezTo>
                    <a:pt x="6408" y="1049"/>
                    <a:pt x="6514" y="1118"/>
                    <a:pt x="6634" y="1118"/>
                  </a:cubicBezTo>
                  <a:cubicBezTo>
                    <a:pt x="6668" y="1118"/>
                    <a:pt x="6701" y="1115"/>
                    <a:pt x="6732" y="1104"/>
                  </a:cubicBezTo>
                  <a:cubicBezTo>
                    <a:pt x="6883" y="1049"/>
                    <a:pt x="6958" y="887"/>
                    <a:pt x="6905" y="739"/>
                  </a:cubicBezTo>
                  <a:cubicBezTo>
                    <a:pt x="6861" y="620"/>
                    <a:pt x="6753" y="547"/>
                    <a:pt x="6635" y="547"/>
                  </a:cubicBezTo>
                  <a:close/>
                  <a:moveTo>
                    <a:pt x="5829" y="841"/>
                  </a:moveTo>
                  <a:cubicBezTo>
                    <a:pt x="5796" y="841"/>
                    <a:pt x="5763" y="847"/>
                    <a:pt x="5730" y="859"/>
                  </a:cubicBezTo>
                  <a:cubicBezTo>
                    <a:pt x="5585" y="915"/>
                    <a:pt x="5507" y="1079"/>
                    <a:pt x="5563" y="1230"/>
                  </a:cubicBezTo>
                  <a:cubicBezTo>
                    <a:pt x="5604" y="1342"/>
                    <a:pt x="5710" y="1414"/>
                    <a:pt x="5822" y="1414"/>
                  </a:cubicBezTo>
                  <a:cubicBezTo>
                    <a:pt x="5824" y="1414"/>
                    <a:pt x="5826" y="1414"/>
                    <a:pt x="5828" y="1414"/>
                  </a:cubicBezTo>
                  <a:cubicBezTo>
                    <a:pt x="5859" y="1414"/>
                    <a:pt x="5895" y="1408"/>
                    <a:pt x="5929" y="1394"/>
                  </a:cubicBezTo>
                  <a:cubicBezTo>
                    <a:pt x="6076" y="1339"/>
                    <a:pt x="6152" y="1174"/>
                    <a:pt x="6096" y="1026"/>
                  </a:cubicBezTo>
                  <a:cubicBezTo>
                    <a:pt x="6052" y="913"/>
                    <a:pt x="5944" y="841"/>
                    <a:pt x="5829" y="841"/>
                  </a:cubicBezTo>
                  <a:close/>
                  <a:moveTo>
                    <a:pt x="5025" y="1147"/>
                  </a:moveTo>
                  <a:cubicBezTo>
                    <a:pt x="4991" y="1147"/>
                    <a:pt x="4957" y="1153"/>
                    <a:pt x="4924" y="1166"/>
                  </a:cubicBezTo>
                  <a:cubicBezTo>
                    <a:pt x="4779" y="1230"/>
                    <a:pt x="4707" y="1394"/>
                    <a:pt x="4762" y="1540"/>
                  </a:cubicBezTo>
                  <a:cubicBezTo>
                    <a:pt x="4807" y="1651"/>
                    <a:pt x="4916" y="1721"/>
                    <a:pt x="5030" y="1724"/>
                  </a:cubicBezTo>
                  <a:cubicBezTo>
                    <a:pt x="5064" y="1724"/>
                    <a:pt x="5100" y="1715"/>
                    <a:pt x="5133" y="1704"/>
                  </a:cubicBezTo>
                  <a:cubicBezTo>
                    <a:pt x="5281" y="1640"/>
                    <a:pt x="5354" y="1478"/>
                    <a:pt x="5295" y="1330"/>
                  </a:cubicBezTo>
                  <a:cubicBezTo>
                    <a:pt x="5250" y="1218"/>
                    <a:pt x="5141" y="1147"/>
                    <a:pt x="5025" y="1147"/>
                  </a:cubicBezTo>
                  <a:close/>
                  <a:moveTo>
                    <a:pt x="4229" y="1466"/>
                  </a:moveTo>
                  <a:cubicBezTo>
                    <a:pt x="4194" y="1466"/>
                    <a:pt x="4158" y="1472"/>
                    <a:pt x="4124" y="1487"/>
                  </a:cubicBezTo>
                  <a:cubicBezTo>
                    <a:pt x="3976" y="1548"/>
                    <a:pt x="3906" y="1710"/>
                    <a:pt x="3967" y="1860"/>
                  </a:cubicBezTo>
                  <a:cubicBezTo>
                    <a:pt x="4012" y="1972"/>
                    <a:pt x="4121" y="2039"/>
                    <a:pt x="4235" y="2042"/>
                  </a:cubicBezTo>
                  <a:cubicBezTo>
                    <a:pt x="4269" y="2042"/>
                    <a:pt x="4305" y="2036"/>
                    <a:pt x="4344" y="2017"/>
                  </a:cubicBezTo>
                  <a:cubicBezTo>
                    <a:pt x="4489" y="1958"/>
                    <a:pt x="4556" y="1791"/>
                    <a:pt x="4497" y="1646"/>
                  </a:cubicBezTo>
                  <a:cubicBezTo>
                    <a:pt x="4449" y="1533"/>
                    <a:pt x="4342" y="1466"/>
                    <a:pt x="4229" y="1466"/>
                  </a:cubicBezTo>
                  <a:close/>
                  <a:moveTo>
                    <a:pt x="3436" y="1800"/>
                  </a:moveTo>
                  <a:cubicBezTo>
                    <a:pt x="3400" y="1800"/>
                    <a:pt x="3363" y="1807"/>
                    <a:pt x="3328" y="1821"/>
                  </a:cubicBezTo>
                  <a:cubicBezTo>
                    <a:pt x="3186" y="1885"/>
                    <a:pt x="3116" y="2053"/>
                    <a:pt x="3178" y="2195"/>
                  </a:cubicBezTo>
                  <a:cubicBezTo>
                    <a:pt x="3222" y="2304"/>
                    <a:pt x="3328" y="2365"/>
                    <a:pt x="3440" y="2365"/>
                  </a:cubicBezTo>
                  <a:cubicBezTo>
                    <a:pt x="3479" y="2365"/>
                    <a:pt x="3513" y="2363"/>
                    <a:pt x="3552" y="2346"/>
                  </a:cubicBezTo>
                  <a:cubicBezTo>
                    <a:pt x="3694" y="2287"/>
                    <a:pt x="3764" y="2120"/>
                    <a:pt x="3702" y="1972"/>
                  </a:cubicBezTo>
                  <a:cubicBezTo>
                    <a:pt x="3654" y="1865"/>
                    <a:pt x="3547" y="1800"/>
                    <a:pt x="3436" y="1800"/>
                  </a:cubicBezTo>
                  <a:close/>
                  <a:moveTo>
                    <a:pt x="2658" y="2141"/>
                  </a:moveTo>
                  <a:cubicBezTo>
                    <a:pt x="2619" y="2141"/>
                    <a:pt x="2578" y="2149"/>
                    <a:pt x="2539" y="2167"/>
                  </a:cubicBezTo>
                  <a:cubicBezTo>
                    <a:pt x="2397" y="2231"/>
                    <a:pt x="2330" y="2399"/>
                    <a:pt x="2394" y="2541"/>
                  </a:cubicBezTo>
                  <a:cubicBezTo>
                    <a:pt x="2441" y="2650"/>
                    <a:pt x="2544" y="2711"/>
                    <a:pt x="2656" y="2711"/>
                  </a:cubicBezTo>
                  <a:cubicBezTo>
                    <a:pt x="2692" y="2711"/>
                    <a:pt x="2731" y="2706"/>
                    <a:pt x="2770" y="2686"/>
                  </a:cubicBezTo>
                  <a:cubicBezTo>
                    <a:pt x="2916" y="2625"/>
                    <a:pt x="2982" y="2457"/>
                    <a:pt x="2916" y="2310"/>
                  </a:cubicBezTo>
                  <a:cubicBezTo>
                    <a:pt x="2870" y="2205"/>
                    <a:pt x="2768" y="2141"/>
                    <a:pt x="2658" y="2141"/>
                  </a:cubicBezTo>
                  <a:close/>
                  <a:moveTo>
                    <a:pt x="1873" y="2493"/>
                  </a:moveTo>
                  <a:cubicBezTo>
                    <a:pt x="1833" y="2493"/>
                    <a:pt x="1793" y="2502"/>
                    <a:pt x="1755" y="2519"/>
                  </a:cubicBezTo>
                  <a:cubicBezTo>
                    <a:pt x="1613" y="2586"/>
                    <a:pt x="1549" y="2756"/>
                    <a:pt x="1615" y="2901"/>
                  </a:cubicBezTo>
                  <a:cubicBezTo>
                    <a:pt x="1660" y="3001"/>
                    <a:pt x="1766" y="3063"/>
                    <a:pt x="1875" y="3063"/>
                  </a:cubicBezTo>
                  <a:cubicBezTo>
                    <a:pt x="1911" y="3063"/>
                    <a:pt x="1953" y="3057"/>
                    <a:pt x="1992" y="3035"/>
                  </a:cubicBezTo>
                  <a:cubicBezTo>
                    <a:pt x="2140" y="2971"/>
                    <a:pt x="2199" y="2803"/>
                    <a:pt x="2132" y="2658"/>
                  </a:cubicBezTo>
                  <a:cubicBezTo>
                    <a:pt x="2083" y="2554"/>
                    <a:pt x="1980" y="2493"/>
                    <a:pt x="1873" y="2493"/>
                  </a:cubicBezTo>
                  <a:close/>
                  <a:moveTo>
                    <a:pt x="1099" y="2859"/>
                  </a:moveTo>
                  <a:cubicBezTo>
                    <a:pt x="1057" y="2859"/>
                    <a:pt x="1016" y="2868"/>
                    <a:pt x="977" y="2887"/>
                  </a:cubicBezTo>
                  <a:cubicBezTo>
                    <a:pt x="834" y="2957"/>
                    <a:pt x="773" y="3127"/>
                    <a:pt x="843" y="3269"/>
                  </a:cubicBezTo>
                  <a:cubicBezTo>
                    <a:pt x="890" y="3367"/>
                    <a:pt x="991" y="3431"/>
                    <a:pt x="1102" y="3431"/>
                  </a:cubicBezTo>
                  <a:cubicBezTo>
                    <a:pt x="1144" y="3431"/>
                    <a:pt x="1186" y="3423"/>
                    <a:pt x="1225" y="3406"/>
                  </a:cubicBezTo>
                  <a:cubicBezTo>
                    <a:pt x="1364" y="3336"/>
                    <a:pt x="1429" y="3166"/>
                    <a:pt x="1359" y="3021"/>
                  </a:cubicBezTo>
                  <a:cubicBezTo>
                    <a:pt x="1309" y="2918"/>
                    <a:pt x="1205" y="2859"/>
                    <a:pt x="1099" y="2859"/>
                  </a:cubicBezTo>
                  <a:close/>
                  <a:moveTo>
                    <a:pt x="327" y="3236"/>
                  </a:moveTo>
                  <a:cubicBezTo>
                    <a:pt x="285" y="3236"/>
                    <a:pt x="242" y="3246"/>
                    <a:pt x="201" y="3266"/>
                  </a:cubicBezTo>
                  <a:cubicBezTo>
                    <a:pt x="56" y="3336"/>
                    <a:pt x="0" y="3509"/>
                    <a:pt x="70" y="3649"/>
                  </a:cubicBezTo>
                  <a:cubicBezTo>
                    <a:pt x="120" y="3746"/>
                    <a:pt x="223" y="3808"/>
                    <a:pt x="329" y="3808"/>
                  </a:cubicBezTo>
                  <a:cubicBezTo>
                    <a:pt x="371" y="3808"/>
                    <a:pt x="416" y="3799"/>
                    <a:pt x="455" y="3780"/>
                  </a:cubicBezTo>
                  <a:cubicBezTo>
                    <a:pt x="597" y="3704"/>
                    <a:pt x="653" y="3534"/>
                    <a:pt x="583" y="3395"/>
                  </a:cubicBezTo>
                  <a:cubicBezTo>
                    <a:pt x="532" y="3294"/>
                    <a:pt x="431" y="3236"/>
                    <a:pt x="327" y="32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2"/>
            <p:cNvSpPr/>
            <p:nvPr/>
          </p:nvSpPr>
          <p:spPr>
            <a:xfrm>
              <a:off x="6884455" y="2413796"/>
              <a:ext cx="94303" cy="63133"/>
            </a:xfrm>
            <a:custGeom>
              <a:avLst/>
              <a:gdLst/>
              <a:ahLst/>
              <a:cxnLst/>
              <a:rect l="l" t="t" r="r" b="b"/>
              <a:pathLst>
                <a:path w="3567" h="2388" extrusionOk="0">
                  <a:moveTo>
                    <a:pt x="3243" y="0"/>
                  </a:moveTo>
                  <a:cubicBezTo>
                    <a:pt x="3190" y="0"/>
                    <a:pt x="3136" y="15"/>
                    <a:pt x="3089" y="46"/>
                  </a:cubicBezTo>
                  <a:lnTo>
                    <a:pt x="3084" y="44"/>
                  </a:lnTo>
                  <a:cubicBezTo>
                    <a:pt x="2955" y="127"/>
                    <a:pt x="2911" y="300"/>
                    <a:pt x="2997" y="437"/>
                  </a:cubicBezTo>
                  <a:cubicBezTo>
                    <a:pt x="3047" y="519"/>
                    <a:pt x="3130" y="569"/>
                    <a:pt x="3227" y="569"/>
                  </a:cubicBezTo>
                  <a:cubicBezTo>
                    <a:pt x="3232" y="569"/>
                    <a:pt x="3237" y="568"/>
                    <a:pt x="3243" y="568"/>
                  </a:cubicBezTo>
                  <a:cubicBezTo>
                    <a:pt x="3290" y="568"/>
                    <a:pt x="3343" y="554"/>
                    <a:pt x="3390" y="526"/>
                  </a:cubicBezTo>
                  <a:lnTo>
                    <a:pt x="3388" y="526"/>
                  </a:lnTo>
                  <a:cubicBezTo>
                    <a:pt x="3522" y="443"/>
                    <a:pt x="3566" y="267"/>
                    <a:pt x="3480" y="133"/>
                  </a:cubicBezTo>
                  <a:cubicBezTo>
                    <a:pt x="3428" y="47"/>
                    <a:pt x="3336" y="0"/>
                    <a:pt x="3243" y="0"/>
                  </a:cubicBezTo>
                  <a:close/>
                  <a:moveTo>
                    <a:pt x="2510" y="452"/>
                  </a:moveTo>
                  <a:cubicBezTo>
                    <a:pt x="2459" y="452"/>
                    <a:pt x="2406" y="466"/>
                    <a:pt x="2358" y="496"/>
                  </a:cubicBezTo>
                  <a:cubicBezTo>
                    <a:pt x="2227" y="579"/>
                    <a:pt x="2185" y="755"/>
                    <a:pt x="2269" y="889"/>
                  </a:cubicBezTo>
                  <a:cubicBezTo>
                    <a:pt x="2320" y="978"/>
                    <a:pt x="2409" y="1023"/>
                    <a:pt x="2503" y="1023"/>
                  </a:cubicBezTo>
                  <a:cubicBezTo>
                    <a:pt x="2506" y="1023"/>
                    <a:pt x="2509" y="1023"/>
                    <a:pt x="2512" y="1023"/>
                  </a:cubicBezTo>
                  <a:cubicBezTo>
                    <a:pt x="2562" y="1023"/>
                    <a:pt x="2615" y="1009"/>
                    <a:pt x="2662" y="981"/>
                  </a:cubicBezTo>
                  <a:cubicBezTo>
                    <a:pt x="2796" y="897"/>
                    <a:pt x="2838" y="722"/>
                    <a:pt x="2754" y="588"/>
                  </a:cubicBezTo>
                  <a:cubicBezTo>
                    <a:pt x="2700" y="501"/>
                    <a:pt x="2607" y="452"/>
                    <a:pt x="2510" y="452"/>
                  </a:cubicBezTo>
                  <a:close/>
                  <a:moveTo>
                    <a:pt x="1781" y="910"/>
                  </a:moveTo>
                  <a:cubicBezTo>
                    <a:pt x="1729" y="910"/>
                    <a:pt x="1677" y="924"/>
                    <a:pt x="1630" y="953"/>
                  </a:cubicBezTo>
                  <a:cubicBezTo>
                    <a:pt x="1499" y="1037"/>
                    <a:pt x="1452" y="1215"/>
                    <a:pt x="1541" y="1347"/>
                  </a:cubicBezTo>
                  <a:cubicBezTo>
                    <a:pt x="1595" y="1431"/>
                    <a:pt x="1684" y="1478"/>
                    <a:pt x="1776" y="1478"/>
                  </a:cubicBezTo>
                  <a:cubicBezTo>
                    <a:pt x="1778" y="1478"/>
                    <a:pt x="1781" y="1478"/>
                    <a:pt x="1783" y="1478"/>
                  </a:cubicBezTo>
                  <a:cubicBezTo>
                    <a:pt x="1834" y="1478"/>
                    <a:pt x="1884" y="1466"/>
                    <a:pt x="1934" y="1439"/>
                  </a:cubicBezTo>
                  <a:cubicBezTo>
                    <a:pt x="2065" y="1355"/>
                    <a:pt x="2107" y="1179"/>
                    <a:pt x="2021" y="1042"/>
                  </a:cubicBezTo>
                  <a:cubicBezTo>
                    <a:pt x="1968" y="957"/>
                    <a:pt x="1876" y="910"/>
                    <a:pt x="1781" y="910"/>
                  </a:cubicBezTo>
                  <a:close/>
                  <a:moveTo>
                    <a:pt x="1058" y="1363"/>
                  </a:moveTo>
                  <a:cubicBezTo>
                    <a:pt x="1005" y="1363"/>
                    <a:pt x="951" y="1379"/>
                    <a:pt x="902" y="1411"/>
                  </a:cubicBezTo>
                  <a:cubicBezTo>
                    <a:pt x="774" y="1489"/>
                    <a:pt x="726" y="1667"/>
                    <a:pt x="815" y="1801"/>
                  </a:cubicBezTo>
                  <a:cubicBezTo>
                    <a:pt x="866" y="1885"/>
                    <a:pt x="961" y="1932"/>
                    <a:pt x="1055" y="1932"/>
                  </a:cubicBezTo>
                  <a:cubicBezTo>
                    <a:pt x="1103" y="1932"/>
                    <a:pt x="1159" y="1918"/>
                    <a:pt x="1206" y="1891"/>
                  </a:cubicBezTo>
                  <a:cubicBezTo>
                    <a:pt x="1337" y="1807"/>
                    <a:pt x="1379" y="1628"/>
                    <a:pt x="1295" y="1497"/>
                  </a:cubicBezTo>
                  <a:cubicBezTo>
                    <a:pt x="1242" y="1411"/>
                    <a:pt x="1152" y="1363"/>
                    <a:pt x="1058" y="1363"/>
                  </a:cubicBezTo>
                  <a:close/>
                  <a:moveTo>
                    <a:pt x="331" y="1817"/>
                  </a:moveTo>
                  <a:cubicBezTo>
                    <a:pt x="279" y="1817"/>
                    <a:pt x="225" y="1832"/>
                    <a:pt x="177" y="1863"/>
                  </a:cubicBezTo>
                  <a:cubicBezTo>
                    <a:pt x="43" y="1944"/>
                    <a:pt x="1" y="2116"/>
                    <a:pt x="85" y="2253"/>
                  </a:cubicBezTo>
                  <a:cubicBezTo>
                    <a:pt x="139" y="2343"/>
                    <a:pt x="230" y="2387"/>
                    <a:pt x="322" y="2387"/>
                  </a:cubicBezTo>
                  <a:cubicBezTo>
                    <a:pt x="324" y="2387"/>
                    <a:pt x="327" y="2387"/>
                    <a:pt x="330" y="2387"/>
                  </a:cubicBezTo>
                  <a:cubicBezTo>
                    <a:pt x="377" y="2387"/>
                    <a:pt x="430" y="2373"/>
                    <a:pt x="478" y="2345"/>
                  </a:cubicBezTo>
                  <a:cubicBezTo>
                    <a:pt x="612" y="2262"/>
                    <a:pt x="654" y="2083"/>
                    <a:pt x="570" y="1949"/>
                  </a:cubicBezTo>
                  <a:cubicBezTo>
                    <a:pt x="516" y="1865"/>
                    <a:pt x="425" y="1817"/>
                    <a:pt x="331" y="1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2"/>
            <p:cNvSpPr/>
            <p:nvPr/>
          </p:nvSpPr>
          <p:spPr>
            <a:xfrm>
              <a:off x="7222194" y="1661913"/>
              <a:ext cx="35506" cy="171579"/>
            </a:xfrm>
            <a:custGeom>
              <a:avLst/>
              <a:gdLst/>
              <a:ahLst/>
              <a:cxnLst/>
              <a:rect l="l" t="t" r="r" b="b"/>
              <a:pathLst>
                <a:path w="1343" h="6490" extrusionOk="0">
                  <a:moveTo>
                    <a:pt x="327" y="1"/>
                  </a:moveTo>
                  <a:cubicBezTo>
                    <a:pt x="297" y="1"/>
                    <a:pt x="265" y="6"/>
                    <a:pt x="235" y="17"/>
                  </a:cubicBezTo>
                  <a:cubicBezTo>
                    <a:pt x="81" y="64"/>
                    <a:pt x="0" y="226"/>
                    <a:pt x="53" y="374"/>
                  </a:cubicBezTo>
                  <a:cubicBezTo>
                    <a:pt x="92" y="494"/>
                    <a:pt x="204" y="572"/>
                    <a:pt x="324" y="575"/>
                  </a:cubicBezTo>
                  <a:cubicBezTo>
                    <a:pt x="352" y="575"/>
                    <a:pt x="385" y="566"/>
                    <a:pt x="413" y="561"/>
                  </a:cubicBezTo>
                  <a:cubicBezTo>
                    <a:pt x="567" y="508"/>
                    <a:pt x="645" y="346"/>
                    <a:pt x="595" y="198"/>
                  </a:cubicBezTo>
                  <a:cubicBezTo>
                    <a:pt x="555" y="78"/>
                    <a:pt x="446" y="1"/>
                    <a:pt x="327" y="1"/>
                  </a:cubicBezTo>
                  <a:close/>
                  <a:moveTo>
                    <a:pt x="565" y="820"/>
                  </a:moveTo>
                  <a:cubicBezTo>
                    <a:pt x="541" y="820"/>
                    <a:pt x="518" y="823"/>
                    <a:pt x="494" y="829"/>
                  </a:cubicBezTo>
                  <a:cubicBezTo>
                    <a:pt x="346" y="870"/>
                    <a:pt x="251" y="1027"/>
                    <a:pt x="293" y="1180"/>
                  </a:cubicBezTo>
                  <a:cubicBezTo>
                    <a:pt x="327" y="1306"/>
                    <a:pt x="444" y="1389"/>
                    <a:pt x="572" y="1389"/>
                  </a:cubicBezTo>
                  <a:cubicBezTo>
                    <a:pt x="592" y="1389"/>
                    <a:pt x="620" y="1389"/>
                    <a:pt x="645" y="1384"/>
                  </a:cubicBezTo>
                  <a:cubicBezTo>
                    <a:pt x="795" y="1342"/>
                    <a:pt x="885" y="1180"/>
                    <a:pt x="843" y="1032"/>
                  </a:cubicBezTo>
                  <a:cubicBezTo>
                    <a:pt x="812" y="905"/>
                    <a:pt x="692" y="820"/>
                    <a:pt x="565" y="820"/>
                  </a:cubicBezTo>
                  <a:close/>
                  <a:moveTo>
                    <a:pt x="767" y="1654"/>
                  </a:moveTo>
                  <a:cubicBezTo>
                    <a:pt x="748" y="1654"/>
                    <a:pt x="728" y="1656"/>
                    <a:pt x="709" y="1660"/>
                  </a:cubicBezTo>
                  <a:cubicBezTo>
                    <a:pt x="555" y="1691"/>
                    <a:pt x="452" y="1844"/>
                    <a:pt x="486" y="1998"/>
                  </a:cubicBezTo>
                  <a:cubicBezTo>
                    <a:pt x="514" y="2134"/>
                    <a:pt x="631" y="2226"/>
                    <a:pt x="767" y="2226"/>
                  </a:cubicBezTo>
                  <a:cubicBezTo>
                    <a:pt x="784" y="2226"/>
                    <a:pt x="804" y="2224"/>
                    <a:pt x="823" y="2221"/>
                  </a:cubicBezTo>
                  <a:cubicBezTo>
                    <a:pt x="977" y="2190"/>
                    <a:pt x="1077" y="2037"/>
                    <a:pt x="1046" y="1883"/>
                  </a:cubicBezTo>
                  <a:cubicBezTo>
                    <a:pt x="1020" y="1749"/>
                    <a:pt x="899" y="1654"/>
                    <a:pt x="767" y="1654"/>
                  </a:cubicBezTo>
                  <a:close/>
                  <a:moveTo>
                    <a:pt x="918" y="2499"/>
                  </a:moveTo>
                  <a:cubicBezTo>
                    <a:pt x="903" y="2499"/>
                    <a:pt x="888" y="2500"/>
                    <a:pt x="873" y="2502"/>
                  </a:cubicBezTo>
                  <a:cubicBezTo>
                    <a:pt x="714" y="2525"/>
                    <a:pt x="603" y="2670"/>
                    <a:pt x="628" y="2826"/>
                  </a:cubicBezTo>
                  <a:cubicBezTo>
                    <a:pt x="650" y="2971"/>
                    <a:pt x="770" y="3069"/>
                    <a:pt x="915" y="3069"/>
                  </a:cubicBezTo>
                  <a:lnTo>
                    <a:pt x="952" y="3069"/>
                  </a:lnTo>
                  <a:cubicBezTo>
                    <a:pt x="1111" y="3047"/>
                    <a:pt x="1217" y="2901"/>
                    <a:pt x="1197" y="2742"/>
                  </a:cubicBezTo>
                  <a:cubicBezTo>
                    <a:pt x="1174" y="2601"/>
                    <a:pt x="1054" y="2499"/>
                    <a:pt x="918" y="2499"/>
                  </a:cubicBezTo>
                  <a:close/>
                  <a:moveTo>
                    <a:pt x="1010" y="3349"/>
                  </a:moveTo>
                  <a:cubicBezTo>
                    <a:pt x="1002" y="3349"/>
                    <a:pt x="994" y="3350"/>
                    <a:pt x="985" y="3351"/>
                  </a:cubicBezTo>
                  <a:cubicBezTo>
                    <a:pt x="826" y="3365"/>
                    <a:pt x="709" y="3504"/>
                    <a:pt x="723" y="3660"/>
                  </a:cubicBezTo>
                  <a:cubicBezTo>
                    <a:pt x="737" y="3811"/>
                    <a:pt x="862" y="3922"/>
                    <a:pt x="1007" y="3925"/>
                  </a:cubicBezTo>
                  <a:cubicBezTo>
                    <a:pt x="1016" y="3925"/>
                    <a:pt x="1027" y="3922"/>
                    <a:pt x="1033" y="3922"/>
                  </a:cubicBezTo>
                  <a:cubicBezTo>
                    <a:pt x="1189" y="3909"/>
                    <a:pt x="1309" y="3769"/>
                    <a:pt x="1295" y="3613"/>
                  </a:cubicBezTo>
                  <a:cubicBezTo>
                    <a:pt x="1282" y="3462"/>
                    <a:pt x="1156" y="3349"/>
                    <a:pt x="1010" y="3349"/>
                  </a:cubicBezTo>
                  <a:close/>
                  <a:moveTo>
                    <a:pt x="1052" y="4204"/>
                  </a:moveTo>
                  <a:cubicBezTo>
                    <a:pt x="1050" y="4204"/>
                    <a:pt x="1048" y="4204"/>
                    <a:pt x="1046" y="4204"/>
                  </a:cubicBezTo>
                  <a:cubicBezTo>
                    <a:pt x="890" y="4207"/>
                    <a:pt x="765" y="4341"/>
                    <a:pt x="767" y="4497"/>
                  </a:cubicBezTo>
                  <a:cubicBezTo>
                    <a:pt x="770" y="4653"/>
                    <a:pt x="896" y="4776"/>
                    <a:pt x="1055" y="4776"/>
                  </a:cubicBezTo>
                  <a:lnTo>
                    <a:pt x="1060" y="4776"/>
                  </a:lnTo>
                  <a:cubicBezTo>
                    <a:pt x="1217" y="4773"/>
                    <a:pt x="1342" y="4639"/>
                    <a:pt x="1339" y="4483"/>
                  </a:cubicBezTo>
                  <a:cubicBezTo>
                    <a:pt x="1337" y="4329"/>
                    <a:pt x="1206" y="4204"/>
                    <a:pt x="1052" y="4204"/>
                  </a:cubicBezTo>
                  <a:close/>
                  <a:moveTo>
                    <a:pt x="1047" y="5063"/>
                  </a:moveTo>
                  <a:cubicBezTo>
                    <a:pt x="890" y="5063"/>
                    <a:pt x="767" y="5184"/>
                    <a:pt x="762" y="5337"/>
                  </a:cubicBezTo>
                  <a:cubicBezTo>
                    <a:pt x="756" y="5496"/>
                    <a:pt x="879" y="5627"/>
                    <a:pt x="1035" y="5635"/>
                  </a:cubicBezTo>
                  <a:lnTo>
                    <a:pt x="1046" y="5635"/>
                  </a:lnTo>
                  <a:cubicBezTo>
                    <a:pt x="1197" y="5635"/>
                    <a:pt x="1325" y="5513"/>
                    <a:pt x="1334" y="5359"/>
                  </a:cubicBezTo>
                  <a:cubicBezTo>
                    <a:pt x="1337" y="5197"/>
                    <a:pt x="1214" y="5069"/>
                    <a:pt x="1058" y="5064"/>
                  </a:cubicBezTo>
                  <a:cubicBezTo>
                    <a:pt x="1054" y="5063"/>
                    <a:pt x="1051" y="5063"/>
                    <a:pt x="1047" y="5063"/>
                  </a:cubicBezTo>
                  <a:close/>
                  <a:moveTo>
                    <a:pt x="986" y="5918"/>
                  </a:moveTo>
                  <a:cubicBezTo>
                    <a:pt x="842" y="5918"/>
                    <a:pt x="719" y="6031"/>
                    <a:pt x="706" y="6179"/>
                  </a:cubicBezTo>
                  <a:lnTo>
                    <a:pt x="706" y="6174"/>
                  </a:lnTo>
                  <a:lnTo>
                    <a:pt x="706" y="6174"/>
                  </a:lnTo>
                  <a:cubicBezTo>
                    <a:pt x="687" y="6333"/>
                    <a:pt x="804" y="6475"/>
                    <a:pt x="960" y="6489"/>
                  </a:cubicBezTo>
                  <a:lnTo>
                    <a:pt x="988" y="6489"/>
                  </a:lnTo>
                  <a:cubicBezTo>
                    <a:pt x="1133" y="6489"/>
                    <a:pt x="1258" y="6380"/>
                    <a:pt x="1272" y="6230"/>
                  </a:cubicBezTo>
                  <a:cubicBezTo>
                    <a:pt x="1286" y="6073"/>
                    <a:pt x="1172" y="5934"/>
                    <a:pt x="1016" y="5920"/>
                  </a:cubicBezTo>
                  <a:cubicBezTo>
                    <a:pt x="1006" y="5919"/>
                    <a:pt x="996" y="5918"/>
                    <a:pt x="986" y="59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2"/>
            <p:cNvSpPr/>
            <p:nvPr/>
          </p:nvSpPr>
          <p:spPr>
            <a:xfrm>
              <a:off x="7331566" y="1667782"/>
              <a:ext cx="79841" cy="135175"/>
            </a:xfrm>
            <a:custGeom>
              <a:avLst/>
              <a:gdLst/>
              <a:ahLst/>
              <a:cxnLst/>
              <a:rect l="l" t="t" r="r" b="b"/>
              <a:pathLst>
                <a:path w="3020" h="5113" extrusionOk="0">
                  <a:moveTo>
                    <a:pt x="2695" y="1"/>
                  </a:moveTo>
                  <a:cubicBezTo>
                    <a:pt x="2607" y="1"/>
                    <a:pt x="2521" y="41"/>
                    <a:pt x="2464" y="116"/>
                  </a:cubicBezTo>
                  <a:cubicBezTo>
                    <a:pt x="2375" y="244"/>
                    <a:pt x="2400" y="423"/>
                    <a:pt x="2528" y="517"/>
                  </a:cubicBezTo>
                  <a:cubicBezTo>
                    <a:pt x="2581" y="554"/>
                    <a:pt x="2637" y="570"/>
                    <a:pt x="2698" y="573"/>
                  </a:cubicBezTo>
                  <a:cubicBezTo>
                    <a:pt x="2782" y="573"/>
                    <a:pt x="2874" y="531"/>
                    <a:pt x="2930" y="453"/>
                  </a:cubicBezTo>
                  <a:cubicBezTo>
                    <a:pt x="3019" y="328"/>
                    <a:pt x="2994" y="146"/>
                    <a:pt x="2866" y="57"/>
                  </a:cubicBezTo>
                  <a:cubicBezTo>
                    <a:pt x="2814" y="19"/>
                    <a:pt x="2754" y="1"/>
                    <a:pt x="2695" y="1"/>
                  </a:cubicBezTo>
                  <a:close/>
                  <a:moveTo>
                    <a:pt x="2207" y="707"/>
                  </a:moveTo>
                  <a:cubicBezTo>
                    <a:pt x="2113" y="707"/>
                    <a:pt x="2021" y="752"/>
                    <a:pt x="1965" y="835"/>
                  </a:cubicBezTo>
                  <a:cubicBezTo>
                    <a:pt x="1884" y="969"/>
                    <a:pt x="1917" y="1145"/>
                    <a:pt x="2051" y="1232"/>
                  </a:cubicBezTo>
                  <a:cubicBezTo>
                    <a:pt x="2098" y="1259"/>
                    <a:pt x="2154" y="1276"/>
                    <a:pt x="2207" y="1279"/>
                  </a:cubicBezTo>
                  <a:cubicBezTo>
                    <a:pt x="2297" y="1279"/>
                    <a:pt x="2389" y="1234"/>
                    <a:pt x="2444" y="1148"/>
                  </a:cubicBezTo>
                  <a:cubicBezTo>
                    <a:pt x="2531" y="1014"/>
                    <a:pt x="2497" y="841"/>
                    <a:pt x="2363" y="752"/>
                  </a:cubicBezTo>
                  <a:cubicBezTo>
                    <a:pt x="2315" y="721"/>
                    <a:pt x="2261" y="707"/>
                    <a:pt x="2207" y="707"/>
                  </a:cubicBezTo>
                  <a:close/>
                  <a:moveTo>
                    <a:pt x="1756" y="1433"/>
                  </a:moveTo>
                  <a:cubicBezTo>
                    <a:pt x="1656" y="1433"/>
                    <a:pt x="1560" y="1485"/>
                    <a:pt x="1507" y="1577"/>
                  </a:cubicBezTo>
                  <a:lnTo>
                    <a:pt x="1507" y="1572"/>
                  </a:lnTo>
                  <a:lnTo>
                    <a:pt x="1507" y="1572"/>
                  </a:lnTo>
                  <a:cubicBezTo>
                    <a:pt x="1426" y="1709"/>
                    <a:pt x="1471" y="1882"/>
                    <a:pt x="1607" y="1962"/>
                  </a:cubicBezTo>
                  <a:cubicBezTo>
                    <a:pt x="1648" y="1988"/>
                    <a:pt x="1696" y="2002"/>
                    <a:pt x="1740" y="2002"/>
                  </a:cubicBezTo>
                  <a:cubicBezTo>
                    <a:pt x="1745" y="2002"/>
                    <a:pt x="1749" y="2002"/>
                    <a:pt x="1753" y="2002"/>
                  </a:cubicBezTo>
                  <a:cubicBezTo>
                    <a:pt x="1847" y="2002"/>
                    <a:pt x="1945" y="1951"/>
                    <a:pt x="1998" y="1862"/>
                  </a:cubicBezTo>
                  <a:cubicBezTo>
                    <a:pt x="2079" y="1725"/>
                    <a:pt x="2032" y="1552"/>
                    <a:pt x="1898" y="1471"/>
                  </a:cubicBezTo>
                  <a:cubicBezTo>
                    <a:pt x="1853" y="1445"/>
                    <a:pt x="1804" y="1433"/>
                    <a:pt x="1756" y="1433"/>
                  </a:cubicBezTo>
                  <a:close/>
                  <a:moveTo>
                    <a:pt x="1339" y="2180"/>
                  </a:moveTo>
                  <a:cubicBezTo>
                    <a:pt x="1236" y="2180"/>
                    <a:pt x="1137" y="2236"/>
                    <a:pt x="1089" y="2334"/>
                  </a:cubicBezTo>
                  <a:cubicBezTo>
                    <a:pt x="1010" y="2473"/>
                    <a:pt x="1066" y="2646"/>
                    <a:pt x="1206" y="2721"/>
                  </a:cubicBezTo>
                  <a:cubicBezTo>
                    <a:pt x="1248" y="2744"/>
                    <a:pt x="1292" y="2752"/>
                    <a:pt x="1340" y="2752"/>
                  </a:cubicBezTo>
                  <a:cubicBezTo>
                    <a:pt x="1443" y="2752"/>
                    <a:pt x="1541" y="2699"/>
                    <a:pt x="1594" y="2601"/>
                  </a:cubicBezTo>
                  <a:cubicBezTo>
                    <a:pt x="1669" y="2462"/>
                    <a:pt x="1613" y="2283"/>
                    <a:pt x="1474" y="2214"/>
                  </a:cubicBezTo>
                  <a:cubicBezTo>
                    <a:pt x="1430" y="2191"/>
                    <a:pt x="1384" y="2180"/>
                    <a:pt x="1339" y="2180"/>
                  </a:cubicBezTo>
                  <a:close/>
                  <a:moveTo>
                    <a:pt x="961" y="2951"/>
                  </a:moveTo>
                  <a:cubicBezTo>
                    <a:pt x="854" y="2951"/>
                    <a:pt x="750" y="3014"/>
                    <a:pt x="701" y="3117"/>
                  </a:cubicBezTo>
                  <a:cubicBezTo>
                    <a:pt x="634" y="3260"/>
                    <a:pt x="698" y="3427"/>
                    <a:pt x="840" y="3494"/>
                  </a:cubicBezTo>
                  <a:cubicBezTo>
                    <a:pt x="879" y="3516"/>
                    <a:pt x="921" y="3525"/>
                    <a:pt x="957" y="3525"/>
                  </a:cubicBezTo>
                  <a:cubicBezTo>
                    <a:pt x="1069" y="3525"/>
                    <a:pt x="1172" y="3463"/>
                    <a:pt x="1220" y="3357"/>
                  </a:cubicBezTo>
                  <a:cubicBezTo>
                    <a:pt x="1287" y="3212"/>
                    <a:pt x="1222" y="3045"/>
                    <a:pt x="1080" y="2978"/>
                  </a:cubicBezTo>
                  <a:cubicBezTo>
                    <a:pt x="1042" y="2960"/>
                    <a:pt x="1001" y="2951"/>
                    <a:pt x="961" y="2951"/>
                  </a:cubicBezTo>
                  <a:close/>
                  <a:moveTo>
                    <a:pt x="625" y="3737"/>
                  </a:moveTo>
                  <a:cubicBezTo>
                    <a:pt x="509" y="3737"/>
                    <a:pt x="400" y="3804"/>
                    <a:pt x="358" y="3915"/>
                  </a:cubicBezTo>
                  <a:cubicBezTo>
                    <a:pt x="299" y="4063"/>
                    <a:pt x="369" y="4231"/>
                    <a:pt x="517" y="4289"/>
                  </a:cubicBezTo>
                  <a:cubicBezTo>
                    <a:pt x="541" y="4300"/>
                    <a:pt x="570" y="4308"/>
                    <a:pt x="599" y="4308"/>
                  </a:cubicBezTo>
                  <a:cubicBezTo>
                    <a:pt x="607" y="4308"/>
                    <a:pt x="615" y="4307"/>
                    <a:pt x="623" y="4306"/>
                  </a:cubicBezTo>
                  <a:cubicBezTo>
                    <a:pt x="740" y="4306"/>
                    <a:pt x="846" y="4236"/>
                    <a:pt x="888" y="4130"/>
                  </a:cubicBezTo>
                  <a:cubicBezTo>
                    <a:pt x="949" y="3982"/>
                    <a:pt x="879" y="3815"/>
                    <a:pt x="731" y="3756"/>
                  </a:cubicBezTo>
                  <a:cubicBezTo>
                    <a:pt x="696" y="3743"/>
                    <a:pt x="660" y="3737"/>
                    <a:pt x="625" y="3737"/>
                  </a:cubicBezTo>
                  <a:close/>
                  <a:moveTo>
                    <a:pt x="323" y="4542"/>
                  </a:moveTo>
                  <a:cubicBezTo>
                    <a:pt x="206" y="4542"/>
                    <a:pt x="94" y="4616"/>
                    <a:pt x="56" y="4736"/>
                  </a:cubicBezTo>
                  <a:lnTo>
                    <a:pt x="51" y="4736"/>
                  </a:lnTo>
                  <a:cubicBezTo>
                    <a:pt x="1" y="4886"/>
                    <a:pt x="79" y="5045"/>
                    <a:pt x="229" y="5098"/>
                  </a:cubicBezTo>
                  <a:cubicBezTo>
                    <a:pt x="260" y="5109"/>
                    <a:pt x="293" y="5112"/>
                    <a:pt x="324" y="5112"/>
                  </a:cubicBezTo>
                  <a:cubicBezTo>
                    <a:pt x="447" y="5112"/>
                    <a:pt x="553" y="5040"/>
                    <a:pt x="595" y="4920"/>
                  </a:cubicBezTo>
                  <a:cubicBezTo>
                    <a:pt x="645" y="4772"/>
                    <a:pt x="564" y="4610"/>
                    <a:pt x="413" y="4557"/>
                  </a:cubicBezTo>
                  <a:cubicBezTo>
                    <a:pt x="384" y="4547"/>
                    <a:pt x="353" y="4542"/>
                    <a:pt x="323" y="45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2"/>
            <p:cNvSpPr/>
            <p:nvPr/>
          </p:nvSpPr>
          <p:spPr>
            <a:xfrm>
              <a:off x="7640383" y="2327504"/>
              <a:ext cx="145618" cy="108341"/>
            </a:xfrm>
            <a:custGeom>
              <a:avLst/>
              <a:gdLst/>
              <a:ahLst/>
              <a:cxnLst/>
              <a:rect l="l" t="t" r="r" b="b"/>
              <a:pathLst>
                <a:path w="5508" h="4098" extrusionOk="0">
                  <a:moveTo>
                    <a:pt x="327" y="0"/>
                  </a:moveTo>
                  <a:cubicBezTo>
                    <a:pt x="238" y="0"/>
                    <a:pt x="150" y="41"/>
                    <a:pt x="95" y="119"/>
                  </a:cubicBezTo>
                  <a:cubicBezTo>
                    <a:pt x="0" y="247"/>
                    <a:pt x="28" y="426"/>
                    <a:pt x="157" y="518"/>
                  </a:cubicBezTo>
                  <a:cubicBezTo>
                    <a:pt x="207" y="554"/>
                    <a:pt x="265" y="574"/>
                    <a:pt x="330" y="574"/>
                  </a:cubicBezTo>
                  <a:cubicBezTo>
                    <a:pt x="416" y="574"/>
                    <a:pt x="503" y="529"/>
                    <a:pt x="558" y="454"/>
                  </a:cubicBezTo>
                  <a:cubicBezTo>
                    <a:pt x="650" y="325"/>
                    <a:pt x="623" y="147"/>
                    <a:pt x="491" y="52"/>
                  </a:cubicBezTo>
                  <a:cubicBezTo>
                    <a:pt x="442" y="17"/>
                    <a:pt x="384" y="0"/>
                    <a:pt x="327" y="0"/>
                  </a:cubicBezTo>
                  <a:close/>
                  <a:moveTo>
                    <a:pt x="1022" y="502"/>
                  </a:moveTo>
                  <a:cubicBezTo>
                    <a:pt x="933" y="502"/>
                    <a:pt x="844" y="543"/>
                    <a:pt x="790" y="621"/>
                  </a:cubicBezTo>
                  <a:cubicBezTo>
                    <a:pt x="695" y="747"/>
                    <a:pt x="723" y="928"/>
                    <a:pt x="851" y="1020"/>
                  </a:cubicBezTo>
                  <a:cubicBezTo>
                    <a:pt x="902" y="1056"/>
                    <a:pt x="960" y="1076"/>
                    <a:pt x="1019" y="1076"/>
                  </a:cubicBezTo>
                  <a:cubicBezTo>
                    <a:pt x="1105" y="1076"/>
                    <a:pt x="1197" y="1031"/>
                    <a:pt x="1253" y="956"/>
                  </a:cubicBezTo>
                  <a:cubicBezTo>
                    <a:pt x="1342" y="828"/>
                    <a:pt x="1314" y="649"/>
                    <a:pt x="1186" y="554"/>
                  </a:cubicBezTo>
                  <a:cubicBezTo>
                    <a:pt x="1137" y="519"/>
                    <a:pt x="1079" y="502"/>
                    <a:pt x="1022" y="502"/>
                  </a:cubicBezTo>
                  <a:close/>
                  <a:moveTo>
                    <a:pt x="1711" y="1008"/>
                  </a:moveTo>
                  <a:cubicBezTo>
                    <a:pt x="1623" y="1008"/>
                    <a:pt x="1537" y="1049"/>
                    <a:pt x="1482" y="1126"/>
                  </a:cubicBezTo>
                  <a:cubicBezTo>
                    <a:pt x="1390" y="1252"/>
                    <a:pt x="1418" y="1433"/>
                    <a:pt x="1546" y="1525"/>
                  </a:cubicBezTo>
                  <a:cubicBezTo>
                    <a:pt x="1593" y="1558"/>
                    <a:pt x="1655" y="1578"/>
                    <a:pt x="1713" y="1581"/>
                  </a:cubicBezTo>
                  <a:cubicBezTo>
                    <a:pt x="1800" y="1581"/>
                    <a:pt x="1892" y="1539"/>
                    <a:pt x="1948" y="1461"/>
                  </a:cubicBezTo>
                  <a:cubicBezTo>
                    <a:pt x="2037" y="1333"/>
                    <a:pt x="2009" y="1154"/>
                    <a:pt x="1881" y="1062"/>
                  </a:cubicBezTo>
                  <a:lnTo>
                    <a:pt x="1881" y="1065"/>
                  </a:lnTo>
                  <a:cubicBezTo>
                    <a:pt x="1829" y="1027"/>
                    <a:pt x="1770" y="1008"/>
                    <a:pt x="1711" y="1008"/>
                  </a:cubicBezTo>
                  <a:close/>
                  <a:moveTo>
                    <a:pt x="2404" y="1511"/>
                  </a:moveTo>
                  <a:cubicBezTo>
                    <a:pt x="2316" y="1511"/>
                    <a:pt x="2230" y="1551"/>
                    <a:pt x="2174" y="1628"/>
                  </a:cubicBezTo>
                  <a:cubicBezTo>
                    <a:pt x="2082" y="1759"/>
                    <a:pt x="2109" y="1935"/>
                    <a:pt x="2241" y="2030"/>
                  </a:cubicBezTo>
                  <a:cubicBezTo>
                    <a:pt x="2288" y="2061"/>
                    <a:pt x="2347" y="2083"/>
                    <a:pt x="2408" y="2083"/>
                  </a:cubicBezTo>
                  <a:cubicBezTo>
                    <a:pt x="2494" y="2083"/>
                    <a:pt x="2581" y="2041"/>
                    <a:pt x="2637" y="1963"/>
                  </a:cubicBezTo>
                  <a:cubicBezTo>
                    <a:pt x="2732" y="1837"/>
                    <a:pt x="2704" y="1656"/>
                    <a:pt x="2575" y="1567"/>
                  </a:cubicBezTo>
                  <a:cubicBezTo>
                    <a:pt x="2523" y="1529"/>
                    <a:pt x="2463" y="1511"/>
                    <a:pt x="2404" y="1511"/>
                  </a:cubicBezTo>
                  <a:close/>
                  <a:moveTo>
                    <a:pt x="3097" y="2013"/>
                  </a:moveTo>
                  <a:cubicBezTo>
                    <a:pt x="3010" y="2013"/>
                    <a:pt x="2923" y="2054"/>
                    <a:pt x="2868" y="2130"/>
                  </a:cubicBezTo>
                  <a:cubicBezTo>
                    <a:pt x="2776" y="2262"/>
                    <a:pt x="2804" y="2437"/>
                    <a:pt x="2932" y="2532"/>
                  </a:cubicBezTo>
                  <a:cubicBezTo>
                    <a:pt x="2983" y="2568"/>
                    <a:pt x="3041" y="2585"/>
                    <a:pt x="3100" y="2585"/>
                  </a:cubicBezTo>
                  <a:cubicBezTo>
                    <a:pt x="3189" y="2585"/>
                    <a:pt x="3276" y="2543"/>
                    <a:pt x="3331" y="2465"/>
                  </a:cubicBezTo>
                  <a:cubicBezTo>
                    <a:pt x="3421" y="2340"/>
                    <a:pt x="3393" y="2158"/>
                    <a:pt x="3267" y="2069"/>
                  </a:cubicBezTo>
                  <a:cubicBezTo>
                    <a:pt x="3216" y="2031"/>
                    <a:pt x="3156" y="2013"/>
                    <a:pt x="3097" y="2013"/>
                  </a:cubicBezTo>
                  <a:close/>
                  <a:moveTo>
                    <a:pt x="3794" y="2515"/>
                  </a:moveTo>
                  <a:cubicBezTo>
                    <a:pt x="3706" y="2515"/>
                    <a:pt x="3619" y="2556"/>
                    <a:pt x="3566" y="2633"/>
                  </a:cubicBezTo>
                  <a:cubicBezTo>
                    <a:pt x="3474" y="2764"/>
                    <a:pt x="3502" y="2939"/>
                    <a:pt x="3627" y="3034"/>
                  </a:cubicBezTo>
                  <a:cubicBezTo>
                    <a:pt x="3677" y="3073"/>
                    <a:pt x="3736" y="3090"/>
                    <a:pt x="3797" y="3090"/>
                  </a:cubicBezTo>
                  <a:cubicBezTo>
                    <a:pt x="3887" y="3090"/>
                    <a:pt x="3973" y="3045"/>
                    <a:pt x="4029" y="2973"/>
                  </a:cubicBezTo>
                  <a:cubicBezTo>
                    <a:pt x="4118" y="2842"/>
                    <a:pt x="4090" y="2660"/>
                    <a:pt x="3965" y="2571"/>
                  </a:cubicBezTo>
                  <a:cubicBezTo>
                    <a:pt x="3913" y="2533"/>
                    <a:pt x="3853" y="2515"/>
                    <a:pt x="3794" y="2515"/>
                  </a:cubicBezTo>
                  <a:close/>
                  <a:moveTo>
                    <a:pt x="4489" y="3017"/>
                  </a:moveTo>
                  <a:cubicBezTo>
                    <a:pt x="4400" y="3017"/>
                    <a:pt x="4313" y="3058"/>
                    <a:pt x="4258" y="3135"/>
                  </a:cubicBezTo>
                  <a:cubicBezTo>
                    <a:pt x="4166" y="3266"/>
                    <a:pt x="4193" y="3442"/>
                    <a:pt x="4322" y="3536"/>
                  </a:cubicBezTo>
                  <a:cubicBezTo>
                    <a:pt x="4366" y="3573"/>
                    <a:pt x="4422" y="3590"/>
                    <a:pt x="4479" y="3590"/>
                  </a:cubicBezTo>
                  <a:cubicBezTo>
                    <a:pt x="4483" y="3590"/>
                    <a:pt x="4488" y="3590"/>
                    <a:pt x="4492" y="3589"/>
                  </a:cubicBezTo>
                  <a:cubicBezTo>
                    <a:pt x="4578" y="3589"/>
                    <a:pt x="4668" y="3550"/>
                    <a:pt x="4724" y="3469"/>
                  </a:cubicBezTo>
                  <a:cubicBezTo>
                    <a:pt x="4813" y="3344"/>
                    <a:pt x="4785" y="3163"/>
                    <a:pt x="4659" y="3073"/>
                  </a:cubicBezTo>
                  <a:cubicBezTo>
                    <a:pt x="4608" y="3035"/>
                    <a:pt x="4548" y="3017"/>
                    <a:pt x="4489" y="3017"/>
                  </a:cubicBezTo>
                  <a:close/>
                  <a:moveTo>
                    <a:pt x="5184" y="3522"/>
                  </a:moveTo>
                  <a:cubicBezTo>
                    <a:pt x="5095" y="3522"/>
                    <a:pt x="5008" y="3564"/>
                    <a:pt x="4952" y="3642"/>
                  </a:cubicBezTo>
                  <a:cubicBezTo>
                    <a:pt x="4857" y="3771"/>
                    <a:pt x="4885" y="3949"/>
                    <a:pt x="5016" y="4041"/>
                  </a:cubicBezTo>
                  <a:cubicBezTo>
                    <a:pt x="5067" y="4078"/>
                    <a:pt x="5122" y="4094"/>
                    <a:pt x="5187" y="4097"/>
                  </a:cubicBezTo>
                  <a:cubicBezTo>
                    <a:pt x="5273" y="4097"/>
                    <a:pt x="5360" y="4055"/>
                    <a:pt x="5415" y="3980"/>
                  </a:cubicBezTo>
                  <a:cubicBezTo>
                    <a:pt x="5507" y="3852"/>
                    <a:pt x="5480" y="3670"/>
                    <a:pt x="5354" y="3578"/>
                  </a:cubicBezTo>
                  <a:cubicBezTo>
                    <a:pt x="5303" y="3540"/>
                    <a:pt x="5243" y="3522"/>
                    <a:pt x="5184" y="35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2"/>
            <p:cNvSpPr/>
            <p:nvPr/>
          </p:nvSpPr>
          <p:spPr>
            <a:xfrm>
              <a:off x="7655505" y="2411231"/>
              <a:ext cx="45023" cy="50707"/>
            </a:xfrm>
            <a:custGeom>
              <a:avLst/>
              <a:gdLst/>
              <a:ahLst/>
              <a:cxnLst/>
              <a:rect l="l" t="t" r="r" b="b"/>
              <a:pathLst>
                <a:path w="1703" h="1918" extrusionOk="0">
                  <a:moveTo>
                    <a:pt x="321" y="0"/>
                  </a:moveTo>
                  <a:cubicBezTo>
                    <a:pt x="258" y="0"/>
                    <a:pt x="196" y="20"/>
                    <a:pt x="143" y="63"/>
                  </a:cubicBezTo>
                  <a:cubicBezTo>
                    <a:pt x="23" y="160"/>
                    <a:pt x="0" y="339"/>
                    <a:pt x="98" y="464"/>
                  </a:cubicBezTo>
                  <a:cubicBezTo>
                    <a:pt x="154" y="534"/>
                    <a:pt x="237" y="573"/>
                    <a:pt x="318" y="573"/>
                  </a:cubicBezTo>
                  <a:cubicBezTo>
                    <a:pt x="380" y="573"/>
                    <a:pt x="444" y="551"/>
                    <a:pt x="497" y="512"/>
                  </a:cubicBezTo>
                  <a:cubicBezTo>
                    <a:pt x="622" y="414"/>
                    <a:pt x="642" y="233"/>
                    <a:pt x="544" y="107"/>
                  </a:cubicBezTo>
                  <a:cubicBezTo>
                    <a:pt x="489" y="38"/>
                    <a:pt x="406" y="0"/>
                    <a:pt x="321" y="0"/>
                  </a:cubicBezTo>
                  <a:close/>
                  <a:moveTo>
                    <a:pt x="849" y="672"/>
                  </a:moveTo>
                  <a:cubicBezTo>
                    <a:pt x="788" y="672"/>
                    <a:pt x="728" y="692"/>
                    <a:pt x="678" y="732"/>
                  </a:cubicBezTo>
                  <a:cubicBezTo>
                    <a:pt x="553" y="830"/>
                    <a:pt x="530" y="1011"/>
                    <a:pt x="628" y="1137"/>
                  </a:cubicBezTo>
                  <a:cubicBezTo>
                    <a:pt x="684" y="1206"/>
                    <a:pt x="767" y="1245"/>
                    <a:pt x="854" y="1245"/>
                  </a:cubicBezTo>
                  <a:cubicBezTo>
                    <a:pt x="918" y="1245"/>
                    <a:pt x="977" y="1229"/>
                    <a:pt x="1033" y="1187"/>
                  </a:cubicBezTo>
                  <a:cubicBezTo>
                    <a:pt x="1155" y="1084"/>
                    <a:pt x="1175" y="902"/>
                    <a:pt x="1077" y="782"/>
                  </a:cubicBezTo>
                  <a:cubicBezTo>
                    <a:pt x="1020" y="711"/>
                    <a:pt x="934" y="672"/>
                    <a:pt x="849" y="672"/>
                  </a:cubicBezTo>
                  <a:close/>
                  <a:moveTo>
                    <a:pt x="1382" y="1348"/>
                  </a:moveTo>
                  <a:cubicBezTo>
                    <a:pt x="1320" y="1348"/>
                    <a:pt x="1256" y="1369"/>
                    <a:pt x="1203" y="1410"/>
                  </a:cubicBezTo>
                  <a:cubicBezTo>
                    <a:pt x="1083" y="1508"/>
                    <a:pt x="1058" y="1689"/>
                    <a:pt x="1158" y="1809"/>
                  </a:cubicBezTo>
                  <a:cubicBezTo>
                    <a:pt x="1214" y="1879"/>
                    <a:pt x="1298" y="1918"/>
                    <a:pt x="1378" y="1918"/>
                  </a:cubicBezTo>
                  <a:cubicBezTo>
                    <a:pt x="1440" y="1918"/>
                    <a:pt x="1504" y="1901"/>
                    <a:pt x="1557" y="1859"/>
                  </a:cubicBezTo>
                  <a:cubicBezTo>
                    <a:pt x="1677" y="1762"/>
                    <a:pt x="1702" y="1580"/>
                    <a:pt x="1604" y="1457"/>
                  </a:cubicBezTo>
                  <a:cubicBezTo>
                    <a:pt x="1550" y="1385"/>
                    <a:pt x="1467" y="1348"/>
                    <a:pt x="1382" y="13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2"/>
            <p:cNvSpPr/>
            <p:nvPr/>
          </p:nvSpPr>
          <p:spPr>
            <a:xfrm>
              <a:off x="7616219" y="2607213"/>
              <a:ext cx="195426" cy="242379"/>
            </a:xfrm>
            <a:custGeom>
              <a:avLst/>
              <a:gdLst/>
              <a:ahLst/>
              <a:cxnLst/>
              <a:rect l="l" t="t" r="r" b="b"/>
              <a:pathLst>
                <a:path w="7392" h="9168" extrusionOk="0">
                  <a:moveTo>
                    <a:pt x="3170" y="573"/>
                  </a:moveTo>
                  <a:cubicBezTo>
                    <a:pt x="3192" y="573"/>
                    <a:pt x="3212" y="573"/>
                    <a:pt x="3234" y="575"/>
                  </a:cubicBezTo>
                  <a:cubicBezTo>
                    <a:pt x="3513" y="626"/>
                    <a:pt x="3683" y="991"/>
                    <a:pt x="3658" y="1292"/>
                  </a:cubicBezTo>
                  <a:cubicBezTo>
                    <a:pt x="3628" y="1674"/>
                    <a:pt x="3388" y="2043"/>
                    <a:pt x="3173" y="2372"/>
                  </a:cubicBezTo>
                  <a:cubicBezTo>
                    <a:pt x="3095" y="2497"/>
                    <a:pt x="3123" y="2665"/>
                    <a:pt x="3243" y="2757"/>
                  </a:cubicBezTo>
                  <a:cubicBezTo>
                    <a:pt x="3293" y="2793"/>
                    <a:pt x="3353" y="2811"/>
                    <a:pt x="3412" y="2811"/>
                  </a:cubicBezTo>
                  <a:cubicBezTo>
                    <a:pt x="3493" y="2811"/>
                    <a:pt x="3574" y="2777"/>
                    <a:pt x="3630" y="2710"/>
                  </a:cubicBezTo>
                  <a:cubicBezTo>
                    <a:pt x="4339" y="1881"/>
                    <a:pt x="5355" y="1306"/>
                    <a:pt x="6429" y="1119"/>
                  </a:cubicBezTo>
                  <a:cubicBezTo>
                    <a:pt x="6694" y="1315"/>
                    <a:pt x="6758" y="1758"/>
                    <a:pt x="6643" y="2090"/>
                  </a:cubicBezTo>
                  <a:cubicBezTo>
                    <a:pt x="6496" y="2525"/>
                    <a:pt x="6116" y="2885"/>
                    <a:pt x="5781" y="3203"/>
                  </a:cubicBezTo>
                  <a:cubicBezTo>
                    <a:pt x="4718" y="4216"/>
                    <a:pt x="3628" y="5254"/>
                    <a:pt x="2431" y="6133"/>
                  </a:cubicBezTo>
                  <a:cubicBezTo>
                    <a:pt x="1965" y="4634"/>
                    <a:pt x="1926" y="2997"/>
                    <a:pt x="2381" y="1510"/>
                  </a:cubicBezTo>
                  <a:cubicBezTo>
                    <a:pt x="2520" y="1047"/>
                    <a:pt x="2821" y="573"/>
                    <a:pt x="3170" y="573"/>
                  </a:cubicBezTo>
                  <a:close/>
                  <a:moveTo>
                    <a:pt x="3158" y="1"/>
                  </a:moveTo>
                  <a:cubicBezTo>
                    <a:pt x="2479" y="1"/>
                    <a:pt x="2022" y="704"/>
                    <a:pt x="1828" y="1343"/>
                  </a:cubicBezTo>
                  <a:cubicBezTo>
                    <a:pt x="1315" y="3025"/>
                    <a:pt x="1368" y="4838"/>
                    <a:pt x="1929" y="6484"/>
                  </a:cubicBezTo>
                  <a:cubicBezTo>
                    <a:pt x="1382" y="6855"/>
                    <a:pt x="807" y="7195"/>
                    <a:pt x="205" y="7477"/>
                  </a:cubicBezTo>
                  <a:cubicBezTo>
                    <a:pt x="59" y="7544"/>
                    <a:pt x="1" y="7714"/>
                    <a:pt x="68" y="7857"/>
                  </a:cubicBezTo>
                  <a:cubicBezTo>
                    <a:pt x="116" y="7960"/>
                    <a:pt x="219" y="8020"/>
                    <a:pt x="326" y="8020"/>
                  </a:cubicBezTo>
                  <a:cubicBezTo>
                    <a:pt x="367" y="8020"/>
                    <a:pt x="408" y="8012"/>
                    <a:pt x="447" y="7993"/>
                  </a:cubicBezTo>
                  <a:cubicBezTo>
                    <a:pt x="1041" y="7714"/>
                    <a:pt x="1605" y="7391"/>
                    <a:pt x="2143" y="7031"/>
                  </a:cubicBezTo>
                  <a:cubicBezTo>
                    <a:pt x="2453" y="7759"/>
                    <a:pt x="2860" y="8448"/>
                    <a:pt x="3371" y="9065"/>
                  </a:cubicBezTo>
                  <a:cubicBezTo>
                    <a:pt x="3427" y="9134"/>
                    <a:pt x="3505" y="9168"/>
                    <a:pt x="3589" y="9168"/>
                  </a:cubicBezTo>
                  <a:cubicBezTo>
                    <a:pt x="3656" y="9168"/>
                    <a:pt x="3720" y="9148"/>
                    <a:pt x="3770" y="9106"/>
                  </a:cubicBezTo>
                  <a:cubicBezTo>
                    <a:pt x="3893" y="9009"/>
                    <a:pt x="3909" y="8827"/>
                    <a:pt x="3809" y="8705"/>
                  </a:cubicBezTo>
                  <a:cubicBezTo>
                    <a:pt x="3315" y="8105"/>
                    <a:pt x="2919" y="7424"/>
                    <a:pt x="2632" y="6696"/>
                  </a:cubicBezTo>
                  <a:cubicBezTo>
                    <a:pt x="3907" y="5778"/>
                    <a:pt x="5053" y="4687"/>
                    <a:pt x="6177" y="3619"/>
                  </a:cubicBezTo>
                  <a:cubicBezTo>
                    <a:pt x="6540" y="3276"/>
                    <a:pt x="6989" y="2846"/>
                    <a:pt x="7185" y="2277"/>
                  </a:cubicBezTo>
                  <a:cubicBezTo>
                    <a:pt x="7391" y="1680"/>
                    <a:pt x="7235" y="879"/>
                    <a:pt x="6613" y="570"/>
                  </a:cubicBezTo>
                  <a:cubicBezTo>
                    <a:pt x="6573" y="549"/>
                    <a:pt x="6529" y="539"/>
                    <a:pt x="6486" y="539"/>
                  </a:cubicBezTo>
                  <a:cubicBezTo>
                    <a:pt x="6471" y="539"/>
                    <a:pt x="6457" y="540"/>
                    <a:pt x="6443" y="542"/>
                  </a:cubicBezTo>
                  <a:cubicBezTo>
                    <a:pt x="5650" y="659"/>
                    <a:pt x="4880" y="969"/>
                    <a:pt x="4216" y="1426"/>
                  </a:cubicBezTo>
                  <a:cubicBezTo>
                    <a:pt x="4222" y="1396"/>
                    <a:pt x="4225" y="1368"/>
                    <a:pt x="4227" y="1340"/>
                  </a:cubicBezTo>
                  <a:cubicBezTo>
                    <a:pt x="4272" y="782"/>
                    <a:pt x="3937" y="115"/>
                    <a:pt x="3324" y="15"/>
                  </a:cubicBezTo>
                  <a:cubicBezTo>
                    <a:pt x="3267" y="5"/>
                    <a:pt x="3212" y="1"/>
                    <a:pt x="31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2"/>
            <p:cNvSpPr/>
            <p:nvPr/>
          </p:nvSpPr>
          <p:spPr>
            <a:xfrm>
              <a:off x="6811541" y="2562613"/>
              <a:ext cx="190905" cy="278889"/>
            </a:xfrm>
            <a:custGeom>
              <a:avLst/>
              <a:gdLst/>
              <a:ahLst/>
              <a:cxnLst/>
              <a:rect l="l" t="t" r="r" b="b"/>
              <a:pathLst>
                <a:path w="7221" h="10549" extrusionOk="0">
                  <a:moveTo>
                    <a:pt x="2272" y="569"/>
                  </a:moveTo>
                  <a:cubicBezTo>
                    <a:pt x="2358" y="569"/>
                    <a:pt x="2445" y="580"/>
                    <a:pt x="2540" y="602"/>
                  </a:cubicBezTo>
                  <a:cubicBezTo>
                    <a:pt x="2961" y="714"/>
                    <a:pt x="3326" y="1102"/>
                    <a:pt x="3491" y="1607"/>
                  </a:cubicBezTo>
                  <a:cubicBezTo>
                    <a:pt x="3630" y="2031"/>
                    <a:pt x="3650" y="2527"/>
                    <a:pt x="3547" y="3189"/>
                  </a:cubicBezTo>
                  <a:cubicBezTo>
                    <a:pt x="3530" y="3306"/>
                    <a:pt x="3589" y="3420"/>
                    <a:pt x="3695" y="3481"/>
                  </a:cubicBezTo>
                  <a:cubicBezTo>
                    <a:pt x="3736" y="3504"/>
                    <a:pt x="3782" y="3515"/>
                    <a:pt x="3829" y="3515"/>
                  </a:cubicBezTo>
                  <a:cubicBezTo>
                    <a:pt x="3897" y="3515"/>
                    <a:pt x="3965" y="3491"/>
                    <a:pt x="4018" y="3442"/>
                  </a:cubicBezTo>
                  <a:cubicBezTo>
                    <a:pt x="4334" y="3166"/>
                    <a:pt x="4406" y="2770"/>
                    <a:pt x="4467" y="2421"/>
                  </a:cubicBezTo>
                  <a:cubicBezTo>
                    <a:pt x="4490" y="2313"/>
                    <a:pt x="4506" y="2204"/>
                    <a:pt x="4534" y="2103"/>
                  </a:cubicBezTo>
                  <a:cubicBezTo>
                    <a:pt x="4587" y="1908"/>
                    <a:pt x="4746" y="1704"/>
                    <a:pt x="4897" y="1649"/>
                  </a:cubicBezTo>
                  <a:cubicBezTo>
                    <a:pt x="4922" y="1639"/>
                    <a:pt x="4942" y="1635"/>
                    <a:pt x="4959" y="1635"/>
                  </a:cubicBezTo>
                  <a:cubicBezTo>
                    <a:pt x="4986" y="1635"/>
                    <a:pt x="5005" y="1645"/>
                    <a:pt x="5023" y="1657"/>
                  </a:cubicBezTo>
                  <a:cubicBezTo>
                    <a:pt x="5106" y="1713"/>
                    <a:pt x="5145" y="1880"/>
                    <a:pt x="5170" y="2017"/>
                  </a:cubicBezTo>
                  <a:cubicBezTo>
                    <a:pt x="5410" y="3392"/>
                    <a:pt x="4336" y="5769"/>
                    <a:pt x="3123" y="7655"/>
                  </a:cubicBezTo>
                  <a:cubicBezTo>
                    <a:pt x="2364" y="6782"/>
                    <a:pt x="1736" y="5716"/>
                    <a:pt x="1203" y="4397"/>
                  </a:cubicBezTo>
                  <a:cubicBezTo>
                    <a:pt x="908" y="3660"/>
                    <a:pt x="595" y="2709"/>
                    <a:pt x="816" y="1844"/>
                  </a:cubicBezTo>
                  <a:cubicBezTo>
                    <a:pt x="933" y="1400"/>
                    <a:pt x="1251" y="979"/>
                    <a:pt x="1644" y="750"/>
                  </a:cubicBezTo>
                  <a:cubicBezTo>
                    <a:pt x="1800" y="658"/>
                    <a:pt x="2018" y="569"/>
                    <a:pt x="2272" y="569"/>
                  </a:cubicBezTo>
                  <a:close/>
                  <a:moveTo>
                    <a:pt x="2272" y="0"/>
                  </a:moveTo>
                  <a:cubicBezTo>
                    <a:pt x="1964" y="0"/>
                    <a:pt x="1649" y="88"/>
                    <a:pt x="1354" y="259"/>
                  </a:cubicBezTo>
                  <a:cubicBezTo>
                    <a:pt x="824" y="569"/>
                    <a:pt x="417" y="1110"/>
                    <a:pt x="263" y="1704"/>
                  </a:cubicBezTo>
                  <a:cubicBezTo>
                    <a:pt x="1" y="2731"/>
                    <a:pt x="344" y="3797"/>
                    <a:pt x="673" y="4614"/>
                  </a:cubicBezTo>
                  <a:cubicBezTo>
                    <a:pt x="1256" y="6051"/>
                    <a:pt x="1951" y="7209"/>
                    <a:pt x="2794" y="8149"/>
                  </a:cubicBezTo>
                  <a:cubicBezTo>
                    <a:pt x="2236" y="8958"/>
                    <a:pt x="1675" y="9638"/>
                    <a:pt x="1215" y="10051"/>
                  </a:cubicBezTo>
                  <a:cubicBezTo>
                    <a:pt x="1100" y="10155"/>
                    <a:pt x="1089" y="10336"/>
                    <a:pt x="1195" y="10456"/>
                  </a:cubicBezTo>
                  <a:cubicBezTo>
                    <a:pt x="1252" y="10517"/>
                    <a:pt x="1329" y="10549"/>
                    <a:pt x="1407" y="10549"/>
                  </a:cubicBezTo>
                  <a:cubicBezTo>
                    <a:pt x="1475" y="10549"/>
                    <a:pt x="1544" y="10525"/>
                    <a:pt x="1600" y="10475"/>
                  </a:cubicBezTo>
                  <a:cubicBezTo>
                    <a:pt x="2068" y="10054"/>
                    <a:pt x="2637" y="9382"/>
                    <a:pt x="3204" y="8576"/>
                  </a:cubicBezTo>
                  <a:cubicBezTo>
                    <a:pt x="4269" y="9613"/>
                    <a:pt x="5555" y="10308"/>
                    <a:pt x="6861" y="10545"/>
                  </a:cubicBezTo>
                  <a:cubicBezTo>
                    <a:pt x="6878" y="10548"/>
                    <a:pt x="6895" y="10548"/>
                    <a:pt x="6914" y="10548"/>
                  </a:cubicBezTo>
                  <a:cubicBezTo>
                    <a:pt x="7048" y="10548"/>
                    <a:pt x="7168" y="10450"/>
                    <a:pt x="7193" y="10311"/>
                  </a:cubicBezTo>
                  <a:cubicBezTo>
                    <a:pt x="7221" y="10157"/>
                    <a:pt x="7118" y="10010"/>
                    <a:pt x="6961" y="9982"/>
                  </a:cubicBezTo>
                  <a:cubicBezTo>
                    <a:pt x="5742" y="9758"/>
                    <a:pt x="4529" y="9089"/>
                    <a:pt x="3527" y="8090"/>
                  </a:cubicBezTo>
                  <a:cubicBezTo>
                    <a:pt x="4836" y="6098"/>
                    <a:pt x="6010" y="3523"/>
                    <a:pt x="5728" y="1919"/>
                  </a:cubicBezTo>
                  <a:cubicBezTo>
                    <a:pt x="5681" y="1654"/>
                    <a:pt x="5597" y="1356"/>
                    <a:pt x="5338" y="1183"/>
                  </a:cubicBezTo>
                  <a:cubicBezTo>
                    <a:pt x="5221" y="1106"/>
                    <a:pt x="5089" y="1067"/>
                    <a:pt x="4952" y="1067"/>
                  </a:cubicBezTo>
                  <a:cubicBezTo>
                    <a:pt x="4865" y="1067"/>
                    <a:pt x="4776" y="1083"/>
                    <a:pt x="4688" y="1116"/>
                  </a:cubicBezTo>
                  <a:cubicBezTo>
                    <a:pt x="4453" y="1202"/>
                    <a:pt x="4236" y="1411"/>
                    <a:pt x="4096" y="1663"/>
                  </a:cubicBezTo>
                  <a:cubicBezTo>
                    <a:pt x="4074" y="1587"/>
                    <a:pt x="4055" y="1506"/>
                    <a:pt x="4029" y="1431"/>
                  </a:cubicBezTo>
                  <a:cubicBezTo>
                    <a:pt x="3806" y="742"/>
                    <a:pt x="3287" y="212"/>
                    <a:pt x="2679" y="53"/>
                  </a:cubicBezTo>
                  <a:cubicBezTo>
                    <a:pt x="2546" y="17"/>
                    <a:pt x="2410" y="0"/>
                    <a:pt x="22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" name="Google Shape;118;p22"/>
          <p:cNvGrpSpPr/>
          <p:nvPr/>
        </p:nvGrpSpPr>
        <p:grpSpPr>
          <a:xfrm rot="-800558">
            <a:off x="623023" y="793637"/>
            <a:ext cx="1848427" cy="2262299"/>
            <a:chOff x="7030781" y="5476882"/>
            <a:chExt cx="817181" cy="1021631"/>
          </a:xfrm>
        </p:grpSpPr>
        <p:sp>
          <p:nvSpPr>
            <p:cNvPr id="119" name="Google Shape;119;p22"/>
            <p:cNvSpPr/>
            <p:nvPr/>
          </p:nvSpPr>
          <p:spPr>
            <a:xfrm>
              <a:off x="7294415" y="6041884"/>
              <a:ext cx="342303" cy="96084"/>
            </a:xfrm>
            <a:custGeom>
              <a:avLst/>
              <a:gdLst/>
              <a:ahLst/>
              <a:cxnLst/>
              <a:rect l="l" t="t" r="r" b="b"/>
              <a:pathLst>
                <a:path w="18283" h="5132" extrusionOk="0">
                  <a:moveTo>
                    <a:pt x="9935" y="0"/>
                  </a:moveTo>
                  <a:cubicBezTo>
                    <a:pt x="9325" y="0"/>
                    <a:pt x="8677" y="17"/>
                    <a:pt x="7991" y="55"/>
                  </a:cubicBezTo>
                  <a:cubicBezTo>
                    <a:pt x="626" y="453"/>
                    <a:pt x="1" y="1904"/>
                    <a:pt x="1" y="1904"/>
                  </a:cubicBezTo>
                  <a:lnTo>
                    <a:pt x="3427" y="4674"/>
                  </a:lnTo>
                  <a:lnTo>
                    <a:pt x="7542" y="5132"/>
                  </a:lnTo>
                  <a:lnTo>
                    <a:pt x="13476" y="4845"/>
                  </a:lnTo>
                  <a:lnTo>
                    <a:pt x="18282" y="1608"/>
                  </a:lnTo>
                  <a:cubicBezTo>
                    <a:pt x="18282" y="1608"/>
                    <a:pt x="15878" y="0"/>
                    <a:pt x="9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2"/>
            <p:cNvSpPr/>
            <p:nvPr/>
          </p:nvSpPr>
          <p:spPr>
            <a:xfrm>
              <a:off x="7413191" y="6041959"/>
              <a:ext cx="223528" cy="96009"/>
            </a:xfrm>
            <a:custGeom>
              <a:avLst/>
              <a:gdLst/>
              <a:ahLst/>
              <a:cxnLst/>
              <a:rect l="l" t="t" r="r" b="b"/>
              <a:pathLst>
                <a:path w="11939" h="5128" extrusionOk="0">
                  <a:moveTo>
                    <a:pt x="3589" y="1"/>
                  </a:moveTo>
                  <a:cubicBezTo>
                    <a:pt x="3089" y="1"/>
                    <a:pt x="2563" y="12"/>
                    <a:pt x="2012" y="37"/>
                  </a:cubicBezTo>
                  <a:cubicBezTo>
                    <a:pt x="3184" y="868"/>
                    <a:pt x="5385" y="1231"/>
                    <a:pt x="6289" y="1537"/>
                  </a:cubicBezTo>
                  <a:cubicBezTo>
                    <a:pt x="6763" y="1702"/>
                    <a:pt x="7321" y="1962"/>
                    <a:pt x="7369" y="2464"/>
                  </a:cubicBezTo>
                  <a:cubicBezTo>
                    <a:pt x="7430" y="3091"/>
                    <a:pt x="6666" y="3429"/>
                    <a:pt x="6055" y="3571"/>
                  </a:cubicBezTo>
                  <a:cubicBezTo>
                    <a:pt x="4035" y="4046"/>
                    <a:pt x="2021" y="4520"/>
                    <a:pt x="1" y="4994"/>
                  </a:cubicBezTo>
                  <a:lnTo>
                    <a:pt x="1200" y="5128"/>
                  </a:lnTo>
                  <a:lnTo>
                    <a:pt x="7132" y="4843"/>
                  </a:lnTo>
                  <a:lnTo>
                    <a:pt x="11938" y="1607"/>
                  </a:lnTo>
                  <a:cubicBezTo>
                    <a:pt x="11938" y="1607"/>
                    <a:pt x="9532" y="1"/>
                    <a:pt x="3589" y="1"/>
                  </a:cubicBezTo>
                  <a:close/>
                </a:path>
              </a:pathLst>
            </a:custGeom>
            <a:solidFill>
              <a:srgbClr val="3D2E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2"/>
            <p:cNvSpPr/>
            <p:nvPr/>
          </p:nvSpPr>
          <p:spPr>
            <a:xfrm>
              <a:off x="7296363" y="6073123"/>
              <a:ext cx="339058" cy="405332"/>
            </a:xfrm>
            <a:custGeom>
              <a:avLst/>
              <a:gdLst/>
              <a:ahLst/>
              <a:cxnLst/>
              <a:rect l="l" t="t" r="r" b="b"/>
              <a:pathLst>
                <a:path w="18283" h="21543" extrusionOk="0">
                  <a:moveTo>
                    <a:pt x="18282" y="0"/>
                  </a:moveTo>
                  <a:lnTo>
                    <a:pt x="18282" y="0"/>
                  </a:lnTo>
                  <a:cubicBezTo>
                    <a:pt x="15698" y="1740"/>
                    <a:pt x="12358" y="2767"/>
                    <a:pt x="8881" y="2767"/>
                  </a:cubicBezTo>
                  <a:cubicBezTo>
                    <a:pt x="5893" y="2767"/>
                    <a:pt x="2802" y="2008"/>
                    <a:pt x="1" y="293"/>
                  </a:cubicBezTo>
                  <a:lnTo>
                    <a:pt x="1" y="293"/>
                  </a:lnTo>
                  <a:cubicBezTo>
                    <a:pt x="1069" y="6297"/>
                    <a:pt x="1463" y="12535"/>
                    <a:pt x="1485" y="18658"/>
                  </a:cubicBezTo>
                  <a:cubicBezTo>
                    <a:pt x="1488" y="19721"/>
                    <a:pt x="2210" y="20659"/>
                    <a:pt x="3245" y="20915"/>
                  </a:cubicBezTo>
                  <a:cubicBezTo>
                    <a:pt x="4942" y="21333"/>
                    <a:pt x="6691" y="21543"/>
                    <a:pt x="8440" y="21543"/>
                  </a:cubicBezTo>
                  <a:cubicBezTo>
                    <a:pt x="10506" y="21543"/>
                    <a:pt x="12573" y="21250"/>
                    <a:pt x="14555" y="20664"/>
                  </a:cubicBezTo>
                  <a:cubicBezTo>
                    <a:pt x="15038" y="20516"/>
                    <a:pt x="15546" y="20338"/>
                    <a:pt x="15866" y="19947"/>
                  </a:cubicBezTo>
                  <a:cubicBezTo>
                    <a:pt x="16159" y="19584"/>
                    <a:pt x="16249" y="19105"/>
                    <a:pt x="16329" y="18647"/>
                  </a:cubicBezTo>
                  <a:cubicBezTo>
                    <a:pt x="17409" y="12454"/>
                    <a:pt x="18042" y="6286"/>
                    <a:pt x="182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2"/>
            <p:cNvSpPr/>
            <p:nvPr/>
          </p:nvSpPr>
          <p:spPr>
            <a:xfrm>
              <a:off x="7455314" y="6294288"/>
              <a:ext cx="19097" cy="17655"/>
            </a:xfrm>
            <a:custGeom>
              <a:avLst/>
              <a:gdLst/>
              <a:ahLst/>
              <a:cxnLst/>
              <a:rect l="l" t="t" r="r" b="b"/>
              <a:pathLst>
                <a:path w="1020" h="943" extrusionOk="0">
                  <a:moveTo>
                    <a:pt x="512" y="0"/>
                  </a:moveTo>
                  <a:cubicBezTo>
                    <a:pt x="485" y="0"/>
                    <a:pt x="458" y="3"/>
                    <a:pt x="430" y="7"/>
                  </a:cubicBezTo>
                  <a:cubicBezTo>
                    <a:pt x="171" y="55"/>
                    <a:pt x="1" y="298"/>
                    <a:pt x="45" y="551"/>
                  </a:cubicBezTo>
                  <a:cubicBezTo>
                    <a:pt x="86" y="782"/>
                    <a:pt x="288" y="943"/>
                    <a:pt x="512" y="943"/>
                  </a:cubicBezTo>
                  <a:cubicBezTo>
                    <a:pt x="538" y="943"/>
                    <a:pt x="564" y="941"/>
                    <a:pt x="589" y="936"/>
                  </a:cubicBezTo>
                  <a:cubicBezTo>
                    <a:pt x="849" y="892"/>
                    <a:pt x="1019" y="646"/>
                    <a:pt x="974" y="392"/>
                  </a:cubicBezTo>
                  <a:cubicBezTo>
                    <a:pt x="932" y="161"/>
                    <a:pt x="736" y="0"/>
                    <a:pt x="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2"/>
            <p:cNvSpPr/>
            <p:nvPr/>
          </p:nvSpPr>
          <p:spPr>
            <a:xfrm>
              <a:off x="7246857" y="5621607"/>
              <a:ext cx="430468" cy="300515"/>
            </a:xfrm>
            <a:custGeom>
              <a:avLst/>
              <a:gdLst/>
              <a:ahLst/>
              <a:cxnLst/>
              <a:rect l="l" t="t" r="r" b="b"/>
              <a:pathLst>
                <a:path w="22992" h="16051" extrusionOk="0">
                  <a:moveTo>
                    <a:pt x="10701" y="1"/>
                  </a:moveTo>
                  <a:cubicBezTo>
                    <a:pt x="10696" y="1"/>
                    <a:pt x="10691" y="1"/>
                    <a:pt x="10686" y="1"/>
                  </a:cubicBezTo>
                  <a:cubicBezTo>
                    <a:pt x="771" y="492"/>
                    <a:pt x="1" y="10042"/>
                    <a:pt x="1" y="12957"/>
                  </a:cubicBezTo>
                  <a:cubicBezTo>
                    <a:pt x="1" y="14966"/>
                    <a:pt x="5921" y="16051"/>
                    <a:pt x="11495" y="16051"/>
                  </a:cubicBezTo>
                  <a:cubicBezTo>
                    <a:pt x="17066" y="16051"/>
                    <a:pt x="22991" y="14969"/>
                    <a:pt x="22989" y="12960"/>
                  </a:cubicBezTo>
                  <a:cubicBezTo>
                    <a:pt x="22989" y="10000"/>
                    <a:pt x="22361" y="7835"/>
                    <a:pt x="21834" y="6541"/>
                  </a:cubicBezTo>
                  <a:cubicBezTo>
                    <a:pt x="20341" y="2869"/>
                    <a:pt x="17599" y="713"/>
                    <a:pt x="13682" y="138"/>
                  </a:cubicBezTo>
                  <a:cubicBezTo>
                    <a:pt x="13667" y="136"/>
                    <a:pt x="13651" y="134"/>
                    <a:pt x="13636" y="134"/>
                  </a:cubicBezTo>
                  <a:cubicBezTo>
                    <a:pt x="13497" y="134"/>
                    <a:pt x="13381" y="237"/>
                    <a:pt x="13358" y="378"/>
                  </a:cubicBezTo>
                  <a:cubicBezTo>
                    <a:pt x="13333" y="534"/>
                    <a:pt x="13442" y="677"/>
                    <a:pt x="13598" y="702"/>
                  </a:cubicBezTo>
                  <a:cubicBezTo>
                    <a:pt x="16249" y="1089"/>
                    <a:pt x="22414" y="3062"/>
                    <a:pt x="22414" y="12957"/>
                  </a:cubicBezTo>
                  <a:cubicBezTo>
                    <a:pt x="22414" y="14148"/>
                    <a:pt x="17931" y="15476"/>
                    <a:pt x="11492" y="15476"/>
                  </a:cubicBezTo>
                  <a:cubicBezTo>
                    <a:pt x="5056" y="15476"/>
                    <a:pt x="573" y="14148"/>
                    <a:pt x="573" y="12957"/>
                  </a:cubicBezTo>
                  <a:cubicBezTo>
                    <a:pt x="573" y="2233"/>
                    <a:pt x="7664" y="724"/>
                    <a:pt x="10714" y="573"/>
                  </a:cubicBezTo>
                  <a:cubicBezTo>
                    <a:pt x="10870" y="565"/>
                    <a:pt x="10993" y="431"/>
                    <a:pt x="10984" y="272"/>
                  </a:cubicBezTo>
                  <a:cubicBezTo>
                    <a:pt x="10979" y="121"/>
                    <a:pt x="10856" y="1"/>
                    <a:pt x="107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2"/>
            <p:cNvSpPr/>
            <p:nvPr/>
          </p:nvSpPr>
          <p:spPr>
            <a:xfrm>
              <a:off x="7205705" y="5839593"/>
              <a:ext cx="512678" cy="108179"/>
            </a:xfrm>
            <a:custGeom>
              <a:avLst/>
              <a:gdLst/>
              <a:ahLst/>
              <a:cxnLst/>
              <a:rect l="l" t="t" r="r" b="b"/>
              <a:pathLst>
                <a:path w="27383" h="5778" extrusionOk="0">
                  <a:moveTo>
                    <a:pt x="2204" y="717"/>
                  </a:moveTo>
                  <a:cubicBezTo>
                    <a:pt x="2199" y="982"/>
                    <a:pt x="2199" y="1189"/>
                    <a:pt x="2196" y="1317"/>
                  </a:cubicBezTo>
                  <a:cubicBezTo>
                    <a:pt x="2196" y="3326"/>
                    <a:pt x="8119" y="4411"/>
                    <a:pt x="13690" y="4411"/>
                  </a:cubicBezTo>
                  <a:cubicBezTo>
                    <a:pt x="19264" y="4411"/>
                    <a:pt x="25184" y="3326"/>
                    <a:pt x="25184" y="1317"/>
                  </a:cubicBezTo>
                  <a:cubicBezTo>
                    <a:pt x="25184" y="1186"/>
                    <a:pt x="25184" y="979"/>
                    <a:pt x="25178" y="717"/>
                  </a:cubicBezTo>
                  <a:lnTo>
                    <a:pt x="25178" y="717"/>
                  </a:lnTo>
                  <a:cubicBezTo>
                    <a:pt x="26222" y="1172"/>
                    <a:pt x="26810" y="1677"/>
                    <a:pt x="26810" y="2137"/>
                  </a:cubicBezTo>
                  <a:cubicBezTo>
                    <a:pt x="26810" y="3588"/>
                    <a:pt x="21423" y="5206"/>
                    <a:pt x="13690" y="5206"/>
                  </a:cubicBezTo>
                  <a:cubicBezTo>
                    <a:pt x="5959" y="5206"/>
                    <a:pt x="572" y="3588"/>
                    <a:pt x="572" y="2137"/>
                  </a:cubicBezTo>
                  <a:cubicBezTo>
                    <a:pt x="572" y="1677"/>
                    <a:pt x="1161" y="1166"/>
                    <a:pt x="2204" y="717"/>
                  </a:cubicBezTo>
                  <a:close/>
                  <a:moveTo>
                    <a:pt x="2510" y="1"/>
                  </a:moveTo>
                  <a:cubicBezTo>
                    <a:pt x="2476" y="1"/>
                    <a:pt x="2441" y="7"/>
                    <a:pt x="2408" y="20"/>
                  </a:cubicBezTo>
                  <a:cubicBezTo>
                    <a:pt x="809" y="622"/>
                    <a:pt x="0" y="1334"/>
                    <a:pt x="0" y="2137"/>
                  </a:cubicBezTo>
                  <a:cubicBezTo>
                    <a:pt x="0" y="4500"/>
                    <a:pt x="7056" y="5778"/>
                    <a:pt x="13693" y="5778"/>
                  </a:cubicBezTo>
                  <a:cubicBezTo>
                    <a:pt x="20332" y="5778"/>
                    <a:pt x="27382" y="4500"/>
                    <a:pt x="27382" y="2137"/>
                  </a:cubicBezTo>
                  <a:cubicBezTo>
                    <a:pt x="27382" y="1334"/>
                    <a:pt x="26573" y="622"/>
                    <a:pt x="24977" y="20"/>
                  </a:cubicBezTo>
                  <a:cubicBezTo>
                    <a:pt x="24943" y="7"/>
                    <a:pt x="24908" y="1"/>
                    <a:pt x="24873" y="1"/>
                  </a:cubicBezTo>
                  <a:cubicBezTo>
                    <a:pt x="24814" y="1"/>
                    <a:pt x="24756" y="19"/>
                    <a:pt x="24707" y="56"/>
                  </a:cubicBezTo>
                  <a:cubicBezTo>
                    <a:pt x="24629" y="112"/>
                    <a:pt x="24587" y="201"/>
                    <a:pt x="24590" y="299"/>
                  </a:cubicBezTo>
                  <a:cubicBezTo>
                    <a:pt x="24615" y="762"/>
                    <a:pt x="24615" y="1122"/>
                    <a:pt x="24615" y="1314"/>
                  </a:cubicBezTo>
                  <a:cubicBezTo>
                    <a:pt x="24615" y="2505"/>
                    <a:pt x="20129" y="3833"/>
                    <a:pt x="13693" y="3833"/>
                  </a:cubicBezTo>
                  <a:cubicBezTo>
                    <a:pt x="7254" y="3833"/>
                    <a:pt x="2771" y="2505"/>
                    <a:pt x="2771" y="1314"/>
                  </a:cubicBezTo>
                  <a:cubicBezTo>
                    <a:pt x="2771" y="1122"/>
                    <a:pt x="2771" y="770"/>
                    <a:pt x="2793" y="299"/>
                  </a:cubicBezTo>
                  <a:cubicBezTo>
                    <a:pt x="2799" y="204"/>
                    <a:pt x="2751" y="112"/>
                    <a:pt x="2676" y="56"/>
                  </a:cubicBezTo>
                  <a:cubicBezTo>
                    <a:pt x="2627" y="19"/>
                    <a:pt x="2569" y="1"/>
                    <a:pt x="2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2"/>
            <p:cNvSpPr/>
            <p:nvPr/>
          </p:nvSpPr>
          <p:spPr>
            <a:xfrm>
              <a:off x="7205705" y="5874211"/>
              <a:ext cx="512678" cy="122239"/>
            </a:xfrm>
            <a:custGeom>
              <a:avLst/>
              <a:gdLst/>
              <a:ahLst/>
              <a:cxnLst/>
              <a:rect l="l" t="t" r="r" b="b"/>
              <a:pathLst>
                <a:path w="27383" h="6529" extrusionOk="0">
                  <a:moveTo>
                    <a:pt x="26810" y="1396"/>
                  </a:moveTo>
                  <a:lnTo>
                    <a:pt x="26810" y="2888"/>
                  </a:lnTo>
                  <a:cubicBezTo>
                    <a:pt x="26810" y="4339"/>
                    <a:pt x="21423" y="5957"/>
                    <a:pt x="13690" y="5957"/>
                  </a:cubicBezTo>
                  <a:cubicBezTo>
                    <a:pt x="5959" y="5957"/>
                    <a:pt x="572" y="4339"/>
                    <a:pt x="572" y="2888"/>
                  </a:cubicBezTo>
                  <a:lnTo>
                    <a:pt x="572" y="1396"/>
                  </a:lnTo>
                  <a:cubicBezTo>
                    <a:pt x="2383" y="3050"/>
                    <a:pt x="8183" y="3929"/>
                    <a:pt x="13690" y="3929"/>
                  </a:cubicBezTo>
                  <a:cubicBezTo>
                    <a:pt x="19205" y="3929"/>
                    <a:pt x="25003" y="3050"/>
                    <a:pt x="26810" y="1396"/>
                  </a:cubicBezTo>
                  <a:close/>
                  <a:moveTo>
                    <a:pt x="288" y="1"/>
                  </a:moveTo>
                  <a:cubicBezTo>
                    <a:pt x="129" y="1"/>
                    <a:pt x="0" y="132"/>
                    <a:pt x="0" y="288"/>
                  </a:cubicBezTo>
                  <a:lnTo>
                    <a:pt x="0" y="2888"/>
                  </a:lnTo>
                  <a:cubicBezTo>
                    <a:pt x="0" y="5254"/>
                    <a:pt x="7056" y="6529"/>
                    <a:pt x="13693" y="6529"/>
                  </a:cubicBezTo>
                  <a:cubicBezTo>
                    <a:pt x="20332" y="6529"/>
                    <a:pt x="27382" y="5254"/>
                    <a:pt x="27382" y="2888"/>
                  </a:cubicBezTo>
                  <a:lnTo>
                    <a:pt x="27382" y="288"/>
                  </a:lnTo>
                  <a:cubicBezTo>
                    <a:pt x="27382" y="132"/>
                    <a:pt x="27254" y="1"/>
                    <a:pt x="27095" y="1"/>
                  </a:cubicBezTo>
                  <a:cubicBezTo>
                    <a:pt x="26939" y="1"/>
                    <a:pt x="26810" y="132"/>
                    <a:pt x="26810" y="288"/>
                  </a:cubicBezTo>
                  <a:cubicBezTo>
                    <a:pt x="26810" y="1739"/>
                    <a:pt x="21423" y="3357"/>
                    <a:pt x="13690" y="3357"/>
                  </a:cubicBezTo>
                  <a:cubicBezTo>
                    <a:pt x="5959" y="3357"/>
                    <a:pt x="572" y="1739"/>
                    <a:pt x="572" y="288"/>
                  </a:cubicBezTo>
                  <a:cubicBezTo>
                    <a:pt x="572" y="132"/>
                    <a:pt x="444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2"/>
            <p:cNvSpPr/>
            <p:nvPr/>
          </p:nvSpPr>
          <p:spPr>
            <a:xfrm>
              <a:off x="7236841" y="5953351"/>
              <a:ext cx="450257" cy="545162"/>
            </a:xfrm>
            <a:custGeom>
              <a:avLst/>
              <a:gdLst/>
              <a:ahLst/>
              <a:cxnLst/>
              <a:rect l="l" t="t" r="r" b="b"/>
              <a:pathLst>
                <a:path w="24049" h="29118" extrusionOk="0">
                  <a:moveTo>
                    <a:pt x="639" y="737"/>
                  </a:moveTo>
                  <a:lnTo>
                    <a:pt x="639" y="737"/>
                  </a:lnTo>
                  <a:cubicBezTo>
                    <a:pt x="3133" y="1710"/>
                    <a:pt x="7418" y="2302"/>
                    <a:pt x="12030" y="2302"/>
                  </a:cubicBezTo>
                  <a:cubicBezTo>
                    <a:pt x="16638" y="2302"/>
                    <a:pt x="20929" y="1708"/>
                    <a:pt x="23418" y="737"/>
                  </a:cubicBezTo>
                  <a:lnTo>
                    <a:pt x="23418" y="737"/>
                  </a:lnTo>
                  <a:lnTo>
                    <a:pt x="20371" y="26509"/>
                  </a:lnTo>
                  <a:cubicBezTo>
                    <a:pt x="20366" y="26539"/>
                    <a:pt x="20371" y="26573"/>
                    <a:pt x="20377" y="26606"/>
                  </a:cubicBezTo>
                  <a:cubicBezTo>
                    <a:pt x="20385" y="26629"/>
                    <a:pt x="20388" y="26651"/>
                    <a:pt x="20388" y="26668"/>
                  </a:cubicBezTo>
                  <a:cubicBezTo>
                    <a:pt x="20388" y="27452"/>
                    <a:pt x="17208" y="28545"/>
                    <a:pt x="12033" y="28545"/>
                  </a:cubicBezTo>
                  <a:cubicBezTo>
                    <a:pt x="6855" y="28545"/>
                    <a:pt x="3677" y="27452"/>
                    <a:pt x="3677" y="26668"/>
                  </a:cubicBezTo>
                  <a:cubicBezTo>
                    <a:pt x="3677" y="26651"/>
                    <a:pt x="3677" y="26629"/>
                    <a:pt x="3683" y="26606"/>
                  </a:cubicBezTo>
                  <a:cubicBezTo>
                    <a:pt x="3694" y="26570"/>
                    <a:pt x="3694" y="26539"/>
                    <a:pt x="3691" y="26503"/>
                  </a:cubicBezTo>
                  <a:lnTo>
                    <a:pt x="639" y="737"/>
                  </a:lnTo>
                  <a:close/>
                  <a:moveTo>
                    <a:pt x="23755" y="0"/>
                  </a:moveTo>
                  <a:cubicBezTo>
                    <a:pt x="23715" y="0"/>
                    <a:pt x="23676" y="9"/>
                    <a:pt x="23638" y="25"/>
                  </a:cubicBezTo>
                  <a:cubicBezTo>
                    <a:pt x="21309" y="1080"/>
                    <a:pt x="16859" y="1730"/>
                    <a:pt x="12024" y="1730"/>
                  </a:cubicBezTo>
                  <a:cubicBezTo>
                    <a:pt x="7192" y="1730"/>
                    <a:pt x="2743" y="1080"/>
                    <a:pt x="413" y="25"/>
                  </a:cubicBezTo>
                  <a:cubicBezTo>
                    <a:pt x="376" y="9"/>
                    <a:pt x="337" y="1"/>
                    <a:pt x="298" y="1"/>
                  </a:cubicBezTo>
                  <a:cubicBezTo>
                    <a:pt x="237" y="1"/>
                    <a:pt x="177" y="20"/>
                    <a:pt x="126" y="56"/>
                  </a:cubicBezTo>
                  <a:cubicBezTo>
                    <a:pt x="42" y="120"/>
                    <a:pt x="0" y="221"/>
                    <a:pt x="11" y="321"/>
                  </a:cubicBezTo>
                  <a:lnTo>
                    <a:pt x="3116" y="26528"/>
                  </a:lnTo>
                  <a:cubicBezTo>
                    <a:pt x="3105" y="26578"/>
                    <a:pt x="3102" y="26623"/>
                    <a:pt x="3102" y="26668"/>
                  </a:cubicBezTo>
                  <a:cubicBezTo>
                    <a:pt x="3102" y="27884"/>
                    <a:pt x="6171" y="29117"/>
                    <a:pt x="12030" y="29117"/>
                  </a:cubicBezTo>
                  <a:cubicBezTo>
                    <a:pt x="17891" y="29117"/>
                    <a:pt x="20954" y="27884"/>
                    <a:pt x="20949" y="26671"/>
                  </a:cubicBezTo>
                  <a:cubicBezTo>
                    <a:pt x="20949" y="26626"/>
                    <a:pt x="20943" y="26581"/>
                    <a:pt x="20935" y="26531"/>
                  </a:cubicBezTo>
                  <a:lnTo>
                    <a:pt x="24040" y="321"/>
                  </a:lnTo>
                  <a:cubicBezTo>
                    <a:pt x="24048" y="218"/>
                    <a:pt x="24006" y="117"/>
                    <a:pt x="23923" y="56"/>
                  </a:cubicBezTo>
                  <a:cubicBezTo>
                    <a:pt x="23872" y="19"/>
                    <a:pt x="23814" y="0"/>
                    <a:pt x="23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2"/>
            <p:cNvSpPr/>
            <p:nvPr/>
          </p:nvSpPr>
          <p:spPr>
            <a:xfrm>
              <a:off x="7271197" y="6014199"/>
              <a:ext cx="76126" cy="263369"/>
            </a:xfrm>
            <a:custGeom>
              <a:avLst/>
              <a:gdLst/>
              <a:ahLst/>
              <a:cxnLst/>
              <a:rect l="l" t="t" r="r" b="b"/>
              <a:pathLst>
                <a:path w="4066" h="14067" extrusionOk="0">
                  <a:moveTo>
                    <a:pt x="1666" y="572"/>
                  </a:moveTo>
                  <a:cubicBezTo>
                    <a:pt x="2852" y="583"/>
                    <a:pt x="3310" y="2006"/>
                    <a:pt x="3326" y="2957"/>
                  </a:cubicBezTo>
                  <a:cubicBezTo>
                    <a:pt x="3335" y="3437"/>
                    <a:pt x="3279" y="3906"/>
                    <a:pt x="3220" y="4405"/>
                  </a:cubicBezTo>
                  <a:cubicBezTo>
                    <a:pt x="3184" y="4696"/>
                    <a:pt x="3150" y="4991"/>
                    <a:pt x="3128" y="5287"/>
                  </a:cubicBezTo>
                  <a:cubicBezTo>
                    <a:pt x="3056" y="6275"/>
                    <a:pt x="3139" y="7282"/>
                    <a:pt x="3215" y="8258"/>
                  </a:cubicBezTo>
                  <a:cubicBezTo>
                    <a:pt x="3351" y="9943"/>
                    <a:pt x="3480" y="11533"/>
                    <a:pt x="2888" y="13009"/>
                  </a:cubicBezTo>
                  <a:cubicBezTo>
                    <a:pt x="2788" y="13256"/>
                    <a:pt x="2609" y="13491"/>
                    <a:pt x="2455" y="13491"/>
                  </a:cubicBezTo>
                  <a:cubicBezTo>
                    <a:pt x="2442" y="13491"/>
                    <a:pt x="2429" y="13490"/>
                    <a:pt x="2417" y="13486"/>
                  </a:cubicBezTo>
                  <a:cubicBezTo>
                    <a:pt x="2302" y="13453"/>
                    <a:pt x="2219" y="13266"/>
                    <a:pt x="2174" y="12931"/>
                  </a:cubicBezTo>
                  <a:lnTo>
                    <a:pt x="779" y="2902"/>
                  </a:lnTo>
                  <a:cubicBezTo>
                    <a:pt x="701" y="2341"/>
                    <a:pt x="556" y="1292"/>
                    <a:pt x="961" y="832"/>
                  </a:cubicBezTo>
                  <a:cubicBezTo>
                    <a:pt x="1114" y="656"/>
                    <a:pt x="1340" y="572"/>
                    <a:pt x="1652" y="572"/>
                  </a:cubicBezTo>
                  <a:close/>
                  <a:moveTo>
                    <a:pt x="1652" y="0"/>
                  </a:moveTo>
                  <a:cubicBezTo>
                    <a:pt x="1184" y="0"/>
                    <a:pt x="797" y="154"/>
                    <a:pt x="534" y="452"/>
                  </a:cubicBezTo>
                  <a:cubicBezTo>
                    <a:pt x="1" y="1058"/>
                    <a:pt x="90" y="2076"/>
                    <a:pt x="216" y="2980"/>
                  </a:cubicBezTo>
                  <a:lnTo>
                    <a:pt x="1608" y="13012"/>
                  </a:lnTo>
                  <a:cubicBezTo>
                    <a:pt x="1636" y="13224"/>
                    <a:pt x="1728" y="13877"/>
                    <a:pt x="2258" y="14033"/>
                  </a:cubicBezTo>
                  <a:cubicBezTo>
                    <a:pt x="2328" y="14055"/>
                    <a:pt x="2400" y="14066"/>
                    <a:pt x="2467" y="14066"/>
                  </a:cubicBezTo>
                  <a:cubicBezTo>
                    <a:pt x="2916" y="14066"/>
                    <a:pt x="3254" y="13634"/>
                    <a:pt x="3421" y="13221"/>
                  </a:cubicBezTo>
                  <a:cubicBezTo>
                    <a:pt x="4066" y="11625"/>
                    <a:pt x="3926" y="9890"/>
                    <a:pt x="3792" y="8213"/>
                  </a:cubicBezTo>
                  <a:cubicBezTo>
                    <a:pt x="3714" y="7257"/>
                    <a:pt x="3633" y="6272"/>
                    <a:pt x="3703" y="5329"/>
                  </a:cubicBezTo>
                  <a:cubicBezTo>
                    <a:pt x="3725" y="5047"/>
                    <a:pt x="3759" y="4757"/>
                    <a:pt x="3795" y="4475"/>
                  </a:cubicBezTo>
                  <a:cubicBezTo>
                    <a:pt x="3854" y="3979"/>
                    <a:pt x="3918" y="3462"/>
                    <a:pt x="3907" y="2946"/>
                  </a:cubicBezTo>
                  <a:cubicBezTo>
                    <a:pt x="3879" y="1493"/>
                    <a:pt x="3103" y="14"/>
                    <a:pt x="1677" y="0"/>
                  </a:cubicBezTo>
                  <a:cubicBezTo>
                    <a:pt x="1669" y="0"/>
                    <a:pt x="1661" y="0"/>
                    <a:pt x="16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2"/>
            <p:cNvSpPr/>
            <p:nvPr/>
          </p:nvSpPr>
          <p:spPr>
            <a:xfrm>
              <a:off x="7450614" y="5477874"/>
              <a:ext cx="66203" cy="34543"/>
            </a:xfrm>
            <a:custGeom>
              <a:avLst/>
              <a:gdLst/>
              <a:ahLst/>
              <a:cxnLst/>
              <a:rect l="l" t="t" r="r" b="b"/>
              <a:pathLst>
                <a:path w="3536" h="1845" extrusionOk="0">
                  <a:moveTo>
                    <a:pt x="1563" y="576"/>
                  </a:moveTo>
                  <a:cubicBezTo>
                    <a:pt x="1636" y="576"/>
                    <a:pt x="1714" y="576"/>
                    <a:pt x="1797" y="587"/>
                  </a:cubicBezTo>
                  <a:cubicBezTo>
                    <a:pt x="2523" y="637"/>
                    <a:pt x="2933" y="908"/>
                    <a:pt x="2955" y="1011"/>
                  </a:cubicBezTo>
                  <a:cubicBezTo>
                    <a:pt x="2920" y="1100"/>
                    <a:pt x="2564" y="1273"/>
                    <a:pt x="1975" y="1273"/>
                  </a:cubicBezTo>
                  <a:cubicBezTo>
                    <a:pt x="1902" y="1273"/>
                    <a:pt x="1825" y="1271"/>
                    <a:pt x="1744" y="1265"/>
                  </a:cubicBezTo>
                  <a:cubicBezTo>
                    <a:pt x="1011" y="1214"/>
                    <a:pt x="601" y="941"/>
                    <a:pt x="584" y="841"/>
                  </a:cubicBezTo>
                  <a:cubicBezTo>
                    <a:pt x="609" y="754"/>
                    <a:pt x="969" y="576"/>
                    <a:pt x="1563" y="576"/>
                  </a:cubicBezTo>
                  <a:close/>
                  <a:moveTo>
                    <a:pt x="1576" y="0"/>
                  </a:moveTo>
                  <a:cubicBezTo>
                    <a:pt x="793" y="0"/>
                    <a:pt x="52" y="255"/>
                    <a:pt x="15" y="796"/>
                  </a:cubicBezTo>
                  <a:cubicBezTo>
                    <a:pt x="1" y="963"/>
                    <a:pt x="57" y="1284"/>
                    <a:pt x="564" y="1544"/>
                  </a:cubicBezTo>
                  <a:cubicBezTo>
                    <a:pt x="868" y="1703"/>
                    <a:pt x="1273" y="1803"/>
                    <a:pt x="1703" y="1834"/>
                  </a:cubicBezTo>
                  <a:cubicBezTo>
                    <a:pt x="1792" y="1842"/>
                    <a:pt x="1884" y="1845"/>
                    <a:pt x="1970" y="1845"/>
                  </a:cubicBezTo>
                  <a:cubicBezTo>
                    <a:pt x="2302" y="1845"/>
                    <a:pt x="2612" y="1800"/>
                    <a:pt x="2866" y="1711"/>
                  </a:cubicBezTo>
                  <a:cubicBezTo>
                    <a:pt x="3410" y="1524"/>
                    <a:pt x="3513" y="1217"/>
                    <a:pt x="3521" y="1050"/>
                  </a:cubicBezTo>
                  <a:cubicBezTo>
                    <a:pt x="3535" y="882"/>
                    <a:pt x="3480" y="562"/>
                    <a:pt x="2972" y="299"/>
                  </a:cubicBezTo>
                  <a:cubicBezTo>
                    <a:pt x="2668" y="143"/>
                    <a:pt x="2263" y="40"/>
                    <a:pt x="1834" y="9"/>
                  </a:cubicBezTo>
                  <a:cubicBezTo>
                    <a:pt x="1748" y="3"/>
                    <a:pt x="1662" y="0"/>
                    <a:pt x="15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2"/>
            <p:cNvSpPr/>
            <p:nvPr/>
          </p:nvSpPr>
          <p:spPr>
            <a:xfrm>
              <a:off x="7411035" y="5487797"/>
              <a:ext cx="105726" cy="612806"/>
            </a:xfrm>
            <a:custGeom>
              <a:avLst/>
              <a:gdLst/>
              <a:ahLst/>
              <a:cxnLst/>
              <a:rect l="l" t="t" r="r" b="b"/>
              <a:pathLst>
                <a:path w="5647" h="32731" extrusionOk="0">
                  <a:moveTo>
                    <a:pt x="2648" y="1000"/>
                  </a:moveTo>
                  <a:cubicBezTo>
                    <a:pt x="2659" y="1005"/>
                    <a:pt x="2670" y="1011"/>
                    <a:pt x="2678" y="1014"/>
                  </a:cubicBezTo>
                  <a:cubicBezTo>
                    <a:pt x="2982" y="1170"/>
                    <a:pt x="3387" y="1273"/>
                    <a:pt x="3817" y="1304"/>
                  </a:cubicBezTo>
                  <a:cubicBezTo>
                    <a:pt x="3908" y="1310"/>
                    <a:pt x="3998" y="1314"/>
                    <a:pt x="4087" y="1314"/>
                  </a:cubicBezTo>
                  <a:cubicBezTo>
                    <a:pt x="4417" y="1314"/>
                    <a:pt x="4727" y="1269"/>
                    <a:pt x="4980" y="1181"/>
                  </a:cubicBezTo>
                  <a:cubicBezTo>
                    <a:pt x="4994" y="1178"/>
                    <a:pt x="5005" y="1170"/>
                    <a:pt x="5019" y="1167"/>
                  </a:cubicBezTo>
                  <a:lnTo>
                    <a:pt x="5019" y="1167"/>
                  </a:lnTo>
                  <a:lnTo>
                    <a:pt x="2952" y="31894"/>
                  </a:lnTo>
                  <a:cubicBezTo>
                    <a:pt x="2924" y="31983"/>
                    <a:pt x="2566" y="32162"/>
                    <a:pt x="1969" y="32162"/>
                  </a:cubicBezTo>
                  <a:cubicBezTo>
                    <a:pt x="1897" y="32162"/>
                    <a:pt x="1820" y="32159"/>
                    <a:pt x="1741" y="32153"/>
                  </a:cubicBezTo>
                  <a:cubicBezTo>
                    <a:pt x="1010" y="32100"/>
                    <a:pt x="594" y="31827"/>
                    <a:pt x="580" y="31724"/>
                  </a:cubicBezTo>
                  <a:lnTo>
                    <a:pt x="2648" y="1000"/>
                  </a:lnTo>
                  <a:close/>
                  <a:moveTo>
                    <a:pt x="2409" y="0"/>
                  </a:moveTo>
                  <a:cubicBezTo>
                    <a:pt x="2262" y="0"/>
                    <a:pt x="2139" y="114"/>
                    <a:pt x="2129" y="266"/>
                  </a:cubicBezTo>
                  <a:lnTo>
                    <a:pt x="2129" y="269"/>
                  </a:lnTo>
                  <a:lnTo>
                    <a:pt x="14" y="31682"/>
                  </a:lnTo>
                  <a:cubicBezTo>
                    <a:pt x="0" y="31849"/>
                    <a:pt x="56" y="32170"/>
                    <a:pt x="566" y="32432"/>
                  </a:cubicBezTo>
                  <a:cubicBezTo>
                    <a:pt x="871" y="32588"/>
                    <a:pt x="1275" y="32689"/>
                    <a:pt x="1702" y="32719"/>
                  </a:cubicBezTo>
                  <a:cubicBezTo>
                    <a:pt x="1791" y="32728"/>
                    <a:pt x="1878" y="32731"/>
                    <a:pt x="1964" y="32731"/>
                  </a:cubicBezTo>
                  <a:cubicBezTo>
                    <a:pt x="2745" y="32731"/>
                    <a:pt x="3482" y="32477"/>
                    <a:pt x="3524" y="31930"/>
                  </a:cubicBezTo>
                  <a:lnTo>
                    <a:pt x="5635" y="511"/>
                  </a:lnTo>
                  <a:cubicBezTo>
                    <a:pt x="5647" y="352"/>
                    <a:pt x="5527" y="216"/>
                    <a:pt x="5370" y="205"/>
                  </a:cubicBezTo>
                  <a:cubicBezTo>
                    <a:pt x="5365" y="204"/>
                    <a:pt x="5360" y="204"/>
                    <a:pt x="5354" y="204"/>
                  </a:cubicBezTo>
                  <a:cubicBezTo>
                    <a:pt x="5203" y="204"/>
                    <a:pt x="5077" y="319"/>
                    <a:pt x="5066" y="470"/>
                  </a:cubicBezTo>
                  <a:cubicBezTo>
                    <a:pt x="5039" y="562"/>
                    <a:pt x="4680" y="738"/>
                    <a:pt x="4087" y="738"/>
                  </a:cubicBezTo>
                  <a:cubicBezTo>
                    <a:pt x="4014" y="738"/>
                    <a:pt x="3938" y="735"/>
                    <a:pt x="3858" y="729"/>
                  </a:cubicBezTo>
                  <a:cubicBezTo>
                    <a:pt x="3125" y="676"/>
                    <a:pt x="2715" y="405"/>
                    <a:pt x="2695" y="302"/>
                  </a:cubicBezTo>
                  <a:cubicBezTo>
                    <a:pt x="2706" y="146"/>
                    <a:pt x="2589" y="9"/>
                    <a:pt x="2430" y="1"/>
                  </a:cubicBezTo>
                  <a:cubicBezTo>
                    <a:pt x="2423" y="0"/>
                    <a:pt x="2416" y="0"/>
                    <a:pt x="2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2"/>
            <p:cNvSpPr/>
            <p:nvPr/>
          </p:nvSpPr>
          <p:spPr>
            <a:xfrm>
              <a:off x="7415098" y="5648792"/>
              <a:ext cx="106044" cy="28589"/>
            </a:xfrm>
            <a:custGeom>
              <a:avLst/>
              <a:gdLst/>
              <a:ahLst/>
              <a:cxnLst/>
              <a:rect l="l" t="t" r="r" b="b"/>
              <a:pathLst>
                <a:path w="5664" h="1527" extrusionOk="0">
                  <a:moveTo>
                    <a:pt x="2832" y="0"/>
                  </a:moveTo>
                  <a:cubicBezTo>
                    <a:pt x="1270" y="0"/>
                    <a:pt x="1" y="340"/>
                    <a:pt x="1" y="764"/>
                  </a:cubicBezTo>
                  <a:cubicBezTo>
                    <a:pt x="1" y="1186"/>
                    <a:pt x="1270" y="1526"/>
                    <a:pt x="2832" y="1526"/>
                  </a:cubicBezTo>
                  <a:cubicBezTo>
                    <a:pt x="4395" y="1526"/>
                    <a:pt x="5664" y="1186"/>
                    <a:pt x="5664" y="764"/>
                  </a:cubicBezTo>
                  <a:cubicBezTo>
                    <a:pt x="5664" y="343"/>
                    <a:pt x="4395" y="0"/>
                    <a:pt x="28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2"/>
            <p:cNvSpPr/>
            <p:nvPr/>
          </p:nvSpPr>
          <p:spPr>
            <a:xfrm>
              <a:off x="7051039" y="5523389"/>
              <a:ext cx="192037" cy="195145"/>
            </a:xfrm>
            <a:custGeom>
              <a:avLst/>
              <a:gdLst/>
              <a:ahLst/>
              <a:cxnLst/>
              <a:rect l="l" t="t" r="r" b="b"/>
              <a:pathLst>
                <a:path w="10257" h="10423" extrusionOk="0">
                  <a:moveTo>
                    <a:pt x="6107" y="569"/>
                  </a:moveTo>
                  <a:cubicBezTo>
                    <a:pt x="6188" y="569"/>
                    <a:pt x="6271" y="576"/>
                    <a:pt x="6353" y="591"/>
                  </a:cubicBezTo>
                  <a:cubicBezTo>
                    <a:pt x="7056" y="722"/>
                    <a:pt x="7530" y="1344"/>
                    <a:pt x="7740" y="1888"/>
                  </a:cubicBezTo>
                  <a:cubicBezTo>
                    <a:pt x="7999" y="2569"/>
                    <a:pt x="8005" y="3348"/>
                    <a:pt x="7985" y="4020"/>
                  </a:cubicBezTo>
                  <a:cubicBezTo>
                    <a:pt x="7955" y="5286"/>
                    <a:pt x="7829" y="6553"/>
                    <a:pt x="7620" y="7800"/>
                  </a:cubicBezTo>
                  <a:cubicBezTo>
                    <a:pt x="6688" y="7972"/>
                    <a:pt x="5740" y="8059"/>
                    <a:pt x="4796" y="8059"/>
                  </a:cubicBezTo>
                  <a:cubicBezTo>
                    <a:pt x="4395" y="8059"/>
                    <a:pt x="3995" y="8044"/>
                    <a:pt x="3597" y="8012"/>
                  </a:cubicBezTo>
                  <a:cubicBezTo>
                    <a:pt x="2300" y="7912"/>
                    <a:pt x="1493" y="7577"/>
                    <a:pt x="1067" y="6960"/>
                  </a:cubicBezTo>
                  <a:cubicBezTo>
                    <a:pt x="729" y="6472"/>
                    <a:pt x="662" y="5830"/>
                    <a:pt x="626" y="5164"/>
                  </a:cubicBezTo>
                  <a:cubicBezTo>
                    <a:pt x="587" y="4497"/>
                    <a:pt x="601" y="3562"/>
                    <a:pt x="1189" y="3191"/>
                  </a:cubicBezTo>
                  <a:cubicBezTo>
                    <a:pt x="1354" y="3085"/>
                    <a:pt x="1546" y="3043"/>
                    <a:pt x="1736" y="3043"/>
                  </a:cubicBezTo>
                  <a:cubicBezTo>
                    <a:pt x="2026" y="3043"/>
                    <a:pt x="2322" y="3141"/>
                    <a:pt x="2551" y="3278"/>
                  </a:cubicBezTo>
                  <a:cubicBezTo>
                    <a:pt x="3014" y="3557"/>
                    <a:pt x="3363" y="4009"/>
                    <a:pt x="3700" y="4444"/>
                  </a:cubicBezTo>
                  <a:cubicBezTo>
                    <a:pt x="3756" y="4517"/>
                    <a:pt x="3842" y="4556"/>
                    <a:pt x="3929" y="4556"/>
                  </a:cubicBezTo>
                  <a:cubicBezTo>
                    <a:pt x="3968" y="4556"/>
                    <a:pt x="4007" y="4549"/>
                    <a:pt x="4043" y="4533"/>
                  </a:cubicBezTo>
                  <a:cubicBezTo>
                    <a:pt x="4163" y="4480"/>
                    <a:pt x="4230" y="4352"/>
                    <a:pt x="4211" y="4224"/>
                  </a:cubicBezTo>
                  <a:cubicBezTo>
                    <a:pt x="4032" y="3200"/>
                    <a:pt x="4107" y="2357"/>
                    <a:pt x="4434" y="1707"/>
                  </a:cubicBezTo>
                  <a:cubicBezTo>
                    <a:pt x="4727" y="1123"/>
                    <a:pt x="5389" y="569"/>
                    <a:pt x="6107" y="569"/>
                  </a:cubicBezTo>
                  <a:close/>
                  <a:moveTo>
                    <a:pt x="6095" y="1"/>
                  </a:moveTo>
                  <a:cubicBezTo>
                    <a:pt x="5144" y="1"/>
                    <a:pt x="4303" y="691"/>
                    <a:pt x="3918" y="1453"/>
                  </a:cubicBezTo>
                  <a:cubicBezTo>
                    <a:pt x="3644" y="1992"/>
                    <a:pt x="3519" y="2631"/>
                    <a:pt x="3538" y="3367"/>
                  </a:cubicBezTo>
                  <a:cubicBezTo>
                    <a:pt x="3335" y="3149"/>
                    <a:pt x="3103" y="2949"/>
                    <a:pt x="2838" y="2790"/>
                  </a:cubicBezTo>
                  <a:cubicBezTo>
                    <a:pt x="2485" y="2577"/>
                    <a:pt x="2098" y="2469"/>
                    <a:pt x="1731" y="2469"/>
                  </a:cubicBezTo>
                  <a:cubicBezTo>
                    <a:pt x="1420" y="2469"/>
                    <a:pt x="1123" y="2547"/>
                    <a:pt x="874" y="2706"/>
                  </a:cubicBezTo>
                  <a:cubicBezTo>
                    <a:pt x="34" y="3242"/>
                    <a:pt x="1" y="4385"/>
                    <a:pt x="48" y="5200"/>
                  </a:cubicBezTo>
                  <a:cubicBezTo>
                    <a:pt x="93" y="5920"/>
                    <a:pt x="171" y="6673"/>
                    <a:pt x="592" y="7287"/>
                  </a:cubicBezTo>
                  <a:cubicBezTo>
                    <a:pt x="1295" y="8299"/>
                    <a:pt x="2615" y="8511"/>
                    <a:pt x="3549" y="8584"/>
                  </a:cubicBezTo>
                  <a:cubicBezTo>
                    <a:pt x="3958" y="8616"/>
                    <a:pt x="4369" y="8632"/>
                    <a:pt x="4781" y="8632"/>
                  </a:cubicBezTo>
                  <a:cubicBezTo>
                    <a:pt x="5694" y="8632"/>
                    <a:pt x="6611" y="8554"/>
                    <a:pt x="7511" y="8400"/>
                  </a:cubicBezTo>
                  <a:lnTo>
                    <a:pt x="7511" y="8400"/>
                  </a:lnTo>
                  <a:cubicBezTo>
                    <a:pt x="7408" y="8958"/>
                    <a:pt x="7282" y="9513"/>
                    <a:pt x="7140" y="10063"/>
                  </a:cubicBezTo>
                  <a:cubicBezTo>
                    <a:pt x="7101" y="10216"/>
                    <a:pt x="7190" y="10375"/>
                    <a:pt x="7344" y="10411"/>
                  </a:cubicBezTo>
                  <a:cubicBezTo>
                    <a:pt x="7369" y="10420"/>
                    <a:pt x="7394" y="10422"/>
                    <a:pt x="7419" y="10422"/>
                  </a:cubicBezTo>
                  <a:cubicBezTo>
                    <a:pt x="7544" y="10422"/>
                    <a:pt x="7662" y="10339"/>
                    <a:pt x="7687" y="10210"/>
                  </a:cubicBezTo>
                  <a:cubicBezTo>
                    <a:pt x="7849" y="9580"/>
                    <a:pt x="7988" y="8938"/>
                    <a:pt x="8108" y="8291"/>
                  </a:cubicBezTo>
                  <a:cubicBezTo>
                    <a:pt x="8761" y="8157"/>
                    <a:pt x="9402" y="7981"/>
                    <a:pt x="10025" y="7767"/>
                  </a:cubicBezTo>
                  <a:cubicBezTo>
                    <a:pt x="10175" y="7714"/>
                    <a:pt x="10256" y="7552"/>
                    <a:pt x="10203" y="7404"/>
                  </a:cubicBezTo>
                  <a:cubicBezTo>
                    <a:pt x="10161" y="7285"/>
                    <a:pt x="10053" y="7209"/>
                    <a:pt x="9935" y="7209"/>
                  </a:cubicBezTo>
                  <a:cubicBezTo>
                    <a:pt x="9904" y="7209"/>
                    <a:pt x="9872" y="7214"/>
                    <a:pt x="9840" y="7225"/>
                  </a:cubicBezTo>
                  <a:cubicBezTo>
                    <a:pt x="9308" y="7409"/>
                    <a:pt x="8764" y="7563"/>
                    <a:pt x="8211" y="7686"/>
                  </a:cubicBezTo>
                  <a:cubicBezTo>
                    <a:pt x="8404" y="6478"/>
                    <a:pt x="8518" y="5261"/>
                    <a:pt x="8552" y="4042"/>
                  </a:cubicBezTo>
                  <a:cubicBezTo>
                    <a:pt x="8571" y="3311"/>
                    <a:pt x="8568" y="2469"/>
                    <a:pt x="8264" y="1688"/>
                  </a:cubicBezTo>
                  <a:cubicBezTo>
                    <a:pt x="7927" y="812"/>
                    <a:pt x="7232" y="178"/>
                    <a:pt x="6451" y="33"/>
                  </a:cubicBezTo>
                  <a:cubicBezTo>
                    <a:pt x="6331" y="11"/>
                    <a:pt x="6212" y="1"/>
                    <a:pt x="60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2"/>
            <p:cNvSpPr/>
            <p:nvPr/>
          </p:nvSpPr>
          <p:spPr>
            <a:xfrm>
              <a:off x="7702263" y="5939833"/>
              <a:ext cx="145698" cy="434680"/>
            </a:xfrm>
            <a:custGeom>
              <a:avLst/>
              <a:gdLst/>
              <a:ahLst/>
              <a:cxnLst/>
              <a:rect l="l" t="t" r="r" b="b"/>
              <a:pathLst>
                <a:path w="7782" h="23217" extrusionOk="0">
                  <a:moveTo>
                    <a:pt x="6936" y="6531"/>
                  </a:moveTo>
                  <a:cubicBezTo>
                    <a:pt x="7112" y="6798"/>
                    <a:pt x="7176" y="7139"/>
                    <a:pt x="7112" y="7510"/>
                  </a:cubicBezTo>
                  <a:cubicBezTo>
                    <a:pt x="7028" y="8001"/>
                    <a:pt x="6733" y="8447"/>
                    <a:pt x="6339" y="8681"/>
                  </a:cubicBezTo>
                  <a:cubicBezTo>
                    <a:pt x="6043" y="8855"/>
                    <a:pt x="5695" y="8940"/>
                    <a:pt x="5334" y="8940"/>
                  </a:cubicBezTo>
                  <a:cubicBezTo>
                    <a:pt x="4861" y="8940"/>
                    <a:pt x="4365" y="8795"/>
                    <a:pt x="3932" y="8517"/>
                  </a:cubicBezTo>
                  <a:cubicBezTo>
                    <a:pt x="4055" y="8324"/>
                    <a:pt x="4191" y="8143"/>
                    <a:pt x="4334" y="7970"/>
                  </a:cubicBezTo>
                  <a:cubicBezTo>
                    <a:pt x="5048" y="7116"/>
                    <a:pt x="6010" y="6586"/>
                    <a:pt x="6936" y="6531"/>
                  </a:cubicBezTo>
                  <a:close/>
                  <a:moveTo>
                    <a:pt x="4649" y="14676"/>
                  </a:moveTo>
                  <a:cubicBezTo>
                    <a:pt x="4917" y="14676"/>
                    <a:pt x="5073" y="14893"/>
                    <a:pt x="5129" y="15045"/>
                  </a:cubicBezTo>
                  <a:cubicBezTo>
                    <a:pt x="5201" y="15257"/>
                    <a:pt x="5173" y="15550"/>
                    <a:pt x="4847" y="15675"/>
                  </a:cubicBezTo>
                  <a:cubicBezTo>
                    <a:pt x="4690" y="15736"/>
                    <a:pt x="4529" y="15767"/>
                    <a:pt x="4375" y="15767"/>
                  </a:cubicBezTo>
                  <a:cubicBezTo>
                    <a:pt x="4323" y="15767"/>
                    <a:pt x="4272" y="15763"/>
                    <a:pt x="4222" y="15756"/>
                  </a:cubicBezTo>
                  <a:cubicBezTo>
                    <a:pt x="3856" y="15709"/>
                    <a:pt x="3536" y="15533"/>
                    <a:pt x="3268" y="15290"/>
                  </a:cubicBezTo>
                  <a:cubicBezTo>
                    <a:pt x="3639" y="15048"/>
                    <a:pt x="4041" y="14850"/>
                    <a:pt x="4465" y="14707"/>
                  </a:cubicBezTo>
                  <a:cubicBezTo>
                    <a:pt x="4531" y="14686"/>
                    <a:pt x="4592" y="14676"/>
                    <a:pt x="4649" y="14676"/>
                  </a:cubicBezTo>
                  <a:close/>
                  <a:moveTo>
                    <a:pt x="2548" y="1"/>
                  </a:moveTo>
                  <a:cubicBezTo>
                    <a:pt x="2442" y="1"/>
                    <a:pt x="2341" y="60"/>
                    <a:pt x="2291" y="161"/>
                  </a:cubicBezTo>
                  <a:cubicBezTo>
                    <a:pt x="1418" y="1955"/>
                    <a:pt x="1206" y="4084"/>
                    <a:pt x="1706" y="6014"/>
                  </a:cubicBezTo>
                  <a:cubicBezTo>
                    <a:pt x="1998" y="7136"/>
                    <a:pt x="2503" y="8043"/>
                    <a:pt x="3179" y="8654"/>
                  </a:cubicBezTo>
                  <a:cubicBezTo>
                    <a:pt x="2782" y="9371"/>
                    <a:pt x="2509" y="10121"/>
                    <a:pt x="2303" y="10757"/>
                  </a:cubicBezTo>
                  <a:cubicBezTo>
                    <a:pt x="1993" y="11722"/>
                    <a:pt x="1700" y="12855"/>
                    <a:pt x="1915" y="13957"/>
                  </a:cubicBezTo>
                  <a:cubicBezTo>
                    <a:pt x="1993" y="14370"/>
                    <a:pt x="2163" y="14805"/>
                    <a:pt x="2425" y="15187"/>
                  </a:cubicBezTo>
                  <a:cubicBezTo>
                    <a:pt x="1784" y="15714"/>
                    <a:pt x="1265" y="16370"/>
                    <a:pt x="913" y="17112"/>
                  </a:cubicBezTo>
                  <a:cubicBezTo>
                    <a:pt x="1" y="19048"/>
                    <a:pt x="299" y="21459"/>
                    <a:pt x="1658" y="23110"/>
                  </a:cubicBezTo>
                  <a:cubicBezTo>
                    <a:pt x="1714" y="23180"/>
                    <a:pt x="1795" y="23216"/>
                    <a:pt x="1878" y="23216"/>
                  </a:cubicBezTo>
                  <a:cubicBezTo>
                    <a:pt x="1945" y="23216"/>
                    <a:pt x="2007" y="23194"/>
                    <a:pt x="2068" y="23146"/>
                  </a:cubicBezTo>
                  <a:cubicBezTo>
                    <a:pt x="2188" y="23049"/>
                    <a:pt x="2208" y="22867"/>
                    <a:pt x="2104" y="22745"/>
                  </a:cubicBezTo>
                  <a:cubicBezTo>
                    <a:pt x="902" y="21283"/>
                    <a:pt x="626" y="19065"/>
                    <a:pt x="1435" y="17355"/>
                  </a:cubicBezTo>
                  <a:cubicBezTo>
                    <a:pt x="1747" y="16699"/>
                    <a:pt x="2222" y="16105"/>
                    <a:pt x="2799" y="15631"/>
                  </a:cubicBezTo>
                  <a:cubicBezTo>
                    <a:pt x="3156" y="15982"/>
                    <a:pt x="3608" y="16245"/>
                    <a:pt x="4149" y="16317"/>
                  </a:cubicBezTo>
                  <a:cubicBezTo>
                    <a:pt x="4223" y="16327"/>
                    <a:pt x="4298" y="16332"/>
                    <a:pt x="4374" y="16332"/>
                  </a:cubicBezTo>
                  <a:cubicBezTo>
                    <a:pt x="4598" y="16332"/>
                    <a:pt x="4827" y="16289"/>
                    <a:pt x="5048" y="16205"/>
                  </a:cubicBezTo>
                  <a:cubicBezTo>
                    <a:pt x="5687" y="15966"/>
                    <a:pt x="5840" y="15338"/>
                    <a:pt x="5667" y="14847"/>
                  </a:cubicBezTo>
                  <a:cubicBezTo>
                    <a:pt x="5521" y="14436"/>
                    <a:pt x="5149" y="14097"/>
                    <a:pt x="4660" y="14097"/>
                  </a:cubicBezTo>
                  <a:cubicBezTo>
                    <a:pt x="4542" y="14097"/>
                    <a:pt x="4417" y="14117"/>
                    <a:pt x="4286" y="14161"/>
                  </a:cubicBezTo>
                  <a:cubicBezTo>
                    <a:pt x="3787" y="14328"/>
                    <a:pt x="3318" y="14557"/>
                    <a:pt x="2891" y="14844"/>
                  </a:cubicBezTo>
                  <a:cubicBezTo>
                    <a:pt x="2685" y="14537"/>
                    <a:pt x="2545" y="14183"/>
                    <a:pt x="2478" y="13845"/>
                  </a:cubicBezTo>
                  <a:cubicBezTo>
                    <a:pt x="2291" y="12872"/>
                    <a:pt x="2548" y="11867"/>
                    <a:pt x="2852" y="10930"/>
                  </a:cubicBezTo>
                  <a:cubicBezTo>
                    <a:pt x="3045" y="10344"/>
                    <a:pt x="3290" y="9658"/>
                    <a:pt x="3644" y="9002"/>
                  </a:cubicBezTo>
                  <a:cubicBezTo>
                    <a:pt x="4166" y="9334"/>
                    <a:pt x="4764" y="9504"/>
                    <a:pt x="5340" y="9504"/>
                  </a:cubicBezTo>
                  <a:cubicBezTo>
                    <a:pt x="5802" y="9504"/>
                    <a:pt x="6250" y="9394"/>
                    <a:pt x="6632" y="9170"/>
                  </a:cubicBezTo>
                  <a:cubicBezTo>
                    <a:pt x="7176" y="8852"/>
                    <a:pt x="7570" y="8266"/>
                    <a:pt x="7681" y="7605"/>
                  </a:cubicBezTo>
                  <a:cubicBezTo>
                    <a:pt x="7782" y="7013"/>
                    <a:pt x="7648" y="6464"/>
                    <a:pt x="7299" y="6051"/>
                  </a:cubicBezTo>
                  <a:cubicBezTo>
                    <a:pt x="7243" y="5989"/>
                    <a:pt x="7162" y="5950"/>
                    <a:pt x="7079" y="5950"/>
                  </a:cubicBezTo>
                  <a:lnTo>
                    <a:pt x="7076" y="5950"/>
                  </a:lnTo>
                  <a:cubicBezTo>
                    <a:pt x="5926" y="5961"/>
                    <a:pt x="4769" y="6561"/>
                    <a:pt x="3898" y="7599"/>
                  </a:cubicBezTo>
                  <a:cubicBezTo>
                    <a:pt x="3748" y="7778"/>
                    <a:pt x="3608" y="7962"/>
                    <a:pt x="3483" y="8154"/>
                  </a:cubicBezTo>
                  <a:cubicBezTo>
                    <a:pt x="2927" y="7621"/>
                    <a:pt x="2509" y="6837"/>
                    <a:pt x="2258" y="5869"/>
                  </a:cubicBezTo>
                  <a:cubicBezTo>
                    <a:pt x="1795" y="4070"/>
                    <a:pt x="1993" y="2084"/>
                    <a:pt x="2808" y="413"/>
                  </a:cubicBezTo>
                  <a:cubicBezTo>
                    <a:pt x="2877" y="270"/>
                    <a:pt x="2816" y="100"/>
                    <a:pt x="2674" y="30"/>
                  </a:cubicBezTo>
                  <a:cubicBezTo>
                    <a:pt x="2633" y="10"/>
                    <a:pt x="2590" y="1"/>
                    <a:pt x="2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2"/>
            <p:cNvSpPr/>
            <p:nvPr/>
          </p:nvSpPr>
          <p:spPr>
            <a:xfrm>
              <a:off x="7030781" y="6169596"/>
              <a:ext cx="114769" cy="124729"/>
            </a:xfrm>
            <a:custGeom>
              <a:avLst/>
              <a:gdLst/>
              <a:ahLst/>
              <a:cxnLst/>
              <a:rect l="l" t="t" r="r" b="b"/>
              <a:pathLst>
                <a:path w="6130" h="6662" extrusionOk="0">
                  <a:moveTo>
                    <a:pt x="2854" y="569"/>
                  </a:moveTo>
                  <a:cubicBezTo>
                    <a:pt x="3496" y="569"/>
                    <a:pt x="4096" y="848"/>
                    <a:pt x="4570" y="1375"/>
                  </a:cubicBezTo>
                  <a:cubicBezTo>
                    <a:pt x="5242" y="2129"/>
                    <a:pt x="5524" y="3256"/>
                    <a:pt x="5273" y="4182"/>
                  </a:cubicBezTo>
                  <a:cubicBezTo>
                    <a:pt x="5019" y="5119"/>
                    <a:pt x="4347" y="5850"/>
                    <a:pt x="3560" y="6040"/>
                  </a:cubicBezTo>
                  <a:cubicBezTo>
                    <a:pt x="3420" y="6074"/>
                    <a:pt x="3275" y="6090"/>
                    <a:pt x="3128" y="6090"/>
                  </a:cubicBezTo>
                  <a:cubicBezTo>
                    <a:pt x="2451" y="6090"/>
                    <a:pt x="1744" y="5736"/>
                    <a:pt x="1306" y="5141"/>
                  </a:cubicBezTo>
                  <a:cubicBezTo>
                    <a:pt x="726" y="4352"/>
                    <a:pt x="611" y="2915"/>
                    <a:pt x="1041" y="1866"/>
                  </a:cubicBezTo>
                  <a:cubicBezTo>
                    <a:pt x="1247" y="1359"/>
                    <a:pt x="1669" y="725"/>
                    <a:pt x="2492" y="597"/>
                  </a:cubicBezTo>
                  <a:cubicBezTo>
                    <a:pt x="2614" y="580"/>
                    <a:pt x="2734" y="569"/>
                    <a:pt x="2854" y="569"/>
                  </a:cubicBezTo>
                  <a:close/>
                  <a:moveTo>
                    <a:pt x="2855" y="0"/>
                  </a:moveTo>
                  <a:cubicBezTo>
                    <a:pt x="2704" y="0"/>
                    <a:pt x="2551" y="12"/>
                    <a:pt x="2397" y="36"/>
                  </a:cubicBezTo>
                  <a:cubicBezTo>
                    <a:pt x="1549" y="167"/>
                    <a:pt x="879" y="745"/>
                    <a:pt x="508" y="1651"/>
                  </a:cubicBezTo>
                  <a:cubicBezTo>
                    <a:pt x="0" y="2885"/>
                    <a:pt x="145" y="4531"/>
                    <a:pt x="843" y="5479"/>
                  </a:cubicBezTo>
                  <a:cubicBezTo>
                    <a:pt x="1390" y="6218"/>
                    <a:pt x="2271" y="6662"/>
                    <a:pt x="3133" y="6662"/>
                  </a:cubicBezTo>
                  <a:cubicBezTo>
                    <a:pt x="3326" y="6662"/>
                    <a:pt x="3513" y="6640"/>
                    <a:pt x="3691" y="6595"/>
                  </a:cubicBezTo>
                  <a:cubicBezTo>
                    <a:pt x="4679" y="6358"/>
                    <a:pt x="5510" y="5468"/>
                    <a:pt x="5823" y="4332"/>
                  </a:cubicBezTo>
                  <a:cubicBezTo>
                    <a:pt x="6130" y="3208"/>
                    <a:pt x="5800" y="1897"/>
                    <a:pt x="4991" y="996"/>
                  </a:cubicBezTo>
                  <a:cubicBezTo>
                    <a:pt x="4406" y="343"/>
                    <a:pt x="3661" y="0"/>
                    <a:pt x="28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2"/>
            <p:cNvSpPr/>
            <p:nvPr/>
          </p:nvSpPr>
          <p:spPr>
            <a:xfrm>
              <a:off x="7109078" y="6113016"/>
              <a:ext cx="87921" cy="95185"/>
            </a:xfrm>
            <a:custGeom>
              <a:avLst/>
              <a:gdLst/>
              <a:ahLst/>
              <a:cxnLst/>
              <a:rect l="l" t="t" r="r" b="b"/>
              <a:pathLst>
                <a:path w="4696" h="5084" extrusionOk="0">
                  <a:moveTo>
                    <a:pt x="2187" y="572"/>
                  </a:moveTo>
                  <a:cubicBezTo>
                    <a:pt x="2645" y="572"/>
                    <a:pt x="3069" y="771"/>
                    <a:pt x="3404" y="1147"/>
                  </a:cubicBezTo>
                  <a:cubicBezTo>
                    <a:pt x="3886" y="1683"/>
                    <a:pt x="4090" y="2492"/>
                    <a:pt x="3909" y="3156"/>
                  </a:cubicBezTo>
                  <a:cubicBezTo>
                    <a:pt x="3727" y="3825"/>
                    <a:pt x="3250" y="4344"/>
                    <a:pt x="2695" y="4481"/>
                  </a:cubicBezTo>
                  <a:cubicBezTo>
                    <a:pt x="2596" y="4505"/>
                    <a:pt x="2494" y="4517"/>
                    <a:pt x="2390" y="4517"/>
                  </a:cubicBezTo>
                  <a:cubicBezTo>
                    <a:pt x="1911" y="4517"/>
                    <a:pt x="1412" y="4264"/>
                    <a:pt x="1102" y="3842"/>
                  </a:cubicBezTo>
                  <a:cubicBezTo>
                    <a:pt x="687" y="3279"/>
                    <a:pt x="603" y="2246"/>
                    <a:pt x="915" y="1488"/>
                  </a:cubicBezTo>
                  <a:cubicBezTo>
                    <a:pt x="1060" y="1130"/>
                    <a:pt x="1356" y="681"/>
                    <a:pt x="1934" y="592"/>
                  </a:cubicBezTo>
                  <a:cubicBezTo>
                    <a:pt x="2017" y="578"/>
                    <a:pt x="2104" y="572"/>
                    <a:pt x="2187" y="572"/>
                  </a:cubicBezTo>
                  <a:close/>
                  <a:moveTo>
                    <a:pt x="2195" y="0"/>
                  </a:moveTo>
                  <a:cubicBezTo>
                    <a:pt x="2079" y="0"/>
                    <a:pt x="1961" y="9"/>
                    <a:pt x="1842" y="28"/>
                  </a:cubicBezTo>
                  <a:cubicBezTo>
                    <a:pt x="1189" y="129"/>
                    <a:pt x="670" y="572"/>
                    <a:pt x="385" y="1270"/>
                  </a:cubicBezTo>
                  <a:cubicBezTo>
                    <a:pt x="0" y="2207"/>
                    <a:pt x="112" y="3454"/>
                    <a:pt x="642" y="4177"/>
                  </a:cubicBezTo>
                  <a:cubicBezTo>
                    <a:pt x="1060" y="4746"/>
                    <a:pt x="1741" y="5084"/>
                    <a:pt x="2400" y="5084"/>
                  </a:cubicBezTo>
                  <a:cubicBezTo>
                    <a:pt x="2547" y="5084"/>
                    <a:pt x="2690" y="5070"/>
                    <a:pt x="2829" y="5031"/>
                  </a:cubicBezTo>
                  <a:cubicBezTo>
                    <a:pt x="3585" y="4846"/>
                    <a:pt x="4224" y="4171"/>
                    <a:pt x="4461" y="3301"/>
                  </a:cubicBezTo>
                  <a:cubicBezTo>
                    <a:pt x="4696" y="2444"/>
                    <a:pt x="4447" y="1446"/>
                    <a:pt x="3831" y="759"/>
                  </a:cubicBezTo>
                  <a:cubicBezTo>
                    <a:pt x="3385" y="264"/>
                    <a:pt x="2813" y="0"/>
                    <a:pt x="2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2"/>
            <p:cNvSpPr/>
            <p:nvPr/>
          </p:nvSpPr>
          <p:spPr>
            <a:xfrm>
              <a:off x="7144857" y="6211834"/>
              <a:ext cx="87921" cy="95241"/>
            </a:xfrm>
            <a:custGeom>
              <a:avLst/>
              <a:gdLst/>
              <a:ahLst/>
              <a:cxnLst/>
              <a:rect l="l" t="t" r="r" b="b"/>
              <a:pathLst>
                <a:path w="4696" h="5087" extrusionOk="0">
                  <a:moveTo>
                    <a:pt x="2189" y="574"/>
                  </a:moveTo>
                  <a:cubicBezTo>
                    <a:pt x="2646" y="574"/>
                    <a:pt x="3070" y="771"/>
                    <a:pt x="3404" y="1145"/>
                  </a:cubicBezTo>
                  <a:cubicBezTo>
                    <a:pt x="3886" y="1683"/>
                    <a:pt x="4090" y="2492"/>
                    <a:pt x="3909" y="3153"/>
                  </a:cubicBezTo>
                  <a:cubicBezTo>
                    <a:pt x="3727" y="3823"/>
                    <a:pt x="3250" y="4342"/>
                    <a:pt x="2695" y="4478"/>
                  </a:cubicBezTo>
                  <a:cubicBezTo>
                    <a:pt x="2596" y="4503"/>
                    <a:pt x="2494" y="4514"/>
                    <a:pt x="2390" y="4514"/>
                  </a:cubicBezTo>
                  <a:cubicBezTo>
                    <a:pt x="1911" y="4514"/>
                    <a:pt x="1412" y="4262"/>
                    <a:pt x="1102" y="3840"/>
                  </a:cubicBezTo>
                  <a:cubicBezTo>
                    <a:pt x="687" y="3276"/>
                    <a:pt x="603" y="2241"/>
                    <a:pt x="910" y="1488"/>
                  </a:cubicBezTo>
                  <a:cubicBezTo>
                    <a:pt x="1058" y="1131"/>
                    <a:pt x="1353" y="684"/>
                    <a:pt x="1928" y="595"/>
                  </a:cubicBezTo>
                  <a:cubicBezTo>
                    <a:pt x="2016" y="581"/>
                    <a:pt x="2103" y="574"/>
                    <a:pt x="2189" y="574"/>
                  </a:cubicBezTo>
                  <a:close/>
                  <a:moveTo>
                    <a:pt x="2196" y="0"/>
                  </a:moveTo>
                  <a:cubicBezTo>
                    <a:pt x="2079" y="0"/>
                    <a:pt x="1961" y="10"/>
                    <a:pt x="1842" y="29"/>
                  </a:cubicBezTo>
                  <a:cubicBezTo>
                    <a:pt x="1189" y="135"/>
                    <a:pt x="670" y="573"/>
                    <a:pt x="385" y="1270"/>
                  </a:cubicBezTo>
                  <a:cubicBezTo>
                    <a:pt x="0" y="2205"/>
                    <a:pt x="112" y="3457"/>
                    <a:pt x="642" y="4180"/>
                  </a:cubicBezTo>
                  <a:cubicBezTo>
                    <a:pt x="1060" y="4746"/>
                    <a:pt x="1741" y="5087"/>
                    <a:pt x="2400" y="5087"/>
                  </a:cubicBezTo>
                  <a:cubicBezTo>
                    <a:pt x="2547" y="5087"/>
                    <a:pt x="2692" y="5067"/>
                    <a:pt x="2829" y="5034"/>
                  </a:cubicBezTo>
                  <a:cubicBezTo>
                    <a:pt x="3585" y="4849"/>
                    <a:pt x="4224" y="4172"/>
                    <a:pt x="4461" y="3304"/>
                  </a:cubicBezTo>
                  <a:cubicBezTo>
                    <a:pt x="4696" y="2445"/>
                    <a:pt x="4447" y="1449"/>
                    <a:pt x="3831" y="762"/>
                  </a:cubicBezTo>
                  <a:cubicBezTo>
                    <a:pt x="3385" y="265"/>
                    <a:pt x="2814" y="0"/>
                    <a:pt x="21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2"/>
            <p:cNvSpPr/>
            <p:nvPr/>
          </p:nvSpPr>
          <p:spPr>
            <a:xfrm>
              <a:off x="7060231" y="6189760"/>
              <a:ext cx="30836" cy="29207"/>
            </a:xfrm>
            <a:custGeom>
              <a:avLst/>
              <a:gdLst/>
              <a:ahLst/>
              <a:cxnLst/>
              <a:rect l="l" t="t" r="r" b="b"/>
              <a:pathLst>
                <a:path w="1647" h="1560" extrusionOk="0">
                  <a:moveTo>
                    <a:pt x="785" y="575"/>
                  </a:moveTo>
                  <a:cubicBezTo>
                    <a:pt x="789" y="575"/>
                    <a:pt x="794" y="577"/>
                    <a:pt x="799" y="580"/>
                  </a:cubicBezTo>
                  <a:cubicBezTo>
                    <a:pt x="803" y="580"/>
                    <a:pt x="807" y="579"/>
                    <a:pt x="811" y="579"/>
                  </a:cubicBezTo>
                  <a:cubicBezTo>
                    <a:pt x="869" y="579"/>
                    <a:pt x="933" y="615"/>
                    <a:pt x="977" y="675"/>
                  </a:cubicBezTo>
                  <a:cubicBezTo>
                    <a:pt x="1027" y="736"/>
                    <a:pt x="1047" y="817"/>
                    <a:pt x="1027" y="870"/>
                  </a:cubicBezTo>
                  <a:cubicBezTo>
                    <a:pt x="1005" y="923"/>
                    <a:pt x="938" y="968"/>
                    <a:pt x="860" y="985"/>
                  </a:cubicBezTo>
                  <a:cubicBezTo>
                    <a:pt x="841" y="989"/>
                    <a:pt x="821" y="991"/>
                    <a:pt x="802" y="991"/>
                  </a:cubicBezTo>
                  <a:cubicBezTo>
                    <a:pt x="744" y="991"/>
                    <a:pt x="691" y="972"/>
                    <a:pt x="659" y="940"/>
                  </a:cubicBezTo>
                  <a:cubicBezTo>
                    <a:pt x="623" y="895"/>
                    <a:pt x="612" y="817"/>
                    <a:pt x="631" y="736"/>
                  </a:cubicBezTo>
                  <a:cubicBezTo>
                    <a:pt x="654" y="658"/>
                    <a:pt x="707" y="597"/>
                    <a:pt x="762" y="580"/>
                  </a:cubicBezTo>
                  <a:cubicBezTo>
                    <a:pt x="768" y="580"/>
                    <a:pt x="771" y="580"/>
                    <a:pt x="779" y="577"/>
                  </a:cubicBezTo>
                  <a:cubicBezTo>
                    <a:pt x="780" y="576"/>
                    <a:pt x="782" y="575"/>
                    <a:pt x="785" y="575"/>
                  </a:cubicBezTo>
                  <a:close/>
                  <a:moveTo>
                    <a:pt x="808" y="1"/>
                  </a:moveTo>
                  <a:cubicBezTo>
                    <a:pt x="781" y="1"/>
                    <a:pt x="754" y="2"/>
                    <a:pt x="726" y="5"/>
                  </a:cubicBezTo>
                  <a:cubicBezTo>
                    <a:pt x="707" y="8"/>
                    <a:pt x="687" y="11"/>
                    <a:pt x="668" y="19"/>
                  </a:cubicBezTo>
                  <a:cubicBezTo>
                    <a:pt x="651" y="19"/>
                    <a:pt x="629" y="22"/>
                    <a:pt x="609" y="30"/>
                  </a:cubicBezTo>
                  <a:cubicBezTo>
                    <a:pt x="358" y="103"/>
                    <a:pt x="157" y="304"/>
                    <a:pt x="82" y="580"/>
                  </a:cubicBezTo>
                  <a:cubicBezTo>
                    <a:pt x="1" y="853"/>
                    <a:pt x="59" y="1132"/>
                    <a:pt x="238" y="1322"/>
                  </a:cubicBezTo>
                  <a:cubicBezTo>
                    <a:pt x="377" y="1476"/>
                    <a:pt x="581" y="1559"/>
                    <a:pt x="796" y="1559"/>
                  </a:cubicBezTo>
                  <a:cubicBezTo>
                    <a:pt x="852" y="1559"/>
                    <a:pt x="910" y="1554"/>
                    <a:pt x="963" y="1543"/>
                  </a:cubicBezTo>
                  <a:cubicBezTo>
                    <a:pt x="1245" y="1487"/>
                    <a:pt x="1465" y="1308"/>
                    <a:pt x="1558" y="1065"/>
                  </a:cubicBezTo>
                  <a:cubicBezTo>
                    <a:pt x="1647" y="817"/>
                    <a:pt x="1594" y="538"/>
                    <a:pt x="1421" y="315"/>
                  </a:cubicBezTo>
                  <a:cubicBezTo>
                    <a:pt x="1264" y="115"/>
                    <a:pt x="1039" y="1"/>
                    <a:pt x="8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2"/>
            <p:cNvSpPr/>
            <p:nvPr/>
          </p:nvSpPr>
          <p:spPr>
            <a:xfrm>
              <a:off x="7135664" y="6130035"/>
              <a:ext cx="27803" cy="27241"/>
            </a:xfrm>
            <a:custGeom>
              <a:avLst/>
              <a:gdLst/>
              <a:ahLst/>
              <a:cxnLst/>
              <a:rect l="l" t="t" r="r" b="b"/>
              <a:pathLst>
                <a:path w="1485" h="1455" extrusionOk="0">
                  <a:moveTo>
                    <a:pt x="718" y="565"/>
                  </a:moveTo>
                  <a:cubicBezTo>
                    <a:pt x="751" y="565"/>
                    <a:pt x="788" y="576"/>
                    <a:pt x="823" y="601"/>
                  </a:cubicBezTo>
                  <a:cubicBezTo>
                    <a:pt x="876" y="634"/>
                    <a:pt x="907" y="685"/>
                    <a:pt x="907" y="726"/>
                  </a:cubicBezTo>
                  <a:cubicBezTo>
                    <a:pt x="907" y="768"/>
                    <a:pt x="871" y="816"/>
                    <a:pt x="821" y="849"/>
                  </a:cubicBezTo>
                  <a:cubicBezTo>
                    <a:pt x="786" y="871"/>
                    <a:pt x="751" y="882"/>
                    <a:pt x="720" y="882"/>
                  </a:cubicBezTo>
                  <a:cubicBezTo>
                    <a:pt x="703" y="882"/>
                    <a:pt x="687" y="878"/>
                    <a:pt x="673" y="871"/>
                  </a:cubicBezTo>
                  <a:cubicBezTo>
                    <a:pt x="634" y="855"/>
                    <a:pt x="606" y="802"/>
                    <a:pt x="600" y="743"/>
                  </a:cubicBezTo>
                  <a:cubicBezTo>
                    <a:pt x="592" y="685"/>
                    <a:pt x="611" y="629"/>
                    <a:pt x="642" y="601"/>
                  </a:cubicBezTo>
                  <a:cubicBezTo>
                    <a:pt x="648" y="598"/>
                    <a:pt x="653" y="590"/>
                    <a:pt x="659" y="587"/>
                  </a:cubicBezTo>
                  <a:cubicBezTo>
                    <a:pt x="667" y="584"/>
                    <a:pt x="673" y="579"/>
                    <a:pt x="675" y="573"/>
                  </a:cubicBezTo>
                  <a:cubicBezTo>
                    <a:pt x="688" y="567"/>
                    <a:pt x="703" y="565"/>
                    <a:pt x="718" y="565"/>
                  </a:cubicBezTo>
                  <a:close/>
                  <a:moveTo>
                    <a:pt x="720" y="0"/>
                  </a:moveTo>
                  <a:cubicBezTo>
                    <a:pt x="627" y="0"/>
                    <a:pt x="535" y="19"/>
                    <a:pt x="449" y="57"/>
                  </a:cubicBezTo>
                  <a:cubicBezTo>
                    <a:pt x="419" y="71"/>
                    <a:pt x="391" y="88"/>
                    <a:pt x="366" y="113"/>
                  </a:cubicBezTo>
                  <a:cubicBezTo>
                    <a:pt x="335" y="124"/>
                    <a:pt x="307" y="141"/>
                    <a:pt x="279" y="160"/>
                  </a:cubicBezTo>
                  <a:cubicBezTo>
                    <a:pt x="95" y="311"/>
                    <a:pt x="0" y="556"/>
                    <a:pt x="31" y="813"/>
                  </a:cubicBezTo>
                  <a:cubicBezTo>
                    <a:pt x="59" y="1067"/>
                    <a:pt x="207" y="1284"/>
                    <a:pt x="422" y="1388"/>
                  </a:cubicBezTo>
                  <a:cubicBezTo>
                    <a:pt x="516" y="1435"/>
                    <a:pt x="617" y="1455"/>
                    <a:pt x="717" y="1455"/>
                  </a:cubicBezTo>
                  <a:cubicBezTo>
                    <a:pt x="854" y="1455"/>
                    <a:pt x="993" y="1415"/>
                    <a:pt x="1122" y="1340"/>
                  </a:cubicBezTo>
                  <a:cubicBezTo>
                    <a:pt x="1342" y="1206"/>
                    <a:pt x="1479" y="983"/>
                    <a:pt x="1482" y="743"/>
                  </a:cubicBezTo>
                  <a:cubicBezTo>
                    <a:pt x="1484" y="506"/>
                    <a:pt x="1359" y="277"/>
                    <a:pt x="1144" y="132"/>
                  </a:cubicBezTo>
                  <a:cubicBezTo>
                    <a:pt x="1011" y="45"/>
                    <a:pt x="864" y="0"/>
                    <a:pt x="7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2"/>
            <p:cNvSpPr/>
            <p:nvPr/>
          </p:nvSpPr>
          <p:spPr>
            <a:xfrm>
              <a:off x="7169870" y="6232803"/>
              <a:ext cx="26399" cy="25856"/>
            </a:xfrm>
            <a:custGeom>
              <a:avLst/>
              <a:gdLst/>
              <a:ahLst/>
              <a:cxnLst/>
              <a:rect l="l" t="t" r="r" b="b"/>
              <a:pathLst>
                <a:path w="1410" h="1381" extrusionOk="0">
                  <a:moveTo>
                    <a:pt x="642" y="571"/>
                  </a:moveTo>
                  <a:cubicBezTo>
                    <a:pt x="676" y="571"/>
                    <a:pt x="726" y="585"/>
                    <a:pt x="754" y="613"/>
                  </a:cubicBezTo>
                  <a:cubicBezTo>
                    <a:pt x="793" y="655"/>
                    <a:pt x="793" y="747"/>
                    <a:pt x="768" y="778"/>
                  </a:cubicBezTo>
                  <a:cubicBezTo>
                    <a:pt x="754" y="800"/>
                    <a:pt x="723" y="809"/>
                    <a:pt x="687" y="809"/>
                  </a:cubicBezTo>
                  <a:cubicBezTo>
                    <a:pt x="659" y="809"/>
                    <a:pt x="620" y="800"/>
                    <a:pt x="603" y="781"/>
                  </a:cubicBezTo>
                  <a:cubicBezTo>
                    <a:pt x="586" y="764"/>
                    <a:pt x="575" y="733"/>
                    <a:pt x="575" y="697"/>
                  </a:cubicBezTo>
                  <a:cubicBezTo>
                    <a:pt x="575" y="666"/>
                    <a:pt x="586" y="636"/>
                    <a:pt x="603" y="619"/>
                  </a:cubicBezTo>
                  <a:cubicBezTo>
                    <a:pt x="617" y="605"/>
                    <a:pt x="631" y="591"/>
                    <a:pt x="642" y="571"/>
                  </a:cubicBezTo>
                  <a:close/>
                  <a:moveTo>
                    <a:pt x="638" y="0"/>
                  </a:moveTo>
                  <a:cubicBezTo>
                    <a:pt x="505" y="0"/>
                    <a:pt x="372" y="36"/>
                    <a:pt x="257" y="111"/>
                  </a:cubicBezTo>
                  <a:cubicBezTo>
                    <a:pt x="199" y="150"/>
                    <a:pt x="157" y="212"/>
                    <a:pt x="140" y="279"/>
                  </a:cubicBezTo>
                  <a:cubicBezTo>
                    <a:pt x="54" y="396"/>
                    <a:pt x="1" y="541"/>
                    <a:pt x="1" y="694"/>
                  </a:cubicBezTo>
                  <a:cubicBezTo>
                    <a:pt x="1" y="884"/>
                    <a:pt x="73" y="1065"/>
                    <a:pt x="199" y="1191"/>
                  </a:cubicBezTo>
                  <a:cubicBezTo>
                    <a:pt x="321" y="1311"/>
                    <a:pt x="500" y="1380"/>
                    <a:pt x="681" y="1380"/>
                  </a:cubicBezTo>
                  <a:lnTo>
                    <a:pt x="690" y="1380"/>
                  </a:lnTo>
                  <a:cubicBezTo>
                    <a:pt x="879" y="1378"/>
                    <a:pt x="1058" y="1300"/>
                    <a:pt x="1189" y="1157"/>
                  </a:cubicBezTo>
                  <a:cubicBezTo>
                    <a:pt x="1409" y="892"/>
                    <a:pt x="1398" y="488"/>
                    <a:pt x="1172" y="234"/>
                  </a:cubicBezTo>
                  <a:cubicBezTo>
                    <a:pt x="1037" y="82"/>
                    <a:pt x="838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2"/>
            <p:cNvSpPr/>
            <p:nvPr/>
          </p:nvSpPr>
          <p:spPr>
            <a:xfrm>
              <a:off x="7616402" y="5508560"/>
              <a:ext cx="20707" cy="43567"/>
            </a:xfrm>
            <a:custGeom>
              <a:avLst/>
              <a:gdLst/>
              <a:ahLst/>
              <a:cxnLst/>
              <a:rect l="l" t="t" r="r" b="b"/>
              <a:pathLst>
                <a:path w="1106" h="2327" extrusionOk="0">
                  <a:moveTo>
                    <a:pt x="786" y="0"/>
                  </a:moveTo>
                  <a:cubicBezTo>
                    <a:pt x="662" y="0"/>
                    <a:pt x="546" y="84"/>
                    <a:pt x="511" y="212"/>
                  </a:cubicBezTo>
                  <a:lnTo>
                    <a:pt x="42" y="1966"/>
                  </a:lnTo>
                  <a:cubicBezTo>
                    <a:pt x="1" y="2117"/>
                    <a:pt x="90" y="2273"/>
                    <a:pt x="243" y="2315"/>
                  </a:cubicBezTo>
                  <a:cubicBezTo>
                    <a:pt x="268" y="2323"/>
                    <a:pt x="293" y="2326"/>
                    <a:pt x="316" y="2326"/>
                  </a:cubicBezTo>
                  <a:cubicBezTo>
                    <a:pt x="447" y="2326"/>
                    <a:pt x="561" y="2242"/>
                    <a:pt x="592" y="2114"/>
                  </a:cubicBezTo>
                  <a:lnTo>
                    <a:pt x="1063" y="359"/>
                  </a:lnTo>
                  <a:cubicBezTo>
                    <a:pt x="1105" y="209"/>
                    <a:pt x="1013" y="53"/>
                    <a:pt x="860" y="11"/>
                  </a:cubicBezTo>
                  <a:cubicBezTo>
                    <a:pt x="835" y="4"/>
                    <a:pt x="810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2"/>
            <p:cNvSpPr/>
            <p:nvPr/>
          </p:nvSpPr>
          <p:spPr>
            <a:xfrm>
              <a:off x="7291623" y="5476882"/>
              <a:ext cx="66764" cy="96140"/>
            </a:xfrm>
            <a:custGeom>
              <a:avLst/>
              <a:gdLst/>
              <a:ahLst/>
              <a:cxnLst/>
              <a:rect l="l" t="t" r="r" b="b"/>
              <a:pathLst>
                <a:path w="3566" h="5135" extrusionOk="0">
                  <a:moveTo>
                    <a:pt x="325" y="0"/>
                  </a:moveTo>
                  <a:cubicBezTo>
                    <a:pt x="238" y="0"/>
                    <a:pt x="152" y="40"/>
                    <a:pt x="95" y="115"/>
                  </a:cubicBezTo>
                  <a:cubicBezTo>
                    <a:pt x="1" y="244"/>
                    <a:pt x="29" y="422"/>
                    <a:pt x="154" y="517"/>
                  </a:cubicBezTo>
                  <a:cubicBezTo>
                    <a:pt x="1574" y="1577"/>
                    <a:pt x="2598" y="3178"/>
                    <a:pt x="2972" y="4908"/>
                  </a:cubicBezTo>
                  <a:cubicBezTo>
                    <a:pt x="3000" y="5042"/>
                    <a:pt x="3120" y="5134"/>
                    <a:pt x="3251" y="5134"/>
                  </a:cubicBezTo>
                  <a:cubicBezTo>
                    <a:pt x="3267" y="5134"/>
                    <a:pt x="3290" y="5131"/>
                    <a:pt x="3309" y="5120"/>
                  </a:cubicBezTo>
                  <a:cubicBezTo>
                    <a:pt x="3463" y="5089"/>
                    <a:pt x="3566" y="4936"/>
                    <a:pt x="3530" y="4783"/>
                  </a:cubicBezTo>
                  <a:cubicBezTo>
                    <a:pt x="3125" y="2919"/>
                    <a:pt x="2023" y="1198"/>
                    <a:pt x="497" y="57"/>
                  </a:cubicBezTo>
                  <a:cubicBezTo>
                    <a:pt x="444" y="18"/>
                    <a:pt x="384" y="0"/>
                    <a:pt x="3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2"/>
            <p:cNvSpPr/>
            <p:nvPr/>
          </p:nvSpPr>
          <p:spPr>
            <a:xfrm>
              <a:off x="7533929" y="6389267"/>
              <a:ext cx="32933" cy="30499"/>
            </a:xfrm>
            <a:custGeom>
              <a:avLst/>
              <a:gdLst/>
              <a:ahLst/>
              <a:cxnLst/>
              <a:rect l="l" t="t" r="r" b="b"/>
              <a:pathLst>
                <a:path w="1759" h="1629" extrusionOk="0">
                  <a:moveTo>
                    <a:pt x="877" y="0"/>
                  </a:moveTo>
                  <a:cubicBezTo>
                    <a:pt x="832" y="0"/>
                    <a:pt x="786" y="4"/>
                    <a:pt x="740" y="12"/>
                  </a:cubicBezTo>
                  <a:cubicBezTo>
                    <a:pt x="296" y="90"/>
                    <a:pt x="0" y="511"/>
                    <a:pt x="76" y="955"/>
                  </a:cubicBezTo>
                  <a:cubicBezTo>
                    <a:pt x="145" y="1350"/>
                    <a:pt x="488" y="1629"/>
                    <a:pt x="876" y="1629"/>
                  </a:cubicBezTo>
                  <a:cubicBezTo>
                    <a:pt x="923" y="1629"/>
                    <a:pt x="971" y="1624"/>
                    <a:pt x="1019" y="1616"/>
                  </a:cubicBezTo>
                  <a:cubicBezTo>
                    <a:pt x="1460" y="1541"/>
                    <a:pt x="1758" y="1119"/>
                    <a:pt x="1680" y="676"/>
                  </a:cubicBezTo>
                  <a:cubicBezTo>
                    <a:pt x="1612" y="279"/>
                    <a:pt x="1266" y="0"/>
                    <a:pt x="8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2"/>
            <p:cNvSpPr/>
            <p:nvPr/>
          </p:nvSpPr>
          <p:spPr>
            <a:xfrm>
              <a:off x="7484933" y="6430831"/>
              <a:ext cx="26549" cy="24545"/>
            </a:xfrm>
            <a:custGeom>
              <a:avLst/>
              <a:gdLst/>
              <a:ahLst/>
              <a:cxnLst/>
              <a:rect l="l" t="t" r="r" b="b"/>
              <a:pathLst>
                <a:path w="1418" h="1311" extrusionOk="0">
                  <a:moveTo>
                    <a:pt x="710" y="0"/>
                  </a:moveTo>
                  <a:cubicBezTo>
                    <a:pt x="673" y="0"/>
                    <a:pt x="635" y="3"/>
                    <a:pt x="598" y="10"/>
                  </a:cubicBezTo>
                  <a:cubicBezTo>
                    <a:pt x="243" y="71"/>
                    <a:pt x="1" y="411"/>
                    <a:pt x="65" y="769"/>
                  </a:cubicBezTo>
                  <a:cubicBezTo>
                    <a:pt x="120" y="1087"/>
                    <a:pt x="400" y="1310"/>
                    <a:pt x="713" y="1310"/>
                  </a:cubicBezTo>
                  <a:cubicBezTo>
                    <a:pt x="749" y="1310"/>
                    <a:pt x="785" y="1307"/>
                    <a:pt x="821" y="1301"/>
                  </a:cubicBezTo>
                  <a:cubicBezTo>
                    <a:pt x="1178" y="1243"/>
                    <a:pt x="1418" y="900"/>
                    <a:pt x="1354" y="545"/>
                  </a:cubicBezTo>
                  <a:cubicBezTo>
                    <a:pt x="1301" y="226"/>
                    <a:pt x="1023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2"/>
            <p:cNvSpPr/>
            <p:nvPr/>
          </p:nvSpPr>
          <p:spPr>
            <a:xfrm>
              <a:off x="7480701" y="6330272"/>
              <a:ext cx="42275" cy="39167"/>
            </a:xfrm>
            <a:custGeom>
              <a:avLst/>
              <a:gdLst/>
              <a:ahLst/>
              <a:cxnLst/>
              <a:rect l="l" t="t" r="r" b="b"/>
              <a:pathLst>
                <a:path w="2258" h="2092" extrusionOk="0">
                  <a:moveTo>
                    <a:pt x="1128" y="1"/>
                  </a:moveTo>
                  <a:cubicBezTo>
                    <a:pt x="1069" y="1"/>
                    <a:pt x="1009" y="6"/>
                    <a:pt x="949" y="16"/>
                  </a:cubicBezTo>
                  <a:cubicBezTo>
                    <a:pt x="380" y="114"/>
                    <a:pt x="1" y="658"/>
                    <a:pt x="98" y="1224"/>
                  </a:cubicBezTo>
                  <a:cubicBezTo>
                    <a:pt x="188" y="1731"/>
                    <a:pt x="627" y="2092"/>
                    <a:pt x="1124" y="2092"/>
                  </a:cubicBezTo>
                  <a:cubicBezTo>
                    <a:pt x="1185" y="2092"/>
                    <a:pt x="1247" y="2086"/>
                    <a:pt x="1309" y="2075"/>
                  </a:cubicBezTo>
                  <a:cubicBezTo>
                    <a:pt x="1878" y="1977"/>
                    <a:pt x="2258" y="1433"/>
                    <a:pt x="2160" y="867"/>
                  </a:cubicBezTo>
                  <a:cubicBezTo>
                    <a:pt x="2073" y="358"/>
                    <a:pt x="1628" y="1"/>
                    <a:pt x="11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2"/>
            <p:cNvSpPr/>
            <p:nvPr/>
          </p:nvSpPr>
          <p:spPr>
            <a:xfrm>
              <a:off x="7443724" y="6373465"/>
              <a:ext cx="33551" cy="31061"/>
            </a:xfrm>
            <a:custGeom>
              <a:avLst/>
              <a:gdLst/>
              <a:ahLst/>
              <a:cxnLst/>
              <a:rect l="l" t="t" r="r" b="b"/>
              <a:pathLst>
                <a:path w="1792" h="1659" extrusionOk="0">
                  <a:moveTo>
                    <a:pt x="902" y="0"/>
                  </a:moveTo>
                  <a:cubicBezTo>
                    <a:pt x="854" y="0"/>
                    <a:pt x="805" y="5"/>
                    <a:pt x="757" y="13"/>
                  </a:cubicBezTo>
                  <a:cubicBezTo>
                    <a:pt x="305" y="89"/>
                    <a:pt x="1" y="521"/>
                    <a:pt x="81" y="973"/>
                  </a:cubicBezTo>
                  <a:cubicBezTo>
                    <a:pt x="154" y="1373"/>
                    <a:pt x="503" y="1658"/>
                    <a:pt x="896" y="1658"/>
                  </a:cubicBezTo>
                  <a:cubicBezTo>
                    <a:pt x="944" y="1658"/>
                    <a:pt x="992" y="1654"/>
                    <a:pt x="1041" y="1645"/>
                  </a:cubicBezTo>
                  <a:cubicBezTo>
                    <a:pt x="1490" y="1567"/>
                    <a:pt x="1792" y="1135"/>
                    <a:pt x="1713" y="686"/>
                  </a:cubicBezTo>
                  <a:cubicBezTo>
                    <a:pt x="1646" y="285"/>
                    <a:pt x="1296" y="0"/>
                    <a:pt x="9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2"/>
            <p:cNvSpPr/>
            <p:nvPr/>
          </p:nvSpPr>
          <p:spPr>
            <a:xfrm>
              <a:off x="7429982" y="6438395"/>
              <a:ext cx="18460" cy="17206"/>
            </a:xfrm>
            <a:custGeom>
              <a:avLst/>
              <a:gdLst/>
              <a:ahLst/>
              <a:cxnLst/>
              <a:rect l="l" t="t" r="r" b="b"/>
              <a:pathLst>
                <a:path w="986" h="919" extrusionOk="0">
                  <a:moveTo>
                    <a:pt x="494" y="1"/>
                  </a:moveTo>
                  <a:cubicBezTo>
                    <a:pt x="468" y="1"/>
                    <a:pt x="442" y="3"/>
                    <a:pt x="416" y="7"/>
                  </a:cubicBezTo>
                  <a:cubicBezTo>
                    <a:pt x="165" y="49"/>
                    <a:pt x="1" y="286"/>
                    <a:pt x="43" y="538"/>
                  </a:cubicBezTo>
                  <a:cubicBezTo>
                    <a:pt x="80" y="761"/>
                    <a:pt x="272" y="919"/>
                    <a:pt x="491" y="919"/>
                  </a:cubicBezTo>
                  <a:cubicBezTo>
                    <a:pt x="518" y="919"/>
                    <a:pt x="545" y="916"/>
                    <a:pt x="573" y="911"/>
                  </a:cubicBezTo>
                  <a:cubicBezTo>
                    <a:pt x="824" y="870"/>
                    <a:pt x="986" y="632"/>
                    <a:pt x="944" y="381"/>
                  </a:cubicBezTo>
                  <a:cubicBezTo>
                    <a:pt x="909" y="156"/>
                    <a:pt x="713" y="1"/>
                    <a:pt x="49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2"/>
            <p:cNvSpPr/>
            <p:nvPr/>
          </p:nvSpPr>
          <p:spPr>
            <a:xfrm>
              <a:off x="7398173" y="6324206"/>
              <a:ext cx="37838" cy="35049"/>
            </a:xfrm>
            <a:custGeom>
              <a:avLst/>
              <a:gdLst/>
              <a:ahLst/>
              <a:cxnLst/>
              <a:rect l="l" t="t" r="r" b="b"/>
              <a:pathLst>
                <a:path w="2021" h="1872" extrusionOk="0">
                  <a:moveTo>
                    <a:pt x="1008" y="0"/>
                  </a:moveTo>
                  <a:cubicBezTo>
                    <a:pt x="956" y="0"/>
                    <a:pt x="902" y="4"/>
                    <a:pt x="849" y="14"/>
                  </a:cubicBezTo>
                  <a:cubicBezTo>
                    <a:pt x="338" y="103"/>
                    <a:pt x="1" y="586"/>
                    <a:pt x="87" y="1096"/>
                  </a:cubicBezTo>
                  <a:cubicBezTo>
                    <a:pt x="170" y="1550"/>
                    <a:pt x="566" y="1872"/>
                    <a:pt x="1011" y="1872"/>
                  </a:cubicBezTo>
                  <a:cubicBezTo>
                    <a:pt x="1064" y="1872"/>
                    <a:pt x="1118" y="1867"/>
                    <a:pt x="1173" y="1858"/>
                  </a:cubicBezTo>
                  <a:cubicBezTo>
                    <a:pt x="1683" y="1768"/>
                    <a:pt x="2021" y="1283"/>
                    <a:pt x="1934" y="775"/>
                  </a:cubicBezTo>
                  <a:cubicBezTo>
                    <a:pt x="1852" y="318"/>
                    <a:pt x="1454" y="0"/>
                    <a:pt x="1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2"/>
            <p:cNvSpPr/>
            <p:nvPr/>
          </p:nvSpPr>
          <p:spPr>
            <a:xfrm>
              <a:off x="7366326" y="6393030"/>
              <a:ext cx="27634" cy="25556"/>
            </a:xfrm>
            <a:custGeom>
              <a:avLst/>
              <a:gdLst/>
              <a:ahLst/>
              <a:cxnLst/>
              <a:rect l="l" t="t" r="r" b="b"/>
              <a:pathLst>
                <a:path w="1476" h="1365" extrusionOk="0">
                  <a:moveTo>
                    <a:pt x="742" y="1"/>
                  </a:moveTo>
                  <a:cubicBezTo>
                    <a:pt x="702" y="1"/>
                    <a:pt x="662" y="4"/>
                    <a:pt x="622" y="12"/>
                  </a:cubicBezTo>
                  <a:cubicBezTo>
                    <a:pt x="251" y="73"/>
                    <a:pt x="0" y="430"/>
                    <a:pt x="67" y="798"/>
                  </a:cubicBezTo>
                  <a:cubicBezTo>
                    <a:pt x="122" y="1129"/>
                    <a:pt x="411" y="1364"/>
                    <a:pt x="734" y="1364"/>
                  </a:cubicBezTo>
                  <a:cubicBezTo>
                    <a:pt x="774" y="1364"/>
                    <a:pt x="814" y="1361"/>
                    <a:pt x="854" y="1354"/>
                  </a:cubicBezTo>
                  <a:cubicBezTo>
                    <a:pt x="1225" y="1289"/>
                    <a:pt x="1476" y="935"/>
                    <a:pt x="1409" y="564"/>
                  </a:cubicBezTo>
                  <a:cubicBezTo>
                    <a:pt x="1354" y="236"/>
                    <a:pt x="1065" y="1"/>
                    <a:pt x="7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2"/>
            <p:cNvSpPr/>
            <p:nvPr/>
          </p:nvSpPr>
          <p:spPr>
            <a:xfrm>
              <a:off x="7420434" y="6415890"/>
              <a:ext cx="11140" cy="10260"/>
            </a:xfrm>
            <a:custGeom>
              <a:avLst/>
              <a:gdLst/>
              <a:ahLst/>
              <a:cxnLst/>
              <a:rect l="l" t="t" r="r" b="b"/>
              <a:pathLst>
                <a:path w="595" h="548" extrusionOk="0">
                  <a:moveTo>
                    <a:pt x="299" y="0"/>
                  </a:moveTo>
                  <a:cubicBezTo>
                    <a:pt x="283" y="0"/>
                    <a:pt x="267" y="2"/>
                    <a:pt x="251" y="4"/>
                  </a:cubicBezTo>
                  <a:cubicBezTo>
                    <a:pt x="103" y="27"/>
                    <a:pt x="0" y="172"/>
                    <a:pt x="28" y="320"/>
                  </a:cubicBezTo>
                  <a:cubicBezTo>
                    <a:pt x="50" y="453"/>
                    <a:pt x="165" y="547"/>
                    <a:pt x="296" y="547"/>
                  </a:cubicBezTo>
                  <a:cubicBezTo>
                    <a:pt x="312" y="547"/>
                    <a:pt x="329" y="546"/>
                    <a:pt x="346" y="543"/>
                  </a:cubicBezTo>
                  <a:cubicBezTo>
                    <a:pt x="497" y="520"/>
                    <a:pt x="594" y="375"/>
                    <a:pt x="569" y="227"/>
                  </a:cubicBezTo>
                  <a:cubicBezTo>
                    <a:pt x="547" y="93"/>
                    <a:pt x="431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2"/>
            <p:cNvSpPr/>
            <p:nvPr/>
          </p:nvSpPr>
          <p:spPr>
            <a:xfrm>
              <a:off x="7503786" y="6399845"/>
              <a:ext cx="12619" cy="11664"/>
            </a:xfrm>
            <a:custGeom>
              <a:avLst/>
              <a:gdLst/>
              <a:ahLst/>
              <a:cxnLst/>
              <a:rect l="l" t="t" r="r" b="b"/>
              <a:pathLst>
                <a:path w="674" h="623" extrusionOk="0">
                  <a:moveTo>
                    <a:pt x="337" y="1"/>
                  </a:moveTo>
                  <a:cubicBezTo>
                    <a:pt x="320" y="1"/>
                    <a:pt x="303" y="2"/>
                    <a:pt x="285" y="5"/>
                  </a:cubicBezTo>
                  <a:cubicBezTo>
                    <a:pt x="115" y="33"/>
                    <a:pt x="1" y="195"/>
                    <a:pt x="31" y="365"/>
                  </a:cubicBezTo>
                  <a:cubicBezTo>
                    <a:pt x="57" y="515"/>
                    <a:pt x="188" y="623"/>
                    <a:pt x="337" y="623"/>
                  </a:cubicBezTo>
                  <a:cubicBezTo>
                    <a:pt x="354" y="623"/>
                    <a:pt x="371" y="621"/>
                    <a:pt x="389" y="619"/>
                  </a:cubicBezTo>
                  <a:cubicBezTo>
                    <a:pt x="562" y="591"/>
                    <a:pt x="673" y="432"/>
                    <a:pt x="645" y="261"/>
                  </a:cubicBezTo>
                  <a:cubicBezTo>
                    <a:pt x="620" y="106"/>
                    <a:pt x="487" y="1"/>
                    <a:pt x="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2"/>
            <p:cNvSpPr/>
            <p:nvPr/>
          </p:nvSpPr>
          <p:spPr>
            <a:xfrm>
              <a:off x="7546155" y="6349051"/>
              <a:ext cx="21213" cy="18685"/>
            </a:xfrm>
            <a:custGeom>
              <a:avLst/>
              <a:gdLst/>
              <a:ahLst/>
              <a:cxnLst/>
              <a:rect l="l" t="t" r="r" b="b"/>
              <a:pathLst>
                <a:path w="1133" h="998" extrusionOk="0">
                  <a:moveTo>
                    <a:pt x="568" y="0"/>
                  </a:moveTo>
                  <a:cubicBezTo>
                    <a:pt x="411" y="0"/>
                    <a:pt x="257" y="74"/>
                    <a:pt x="159" y="213"/>
                  </a:cubicBezTo>
                  <a:cubicBezTo>
                    <a:pt x="0" y="436"/>
                    <a:pt x="56" y="748"/>
                    <a:pt x="279" y="907"/>
                  </a:cubicBezTo>
                  <a:cubicBezTo>
                    <a:pt x="366" y="969"/>
                    <a:pt x="466" y="998"/>
                    <a:pt x="565" y="998"/>
                  </a:cubicBezTo>
                  <a:cubicBezTo>
                    <a:pt x="723" y="998"/>
                    <a:pt x="879" y="923"/>
                    <a:pt x="977" y="785"/>
                  </a:cubicBezTo>
                  <a:cubicBezTo>
                    <a:pt x="1133" y="561"/>
                    <a:pt x="1080" y="249"/>
                    <a:pt x="854" y="90"/>
                  </a:cubicBezTo>
                  <a:cubicBezTo>
                    <a:pt x="767" y="30"/>
                    <a:pt x="667" y="0"/>
                    <a:pt x="5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2"/>
            <p:cNvSpPr/>
            <p:nvPr/>
          </p:nvSpPr>
          <p:spPr>
            <a:xfrm>
              <a:off x="7339103" y="6416246"/>
              <a:ext cx="21269" cy="19771"/>
            </a:xfrm>
            <a:custGeom>
              <a:avLst/>
              <a:gdLst/>
              <a:ahLst/>
              <a:cxnLst/>
              <a:rect l="l" t="t" r="r" b="b"/>
              <a:pathLst>
                <a:path w="1136" h="1056" extrusionOk="0">
                  <a:moveTo>
                    <a:pt x="566" y="0"/>
                  </a:moveTo>
                  <a:cubicBezTo>
                    <a:pt x="537" y="0"/>
                    <a:pt x="507" y="3"/>
                    <a:pt x="478" y="8"/>
                  </a:cubicBezTo>
                  <a:cubicBezTo>
                    <a:pt x="193" y="61"/>
                    <a:pt x="1" y="334"/>
                    <a:pt x="48" y="619"/>
                  </a:cubicBezTo>
                  <a:cubicBezTo>
                    <a:pt x="93" y="876"/>
                    <a:pt x="320" y="1055"/>
                    <a:pt x="571" y="1055"/>
                  </a:cubicBezTo>
                  <a:cubicBezTo>
                    <a:pt x="600" y="1055"/>
                    <a:pt x="630" y="1053"/>
                    <a:pt x="659" y="1048"/>
                  </a:cubicBezTo>
                  <a:cubicBezTo>
                    <a:pt x="946" y="995"/>
                    <a:pt x="1136" y="725"/>
                    <a:pt x="1089" y="437"/>
                  </a:cubicBezTo>
                  <a:cubicBezTo>
                    <a:pt x="1041" y="180"/>
                    <a:pt x="818" y="0"/>
                    <a:pt x="5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2"/>
            <p:cNvSpPr/>
            <p:nvPr/>
          </p:nvSpPr>
          <p:spPr>
            <a:xfrm>
              <a:off x="7348090" y="6336432"/>
              <a:ext cx="42538" cy="39355"/>
            </a:xfrm>
            <a:custGeom>
              <a:avLst/>
              <a:gdLst/>
              <a:ahLst/>
              <a:cxnLst/>
              <a:rect l="l" t="t" r="r" b="b"/>
              <a:pathLst>
                <a:path w="2272" h="2102" extrusionOk="0">
                  <a:moveTo>
                    <a:pt x="1139" y="0"/>
                  </a:moveTo>
                  <a:cubicBezTo>
                    <a:pt x="1079" y="0"/>
                    <a:pt x="1018" y="5"/>
                    <a:pt x="957" y="16"/>
                  </a:cubicBezTo>
                  <a:cubicBezTo>
                    <a:pt x="385" y="114"/>
                    <a:pt x="0" y="658"/>
                    <a:pt x="104" y="1230"/>
                  </a:cubicBezTo>
                  <a:cubicBezTo>
                    <a:pt x="193" y="1742"/>
                    <a:pt x="639" y="2101"/>
                    <a:pt x="1139" y="2101"/>
                  </a:cubicBezTo>
                  <a:cubicBezTo>
                    <a:pt x="1198" y="2101"/>
                    <a:pt x="1257" y="2096"/>
                    <a:pt x="1317" y="2086"/>
                  </a:cubicBezTo>
                  <a:cubicBezTo>
                    <a:pt x="1889" y="1989"/>
                    <a:pt x="2271" y="1445"/>
                    <a:pt x="2171" y="873"/>
                  </a:cubicBezTo>
                  <a:cubicBezTo>
                    <a:pt x="2084" y="362"/>
                    <a:pt x="1640" y="0"/>
                    <a:pt x="1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2"/>
            <p:cNvSpPr/>
            <p:nvPr/>
          </p:nvSpPr>
          <p:spPr>
            <a:xfrm>
              <a:off x="7451401" y="6340776"/>
              <a:ext cx="12507" cy="11608"/>
            </a:xfrm>
            <a:custGeom>
              <a:avLst/>
              <a:gdLst/>
              <a:ahLst/>
              <a:cxnLst/>
              <a:rect l="l" t="t" r="r" b="b"/>
              <a:pathLst>
                <a:path w="668" h="620" extrusionOk="0">
                  <a:moveTo>
                    <a:pt x="331" y="0"/>
                  </a:moveTo>
                  <a:cubicBezTo>
                    <a:pt x="314" y="0"/>
                    <a:pt x="297" y="2"/>
                    <a:pt x="280" y="5"/>
                  </a:cubicBezTo>
                  <a:cubicBezTo>
                    <a:pt x="112" y="35"/>
                    <a:pt x="1" y="197"/>
                    <a:pt x="28" y="364"/>
                  </a:cubicBezTo>
                  <a:cubicBezTo>
                    <a:pt x="56" y="515"/>
                    <a:pt x="185" y="620"/>
                    <a:pt x="335" y="620"/>
                  </a:cubicBezTo>
                  <a:cubicBezTo>
                    <a:pt x="353" y="620"/>
                    <a:pt x="371" y="618"/>
                    <a:pt x="388" y="616"/>
                  </a:cubicBezTo>
                  <a:cubicBezTo>
                    <a:pt x="556" y="585"/>
                    <a:pt x="667" y="423"/>
                    <a:pt x="639" y="256"/>
                  </a:cubicBezTo>
                  <a:cubicBezTo>
                    <a:pt x="609" y="106"/>
                    <a:pt x="478" y="0"/>
                    <a:pt x="3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2"/>
            <p:cNvSpPr/>
            <p:nvPr/>
          </p:nvSpPr>
          <p:spPr>
            <a:xfrm>
              <a:off x="7579743" y="6304323"/>
              <a:ext cx="16457" cy="15240"/>
            </a:xfrm>
            <a:custGeom>
              <a:avLst/>
              <a:gdLst/>
              <a:ahLst/>
              <a:cxnLst/>
              <a:rect l="l" t="t" r="r" b="b"/>
              <a:pathLst>
                <a:path w="879" h="814" extrusionOk="0">
                  <a:moveTo>
                    <a:pt x="444" y="1"/>
                  </a:moveTo>
                  <a:cubicBezTo>
                    <a:pt x="420" y="1"/>
                    <a:pt x="396" y="3"/>
                    <a:pt x="371" y="7"/>
                  </a:cubicBezTo>
                  <a:cubicBezTo>
                    <a:pt x="148" y="43"/>
                    <a:pt x="0" y="253"/>
                    <a:pt x="39" y="476"/>
                  </a:cubicBezTo>
                  <a:cubicBezTo>
                    <a:pt x="74" y="673"/>
                    <a:pt x="247" y="814"/>
                    <a:pt x="441" y="814"/>
                  </a:cubicBezTo>
                  <a:cubicBezTo>
                    <a:pt x="464" y="814"/>
                    <a:pt x="487" y="812"/>
                    <a:pt x="511" y="808"/>
                  </a:cubicBezTo>
                  <a:cubicBezTo>
                    <a:pt x="734" y="769"/>
                    <a:pt x="879" y="559"/>
                    <a:pt x="843" y="336"/>
                  </a:cubicBezTo>
                  <a:cubicBezTo>
                    <a:pt x="808" y="138"/>
                    <a:pt x="638" y="1"/>
                    <a:pt x="4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2"/>
            <p:cNvSpPr/>
            <p:nvPr/>
          </p:nvSpPr>
          <p:spPr>
            <a:xfrm>
              <a:off x="7533723" y="6305240"/>
              <a:ext cx="26698" cy="23553"/>
            </a:xfrm>
            <a:custGeom>
              <a:avLst/>
              <a:gdLst/>
              <a:ahLst/>
              <a:cxnLst/>
              <a:rect l="l" t="t" r="r" b="b"/>
              <a:pathLst>
                <a:path w="1426" h="1258" extrusionOk="0">
                  <a:moveTo>
                    <a:pt x="715" y="1"/>
                  </a:moveTo>
                  <a:cubicBezTo>
                    <a:pt x="517" y="1"/>
                    <a:pt x="323" y="93"/>
                    <a:pt x="201" y="268"/>
                  </a:cubicBezTo>
                  <a:cubicBezTo>
                    <a:pt x="0" y="552"/>
                    <a:pt x="70" y="943"/>
                    <a:pt x="352" y="1144"/>
                  </a:cubicBezTo>
                  <a:cubicBezTo>
                    <a:pt x="462" y="1220"/>
                    <a:pt x="588" y="1257"/>
                    <a:pt x="713" y="1257"/>
                  </a:cubicBezTo>
                  <a:cubicBezTo>
                    <a:pt x="910" y="1257"/>
                    <a:pt x="1105" y="1165"/>
                    <a:pt x="1228" y="990"/>
                  </a:cubicBezTo>
                  <a:cubicBezTo>
                    <a:pt x="1426" y="706"/>
                    <a:pt x="1359" y="315"/>
                    <a:pt x="1074" y="114"/>
                  </a:cubicBezTo>
                  <a:cubicBezTo>
                    <a:pt x="965" y="38"/>
                    <a:pt x="840" y="1"/>
                    <a:pt x="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2"/>
            <p:cNvSpPr/>
            <p:nvPr/>
          </p:nvSpPr>
          <p:spPr>
            <a:xfrm>
              <a:off x="7491317" y="6280526"/>
              <a:ext cx="29825" cy="27653"/>
            </a:xfrm>
            <a:custGeom>
              <a:avLst/>
              <a:gdLst/>
              <a:ahLst/>
              <a:cxnLst/>
              <a:rect l="l" t="t" r="r" b="b"/>
              <a:pathLst>
                <a:path w="1593" h="1477" extrusionOk="0">
                  <a:moveTo>
                    <a:pt x="794" y="1"/>
                  </a:moveTo>
                  <a:cubicBezTo>
                    <a:pt x="752" y="1"/>
                    <a:pt x="710" y="4"/>
                    <a:pt x="667" y="12"/>
                  </a:cubicBezTo>
                  <a:cubicBezTo>
                    <a:pt x="268" y="81"/>
                    <a:pt x="0" y="464"/>
                    <a:pt x="70" y="865"/>
                  </a:cubicBezTo>
                  <a:cubicBezTo>
                    <a:pt x="132" y="1223"/>
                    <a:pt x="442" y="1477"/>
                    <a:pt x="793" y="1477"/>
                  </a:cubicBezTo>
                  <a:cubicBezTo>
                    <a:pt x="836" y="1477"/>
                    <a:pt x="879" y="1473"/>
                    <a:pt x="923" y="1465"/>
                  </a:cubicBezTo>
                  <a:cubicBezTo>
                    <a:pt x="1325" y="1395"/>
                    <a:pt x="1593" y="1013"/>
                    <a:pt x="1523" y="611"/>
                  </a:cubicBezTo>
                  <a:cubicBezTo>
                    <a:pt x="1461" y="253"/>
                    <a:pt x="1147" y="1"/>
                    <a:pt x="7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663;p25">
            <a:extLst>
              <a:ext uri="{FF2B5EF4-FFF2-40B4-BE49-F238E27FC236}">
                <a16:creationId xmlns:a16="http://schemas.microsoft.com/office/drawing/2014/main" id="{8670B970-D417-9445-98C7-DDB248A13AEA}"/>
              </a:ext>
            </a:extLst>
          </p:cNvPr>
          <p:cNvGrpSpPr/>
          <p:nvPr/>
        </p:nvGrpSpPr>
        <p:grpSpPr>
          <a:xfrm rot="2104658">
            <a:off x="-21987" y="397662"/>
            <a:ext cx="3586201" cy="1283272"/>
            <a:chOff x="815290" y="4588317"/>
            <a:chExt cx="1566168" cy="918346"/>
          </a:xfrm>
        </p:grpSpPr>
        <p:sp>
          <p:nvSpPr>
            <p:cNvPr id="4" name="Google Shape;664;p25">
              <a:extLst>
                <a:ext uri="{FF2B5EF4-FFF2-40B4-BE49-F238E27FC236}">
                  <a16:creationId xmlns:a16="http://schemas.microsoft.com/office/drawing/2014/main" id="{B8427395-B463-FD43-8DBE-BD232B970DB8}"/>
                </a:ext>
              </a:extLst>
            </p:cNvPr>
            <p:cNvSpPr/>
            <p:nvPr/>
          </p:nvSpPr>
          <p:spPr>
            <a:xfrm rot="2700000">
              <a:off x="1203344" y="4328549"/>
              <a:ext cx="918346" cy="1437882"/>
            </a:xfrm>
            <a:custGeom>
              <a:avLst/>
              <a:gdLst/>
              <a:ahLst/>
              <a:cxnLst/>
              <a:rect l="l" t="t" r="r" b="b"/>
              <a:pathLst>
                <a:path w="8381" h="9262" extrusionOk="0">
                  <a:moveTo>
                    <a:pt x="4431" y="0"/>
                  </a:moveTo>
                  <a:cubicBezTo>
                    <a:pt x="4060" y="0"/>
                    <a:pt x="3680" y="67"/>
                    <a:pt x="3302" y="203"/>
                  </a:cubicBezTo>
                  <a:cubicBezTo>
                    <a:pt x="2213" y="598"/>
                    <a:pt x="1645" y="1452"/>
                    <a:pt x="1256" y="2468"/>
                  </a:cubicBezTo>
                  <a:cubicBezTo>
                    <a:pt x="1113" y="2843"/>
                    <a:pt x="941" y="3195"/>
                    <a:pt x="705" y="3520"/>
                  </a:cubicBezTo>
                  <a:cubicBezTo>
                    <a:pt x="151" y="4285"/>
                    <a:pt x="1" y="5128"/>
                    <a:pt x="214" y="6044"/>
                  </a:cubicBezTo>
                  <a:cubicBezTo>
                    <a:pt x="609" y="7752"/>
                    <a:pt x="2004" y="8960"/>
                    <a:pt x="3857" y="9219"/>
                  </a:cubicBezTo>
                  <a:cubicBezTo>
                    <a:pt x="4055" y="9247"/>
                    <a:pt x="4251" y="9262"/>
                    <a:pt x="4443" y="9262"/>
                  </a:cubicBezTo>
                  <a:cubicBezTo>
                    <a:pt x="5009" y="9262"/>
                    <a:pt x="5547" y="9133"/>
                    <a:pt x="6065" y="8831"/>
                  </a:cubicBezTo>
                  <a:cubicBezTo>
                    <a:pt x="7675" y="7897"/>
                    <a:pt x="8360" y="6466"/>
                    <a:pt x="8363" y="4909"/>
                  </a:cubicBezTo>
                  <a:cubicBezTo>
                    <a:pt x="8380" y="3919"/>
                    <a:pt x="8253" y="3218"/>
                    <a:pt x="7825" y="2600"/>
                  </a:cubicBezTo>
                  <a:cubicBezTo>
                    <a:pt x="7507" y="2145"/>
                    <a:pt x="7191" y="1691"/>
                    <a:pt x="6859" y="1245"/>
                  </a:cubicBezTo>
                  <a:cubicBezTo>
                    <a:pt x="6249" y="430"/>
                    <a:pt x="5372" y="0"/>
                    <a:pt x="4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" name="Google Shape;665;p25">
              <a:extLst>
                <a:ext uri="{FF2B5EF4-FFF2-40B4-BE49-F238E27FC236}">
                  <a16:creationId xmlns:a16="http://schemas.microsoft.com/office/drawing/2014/main" id="{60C85EDA-724E-7C49-91A4-DCD3B0406DFC}"/>
                </a:ext>
              </a:extLst>
            </p:cNvPr>
            <p:cNvSpPr/>
            <p:nvPr/>
          </p:nvSpPr>
          <p:spPr>
            <a:xfrm rot="1513411">
              <a:off x="815290" y="4925778"/>
              <a:ext cx="163757" cy="300297"/>
            </a:xfrm>
            <a:custGeom>
              <a:avLst/>
              <a:gdLst/>
              <a:ahLst/>
              <a:cxnLst/>
              <a:rect l="l" t="t" r="r" b="b"/>
              <a:pathLst>
                <a:path w="1356" h="1567" extrusionOk="0">
                  <a:moveTo>
                    <a:pt x="685" y="1"/>
                  </a:moveTo>
                  <a:cubicBezTo>
                    <a:pt x="353" y="1"/>
                    <a:pt x="71" y="270"/>
                    <a:pt x="37" y="635"/>
                  </a:cubicBezTo>
                  <a:cubicBezTo>
                    <a:pt x="0" y="1040"/>
                    <a:pt x="362" y="1542"/>
                    <a:pt x="707" y="1565"/>
                  </a:cubicBezTo>
                  <a:cubicBezTo>
                    <a:pt x="715" y="1566"/>
                    <a:pt x="723" y="1566"/>
                    <a:pt x="731" y="1566"/>
                  </a:cubicBezTo>
                  <a:cubicBezTo>
                    <a:pt x="1017" y="1566"/>
                    <a:pt x="1274" y="1217"/>
                    <a:pt x="1315" y="765"/>
                  </a:cubicBezTo>
                  <a:cubicBezTo>
                    <a:pt x="1355" y="363"/>
                    <a:pt x="1116" y="44"/>
                    <a:pt x="747" y="4"/>
                  </a:cubicBezTo>
                  <a:cubicBezTo>
                    <a:pt x="726" y="2"/>
                    <a:pt x="706" y="1"/>
                    <a:pt x="6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Google Shape;666;p25">
              <a:extLst>
                <a:ext uri="{FF2B5EF4-FFF2-40B4-BE49-F238E27FC236}">
                  <a16:creationId xmlns:a16="http://schemas.microsoft.com/office/drawing/2014/main" id="{3DB2E73E-312A-884F-B1E3-FD167DAA100F}"/>
                </a:ext>
              </a:extLst>
            </p:cNvPr>
            <p:cNvSpPr/>
            <p:nvPr/>
          </p:nvSpPr>
          <p:spPr>
            <a:xfrm rot="1513422">
              <a:off x="1179075" y="4904573"/>
              <a:ext cx="99781" cy="80171"/>
            </a:xfrm>
            <a:custGeom>
              <a:avLst/>
              <a:gdLst/>
              <a:ahLst/>
              <a:cxnLst/>
              <a:rect l="l" t="t" r="r" b="b"/>
              <a:pathLst>
                <a:path w="748" h="601" extrusionOk="0">
                  <a:moveTo>
                    <a:pt x="305" y="0"/>
                  </a:moveTo>
                  <a:cubicBezTo>
                    <a:pt x="279" y="0"/>
                    <a:pt x="250" y="5"/>
                    <a:pt x="219" y="15"/>
                  </a:cubicBezTo>
                  <a:cubicBezTo>
                    <a:pt x="0" y="84"/>
                    <a:pt x="20" y="263"/>
                    <a:pt x="53" y="496"/>
                  </a:cubicBezTo>
                  <a:cubicBezTo>
                    <a:pt x="73" y="489"/>
                    <a:pt x="94" y="486"/>
                    <a:pt x="114" y="486"/>
                  </a:cubicBezTo>
                  <a:cubicBezTo>
                    <a:pt x="239" y="486"/>
                    <a:pt x="352" y="600"/>
                    <a:pt x="479" y="600"/>
                  </a:cubicBezTo>
                  <a:cubicBezTo>
                    <a:pt x="531" y="600"/>
                    <a:pt x="586" y="581"/>
                    <a:pt x="644" y="526"/>
                  </a:cubicBezTo>
                  <a:cubicBezTo>
                    <a:pt x="747" y="430"/>
                    <a:pt x="647" y="320"/>
                    <a:pt x="591" y="231"/>
                  </a:cubicBezTo>
                  <a:cubicBezTo>
                    <a:pt x="519" y="117"/>
                    <a:pt x="440" y="0"/>
                    <a:pt x="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1FE0C47-18B0-6F49-8CB2-A277B937B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2" y="773411"/>
            <a:ext cx="3615600" cy="1266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VN" dirty="0"/>
              <a:t>ocabulary 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4C1653E4-70D2-3A4F-91A7-A0624FCA28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" t="2655" r="3930" b="6014"/>
          <a:stretch/>
        </p:blipFill>
        <p:spPr bwMode="auto">
          <a:xfrm>
            <a:off x="805694" y="2396921"/>
            <a:ext cx="5063555" cy="408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5550F1-A051-FB41-B329-5C56C54E8CC0}"/>
              </a:ext>
            </a:extLst>
          </p:cNvPr>
          <p:cNvSpPr txBox="1"/>
          <p:nvPr/>
        </p:nvSpPr>
        <p:spPr>
          <a:xfrm>
            <a:off x="6256577" y="3779837"/>
            <a:ext cx="53481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dk1"/>
                </a:solidFill>
                <a:latin typeface="Asap"/>
                <a:sym typeface="Londrina Solid"/>
              </a:rPr>
              <a:t>order (v):</a:t>
            </a:r>
            <a:r>
              <a:rPr lang="en-US" sz="2400" dirty="0">
                <a:solidFill>
                  <a:schemeClr val="dk1"/>
                </a:solidFill>
                <a:latin typeface="Asap"/>
                <a:sym typeface="Londrina Solid"/>
              </a:rPr>
              <a:t> </a:t>
            </a:r>
          </a:p>
          <a:p>
            <a:r>
              <a:rPr lang="en-US" sz="2400" dirty="0">
                <a:solidFill>
                  <a:schemeClr val="dk1"/>
                </a:solidFill>
                <a:latin typeface="Asap"/>
              </a:rPr>
              <a:t>/ˈ</a:t>
            </a:r>
            <a:r>
              <a:rPr lang="en-US" sz="2400" dirty="0" err="1">
                <a:solidFill>
                  <a:schemeClr val="dk1"/>
                </a:solidFill>
                <a:latin typeface="Asap"/>
              </a:rPr>
              <a:t>ɔːdə</a:t>
            </a:r>
            <a:r>
              <a:rPr lang="en-US" sz="2400" dirty="0">
                <a:solidFill>
                  <a:schemeClr val="dk1"/>
                </a:solidFill>
                <a:latin typeface="Asap"/>
              </a:rPr>
              <a:t>(r)/</a:t>
            </a:r>
            <a:endParaRPr lang="en-VN" sz="2400" dirty="0">
              <a:solidFill>
                <a:schemeClr val="dk1"/>
              </a:solidFill>
              <a:latin typeface="Asap"/>
              <a:sym typeface="Londrina Solid"/>
            </a:endParaRPr>
          </a:p>
        </p:txBody>
      </p:sp>
      <p:sp>
        <p:nvSpPr>
          <p:cNvPr id="9" name="Google Shape;248;p23">
            <a:extLst>
              <a:ext uri="{FF2B5EF4-FFF2-40B4-BE49-F238E27FC236}">
                <a16:creationId xmlns:a16="http://schemas.microsoft.com/office/drawing/2014/main" id="{45AC1DC3-0CB9-864C-AC86-87183B8E7E00}"/>
              </a:ext>
            </a:extLst>
          </p:cNvPr>
          <p:cNvSpPr txBox="1">
            <a:spLocks/>
          </p:cNvSpPr>
          <p:nvPr/>
        </p:nvSpPr>
        <p:spPr>
          <a:xfrm>
            <a:off x="8439874" y="3233965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>
              <a:buSzPts val="1100"/>
              <a:buFont typeface="Arial"/>
              <a:buNone/>
            </a:pP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gọi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món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</p:spTree>
    <p:extLst>
      <p:ext uri="{BB962C8B-B14F-4D97-AF65-F5344CB8AC3E}">
        <p14:creationId xmlns:p14="http://schemas.microsoft.com/office/powerpoint/2010/main" val="19384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663;p25">
            <a:extLst>
              <a:ext uri="{FF2B5EF4-FFF2-40B4-BE49-F238E27FC236}">
                <a16:creationId xmlns:a16="http://schemas.microsoft.com/office/drawing/2014/main" id="{8670B970-D417-9445-98C7-DDB248A13AEA}"/>
              </a:ext>
            </a:extLst>
          </p:cNvPr>
          <p:cNvGrpSpPr/>
          <p:nvPr/>
        </p:nvGrpSpPr>
        <p:grpSpPr>
          <a:xfrm rot="2104658">
            <a:off x="-21987" y="397662"/>
            <a:ext cx="3586201" cy="1283272"/>
            <a:chOff x="815290" y="4588317"/>
            <a:chExt cx="1566168" cy="918346"/>
          </a:xfrm>
        </p:grpSpPr>
        <p:sp>
          <p:nvSpPr>
            <p:cNvPr id="4" name="Google Shape;664;p25">
              <a:extLst>
                <a:ext uri="{FF2B5EF4-FFF2-40B4-BE49-F238E27FC236}">
                  <a16:creationId xmlns:a16="http://schemas.microsoft.com/office/drawing/2014/main" id="{B8427395-B463-FD43-8DBE-BD232B970DB8}"/>
                </a:ext>
              </a:extLst>
            </p:cNvPr>
            <p:cNvSpPr/>
            <p:nvPr/>
          </p:nvSpPr>
          <p:spPr>
            <a:xfrm rot="2700000">
              <a:off x="1203344" y="4328549"/>
              <a:ext cx="918346" cy="1437882"/>
            </a:xfrm>
            <a:custGeom>
              <a:avLst/>
              <a:gdLst/>
              <a:ahLst/>
              <a:cxnLst/>
              <a:rect l="l" t="t" r="r" b="b"/>
              <a:pathLst>
                <a:path w="8381" h="9262" extrusionOk="0">
                  <a:moveTo>
                    <a:pt x="4431" y="0"/>
                  </a:moveTo>
                  <a:cubicBezTo>
                    <a:pt x="4060" y="0"/>
                    <a:pt x="3680" y="67"/>
                    <a:pt x="3302" y="203"/>
                  </a:cubicBezTo>
                  <a:cubicBezTo>
                    <a:pt x="2213" y="598"/>
                    <a:pt x="1645" y="1452"/>
                    <a:pt x="1256" y="2468"/>
                  </a:cubicBezTo>
                  <a:cubicBezTo>
                    <a:pt x="1113" y="2843"/>
                    <a:pt x="941" y="3195"/>
                    <a:pt x="705" y="3520"/>
                  </a:cubicBezTo>
                  <a:cubicBezTo>
                    <a:pt x="151" y="4285"/>
                    <a:pt x="1" y="5128"/>
                    <a:pt x="214" y="6044"/>
                  </a:cubicBezTo>
                  <a:cubicBezTo>
                    <a:pt x="609" y="7752"/>
                    <a:pt x="2004" y="8960"/>
                    <a:pt x="3857" y="9219"/>
                  </a:cubicBezTo>
                  <a:cubicBezTo>
                    <a:pt x="4055" y="9247"/>
                    <a:pt x="4251" y="9262"/>
                    <a:pt x="4443" y="9262"/>
                  </a:cubicBezTo>
                  <a:cubicBezTo>
                    <a:pt x="5009" y="9262"/>
                    <a:pt x="5547" y="9133"/>
                    <a:pt x="6065" y="8831"/>
                  </a:cubicBezTo>
                  <a:cubicBezTo>
                    <a:pt x="7675" y="7897"/>
                    <a:pt x="8360" y="6466"/>
                    <a:pt x="8363" y="4909"/>
                  </a:cubicBezTo>
                  <a:cubicBezTo>
                    <a:pt x="8380" y="3919"/>
                    <a:pt x="8253" y="3218"/>
                    <a:pt x="7825" y="2600"/>
                  </a:cubicBezTo>
                  <a:cubicBezTo>
                    <a:pt x="7507" y="2145"/>
                    <a:pt x="7191" y="1691"/>
                    <a:pt x="6859" y="1245"/>
                  </a:cubicBezTo>
                  <a:cubicBezTo>
                    <a:pt x="6249" y="430"/>
                    <a:pt x="5372" y="0"/>
                    <a:pt x="4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665;p25">
              <a:extLst>
                <a:ext uri="{FF2B5EF4-FFF2-40B4-BE49-F238E27FC236}">
                  <a16:creationId xmlns:a16="http://schemas.microsoft.com/office/drawing/2014/main" id="{60C85EDA-724E-7C49-91A4-DCD3B0406DFC}"/>
                </a:ext>
              </a:extLst>
            </p:cNvPr>
            <p:cNvSpPr/>
            <p:nvPr/>
          </p:nvSpPr>
          <p:spPr>
            <a:xfrm rot="1513411">
              <a:off x="815290" y="4925778"/>
              <a:ext cx="163757" cy="300297"/>
            </a:xfrm>
            <a:custGeom>
              <a:avLst/>
              <a:gdLst/>
              <a:ahLst/>
              <a:cxnLst/>
              <a:rect l="l" t="t" r="r" b="b"/>
              <a:pathLst>
                <a:path w="1356" h="1567" extrusionOk="0">
                  <a:moveTo>
                    <a:pt x="685" y="1"/>
                  </a:moveTo>
                  <a:cubicBezTo>
                    <a:pt x="353" y="1"/>
                    <a:pt x="71" y="270"/>
                    <a:pt x="37" y="635"/>
                  </a:cubicBezTo>
                  <a:cubicBezTo>
                    <a:pt x="0" y="1040"/>
                    <a:pt x="362" y="1542"/>
                    <a:pt x="707" y="1565"/>
                  </a:cubicBezTo>
                  <a:cubicBezTo>
                    <a:pt x="715" y="1566"/>
                    <a:pt x="723" y="1566"/>
                    <a:pt x="731" y="1566"/>
                  </a:cubicBezTo>
                  <a:cubicBezTo>
                    <a:pt x="1017" y="1566"/>
                    <a:pt x="1274" y="1217"/>
                    <a:pt x="1315" y="765"/>
                  </a:cubicBezTo>
                  <a:cubicBezTo>
                    <a:pt x="1355" y="363"/>
                    <a:pt x="1116" y="44"/>
                    <a:pt x="747" y="4"/>
                  </a:cubicBezTo>
                  <a:cubicBezTo>
                    <a:pt x="726" y="2"/>
                    <a:pt x="706" y="1"/>
                    <a:pt x="6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666;p25">
              <a:extLst>
                <a:ext uri="{FF2B5EF4-FFF2-40B4-BE49-F238E27FC236}">
                  <a16:creationId xmlns:a16="http://schemas.microsoft.com/office/drawing/2014/main" id="{3DB2E73E-312A-884F-B1E3-FD167DAA100F}"/>
                </a:ext>
              </a:extLst>
            </p:cNvPr>
            <p:cNvSpPr/>
            <p:nvPr/>
          </p:nvSpPr>
          <p:spPr>
            <a:xfrm rot="1513422">
              <a:off x="1179075" y="4904573"/>
              <a:ext cx="99781" cy="80171"/>
            </a:xfrm>
            <a:custGeom>
              <a:avLst/>
              <a:gdLst/>
              <a:ahLst/>
              <a:cxnLst/>
              <a:rect l="l" t="t" r="r" b="b"/>
              <a:pathLst>
                <a:path w="748" h="601" extrusionOk="0">
                  <a:moveTo>
                    <a:pt x="305" y="0"/>
                  </a:moveTo>
                  <a:cubicBezTo>
                    <a:pt x="279" y="0"/>
                    <a:pt x="250" y="5"/>
                    <a:pt x="219" y="15"/>
                  </a:cubicBezTo>
                  <a:cubicBezTo>
                    <a:pt x="0" y="84"/>
                    <a:pt x="20" y="263"/>
                    <a:pt x="53" y="496"/>
                  </a:cubicBezTo>
                  <a:cubicBezTo>
                    <a:pt x="73" y="489"/>
                    <a:pt x="94" y="486"/>
                    <a:pt x="114" y="486"/>
                  </a:cubicBezTo>
                  <a:cubicBezTo>
                    <a:pt x="239" y="486"/>
                    <a:pt x="352" y="600"/>
                    <a:pt x="479" y="600"/>
                  </a:cubicBezTo>
                  <a:cubicBezTo>
                    <a:pt x="531" y="600"/>
                    <a:pt x="586" y="581"/>
                    <a:pt x="644" y="526"/>
                  </a:cubicBezTo>
                  <a:cubicBezTo>
                    <a:pt x="747" y="430"/>
                    <a:pt x="647" y="320"/>
                    <a:pt x="591" y="231"/>
                  </a:cubicBezTo>
                  <a:cubicBezTo>
                    <a:pt x="519" y="117"/>
                    <a:pt x="440" y="0"/>
                    <a:pt x="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1FE0C47-18B0-6F49-8CB2-A277B937B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2" y="773411"/>
            <a:ext cx="3615600" cy="1266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VN" dirty="0"/>
              <a:t>ocabulary </a:t>
            </a:r>
          </a:p>
        </p:txBody>
      </p:sp>
      <p:pic>
        <p:nvPicPr>
          <p:cNvPr id="8196" name="Picture 4" descr="Trà bí đao có tác dụng gì? Cách nấu trà bí đao chuẩn vị">
            <a:extLst>
              <a:ext uri="{FF2B5EF4-FFF2-40B4-BE49-F238E27FC236}">
                <a16:creationId xmlns:a16="http://schemas.microsoft.com/office/drawing/2014/main" id="{96644E51-A7E5-DB47-806C-BF2220459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83" y="2604824"/>
            <a:ext cx="5660777" cy="382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7CB1A91-3AAB-3D41-9C91-606612A3282A}"/>
              </a:ext>
            </a:extLst>
          </p:cNvPr>
          <p:cNvSpPr txBox="1"/>
          <p:nvPr/>
        </p:nvSpPr>
        <p:spPr>
          <a:xfrm>
            <a:off x="5345906" y="1406411"/>
            <a:ext cx="53481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dk1"/>
                </a:solidFill>
                <a:latin typeface="Asap"/>
              </a:rPr>
              <a:t>winter melon juice (</a:t>
            </a:r>
            <a:r>
              <a:rPr lang="en-US" sz="3600" b="1" dirty="0" err="1">
                <a:solidFill>
                  <a:schemeClr val="dk1"/>
                </a:solidFill>
                <a:latin typeface="Asap"/>
              </a:rPr>
              <a:t>n.p</a:t>
            </a:r>
            <a:r>
              <a:rPr lang="en-US" sz="3600" b="1" dirty="0">
                <a:solidFill>
                  <a:schemeClr val="dk1"/>
                </a:solidFill>
                <a:latin typeface="Asap"/>
              </a:rPr>
              <a:t>) </a:t>
            </a:r>
          </a:p>
          <a:p>
            <a:r>
              <a:rPr lang="en-US" sz="2400" dirty="0">
                <a:solidFill>
                  <a:schemeClr val="dk1"/>
                </a:solidFill>
                <a:latin typeface="Asap"/>
              </a:rPr>
              <a:t>/ˈ</a:t>
            </a:r>
            <a:r>
              <a:rPr lang="en-US" sz="2400" dirty="0" err="1">
                <a:solidFill>
                  <a:schemeClr val="dk1"/>
                </a:solidFill>
                <a:latin typeface="Asap"/>
              </a:rPr>
              <a:t>wɪntə</a:t>
            </a:r>
            <a:r>
              <a:rPr lang="en-US" sz="2400" dirty="0">
                <a:solidFill>
                  <a:schemeClr val="dk1"/>
                </a:solidFill>
                <a:latin typeface="Asap"/>
              </a:rPr>
              <a:t> ˈ</a:t>
            </a:r>
            <a:r>
              <a:rPr lang="en-US" sz="2400" dirty="0" err="1">
                <a:solidFill>
                  <a:schemeClr val="dk1"/>
                </a:solidFill>
                <a:latin typeface="Asap"/>
              </a:rPr>
              <a:t>mɛlən</a:t>
            </a:r>
            <a:r>
              <a:rPr lang="en-US" sz="2400" dirty="0">
                <a:solidFill>
                  <a:schemeClr val="dk1"/>
                </a:solidFill>
                <a:latin typeface="Asap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sap"/>
              </a:rPr>
              <a:t>ʤuːs</a:t>
            </a:r>
            <a:r>
              <a:rPr lang="en-US" sz="2400" dirty="0">
                <a:solidFill>
                  <a:schemeClr val="dk1"/>
                </a:solidFill>
                <a:latin typeface="Asap"/>
              </a:rPr>
              <a:t> /</a:t>
            </a:r>
            <a:endParaRPr lang="en-VN" sz="2400" dirty="0">
              <a:solidFill>
                <a:schemeClr val="dk1"/>
              </a:solidFill>
              <a:latin typeface="Asap"/>
            </a:endParaRPr>
          </a:p>
        </p:txBody>
      </p:sp>
      <p:sp>
        <p:nvSpPr>
          <p:cNvPr id="9" name="Google Shape;248;p23">
            <a:extLst>
              <a:ext uri="{FF2B5EF4-FFF2-40B4-BE49-F238E27FC236}">
                <a16:creationId xmlns:a16="http://schemas.microsoft.com/office/drawing/2014/main" id="{0A29B3B5-57B6-0545-98B3-8B4D1BCDAA25}"/>
              </a:ext>
            </a:extLst>
          </p:cNvPr>
          <p:cNvSpPr txBox="1">
            <a:spLocks/>
          </p:cNvSpPr>
          <p:nvPr/>
        </p:nvSpPr>
        <p:spPr>
          <a:xfrm>
            <a:off x="6575270" y="2304856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>
              <a:buSzPts val="1100"/>
              <a:buFont typeface="Arial"/>
              <a:buNone/>
            </a:pP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nước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ép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bí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đao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</p:spTree>
    <p:extLst>
      <p:ext uri="{BB962C8B-B14F-4D97-AF65-F5344CB8AC3E}">
        <p14:creationId xmlns:p14="http://schemas.microsoft.com/office/powerpoint/2010/main" val="389433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663;p25">
            <a:extLst>
              <a:ext uri="{FF2B5EF4-FFF2-40B4-BE49-F238E27FC236}">
                <a16:creationId xmlns:a16="http://schemas.microsoft.com/office/drawing/2014/main" id="{8670B970-D417-9445-98C7-DDB248A13AEA}"/>
              </a:ext>
            </a:extLst>
          </p:cNvPr>
          <p:cNvGrpSpPr/>
          <p:nvPr/>
        </p:nvGrpSpPr>
        <p:grpSpPr>
          <a:xfrm rot="2104658">
            <a:off x="-21987" y="397662"/>
            <a:ext cx="3586201" cy="1283272"/>
            <a:chOff x="815290" y="4588317"/>
            <a:chExt cx="1566168" cy="918346"/>
          </a:xfrm>
        </p:grpSpPr>
        <p:sp>
          <p:nvSpPr>
            <p:cNvPr id="4" name="Google Shape;664;p25">
              <a:extLst>
                <a:ext uri="{FF2B5EF4-FFF2-40B4-BE49-F238E27FC236}">
                  <a16:creationId xmlns:a16="http://schemas.microsoft.com/office/drawing/2014/main" id="{B8427395-B463-FD43-8DBE-BD232B970DB8}"/>
                </a:ext>
              </a:extLst>
            </p:cNvPr>
            <p:cNvSpPr/>
            <p:nvPr/>
          </p:nvSpPr>
          <p:spPr>
            <a:xfrm rot="2700000">
              <a:off x="1203344" y="4328549"/>
              <a:ext cx="918346" cy="1437882"/>
            </a:xfrm>
            <a:custGeom>
              <a:avLst/>
              <a:gdLst/>
              <a:ahLst/>
              <a:cxnLst/>
              <a:rect l="l" t="t" r="r" b="b"/>
              <a:pathLst>
                <a:path w="8381" h="9262" extrusionOk="0">
                  <a:moveTo>
                    <a:pt x="4431" y="0"/>
                  </a:moveTo>
                  <a:cubicBezTo>
                    <a:pt x="4060" y="0"/>
                    <a:pt x="3680" y="67"/>
                    <a:pt x="3302" y="203"/>
                  </a:cubicBezTo>
                  <a:cubicBezTo>
                    <a:pt x="2213" y="598"/>
                    <a:pt x="1645" y="1452"/>
                    <a:pt x="1256" y="2468"/>
                  </a:cubicBezTo>
                  <a:cubicBezTo>
                    <a:pt x="1113" y="2843"/>
                    <a:pt x="941" y="3195"/>
                    <a:pt x="705" y="3520"/>
                  </a:cubicBezTo>
                  <a:cubicBezTo>
                    <a:pt x="151" y="4285"/>
                    <a:pt x="1" y="5128"/>
                    <a:pt x="214" y="6044"/>
                  </a:cubicBezTo>
                  <a:cubicBezTo>
                    <a:pt x="609" y="7752"/>
                    <a:pt x="2004" y="8960"/>
                    <a:pt x="3857" y="9219"/>
                  </a:cubicBezTo>
                  <a:cubicBezTo>
                    <a:pt x="4055" y="9247"/>
                    <a:pt x="4251" y="9262"/>
                    <a:pt x="4443" y="9262"/>
                  </a:cubicBezTo>
                  <a:cubicBezTo>
                    <a:pt x="5009" y="9262"/>
                    <a:pt x="5547" y="9133"/>
                    <a:pt x="6065" y="8831"/>
                  </a:cubicBezTo>
                  <a:cubicBezTo>
                    <a:pt x="7675" y="7897"/>
                    <a:pt x="8360" y="6466"/>
                    <a:pt x="8363" y="4909"/>
                  </a:cubicBezTo>
                  <a:cubicBezTo>
                    <a:pt x="8380" y="3919"/>
                    <a:pt x="8253" y="3218"/>
                    <a:pt x="7825" y="2600"/>
                  </a:cubicBezTo>
                  <a:cubicBezTo>
                    <a:pt x="7507" y="2145"/>
                    <a:pt x="7191" y="1691"/>
                    <a:pt x="6859" y="1245"/>
                  </a:cubicBezTo>
                  <a:cubicBezTo>
                    <a:pt x="6249" y="430"/>
                    <a:pt x="5372" y="0"/>
                    <a:pt x="4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665;p25">
              <a:extLst>
                <a:ext uri="{FF2B5EF4-FFF2-40B4-BE49-F238E27FC236}">
                  <a16:creationId xmlns:a16="http://schemas.microsoft.com/office/drawing/2014/main" id="{60C85EDA-724E-7C49-91A4-DCD3B0406DFC}"/>
                </a:ext>
              </a:extLst>
            </p:cNvPr>
            <p:cNvSpPr/>
            <p:nvPr/>
          </p:nvSpPr>
          <p:spPr>
            <a:xfrm rot="1513411">
              <a:off x="815290" y="4925778"/>
              <a:ext cx="163757" cy="300297"/>
            </a:xfrm>
            <a:custGeom>
              <a:avLst/>
              <a:gdLst/>
              <a:ahLst/>
              <a:cxnLst/>
              <a:rect l="l" t="t" r="r" b="b"/>
              <a:pathLst>
                <a:path w="1356" h="1567" extrusionOk="0">
                  <a:moveTo>
                    <a:pt x="685" y="1"/>
                  </a:moveTo>
                  <a:cubicBezTo>
                    <a:pt x="353" y="1"/>
                    <a:pt x="71" y="270"/>
                    <a:pt x="37" y="635"/>
                  </a:cubicBezTo>
                  <a:cubicBezTo>
                    <a:pt x="0" y="1040"/>
                    <a:pt x="362" y="1542"/>
                    <a:pt x="707" y="1565"/>
                  </a:cubicBezTo>
                  <a:cubicBezTo>
                    <a:pt x="715" y="1566"/>
                    <a:pt x="723" y="1566"/>
                    <a:pt x="731" y="1566"/>
                  </a:cubicBezTo>
                  <a:cubicBezTo>
                    <a:pt x="1017" y="1566"/>
                    <a:pt x="1274" y="1217"/>
                    <a:pt x="1315" y="765"/>
                  </a:cubicBezTo>
                  <a:cubicBezTo>
                    <a:pt x="1355" y="363"/>
                    <a:pt x="1116" y="44"/>
                    <a:pt x="747" y="4"/>
                  </a:cubicBezTo>
                  <a:cubicBezTo>
                    <a:pt x="726" y="2"/>
                    <a:pt x="706" y="1"/>
                    <a:pt x="6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666;p25">
              <a:extLst>
                <a:ext uri="{FF2B5EF4-FFF2-40B4-BE49-F238E27FC236}">
                  <a16:creationId xmlns:a16="http://schemas.microsoft.com/office/drawing/2014/main" id="{3DB2E73E-312A-884F-B1E3-FD167DAA100F}"/>
                </a:ext>
              </a:extLst>
            </p:cNvPr>
            <p:cNvSpPr/>
            <p:nvPr/>
          </p:nvSpPr>
          <p:spPr>
            <a:xfrm rot="1513422">
              <a:off x="1179075" y="4904573"/>
              <a:ext cx="99781" cy="80171"/>
            </a:xfrm>
            <a:custGeom>
              <a:avLst/>
              <a:gdLst/>
              <a:ahLst/>
              <a:cxnLst/>
              <a:rect l="l" t="t" r="r" b="b"/>
              <a:pathLst>
                <a:path w="748" h="601" extrusionOk="0">
                  <a:moveTo>
                    <a:pt x="305" y="0"/>
                  </a:moveTo>
                  <a:cubicBezTo>
                    <a:pt x="279" y="0"/>
                    <a:pt x="250" y="5"/>
                    <a:pt x="219" y="15"/>
                  </a:cubicBezTo>
                  <a:cubicBezTo>
                    <a:pt x="0" y="84"/>
                    <a:pt x="20" y="263"/>
                    <a:pt x="53" y="496"/>
                  </a:cubicBezTo>
                  <a:cubicBezTo>
                    <a:pt x="73" y="489"/>
                    <a:pt x="94" y="486"/>
                    <a:pt x="114" y="486"/>
                  </a:cubicBezTo>
                  <a:cubicBezTo>
                    <a:pt x="239" y="486"/>
                    <a:pt x="352" y="600"/>
                    <a:pt x="479" y="600"/>
                  </a:cubicBezTo>
                  <a:cubicBezTo>
                    <a:pt x="531" y="600"/>
                    <a:pt x="586" y="581"/>
                    <a:pt x="644" y="526"/>
                  </a:cubicBezTo>
                  <a:cubicBezTo>
                    <a:pt x="747" y="430"/>
                    <a:pt x="647" y="320"/>
                    <a:pt x="591" y="231"/>
                  </a:cubicBezTo>
                  <a:cubicBezTo>
                    <a:pt x="519" y="117"/>
                    <a:pt x="440" y="0"/>
                    <a:pt x="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1FE0C47-18B0-6F49-8CB2-A277B937B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2" y="773411"/>
            <a:ext cx="3615600" cy="1266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VN" dirty="0"/>
              <a:t>ocabulary </a:t>
            </a:r>
          </a:p>
        </p:txBody>
      </p:sp>
      <p:pic>
        <p:nvPicPr>
          <p:cNvPr id="9218" name="Picture 2" descr="5,339 Mother Cooking Stock Illustrations, Cliparts and Royalty Free Mother  Cooking Vectors">
            <a:extLst>
              <a:ext uri="{FF2B5EF4-FFF2-40B4-BE49-F238E27FC236}">
                <a16:creationId xmlns:a16="http://schemas.microsoft.com/office/drawing/2014/main" id="{880D5041-BAC0-2544-8BDF-45BF9CB3E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83" y="2250243"/>
            <a:ext cx="5715000" cy="473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248;p23">
            <a:extLst>
              <a:ext uri="{FF2B5EF4-FFF2-40B4-BE49-F238E27FC236}">
                <a16:creationId xmlns:a16="http://schemas.microsoft.com/office/drawing/2014/main" id="{8F5E0CBF-BCDD-F244-809B-963D74EB1C0A}"/>
              </a:ext>
            </a:extLst>
          </p:cNvPr>
          <p:cNvSpPr txBox="1">
            <a:spLocks/>
          </p:cNvSpPr>
          <p:nvPr/>
        </p:nvSpPr>
        <p:spPr>
          <a:xfrm>
            <a:off x="4520532" y="415027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>
              <a:buSzPts val="1100"/>
              <a:buFont typeface="Arial"/>
              <a:buNone/>
            </a:pPr>
            <a:r>
              <a:rPr lang="en-US" sz="2400" b="1" dirty="0">
                <a:latin typeface="Asap"/>
                <a:ea typeface="Asap"/>
                <a:cs typeface="Asap"/>
                <a:sym typeface="Asap"/>
              </a:rPr>
              <a:t>Example: </a:t>
            </a:r>
          </a:p>
          <a:p>
            <a:pPr algn="l">
              <a:buSzPts val="1100"/>
              <a:buFont typeface="Arial"/>
              <a:buNone/>
            </a:pPr>
            <a:r>
              <a:rPr lang="en-US" sz="2800" dirty="0">
                <a:latin typeface="Asap"/>
                <a:ea typeface="Asap"/>
                <a:cs typeface="Asap"/>
                <a:sym typeface="Asap"/>
              </a:rPr>
              <a:t>She is </a:t>
            </a:r>
            <a:r>
              <a:rPr lang="en-US" sz="2800" dirty="0">
                <a:highlight>
                  <a:srgbClr val="FFFF00"/>
                </a:highlight>
                <a:latin typeface="Asap"/>
                <a:ea typeface="Asap"/>
                <a:cs typeface="Asap"/>
                <a:sym typeface="Asap"/>
              </a:rPr>
              <a:t>preparing for </a:t>
            </a:r>
            <a:r>
              <a:rPr lang="en-US" sz="2800" dirty="0">
                <a:latin typeface="Asap"/>
                <a:ea typeface="Asap"/>
                <a:cs typeface="Asap"/>
                <a:sym typeface="Asap"/>
              </a:rPr>
              <a:t>her dinner.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20F015-DE7B-BA47-BEE7-CCEF6190EEAB}"/>
              </a:ext>
            </a:extLst>
          </p:cNvPr>
          <p:cNvSpPr txBox="1"/>
          <p:nvPr/>
        </p:nvSpPr>
        <p:spPr>
          <a:xfrm>
            <a:off x="6671005" y="3272005"/>
            <a:ext cx="53557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dk1"/>
                </a:solidFill>
                <a:latin typeface="Asap"/>
              </a:rPr>
              <a:t>prepare for (</a:t>
            </a:r>
            <a:r>
              <a:rPr lang="en-US" sz="3600" b="1" dirty="0" err="1">
                <a:solidFill>
                  <a:schemeClr val="dk1"/>
                </a:solidFill>
                <a:latin typeface="Asap"/>
              </a:rPr>
              <a:t>v.p</a:t>
            </a:r>
            <a:r>
              <a:rPr lang="en-US" sz="3600" b="1" dirty="0">
                <a:solidFill>
                  <a:schemeClr val="dk1"/>
                </a:solidFill>
                <a:latin typeface="Asap"/>
              </a:rPr>
              <a:t>) </a:t>
            </a:r>
          </a:p>
          <a:p>
            <a:r>
              <a:rPr lang="en-US" sz="2400" dirty="0">
                <a:solidFill>
                  <a:schemeClr val="dk1"/>
                </a:solidFill>
                <a:latin typeface="Asap"/>
              </a:rPr>
              <a:t>/</a:t>
            </a:r>
            <a:r>
              <a:rPr lang="en-US" sz="2400" dirty="0" err="1">
                <a:solidFill>
                  <a:schemeClr val="dk1"/>
                </a:solidFill>
                <a:latin typeface="Asap"/>
              </a:rPr>
              <a:t>prɪˈpeə</a:t>
            </a:r>
            <a:r>
              <a:rPr lang="en-US" sz="2400" dirty="0">
                <a:solidFill>
                  <a:schemeClr val="dk1"/>
                </a:solidFill>
                <a:latin typeface="Asap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sap"/>
              </a:rPr>
              <a:t>fɔ</a:t>
            </a:r>
            <a:r>
              <a:rPr lang="en-US" sz="2400" dirty="0">
                <a:solidFill>
                  <a:schemeClr val="dk1"/>
                </a:solidFill>
                <a:latin typeface="Asap"/>
              </a:rPr>
              <a:t>ː/ </a:t>
            </a:r>
            <a:endParaRPr lang="en-VN" sz="2400" dirty="0">
              <a:solidFill>
                <a:schemeClr val="dk1"/>
              </a:solidFill>
              <a:latin typeface="Asap"/>
            </a:endParaRPr>
          </a:p>
        </p:txBody>
      </p:sp>
      <p:sp>
        <p:nvSpPr>
          <p:cNvPr id="10" name="Google Shape;248;p23">
            <a:extLst>
              <a:ext uri="{FF2B5EF4-FFF2-40B4-BE49-F238E27FC236}">
                <a16:creationId xmlns:a16="http://schemas.microsoft.com/office/drawing/2014/main" id="{2DF40B85-BC51-7141-B0F7-8E9A15A38E54}"/>
              </a:ext>
            </a:extLst>
          </p:cNvPr>
          <p:cNvSpPr txBox="1">
            <a:spLocks/>
          </p:cNvSpPr>
          <p:nvPr/>
        </p:nvSpPr>
        <p:spPr>
          <a:xfrm>
            <a:off x="7100931" y="4066722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>
              <a:buSzPts val="1100"/>
              <a:buFont typeface="Arial"/>
              <a:buNone/>
            </a:pP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chuẩn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bị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cho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</p:spTree>
    <p:extLst>
      <p:ext uri="{BB962C8B-B14F-4D97-AF65-F5344CB8AC3E}">
        <p14:creationId xmlns:p14="http://schemas.microsoft.com/office/powerpoint/2010/main" val="66928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663;p25">
            <a:extLst>
              <a:ext uri="{FF2B5EF4-FFF2-40B4-BE49-F238E27FC236}">
                <a16:creationId xmlns:a16="http://schemas.microsoft.com/office/drawing/2014/main" id="{8670B970-D417-9445-98C7-DDB248A13AEA}"/>
              </a:ext>
            </a:extLst>
          </p:cNvPr>
          <p:cNvGrpSpPr/>
          <p:nvPr/>
        </p:nvGrpSpPr>
        <p:grpSpPr>
          <a:xfrm rot="2104658">
            <a:off x="-21987" y="397662"/>
            <a:ext cx="3586201" cy="1283272"/>
            <a:chOff x="815290" y="4588317"/>
            <a:chExt cx="1566168" cy="918346"/>
          </a:xfrm>
        </p:grpSpPr>
        <p:sp>
          <p:nvSpPr>
            <p:cNvPr id="4" name="Google Shape;664;p25">
              <a:extLst>
                <a:ext uri="{FF2B5EF4-FFF2-40B4-BE49-F238E27FC236}">
                  <a16:creationId xmlns:a16="http://schemas.microsoft.com/office/drawing/2014/main" id="{B8427395-B463-FD43-8DBE-BD232B970DB8}"/>
                </a:ext>
              </a:extLst>
            </p:cNvPr>
            <p:cNvSpPr/>
            <p:nvPr/>
          </p:nvSpPr>
          <p:spPr>
            <a:xfrm rot="2700000">
              <a:off x="1203344" y="4328549"/>
              <a:ext cx="918346" cy="1437882"/>
            </a:xfrm>
            <a:custGeom>
              <a:avLst/>
              <a:gdLst/>
              <a:ahLst/>
              <a:cxnLst/>
              <a:rect l="l" t="t" r="r" b="b"/>
              <a:pathLst>
                <a:path w="8381" h="9262" extrusionOk="0">
                  <a:moveTo>
                    <a:pt x="4431" y="0"/>
                  </a:moveTo>
                  <a:cubicBezTo>
                    <a:pt x="4060" y="0"/>
                    <a:pt x="3680" y="67"/>
                    <a:pt x="3302" y="203"/>
                  </a:cubicBezTo>
                  <a:cubicBezTo>
                    <a:pt x="2213" y="598"/>
                    <a:pt x="1645" y="1452"/>
                    <a:pt x="1256" y="2468"/>
                  </a:cubicBezTo>
                  <a:cubicBezTo>
                    <a:pt x="1113" y="2843"/>
                    <a:pt x="941" y="3195"/>
                    <a:pt x="705" y="3520"/>
                  </a:cubicBezTo>
                  <a:cubicBezTo>
                    <a:pt x="151" y="4285"/>
                    <a:pt x="1" y="5128"/>
                    <a:pt x="214" y="6044"/>
                  </a:cubicBezTo>
                  <a:cubicBezTo>
                    <a:pt x="609" y="7752"/>
                    <a:pt x="2004" y="8960"/>
                    <a:pt x="3857" y="9219"/>
                  </a:cubicBezTo>
                  <a:cubicBezTo>
                    <a:pt x="4055" y="9247"/>
                    <a:pt x="4251" y="9262"/>
                    <a:pt x="4443" y="9262"/>
                  </a:cubicBezTo>
                  <a:cubicBezTo>
                    <a:pt x="5009" y="9262"/>
                    <a:pt x="5547" y="9133"/>
                    <a:pt x="6065" y="8831"/>
                  </a:cubicBezTo>
                  <a:cubicBezTo>
                    <a:pt x="7675" y="7897"/>
                    <a:pt x="8360" y="6466"/>
                    <a:pt x="8363" y="4909"/>
                  </a:cubicBezTo>
                  <a:cubicBezTo>
                    <a:pt x="8380" y="3919"/>
                    <a:pt x="8253" y="3218"/>
                    <a:pt x="7825" y="2600"/>
                  </a:cubicBezTo>
                  <a:cubicBezTo>
                    <a:pt x="7507" y="2145"/>
                    <a:pt x="7191" y="1691"/>
                    <a:pt x="6859" y="1245"/>
                  </a:cubicBezTo>
                  <a:cubicBezTo>
                    <a:pt x="6249" y="430"/>
                    <a:pt x="5372" y="0"/>
                    <a:pt x="4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665;p25">
              <a:extLst>
                <a:ext uri="{FF2B5EF4-FFF2-40B4-BE49-F238E27FC236}">
                  <a16:creationId xmlns:a16="http://schemas.microsoft.com/office/drawing/2014/main" id="{60C85EDA-724E-7C49-91A4-DCD3B0406DFC}"/>
                </a:ext>
              </a:extLst>
            </p:cNvPr>
            <p:cNvSpPr/>
            <p:nvPr/>
          </p:nvSpPr>
          <p:spPr>
            <a:xfrm rot="1513411">
              <a:off x="815290" y="4925778"/>
              <a:ext cx="163757" cy="300297"/>
            </a:xfrm>
            <a:custGeom>
              <a:avLst/>
              <a:gdLst/>
              <a:ahLst/>
              <a:cxnLst/>
              <a:rect l="l" t="t" r="r" b="b"/>
              <a:pathLst>
                <a:path w="1356" h="1567" extrusionOk="0">
                  <a:moveTo>
                    <a:pt x="685" y="1"/>
                  </a:moveTo>
                  <a:cubicBezTo>
                    <a:pt x="353" y="1"/>
                    <a:pt x="71" y="270"/>
                    <a:pt x="37" y="635"/>
                  </a:cubicBezTo>
                  <a:cubicBezTo>
                    <a:pt x="0" y="1040"/>
                    <a:pt x="362" y="1542"/>
                    <a:pt x="707" y="1565"/>
                  </a:cubicBezTo>
                  <a:cubicBezTo>
                    <a:pt x="715" y="1566"/>
                    <a:pt x="723" y="1566"/>
                    <a:pt x="731" y="1566"/>
                  </a:cubicBezTo>
                  <a:cubicBezTo>
                    <a:pt x="1017" y="1566"/>
                    <a:pt x="1274" y="1217"/>
                    <a:pt x="1315" y="765"/>
                  </a:cubicBezTo>
                  <a:cubicBezTo>
                    <a:pt x="1355" y="363"/>
                    <a:pt x="1116" y="44"/>
                    <a:pt x="747" y="4"/>
                  </a:cubicBezTo>
                  <a:cubicBezTo>
                    <a:pt x="726" y="2"/>
                    <a:pt x="706" y="1"/>
                    <a:pt x="6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666;p25">
              <a:extLst>
                <a:ext uri="{FF2B5EF4-FFF2-40B4-BE49-F238E27FC236}">
                  <a16:creationId xmlns:a16="http://schemas.microsoft.com/office/drawing/2014/main" id="{3DB2E73E-312A-884F-B1E3-FD167DAA100F}"/>
                </a:ext>
              </a:extLst>
            </p:cNvPr>
            <p:cNvSpPr/>
            <p:nvPr/>
          </p:nvSpPr>
          <p:spPr>
            <a:xfrm rot="1513422">
              <a:off x="1179075" y="4904573"/>
              <a:ext cx="99781" cy="80171"/>
            </a:xfrm>
            <a:custGeom>
              <a:avLst/>
              <a:gdLst/>
              <a:ahLst/>
              <a:cxnLst/>
              <a:rect l="l" t="t" r="r" b="b"/>
              <a:pathLst>
                <a:path w="748" h="601" extrusionOk="0">
                  <a:moveTo>
                    <a:pt x="305" y="0"/>
                  </a:moveTo>
                  <a:cubicBezTo>
                    <a:pt x="279" y="0"/>
                    <a:pt x="250" y="5"/>
                    <a:pt x="219" y="15"/>
                  </a:cubicBezTo>
                  <a:cubicBezTo>
                    <a:pt x="0" y="84"/>
                    <a:pt x="20" y="263"/>
                    <a:pt x="53" y="496"/>
                  </a:cubicBezTo>
                  <a:cubicBezTo>
                    <a:pt x="73" y="489"/>
                    <a:pt x="94" y="486"/>
                    <a:pt x="114" y="486"/>
                  </a:cubicBezTo>
                  <a:cubicBezTo>
                    <a:pt x="239" y="486"/>
                    <a:pt x="352" y="600"/>
                    <a:pt x="479" y="600"/>
                  </a:cubicBezTo>
                  <a:cubicBezTo>
                    <a:pt x="531" y="600"/>
                    <a:pt x="586" y="581"/>
                    <a:pt x="644" y="526"/>
                  </a:cubicBezTo>
                  <a:cubicBezTo>
                    <a:pt x="747" y="430"/>
                    <a:pt x="647" y="320"/>
                    <a:pt x="591" y="231"/>
                  </a:cubicBezTo>
                  <a:cubicBezTo>
                    <a:pt x="519" y="117"/>
                    <a:pt x="440" y="0"/>
                    <a:pt x="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1FE0C47-18B0-6F49-8CB2-A277B937B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2" y="773411"/>
            <a:ext cx="3615600" cy="1266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VN" dirty="0"/>
              <a:t>ocabulary </a:t>
            </a:r>
          </a:p>
        </p:txBody>
      </p:sp>
      <p:sp>
        <p:nvSpPr>
          <p:cNvPr id="14" name="Google Shape;248;p23">
            <a:extLst>
              <a:ext uri="{FF2B5EF4-FFF2-40B4-BE49-F238E27FC236}">
                <a16:creationId xmlns:a16="http://schemas.microsoft.com/office/drawing/2014/main" id="{8F27CE5B-49C2-5444-BD3F-5402E7DD839D}"/>
              </a:ext>
            </a:extLst>
          </p:cNvPr>
          <p:cNvSpPr txBox="1">
            <a:spLocks/>
          </p:cNvSpPr>
          <p:nvPr/>
        </p:nvSpPr>
        <p:spPr>
          <a:xfrm>
            <a:off x="1927448" y="3999189"/>
            <a:ext cx="8264714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>
              <a:buSzPts val="1100"/>
              <a:buFont typeface="Arial"/>
              <a:buNone/>
            </a:pP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allow someone to do something (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v.p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) </a:t>
            </a:r>
          </a:p>
          <a:p>
            <a:pPr algn="l">
              <a:buSzPts val="1100"/>
            </a:pPr>
            <a:r>
              <a:rPr lang="en-US" sz="2400" dirty="0">
                <a:latin typeface="Asap"/>
                <a:ea typeface="Asap"/>
                <a:cs typeface="Asap"/>
              </a:rPr>
              <a:t>/</a:t>
            </a:r>
            <a:r>
              <a:rPr lang="en-US" sz="2400" dirty="0" err="1">
                <a:latin typeface="Asap"/>
                <a:ea typeface="Asap"/>
                <a:cs typeface="Asap"/>
              </a:rPr>
              <a:t>laʊ</a:t>
            </a:r>
            <a:r>
              <a:rPr lang="en-US" sz="2400" dirty="0">
                <a:latin typeface="Asap"/>
                <a:ea typeface="Asap"/>
                <a:cs typeface="Asap"/>
              </a:rPr>
              <a:t> ˈ</a:t>
            </a:r>
            <a:r>
              <a:rPr lang="en-US" sz="2400" dirty="0" err="1">
                <a:latin typeface="Asap"/>
                <a:ea typeface="Asap"/>
                <a:cs typeface="Asap"/>
              </a:rPr>
              <a:t>sʌmwʌn</a:t>
            </a:r>
            <a:r>
              <a:rPr lang="en-US" sz="2400" dirty="0">
                <a:latin typeface="Asap"/>
                <a:ea typeface="Asap"/>
                <a:cs typeface="Asap"/>
              </a:rPr>
              <a:t> </a:t>
            </a:r>
            <a:r>
              <a:rPr lang="en-US" sz="2400" dirty="0" err="1">
                <a:latin typeface="Asap"/>
                <a:ea typeface="Asap"/>
                <a:cs typeface="Asap"/>
              </a:rPr>
              <a:t>tu</a:t>
            </a:r>
            <a:r>
              <a:rPr lang="en-US" sz="2400" dirty="0">
                <a:latin typeface="Asap"/>
                <a:ea typeface="Asap"/>
                <a:cs typeface="Asap"/>
              </a:rPr>
              <a:t>ː duː ˈ</a:t>
            </a:r>
            <a:r>
              <a:rPr lang="en-US" sz="2400" dirty="0" err="1">
                <a:latin typeface="Asap"/>
                <a:ea typeface="Asap"/>
                <a:cs typeface="Asap"/>
              </a:rPr>
              <a:t>sʌm</a:t>
            </a:r>
            <a:r>
              <a:rPr lang="el-GR" sz="2400" dirty="0">
                <a:latin typeface="Asap"/>
                <a:ea typeface="Asap"/>
                <a:cs typeface="Asap"/>
              </a:rPr>
              <a:t>θ</a:t>
            </a:r>
            <a:r>
              <a:rPr lang="en-US" sz="2400" dirty="0" err="1">
                <a:latin typeface="Asap"/>
                <a:ea typeface="Asap"/>
                <a:cs typeface="Asap"/>
              </a:rPr>
              <a:t>ɪŋ</a:t>
            </a:r>
            <a:r>
              <a:rPr lang="en-US" sz="2400" dirty="0">
                <a:latin typeface="Asap"/>
                <a:ea typeface="Asap"/>
                <a:cs typeface="Asap"/>
              </a:rPr>
              <a:t>/ 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787E23-05DA-E34B-8077-315A28B50E50}"/>
              </a:ext>
            </a:extLst>
          </p:cNvPr>
          <p:cNvSpPr txBox="1"/>
          <p:nvPr/>
        </p:nvSpPr>
        <p:spPr>
          <a:xfrm>
            <a:off x="434283" y="2205751"/>
            <a:ext cx="10133576" cy="1692771"/>
          </a:xfrm>
          <a:prstGeom prst="rect">
            <a:avLst/>
          </a:prstGeom>
          <a:solidFill>
            <a:srgbClr val="FEE886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dk1"/>
                </a:solidFill>
                <a:latin typeface="Asap"/>
                <a:sym typeface="Londrina Solid"/>
              </a:rPr>
              <a:t>Example:</a:t>
            </a:r>
          </a:p>
          <a:p>
            <a:r>
              <a:rPr lang="en-US" sz="3600" dirty="0">
                <a:solidFill>
                  <a:schemeClr val="dk1"/>
                </a:solidFill>
                <a:latin typeface="Asap"/>
                <a:sym typeface="Londrina Solid"/>
              </a:rPr>
              <a:t>His mother doesn't </a:t>
            </a:r>
            <a:r>
              <a:rPr lang="en-US" sz="3600" b="1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sym typeface="Londrina Solid"/>
              </a:rPr>
              <a:t>allow children to watch </a:t>
            </a:r>
            <a:r>
              <a:rPr lang="en-US" sz="3600" dirty="0">
                <a:solidFill>
                  <a:schemeClr val="dk1"/>
                </a:solidFill>
                <a:latin typeface="Asap"/>
                <a:sym typeface="Londrina Solid"/>
              </a:rPr>
              <a:t>TV during dinner.</a:t>
            </a:r>
            <a:endParaRPr lang="en-VN" sz="3600" dirty="0">
              <a:solidFill>
                <a:schemeClr val="dk1"/>
              </a:solidFill>
              <a:latin typeface="Asap"/>
              <a:sym typeface="Londrina Solid"/>
            </a:endParaRPr>
          </a:p>
        </p:txBody>
      </p:sp>
      <p:sp>
        <p:nvSpPr>
          <p:cNvPr id="9" name="Google Shape;248;p23">
            <a:extLst>
              <a:ext uri="{FF2B5EF4-FFF2-40B4-BE49-F238E27FC236}">
                <a16:creationId xmlns:a16="http://schemas.microsoft.com/office/drawing/2014/main" id="{95E3B84B-3674-F141-A23B-509968E68030}"/>
              </a:ext>
            </a:extLst>
          </p:cNvPr>
          <p:cNvSpPr txBox="1">
            <a:spLocks/>
          </p:cNvSpPr>
          <p:nvPr/>
        </p:nvSpPr>
        <p:spPr>
          <a:xfrm>
            <a:off x="3278653" y="5098600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>
              <a:buSzPts val="1100"/>
              <a:buFont typeface="Arial"/>
              <a:buNone/>
            </a:pP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cho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phép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ai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đó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làm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gì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</p:spTree>
    <p:extLst>
      <p:ext uri="{BB962C8B-B14F-4D97-AF65-F5344CB8AC3E}">
        <p14:creationId xmlns:p14="http://schemas.microsoft.com/office/powerpoint/2010/main" val="124341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99;p2">
            <a:extLst>
              <a:ext uri="{FF2B5EF4-FFF2-40B4-BE49-F238E27FC236}">
                <a16:creationId xmlns:a16="http://schemas.microsoft.com/office/drawing/2014/main" id="{4BEAA789-F7E4-F445-BDE8-17F11DAE750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36218" r="3243" b="4816"/>
          <a:stretch/>
        </p:blipFill>
        <p:spPr>
          <a:xfrm>
            <a:off x="0" y="1990571"/>
            <a:ext cx="8084634" cy="55691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20CFBD9-ECCA-2A48-8930-0F430A8E142B}"/>
              </a:ext>
            </a:extLst>
          </p:cNvPr>
          <p:cNvSpPr txBox="1">
            <a:spLocks/>
          </p:cNvSpPr>
          <p:nvPr/>
        </p:nvSpPr>
        <p:spPr>
          <a:xfrm>
            <a:off x="3382986" y="866351"/>
            <a:ext cx="8256851" cy="12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2E57"/>
              </a:buClr>
              <a:buSzPts val="3500"/>
              <a:buFont typeface="Londrina Solid"/>
              <a:buNone/>
              <a:tabLst/>
              <a:defRPr/>
            </a:pPr>
            <a:r>
              <a:rPr kumimoji="0" lang="vi-VN" sz="3800" b="0" i="0" u="none" strike="noStrike" kern="0" cap="none" spc="0" normalizeH="0" baseline="0" noProof="0" dirty="0">
                <a:ln>
                  <a:noFill/>
                </a:ln>
                <a:solidFill>
                  <a:srgbClr val="3D2E57"/>
                </a:solidFill>
                <a:effectLst/>
                <a:uLnTx/>
                <a:uFillTx/>
                <a:sym typeface="Londrina Solid"/>
              </a:rPr>
              <a:t>What is Mark’s family doing?</a:t>
            </a:r>
            <a:endParaRPr kumimoji="0" lang="en-VN" sz="3800" b="0" i="0" u="none" strike="noStrike" kern="0" cap="none" spc="0" normalizeH="0" baseline="0" noProof="0" dirty="0">
              <a:ln>
                <a:noFill/>
              </a:ln>
              <a:solidFill>
                <a:srgbClr val="3D2E57"/>
              </a:solidFill>
              <a:effectLst/>
              <a:uLnTx/>
              <a:uFillTx/>
              <a:latin typeface="Londrina Solid"/>
              <a:sym typeface="Londrina Solid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8C748DF-ECC2-E14F-92BC-434A3A3CC73D}"/>
              </a:ext>
            </a:extLst>
          </p:cNvPr>
          <p:cNvSpPr txBox="1">
            <a:spLocks/>
          </p:cNvSpPr>
          <p:nvPr/>
        </p:nvSpPr>
        <p:spPr>
          <a:xfrm>
            <a:off x="4450482" y="1610976"/>
            <a:ext cx="8256851" cy="12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2E57"/>
              </a:buClr>
              <a:buSzPts val="3500"/>
              <a:buFont typeface="Londrina Solid"/>
              <a:buAutoNum type="alphaUcPeriod"/>
              <a:tabLst/>
              <a:defRPr/>
            </a:pPr>
            <a:r>
              <a:rPr lang="vi-VN" sz="3200" noProof="0" dirty="0">
                <a:solidFill>
                  <a:srgbClr val="3D2E57"/>
                </a:solidFill>
              </a:rPr>
              <a:t>Orderding food for dinner</a:t>
            </a:r>
            <a:r>
              <a:rPr lang="en-VN" sz="3200" dirty="0">
                <a:solidFill>
                  <a:srgbClr val="3D2E57"/>
                </a:solidFill>
              </a:rPr>
              <a:t>.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2E57"/>
              </a:buClr>
              <a:buSzPts val="3500"/>
              <a:buFont typeface="Londrina Solid"/>
              <a:buAutoNum type="alphaUcPeriod"/>
              <a:tabLst/>
              <a:defRPr/>
            </a:pPr>
            <a:r>
              <a:rPr lang="en-US" sz="3200" noProof="0" dirty="0">
                <a:solidFill>
                  <a:srgbClr val="3D2E57"/>
                </a:solidFill>
              </a:rPr>
              <a:t>P</a:t>
            </a:r>
            <a:r>
              <a:rPr lang="en-VN" sz="3200" noProof="0" dirty="0">
                <a:solidFill>
                  <a:srgbClr val="3D2E57"/>
                </a:solidFill>
              </a:rPr>
              <a:t>reparing for their dinner.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2E57"/>
              </a:buClr>
              <a:buSzPts val="3500"/>
              <a:buFont typeface="Londrina Solid"/>
              <a:buAutoNum type="alphaUcPeriod"/>
              <a:tabLst/>
              <a:defRPr/>
            </a:pPr>
            <a:r>
              <a:rPr lang="en-US" sz="3200" noProof="0" dirty="0">
                <a:solidFill>
                  <a:srgbClr val="3D2E57"/>
                </a:solidFill>
              </a:rPr>
              <a:t>T</a:t>
            </a:r>
            <a:r>
              <a:rPr lang="en-VN" sz="3200" noProof="0" dirty="0">
                <a:solidFill>
                  <a:srgbClr val="3D2E57"/>
                </a:solidFill>
              </a:rPr>
              <a:t>alking about their favourite food.</a:t>
            </a:r>
          </a:p>
        </p:txBody>
      </p:sp>
      <p:sp>
        <p:nvSpPr>
          <p:cNvPr id="8" name="Google Shape;163;p23">
            <a:extLst>
              <a:ext uri="{FF2B5EF4-FFF2-40B4-BE49-F238E27FC236}">
                <a16:creationId xmlns:a16="http://schemas.microsoft.com/office/drawing/2014/main" id="{F5BD1850-8709-D242-BEE4-8F21B8B2F9A0}"/>
              </a:ext>
            </a:extLst>
          </p:cNvPr>
          <p:cNvSpPr/>
          <p:nvPr/>
        </p:nvSpPr>
        <p:spPr>
          <a:xfrm>
            <a:off x="97088" y="346701"/>
            <a:ext cx="4281490" cy="1591798"/>
          </a:xfrm>
          <a:custGeom>
            <a:avLst/>
            <a:gdLst/>
            <a:ahLst/>
            <a:cxnLst/>
            <a:rect l="l" t="t" r="r" b="b"/>
            <a:pathLst>
              <a:path w="261674" h="177363" extrusionOk="0">
                <a:moveTo>
                  <a:pt x="1300" y="102929"/>
                </a:moveTo>
                <a:cubicBezTo>
                  <a:pt x="-270" y="86533"/>
                  <a:pt x="-1110" y="65092"/>
                  <a:pt x="2927" y="51033"/>
                </a:cubicBezTo>
                <a:cubicBezTo>
                  <a:pt x="6964" y="36974"/>
                  <a:pt x="12851" y="26574"/>
                  <a:pt x="25524" y="18573"/>
                </a:cubicBezTo>
                <a:cubicBezTo>
                  <a:pt x="38197" y="10572"/>
                  <a:pt x="55473" y="5929"/>
                  <a:pt x="78966" y="3027"/>
                </a:cubicBezTo>
                <a:cubicBezTo>
                  <a:pt x="102459" y="125"/>
                  <a:pt x="140692" y="-1076"/>
                  <a:pt x="166483" y="1160"/>
                </a:cubicBezTo>
                <a:cubicBezTo>
                  <a:pt x="192274" y="3396"/>
                  <a:pt x="218505" y="8117"/>
                  <a:pt x="233710" y="16442"/>
                </a:cubicBezTo>
                <a:cubicBezTo>
                  <a:pt x="248915" y="24768"/>
                  <a:pt x="253136" y="38172"/>
                  <a:pt x="257713" y="51113"/>
                </a:cubicBezTo>
                <a:cubicBezTo>
                  <a:pt x="262290" y="64054"/>
                  <a:pt x="262031" y="79426"/>
                  <a:pt x="261173" y="94086"/>
                </a:cubicBezTo>
                <a:cubicBezTo>
                  <a:pt x="260315" y="108747"/>
                  <a:pt x="257840" y="127442"/>
                  <a:pt x="252564" y="139076"/>
                </a:cubicBezTo>
                <a:cubicBezTo>
                  <a:pt x="247288" y="150710"/>
                  <a:pt x="241252" y="157796"/>
                  <a:pt x="229519" y="163889"/>
                </a:cubicBezTo>
                <a:cubicBezTo>
                  <a:pt x="217786" y="169983"/>
                  <a:pt x="201711" y="173485"/>
                  <a:pt x="182166" y="175637"/>
                </a:cubicBezTo>
                <a:cubicBezTo>
                  <a:pt x="162621" y="177789"/>
                  <a:pt x="133946" y="177615"/>
                  <a:pt x="112247" y="176800"/>
                </a:cubicBezTo>
                <a:cubicBezTo>
                  <a:pt x="90548" y="175985"/>
                  <a:pt x="68623" y="175312"/>
                  <a:pt x="51973" y="170747"/>
                </a:cubicBezTo>
                <a:cubicBezTo>
                  <a:pt x="35323" y="166182"/>
                  <a:pt x="20795" y="160714"/>
                  <a:pt x="12349" y="149411"/>
                </a:cubicBezTo>
                <a:cubicBezTo>
                  <a:pt x="3904" y="138108"/>
                  <a:pt x="2870" y="119325"/>
                  <a:pt x="1300" y="10292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en-V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328149-9437-574B-8F15-C66D68E37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441" y="764672"/>
            <a:ext cx="3615600" cy="1266000"/>
          </a:xfrm>
        </p:spPr>
        <p:txBody>
          <a:bodyPr/>
          <a:lstStyle/>
          <a:p>
            <a:r>
              <a:rPr lang="vi-VN" dirty="0"/>
              <a:t>Listen and read </a:t>
            </a:r>
            <a:endParaRPr lang="en-VN" dirty="0"/>
          </a:p>
        </p:txBody>
      </p:sp>
      <p:sp>
        <p:nvSpPr>
          <p:cNvPr id="79" name="Google Shape;196;p23">
            <a:extLst>
              <a:ext uri="{FF2B5EF4-FFF2-40B4-BE49-F238E27FC236}">
                <a16:creationId xmlns:a16="http://schemas.microsoft.com/office/drawing/2014/main" id="{2DBF321C-CF20-634E-8819-05B99B23C014}"/>
              </a:ext>
            </a:extLst>
          </p:cNvPr>
          <p:cNvSpPr/>
          <p:nvPr/>
        </p:nvSpPr>
        <p:spPr>
          <a:xfrm>
            <a:off x="536490" y="1390209"/>
            <a:ext cx="310728" cy="250000"/>
          </a:xfrm>
          <a:custGeom>
            <a:avLst/>
            <a:gdLst/>
            <a:ahLst/>
            <a:cxnLst/>
            <a:rect l="l" t="t" r="r" b="b"/>
            <a:pathLst>
              <a:path w="12139" h="10003" extrusionOk="0">
                <a:moveTo>
                  <a:pt x="7462" y="569"/>
                </a:moveTo>
                <a:cubicBezTo>
                  <a:pt x="7546" y="569"/>
                  <a:pt x="7630" y="576"/>
                  <a:pt x="7714" y="590"/>
                </a:cubicBezTo>
                <a:cubicBezTo>
                  <a:pt x="8540" y="730"/>
                  <a:pt x="9237" y="1486"/>
                  <a:pt x="9781" y="2841"/>
                </a:cubicBezTo>
                <a:cubicBezTo>
                  <a:pt x="10417" y="4415"/>
                  <a:pt x="10800" y="6111"/>
                  <a:pt x="10920" y="7813"/>
                </a:cubicBezTo>
                <a:cubicBezTo>
                  <a:pt x="8928" y="8778"/>
                  <a:pt x="6738" y="9333"/>
                  <a:pt x="4525" y="9420"/>
                </a:cubicBezTo>
                <a:cubicBezTo>
                  <a:pt x="4382" y="9426"/>
                  <a:pt x="4233" y="9430"/>
                  <a:pt x="4079" y="9430"/>
                </a:cubicBezTo>
                <a:cubicBezTo>
                  <a:pt x="3295" y="9430"/>
                  <a:pt x="2402" y="9326"/>
                  <a:pt x="1699" y="8845"/>
                </a:cubicBezTo>
                <a:cubicBezTo>
                  <a:pt x="1108" y="8443"/>
                  <a:pt x="717" y="7723"/>
                  <a:pt x="653" y="6920"/>
                </a:cubicBezTo>
                <a:cubicBezTo>
                  <a:pt x="586" y="6119"/>
                  <a:pt x="851" y="5344"/>
                  <a:pt x="1367" y="4847"/>
                </a:cubicBezTo>
                <a:cubicBezTo>
                  <a:pt x="1803" y="4429"/>
                  <a:pt x="2439" y="4197"/>
                  <a:pt x="3108" y="4197"/>
                </a:cubicBezTo>
                <a:cubicBezTo>
                  <a:pt x="3225" y="4197"/>
                  <a:pt x="3348" y="4203"/>
                  <a:pt x="3465" y="4214"/>
                </a:cubicBezTo>
                <a:cubicBezTo>
                  <a:pt x="4269" y="4312"/>
                  <a:pt x="4972" y="4733"/>
                  <a:pt x="5348" y="5335"/>
                </a:cubicBezTo>
                <a:cubicBezTo>
                  <a:pt x="5403" y="5424"/>
                  <a:pt x="5496" y="5473"/>
                  <a:pt x="5591" y="5473"/>
                </a:cubicBezTo>
                <a:cubicBezTo>
                  <a:pt x="5637" y="5473"/>
                  <a:pt x="5683" y="5462"/>
                  <a:pt x="5725" y="5439"/>
                </a:cubicBezTo>
                <a:cubicBezTo>
                  <a:pt x="5859" y="5369"/>
                  <a:pt x="5915" y="5204"/>
                  <a:pt x="5851" y="5068"/>
                </a:cubicBezTo>
                <a:cubicBezTo>
                  <a:pt x="5499" y="4306"/>
                  <a:pt x="5159" y="3165"/>
                  <a:pt x="5527" y="2091"/>
                </a:cubicBezTo>
                <a:cubicBezTo>
                  <a:pt x="5792" y="1316"/>
                  <a:pt x="6583" y="569"/>
                  <a:pt x="7462" y="569"/>
                </a:cubicBezTo>
                <a:close/>
                <a:moveTo>
                  <a:pt x="7459" y="1"/>
                </a:moveTo>
                <a:cubicBezTo>
                  <a:pt x="6313" y="1"/>
                  <a:pt x="5325" y="918"/>
                  <a:pt x="4986" y="1910"/>
                </a:cubicBezTo>
                <a:cubicBezTo>
                  <a:pt x="4726" y="2674"/>
                  <a:pt x="4763" y="3450"/>
                  <a:pt x="4924" y="4139"/>
                </a:cubicBezTo>
                <a:cubicBezTo>
                  <a:pt x="4520" y="3882"/>
                  <a:pt x="4048" y="3715"/>
                  <a:pt x="3535" y="3653"/>
                </a:cubicBezTo>
                <a:cubicBezTo>
                  <a:pt x="3386" y="3635"/>
                  <a:pt x="3238" y="3625"/>
                  <a:pt x="3092" y="3625"/>
                </a:cubicBezTo>
                <a:cubicBezTo>
                  <a:pt x="2276" y="3625"/>
                  <a:pt x="1520" y="3912"/>
                  <a:pt x="968" y="4437"/>
                </a:cubicBezTo>
                <a:cubicBezTo>
                  <a:pt x="324" y="5056"/>
                  <a:pt x="0" y="5983"/>
                  <a:pt x="81" y="6970"/>
                </a:cubicBezTo>
                <a:cubicBezTo>
                  <a:pt x="165" y="7955"/>
                  <a:pt x="634" y="8814"/>
                  <a:pt x="1373" y="9319"/>
                </a:cubicBezTo>
                <a:cubicBezTo>
                  <a:pt x="2204" y="9886"/>
                  <a:pt x="3211" y="10003"/>
                  <a:pt x="4087" y="10003"/>
                </a:cubicBezTo>
                <a:cubicBezTo>
                  <a:pt x="4246" y="10003"/>
                  <a:pt x="4400" y="10000"/>
                  <a:pt x="4548" y="9997"/>
                </a:cubicBezTo>
                <a:cubicBezTo>
                  <a:pt x="6754" y="9908"/>
                  <a:pt x="8944" y="9372"/>
                  <a:pt x="10948" y="8435"/>
                </a:cubicBezTo>
                <a:cubicBezTo>
                  <a:pt x="10956" y="8750"/>
                  <a:pt x="10956" y="9065"/>
                  <a:pt x="10948" y="9381"/>
                </a:cubicBezTo>
                <a:cubicBezTo>
                  <a:pt x="10942" y="9540"/>
                  <a:pt x="11067" y="9671"/>
                  <a:pt x="11226" y="9676"/>
                </a:cubicBezTo>
                <a:cubicBezTo>
                  <a:pt x="11230" y="9676"/>
                  <a:pt x="11233" y="9677"/>
                  <a:pt x="11236" y="9677"/>
                </a:cubicBezTo>
                <a:cubicBezTo>
                  <a:pt x="11380" y="9677"/>
                  <a:pt x="11514" y="9550"/>
                  <a:pt x="11519" y="9397"/>
                </a:cubicBezTo>
                <a:cubicBezTo>
                  <a:pt x="11533" y="8984"/>
                  <a:pt x="11528" y="8569"/>
                  <a:pt x="11508" y="8156"/>
                </a:cubicBezTo>
                <a:cubicBezTo>
                  <a:pt x="11659" y="8078"/>
                  <a:pt x="11804" y="7997"/>
                  <a:pt x="11952" y="7916"/>
                </a:cubicBezTo>
                <a:cubicBezTo>
                  <a:pt x="12091" y="7841"/>
                  <a:pt x="12139" y="7670"/>
                  <a:pt x="12063" y="7531"/>
                </a:cubicBezTo>
                <a:cubicBezTo>
                  <a:pt x="12012" y="7436"/>
                  <a:pt x="11916" y="7383"/>
                  <a:pt x="11816" y="7383"/>
                </a:cubicBezTo>
                <a:cubicBezTo>
                  <a:pt x="11768" y="7383"/>
                  <a:pt x="11720" y="7394"/>
                  <a:pt x="11676" y="7419"/>
                </a:cubicBezTo>
                <a:cubicBezTo>
                  <a:pt x="11606" y="7458"/>
                  <a:pt x="11539" y="7492"/>
                  <a:pt x="11469" y="7531"/>
                </a:cubicBezTo>
                <a:cubicBezTo>
                  <a:pt x="11330" y="5849"/>
                  <a:pt x="10936" y="4183"/>
                  <a:pt x="10311" y="2627"/>
                </a:cubicBezTo>
                <a:cubicBezTo>
                  <a:pt x="9687" y="1075"/>
                  <a:pt x="8844" y="205"/>
                  <a:pt x="7809" y="29"/>
                </a:cubicBezTo>
                <a:cubicBezTo>
                  <a:pt x="7691" y="10"/>
                  <a:pt x="7574" y="1"/>
                  <a:pt x="745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197;p23">
            <a:extLst>
              <a:ext uri="{FF2B5EF4-FFF2-40B4-BE49-F238E27FC236}">
                <a16:creationId xmlns:a16="http://schemas.microsoft.com/office/drawing/2014/main" id="{A182316D-D847-0B4F-8E74-4CC3CF0D7EE1}"/>
              </a:ext>
            </a:extLst>
          </p:cNvPr>
          <p:cNvSpPr/>
          <p:nvPr/>
        </p:nvSpPr>
        <p:spPr>
          <a:xfrm>
            <a:off x="3595258" y="1344873"/>
            <a:ext cx="360950" cy="295336"/>
          </a:xfrm>
          <a:custGeom>
            <a:avLst/>
            <a:gdLst/>
            <a:ahLst/>
            <a:cxnLst/>
            <a:rect l="l" t="t" r="r" b="b"/>
            <a:pathLst>
              <a:path w="14101" h="11817" extrusionOk="0">
                <a:moveTo>
                  <a:pt x="8320" y="5576"/>
                </a:moveTo>
                <a:cubicBezTo>
                  <a:pt x="8381" y="5576"/>
                  <a:pt x="8442" y="5579"/>
                  <a:pt x="8507" y="5590"/>
                </a:cubicBezTo>
                <a:cubicBezTo>
                  <a:pt x="9307" y="5707"/>
                  <a:pt x="9966" y="6555"/>
                  <a:pt x="9974" y="7482"/>
                </a:cubicBezTo>
                <a:cubicBezTo>
                  <a:pt x="9977" y="8165"/>
                  <a:pt x="9681" y="8882"/>
                  <a:pt x="9140" y="9510"/>
                </a:cubicBezTo>
                <a:cubicBezTo>
                  <a:pt x="9128" y="9510"/>
                  <a:pt x="9115" y="9510"/>
                  <a:pt x="9103" y="9510"/>
                </a:cubicBezTo>
                <a:cubicBezTo>
                  <a:pt x="8895" y="9510"/>
                  <a:pt x="8690" y="9488"/>
                  <a:pt x="8493" y="9446"/>
                </a:cubicBezTo>
                <a:cubicBezTo>
                  <a:pt x="7474" y="9217"/>
                  <a:pt x="6665" y="8296"/>
                  <a:pt x="6654" y="7348"/>
                </a:cubicBezTo>
                <a:cubicBezTo>
                  <a:pt x="6646" y="6851"/>
                  <a:pt x="6883" y="6346"/>
                  <a:pt x="7293" y="5989"/>
                </a:cubicBezTo>
                <a:cubicBezTo>
                  <a:pt x="7600" y="5721"/>
                  <a:pt x="7965" y="5576"/>
                  <a:pt x="8320" y="5576"/>
                </a:cubicBezTo>
                <a:close/>
                <a:moveTo>
                  <a:pt x="12990" y="1"/>
                </a:moveTo>
                <a:cubicBezTo>
                  <a:pt x="12952" y="1"/>
                  <a:pt x="12914" y="8"/>
                  <a:pt x="12878" y="24"/>
                </a:cubicBezTo>
                <a:cubicBezTo>
                  <a:pt x="12730" y="83"/>
                  <a:pt x="12661" y="250"/>
                  <a:pt x="12725" y="396"/>
                </a:cubicBezTo>
                <a:cubicBezTo>
                  <a:pt x="13422" y="2061"/>
                  <a:pt x="13514" y="3989"/>
                  <a:pt x="12979" y="5830"/>
                </a:cubicBezTo>
                <a:cubicBezTo>
                  <a:pt x="12635" y="7013"/>
                  <a:pt x="12094" y="7939"/>
                  <a:pt x="11372" y="8583"/>
                </a:cubicBezTo>
                <a:cubicBezTo>
                  <a:pt x="10950" y="8960"/>
                  <a:pt x="10459" y="9234"/>
                  <a:pt x="9949" y="9379"/>
                </a:cubicBezTo>
                <a:cubicBezTo>
                  <a:pt x="10339" y="8773"/>
                  <a:pt x="10551" y="8115"/>
                  <a:pt x="10546" y="7476"/>
                </a:cubicBezTo>
                <a:cubicBezTo>
                  <a:pt x="10535" y="6254"/>
                  <a:pt x="9673" y="5177"/>
                  <a:pt x="8585" y="5021"/>
                </a:cubicBezTo>
                <a:cubicBezTo>
                  <a:pt x="8496" y="5008"/>
                  <a:pt x="8406" y="5001"/>
                  <a:pt x="8316" y="5001"/>
                </a:cubicBezTo>
                <a:cubicBezTo>
                  <a:pt x="7822" y="5001"/>
                  <a:pt x="7325" y="5198"/>
                  <a:pt x="6916" y="5557"/>
                </a:cubicBezTo>
                <a:cubicBezTo>
                  <a:pt x="6384" y="6022"/>
                  <a:pt x="6074" y="6695"/>
                  <a:pt x="6082" y="7350"/>
                </a:cubicBezTo>
                <a:cubicBezTo>
                  <a:pt x="6096" y="8575"/>
                  <a:pt x="7078" y="9711"/>
                  <a:pt x="8367" y="10001"/>
                </a:cubicBezTo>
                <a:cubicBezTo>
                  <a:pt x="8440" y="10017"/>
                  <a:pt x="8512" y="10031"/>
                  <a:pt x="8590" y="10043"/>
                </a:cubicBezTo>
                <a:cubicBezTo>
                  <a:pt x="7654" y="10817"/>
                  <a:pt x="6436" y="11245"/>
                  <a:pt x="5220" y="11245"/>
                </a:cubicBezTo>
                <a:cubicBezTo>
                  <a:pt x="4907" y="11245"/>
                  <a:pt x="4594" y="11217"/>
                  <a:pt x="4286" y="11158"/>
                </a:cubicBezTo>
                <a:cubicBezTo>
                  <a:pt x="2709" y="10857"/>
                  <a:pt x="1289" y="9778"/>
                  <a:pt x="586" y="8332"/>
                </a:cubicBezTo>
                <a:cubicBezTo>
                  <a:pt x="537" y="8231"/>
                  <a:pt x="436" y="8172"/>
                  <a:pt x="329" y="8172"/>
                </a:cubicBezTo>
                <a:cubicBezTo>
                  <a:pt x="286" y="8172"/>
                  <a:pt x="243" y="8181"/>
                  <a:pt x="201" y="8201"/>
                </a:cubicBezTo>
                <a:cubicBezTo>
                  <a:pt x="59" y="8271"/>
                  <a:pt x="1" y="8441"/>
                  <a:pt x="70" y="8583"/>
                </a:cubicBezTo>
                <a:cubicBezTo>
                  <a:pt x="851" y="10185"/>
                  <a:pt x="2428" y="11387"/>
                  <a:pt x="4177" y="11719"/>
                </a:cubicBezTo>
                <a:cubicBezTo>
                  <a:pt x="4520" y="11786"/>
                  <a:pt x="4869" y="11817"/>
                  <a:pt x="5217" y="11817"/>
                </a:cubicBezTo>
                <a:cubicBezTo>
                  <a:pt x="6651" y="11817"/>
                  <a:pt x="8091" y="11281"/>
                  <a:pt x="9154" y="10313"/>
                </a:cubicBezTo>
                <a:cubicBezTo>
                  <a:pt x="9240" y="10229"/>
                  <a:pt x="9330" y="10146"/>
                  <a:pt x="9408" y="10062"/>
                </a:cubicBezTo>
                <a:cubicBezTo>
                  <a:pt x="10236" y="9987"/>
                  <a:pt x="11076" y="9616"/>
                  <a:pt x="11751" y="9013"/>
                </a:cubicBezTo>
                <a:cubicBezTo>
                  <a:pt x="12557" y="8293"/>
                  <a:pt x="13154" y="7278"/>
                  <a:pt x="13528" y="5989"/>
                </a:cubicBezTo>
                <a:cubicBezTo>
                  <a:pt x="14100" y="4028"/>
                  <a:pt x="14002" y="1958"/>
                  <a:pt x="13252" y="178"/>
                </a:cubicBezTo>
                <a:cubicBezTo>
                  <a:pt x="13208" y="67"/>
                  <a:pt x="13101" y="1"/>
                  <a:pt x="1299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2" name="Google Shape;1525;p26">
            <a:extLst>
              <a:ext uri="{FF2B5EF4-FFF2-40B4-BE49-F238E27FC236}">
                <a16:creationId xmlns:a16="http://schemas.microsoft.com/office/drawing/2014/main" id="{2C284E55-3977-2B42-B023-81898495C7CA}"/>
              </a:ext>
            </a:extLst>
          </p:cNvPr>
          <p:cNvGrpSpPr/>
          <p:nvPr/>
        </p:nvGrpSpPr>
        <p:grpSpPr>
          <a:xfrm>
            <a:off x="3597563" y="32599"/>
            <a:ext cx="1031362" cy="1064117"/>
            <a:chOff x="4182832" y="2966766"/>
            <a:chExt cx="1007287" cy="1064436"/>
          </a:xfrm>
        </p:grpSpPr>
        <p:sp>
          <p:nvSpPr>
            <p:cNvPr id="133" name="Google Shape;1526;p26">
              <a:extLst>
                <a:ext uri="{FF2B5EF4-FFF2-40B4-BE49-F238E27FC236}">
                  <a16:creationId xmlns:a16="http://schemas.microsoft.com/office/drawing/2014/main" id="{EF6046C4-071B-104A-ABAD-91586F867DA8}"/>
                </a:ext>
              </a:extLst>
            </p:cNvPr>
            <p:cNvSpPr/>
            <p:nvPr/>
          </p:nvSpPr>
          <p:spPr>
            <a:xfrm>
              <a:off x="4467972" y="3392482"/>
              <a:ext cx="59467" cy="67879"/>
            </a:xfrm>
            <a:custGeom>
              <a:avLst/>
              <a:gdLst/>
              <a:ahLst/>
              <a:cxnLst/>
              <a:rect l="l" t="t" r="r" b="b"/>
              <a:pathLst>
                <a:path w="3386" h="3865" extrusionOk="0">
                  <a:moveTo>
                    <a:pt x="1312" y="1"/>
                  </a:moveTo>
                  <a:cubicBezTo>
                    <a:pt x="1001" y="1"/>
                    <a:pt x="714" y="215"/>
                    <a:pt x="643" y="539"/>
                  </a:cubicBezTo>
                  <a:lnTo>
                    <a:pt x="101" y="3037"/>
                  </a:lnTo>
                  <a:cubicBezTo>
                    <a:pt x="1" y="3504"/>
                    <a:pt x="375" y="3865"/>
                    <a:pt x="774" y="3865"/>
                  </a:cubicBezTo>
                  <a:cubicBezTo>
                    <a:pt x="934" y="3865"/>
                    <a:pt x="1098" y="3807"/>
                    <a:pt x="1237" y="3675"/>
                  </a:cubicBezTo>
                  <a:lnTo>
                    <a:pt x="3090" y="1912"/>
                  </a:lnTo>
                  <a:cubicBezTo>
                    <a:pt x="3385" y="1629"/>
                    <a:pt x="3374" y="1146"/>
                    <a:pt x="3052" y="890"/>
                  </a:cubicBezTo>
                  <a:cubicBezTo>
                    <a:pt x="2823" y="710"/>
                    <a:pt x="2581" y="548"/>
                    <a:pt x="2327" y="404"/>
                  </a:cubicBezTo>
                  <a:cubicBezTo>
                    <a:pt x="2077" y="264"/>
                    <a:pt x="1818" y="146"/>
                    <a:pt x="1552" y="44"/>
                  </a:cubicBezTo>
                  <a:cubicBezTo>
                    <a:pt x="1472" y="15"/>
                    <a:pt x="1391" y="1"/>
                    <a:pt x="13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527;p26">
              <a:extLst>
                <a:ext uri="{FF2B5EF4-FFF2-40B4-BE49-F238E27FC236}">
                  <a16:creationId xmlns:a16="http://schemas.microsoft.com/office/drawing/2014/main" id="{77E3F7A6-8C34-624C-A89C-FD3DEEAFE6EC}"/>
                </a:ext>
              </a:extLst>
            </p:cNvPr>
            <p:cNvSpPr/>
            <p:nvPr/>
          </p:nvSpPr>
          <p:spPr>
            <a:xfrm>
              <a:off x="4394066" y="3393115"/>
              <a:ext cx="60362" cy="67721"/>
            </a:xfrm>
            <a:custGeom>
              <a:avLst/>
              <a:gdLst/>
              <a:ahLst/>
              <a:cxnLst/>
              <a:rect l="l" t="t" r="r" b="b"/>
              <a:pathLst>
                <a:path w="3437" h="3856" extrusionOk="0">
                  <a:moveTo>
                    <a:pt x="2062" y="1"/>
                  </a:moveTo>
                  <a:cubicBezTo>
                    <a:pt x="1981" y="1"/>
                    <a:pt x="1899" y="16"/>
                    <a:pt x="1819" y="48"/>
                  </a:cubicBezTo>
                  <a:cubicBezTo>
                    <a:pt x="1549" y="157"/>
                    <a:pt x="1287" y="284"/>
                    <a:pt x="1036" y="432"/>
                  </a:cubicBezTo>
                  <a:cubicBezTo>
                    <a:pt x="789" y="577"/>
                    <a:pt x="555" y="742"/>
                    <a:pt x="335" y="924"/>
                  </a:cubicBezTo>
                  <a:cubicBezTo>
                    <a:pt x="14" y="1189"/>
                    <a:pt x="1" y="1678"/>
                    <a:pt x="309" y="1958"/>
                  </a:cubicBezTo>
                  <a:lnTo>
                    <a:pt x="2202" y="3676"/>
                  </a:lnTo>
                  <a:cubicBezTo>
                    <a:pt x="2339" y="3801"/>
                    <a:pt x="2498" y="3855"/>
                    <a:pt x="2653" y="3855"/>
                  </a:cubicBezTo>
                  <a:cubicBezTo>
                    <a:pt x="3058" y="3855"/>
                    <a:pt x="3436" y="3483"/>
                    <a:pt x="3322" y="3013"/>
                  </a:cubicBezTo>
                  <a:lnTo>
                    <a:pt x="2721" y="527"/>
                  </a:lnTo>
                  <a:cubicBezTo>
                    <a:pt x="2646" y="212"/>
                    <a:pt x="2364" y="1"/>
                    <a:pt x="20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528;p26">
              <a:extLst>
                <a:ext uri="{FF2B5EF4-FFF2-40B4-BE49-F238E27FC236}">
                  <a16:creationId xmlns:a16="http://schemas.microsoft.com/office/drawing/2014/main" id="{01DF0AE8-7851-5B46-8A30-B70AFE5C0F39}"/>
                </a:ext>
              </a:extLst>
            </p:cNvPr>
            <p:cNvSpPr/>
            <p:nvPr/>
          </p:nvSpPr>
          <p:spPr>
            <a:xfrm>
              <a:off x="4364841" y="3459609"/>
              <a:ext cx="70847" cy="50334"/>
            </a:xfrm>
            <a:custGeom>
              <a:avLst/>
              <a:gdLst/>
              <a:ahLst/>
              <a:cxnLst/>
              <a:rect l="l" t="t" r="r" b="b"/>
              <a:pathLst>
                <a:path w="4034" h="2866" extrusionOk="0">
                  <a:moveTo>
                    <a:pt x="736" y="0"/>
                  </a:moveTo>
                  <a:cubicBezTo>
                    <a:pt x="410" y="0"/>
                    <a:pt x="113" y="233"/>
                    <a:pt x="63" y="572"/>
                  </a:cubicBezTo>
                  <a:cubicBezTo>
                    <a:pt x="22" y="859"/>
                    <a:pt x="1" y="1150"/>
                    <a:pt x="5" y="1442"/>
                  </a:cubicBezTo>
                  <a:cubicBezTo>
                    <a:pt x="7" y="1728"/>
                    <a:pt x="32" y="2012"/>
                    <a:pt x="81" y="2293"/>
                  </a:cubicBezTo>
                  <a:cubicBezTo>
                    <a:pt x="137" y="2633"/>
                    <a:pt x="431" y="2866"/>
                    <a:pt x="755" y="2866"/>
                  </a:cubicBezTo>
                  <a:cubicBezTo>
                    <a:pt x="823" y="2866"/>
                    <a:pt x="893" y="2855"/>
                    <a:pt x="962" y="2834"/>
                  </a:cubicBezTo>
                  <a:lnTo>
                    <a:pt x="3397" y="2054"/>
                  </a:lnTo>
                  <a:cubicBezTo>
                    <a:pt x="4034" y="1850"/>
                    <a:pt x="4025" y="941"/>
                    <a:pt x="3383" y="752"/>
                  </a:cubicBezTo>
                  <a:lnTo>
                    <a:pt x="930" y="28"/>
                  </a:lnTo>
                  <a:cubicBezTo>
                    <a:pt x="866" y="9"/>
                    <a:pt x="800" y="0"/>
                    <a:pt x="7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529;p26">
              <a:extLst>
                <a:ext uri="{FF2B5EF4-FFF2-40B4-BE49-F238E27FC236}">
                  <a16:creationId xmlns:a16="http://schemas.microsoft.com/office/drawing/2014/main" id="{38B0A112-84F0-674E-B965-035C97D13701}"/>
                </a:ext>
              </a:extLst>
            </p:cNvPr>
            <p:cNvSpPr/>
            <p:nvPr/>
          </p:nvSpPr>
          <p:spPr>
            <a:xfrm>
              <a:off x="4461017" y="3385387"/>
              <a:ext cx="72270" cy="82122"/>
            </a:xfrm>
            <a:custGeom>
              <a:avLst/>
              <a:gdLst/>
              <a:ahLst/>
              <a:cxnLst/>
              <a:rect l="l" t="t" r="r" b="b"/>
              <a:pathLst>
                <a:path w="4115" h="4676" extrusionOk="0">
                  <a:moveTo>
                    <a:pt x="1708" y="808"/>
                  </a:moveTo>
                  <a:cubicBezTo>
                    <a:pt x="1739" y="808"/>
                    <a:pt x="1772" y="812"/>
                    <a:pt x="1805" y="825"/>
                  </a:cubicBezTo>
                  <a:cubicBezTo>
                    <a:pt x="2052" y="916"/>
                    <a:pt x="2294" y="1030"/>
                    <a:pt x="2524" y="1158"/>
                  </a:cubicBezTo>
                  <a:cubicBezTo>
                    <a:pt x="2759" y="1291"/>
                    <a:pt x="2985" y="1443"/>
                    <a:pt x="3197" y="1611"/>
                  </a:cubicBezTo>
                  <a:cubicBezTo>
                    <a:pt x="3278" y="1674"/>
                    <a:pt x="3292" y="1761"/>
                    <a:pt x="3295" y="1806"/>
                  </a:cubicBezTo>
                  <a:cubicBezTo>
                    <a:pt x="3298" y="1886"/>
                    <a:pt x="3268" y="1967"/>
                    <a:pt x="3207" y="2023"/>
                  </a:cubicBezTo>
                  <a:lnTo>
                    <a:pt x="1356" y="3785"/>
                  </a:lnTo>
                  <a:cubicBezTo>
                    <a:pt x="1291" y="3846"/>
                    <a:pt x="1226" y="3865"/>
                    <a:pt x="1169" y="3865"/>
                  </a:cubicBezTo>
                  <a:cubicBezTo>
                    <a:pt x="1103" y="3865"/>
                    <a:pt x="1050" y="3840"/>
                    <a:pt x="1027" y="3827"/>
                  </a:cubicBezTo>
                  <a:cubicBezTo>
                    <a:pt x="974" y="3797"/>
                    <a:pt x="853" y="3706"/>
                    <a:pt x="892" y="3526"/>
                  </a:cubicBezTo>
                  <a:lnTo>
                    <a:pt x="1434" y="1028"/>
                  </a:lnTo>
                  <a:cubicBezTo>
                    <a:pt x="1457" y="921"/>
                    <a:pt x="1531" y="865"/>
                    <a:pt x="1572" y="842"/>
                  </a:cubicBezTo>
                  <a:cubicBezTo>
                    <a:pt x="1601" y="827"/>
                    <a:pt x="1648" y="808"/>
                    <a:pt x="1708" y="808"/>
                  </a:cubicBezTo>
                  <a:close/>
                  <a:moveTo>
                    <a:pt x="1708" y="1"/>
                  </a:moveTo>
                  <a:cubicBezTo>
                    <a:pt x="1527" y="1"/>
                    <a:pt x="1347" y="46"/>
                    <a:pt x="1185" y="135"/>
                  </a:cubicBezTo>
                  <a:cubicBezTo>
                    <a:pt x="909" y="286"/>
                    <a:pt x="712" y="548"/>
                    <a:pt x="646" y="857"/>
                  </a:cubicBezTo>
                  <a:lnTo>
                    <a:pt x="104" y="3355"/>
                  </a:lnTo>
                  <a:cubicBezTo>
                    <a:pt x="1" y="3830"/>
                    <a:pt x="208" y="4292"/>
                    <a:pt x="632" y="4531"/>
                  </a:cubicBezTo>
                  <a:cubicBezTo>
                    <a:pt x="805" y="4627"/>
                    <a:pt x="988" y="4675"/>
                    <a:pt x="1169" y="4675"/>
                  </a:cubicBezTo>
                  <a:cubicBezTo>
                    <a:pt x="1436" y="4675"/>
                    <a:pt x="1701" y="4571"/>
                    <a:pt x="1908" y="4369"/>
                  </a:cubicBezTo>
                  <a:lnTo>
                    <a:pt x="3760" y="2609"/>
                  </a:lnTo>
                  <a:cubicBezTo>
                    <a:pt x="3990" y="2391"/>
                    <a:pt x="4114" y="2086"/>
                    <a:pt x="4099" y="1770"/>
                  </a:cubicBezTo>
                  <a:cubicBezTo>
                    <a:pt x="4085" y="1459"/>
                    <a:pt x="3940" y="1170"/>
                    <a:pt x="3698" y="978"/>
                  </a:cubicBezTo>
                  <a:cubicBezTo>
                    <a:pt x="3454" y="786"/>
                    <a:pt x="3192" y="610"/>
                    <a:pt x="2920" y="456"/>
                  </a:cubicBezTo>
                  <a:cubicBezTo>
                    <a:pt x="2653" y="307"/>
                    <a:pt x="2373" y="176"/>
                    <a:pt x="2087" y="70"/>
                  </a:cubicBezTo>
                  <a:cubicBezTo>
                    <a:pt x="1964" y="23"/>
                    <a:pt x="1836" y="1"/>
                    <a:pt x="17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530;p26">
              <a:extLst>
                <a:ext uri="{FF2B5EF4-FFF2-40B4-BE49-F238E27FC236}">
                  <a16:creationId xmlns:a16="http://schemas.microsoft.com/office/drawing/2014/main" id="{B1152DF1-C919-B143-8C21-FC82DE10D1A9}"/>
                </a:ext>
              </a:extLst>
            </p:cNvPr>
            <p:cNvSpPr/>
            <p:nvPr/>
          </p:nvSpPr>
          <p:spPr>
            <a:xfrm>
              <a:off x="4388358" y="3386072"/>
              <a:ext cx="72919" cy="81876"/>
            </a:xfrm>
            <a:custGeom>
              <a:avLst/>
              <a:gdLst/>
              <a:ahLst/>
              <a:cxnLst/>
              <a:rect l="l" t="t" r="r" b="b"/>
              <a:pathLst>
                <a:path w="4152" h="4662" extrusionOk="0">
                  <a:moveTo>
                    <a:pt x="2383" y="804"/>
                  </a:moveTo>
                  <a:cubicBezTo>
                    <a:pt x="2437" y="804"/>
                    <a:pt x="2481" y="822"/>
                    <a:pt x="2507" y="836"/>
                  </a:cubicBezTo>
                  <a:cubicBezTo>
                    <a:pt x="2581" y="874"/>
                    <a:pt x="2634" y="942"/>
                    <a:pt x="2654" y="1021"/>
                  </a:cubicBezTo>
                  <a:lnTo>
                    <a:pt x="3254" y="3508"/>
                  </a:lnTo>
                  <a:cubicBezTo>
                    <a:pt x="3297" y="3685"/>
                    <a:pt x="3178" y="3778"/>
                    <a:pt x="3125" y="3811"/>
                  </a:cubicBezTo>
                  <a:cubicBezTo>
                    <a:pt x="3096" y="3828"/>
                    <a:pt x="3043" y="3854"/>
                    <a:pt x="2978" y="3854"/>
                  </a:cubicBezTo>
                  <a:cubicBezTo>
                    <a:pt x="2923" y="3854"/>
                    <a:pt x="2860" y="3835"/>
                    <a:pt x="2798" y="3778"/>
                  </a:cubicBezTo>
                  <a:lnTo>
                    <a:pt x="902" y="2058"/>
                  </a:lnTo>
                  <a:cubicBezTo>
                    <a:pt x="822" y="1984"/>
                    <a:pt x="810" y="1893"/>
                    <a:pt x="812" y="1846"/>
                  </a:cubicBezTo>
                  <a:cubicBezTo>
                    <a:pt x="812" y="1797"/>
                    <a:pt x="827" y="1707"/>
                    <a:pt x="914" y="1634"/>
                  </a:cubicBezTo>
                  <a:cubicBezTo>
                    <a:pt x="1119" y="1466"/>
                    <a:pt x="1337" y="1313"/>
                    <a:pt x="1564" y="1178"/>
                  </a:cubicBezTo>
                  <a:cubicBezTo>
                    <a:pt x="1796" y="1042"/>
                    <a:pt x="2041" y="921"/>
                    <a:pt x="2291" y="822"/>
                  </a:cubicBezTo>
                  <a:cubicBezTo>
                    <a:pt x="2323" y="809"/>
                    <a:pt x="2354" y="804"/>
                    <a:pt x="2383" y="804"/>
                  </a:cubicBezTo>
                  <a:close/>
                  <a:moveTo>
                    <a:pt x="2385" y="0"/>
                  </a:moveTo>
                  <a:cubicBezTo>
                    <a:pt x="2253" y="0"/>
                    <a:pt x="2120" y="25"/>
                    <a:pt x="1994" y="75"/>
                  </a:cubicBezTo>
                  <a:cubicBezTo>
                    <a:pt x="1703" y="190"/>
                    <a:pt x="1422" y="329"/>
                    <a:pt x="1152" y="486"/>
                  </a:cubicBezTo>
                  <a:cubicBezTo>
                    <a:pt x="892" y="642"/>
                    <a:pt x="637" y="819"/>
                    <a:pt x="401" y="1015"/>
                  </a:cubicBezTo>
                  <a:cubicBezTo>
                    <a:pt x="157" y="1216"/>
                    <a:pt x="14" y="1513"/>
                    <a:pt x="6" y="1829"/>
                  </a:cubicBezTo>
                  <a:cubicBezTo>
                    <a:pt x="0" y="2143"/>
                    <a:pt x="129" y="2445"/>
                    <a:pt x="362" y="2657"/>
                  </a:cubicBezTo>
                  <a:lnTo>
                    <a:pt x="2254" y="4376"/>
                  </a:lnTo>
                  <a:cubicBezTo>
                    <a:pt x="2462" y="4565"/>
                    <a:pt x="2719" y="4662"/>
                    <a:pt x="2980" y="4662"/>
                  </a:cubicBezTo>
                  <a:cubicBezTo>
                    <a:pt x="3170" y="4662"/>
                    <a:pt x="3361" y="4609"/>
                    <a:pt x="3537" y="4506"/>
                  </a:cubicBezTo>
                  <a:cubicBezTo>
                    <a:pt x="3954" y="4259"/>
                    <a:pt x="4151" y="3793"/>
                    <a:pt x="4038" y="3320"/>
                  </a:cubicBezTo>
                  <a:lnTo>
                    <a:pt x="3438" y="833"/>
                  </a:lnTo>
                  <a:cubicBezTo>
                    <a:pt x="3364" y="527"/>
                    <a:pt x="3160" y="267"/>
                    <a:pt x="2880" y="122"/>
                  </a:cubicBezTo>
                  <a:cubicBezTo>
                    <a:pt x="2725" y="41"/>
                    <a:pt x="2555" y="0"/>
                    <a:pt x="2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531;p26">
              <a:extLst>
                <a:ext uri="{FF2B5EF4-FFF2-40B4-BE49-F238E27FC236}">
                  <a16:creationId xmlns:a16="http://schemas.microsoft.com/office/drawing/2014/main" id="{651AE957-0154-3648-A3BE-9B66D185C4F3}"/>
                </a:ext>
              </a:extLst>
            </p:cNvPr>
            <p:cNvSpPr/>
            <p:nvPr/>
          </p:nvSpPr>
          <p:spPr>
            <a:xfrm>
              <a:off x="4357745" y="3452496"/>
              <a:ext cx="82228" cy="64525"/>
            </a:xfrm>
            <a:custGeom>
              <a:avLst/>
              <a:gdLst/>
              <a:ahLst/>
              <a:cxnLst/>
              <a:rect l="l" t="t" r="r" b="b"/>
              <a:pathLst>
                <a:path w="4682" h="3674" extrusionOk="0">
                  <a:moveTo>
                    <a:pt x="1137" y="809"/>
                  </a:moveTo>
                  <a:cubicBezTo>
                    <a:pt x="1165" y="809"/>
                    <a:pt x="1190" y="812"/>
                    <a:pt x="1219" y="821"/>
                  </a:cubicBezTo>
                  <a:lnTo>
                    <a:pt x="3672" y="1544"/>
                  </a:lnTo>
                  <a:cubicBezTo>
                    <a:pt x="3849" y="1597"/>
                    <a:pt x="3870" y="1744"/>
                    <a:pt x="3870" y="1808"/>
                  </a:cubicBezTo>
                  <a:cubicBezTo>
                    <a:pt x="3870" y="1855"/>
                    <a:pt x="3860" y="2015"/>
                    <a:pt x="3678" y="2074"/>
                  </a:cubicBezTo>
                  <a:lnTo>
                    <a:pt x="1243" y="2854"/>
                  </a:lnTo>
                  <a:cubicBezTo>
                    <a:pt x="1213" y="2864"/>
                    <a:pt x="1184" y="2868"/>
                    <a:pt x="1158" y="2868"/>
                  </a:cubicBezTo>
                  <a:cubicBezTo>
                    <a:pt x="1094" y="2868"/>
                    <a:pt x="1044" y="2845"/>
                    <a:pt x="1015" y="2827"/>
                  </a:cubicBezTo>
                  <a:cubicBezTo>
                    <a:pt x="972" y="2803"/>
                    <a:pt x="901" y="2744"/>
                    <a:pt x="882" y="2633"/>
                  </a:cubicBezTo>
                  <a:cubicBezTo>
                    <a:pt x="836" y="2373"/>
                    <a:pt x="813" y="2108"/>
                    <a:pt x="810" y="1843"/>
                  </a:cubicBezTo>
                  <a:cubicBezTo>
                    <a:pt x="806" y="1573"/>
                    <a:pt x="826" y="1302"/>
                    <a:pt x="865" y="1036"/>
                  </a:cubicBezTo>
                  <a:cubicBezTo>
                    <a:pt x="880" y="933"/>
                    <a:pt x="947" y="878"/>
                    <a:pt x="985" y="854"/>
                  </a:cubicBezTo>
                  <a:cubicBezTo>
                    <a:pt x="1031" y="824"/>
                    <a:pt x="1084" y="809"/>
                    <a:pt x="1137" y="809"/>
                  </a:cubicBezTo>
                  <a:close/>
                  <a:moveTo>
                    <a:pt x="1138" y="0"/>
                  </a:moveTo>
                  <a:cubicBezTo>
                    <a:pt x="932" y="0"/>
                    <a:pt x="728" y="59"/>
                    <a:pt x="550" y="173"/>
                  </a:cubicBezTo>
                  <a:cubicBezTo>
                    <a:pt x="290" y="341"/>
                    <a:pt x="114" y="612"/>
                    <a:pt x="69" y="916"/>
                  </a:cubicBezTo>
                  <a:cubicBezTo>
                    <a:pt x="20" y="1225"/>
                    <a:pt x="0" y="1538"/>
                    <a:pt x="4" y="1850"/>
                  </a:cubicBezTo>
                  <a:cubicBezTo>
                    <a:pt x="8" y="2156"/>
                    <a:pt x="34" y="2463"/>
                    <a:pt x="85" y="2765"/>
                  </a:cubicBezTo>
                  <a:cubicBezTo>
                    <a:pt x="138" y="3077"/>
                    <a:pt x="323" y="3349"/>
                    <a:pt x="594" y="3514"/>
                  </a:cubicBezTo>
                  <a:cubicBezTo>
                    <a:pt x="767" y="3620"/>
                    <a:pt x="962" y="3673"/>
                    <a:pt x="1159" y="3673"/>
                  </a:cubicBezTo>
                  <a:cubicBezTo>
                    <a:pt x="1268" y="3673"/>
                    <a:pt x="1380" y="3656"/>
                    <a:pt x="1489" y="3620"/>
                  </a:cubicBezTo>
                  <a:lnTo>
                    <a:pt x="3923" y="2840"/>
                  </a:lnTo>
                  <a:cubicBezTo>
                    <a:pt x="4386" y="2694"/>
                    <a:pt x="4682" y="2282"/>
                    <a:pt x="4677" y="1796"/>
                  </a:cubicBezTo>
                  <a:cubicBezTo>
                    <a:pt x="4671" y="1310"/>
                    <a:pt x="4365" y="907"/>
                    <a:pt x="3899" y="768"/>
                  </a:cubicBezTo>
                  <a:lnTo>
                    <a:pt x="1446" y="46"/>
                  </a:lnTo>
                  <a:cubicBezTo>
                    <a:pt x="1345" y="15"/>
                    <a:pt x="1241" y="0"/>
                    <a:pt x="1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532;p26">
              <a:extLst>
                <a:ext uri="{FF2B5EF4-FFF2-40B4-BE49-F238E27FC236}">
                  <a16:creationId xmlns:a16="http://schemas.microsoft.com/office/drawing/2014/main" id="{9D0FFA84-065C-3B42-ACF3-03FD37963586}"/>
                </a:ext>
              </a:extLst>
            </p:cNvPr>
            <p:cNvSpPr/>
            <p:nvPr/>
          </p:nvSpPr>
          <p:spPr>
            <a:xfrm>
              <a:off x="4314012" y="3354616"/>
              <a:ext cx="262050" cy="194733"/>
            </a:xfrm>
            <a:custGeom>
              <a:avLst/>
              <a:gdLst/>
              <a:ahLst/>
              <a:cxnLst/>
              <a:rect l="l" t="t" r="r" b="b"/>
              <a:pathLst>
                <a:path w="14921" h="11088" extrusionOk="0">
                  <a:moveTo>
                    <a:pt x="8387" y="807"/>
                  </a:moveTo>
                  <a:cubicBezTo>
                    <a:pt x="10583" y="807"/>
                    <a:pt x="12716" y="1913"/>
                    <a:pt x="13944" y="3872"/>
                  </a:cubicBezTo>
                  <a:lnTo>
                    <a:pt x="2465" y="10130"/>
                  </a:lnTo>
                  <a:cubicBezTo>
                    <a:pt x="1010" y="7025"/>
                    <a:pt x="2212" y="3271"/>
                    <a:pt x="5263" y="1607"/>
                  </a:cubicBezTo>
                  <a:cubicBezTo>
                    <a:pt x="6256" y="1065"/>
                    <a:pt x="7329" y="807"/>
                    <a:pt x="8387" y="807"/>
                  </a:cubicBezTo>
                  <a:close/>
                  <a:moveTo>
                    <a:pt x="8386" y="1"/>
                  </a:moveTo>
                  <a:cubicBezTo>
                    <a:pt x="7198" y="1"/>
                    <a:pt x="5993" y="289"/>
                    <a:pt x="4878" y="897"/>
                  </a:cubicBezTo>
                  <a:cubicBezTo>
                    <a:pt x="1317" y="2839"/>
                    <a:pt x="0" y="7314"/>
                    <a:pt x="1941" y="10875"/>
                  </a:cubicBezTo>
                  <a:cubicBezTo>
                    <a:pt x="1992" y="10970"/>
                    <a:pt x="2080" y="11040"/>
                    <a:pt x="2182" y="11070"/>
                  </a:cubicBezTo>
                  <a:cubicBezTo>
                    <a:pt x="2218" y="11083"/>
                    <a:pt x="2257" y="11087"/>
                    <a:pt x="2295" y="11087"/>
                  </a:cubicBezTo>
                  <a:cubicBezTo>
                    <a:pt x="2362" y="11087"/>
                    <a:pt x="2427" y="11070"/>
                    <a:pt x="2487" y="11037"/>
                  </a:cubicBezTo>
                  <a:lnTo>
                    <a:pt x="14694" y="4380"/>
                  </a:lnTo>
                  <a:cubicBezTo>
                    <a:pt x="14790" y="4330"/>
                    <a:pt x="14859" y="4242"/>
                    <a:pt x="14890" y="4141"/>
                  </a:cubicBezTo>
                  <a:cubicBezTo>
                    <a:pt x="14920" y="4038"/>
                    <a:pt x="14908" y="3929"/>
                    <a:pt x="14858" y="3834"/>
                  </a:cubicBezTo>
                  <a:cubicBezTo>
                    <a:pt x="13524" y="1388"/>
                    <a:pt x="10994" y="1"/>
                    <a:pt x="8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533;p26">
              <a:extLst>
                <a:ext uri="{FF2B5EF4-FFF2-40B4-BE49-F238E27FC236}">
                  <a16:creationId xmlns:a16="http://schemas.microsoft.com/office/drawing/2014/main" id="{67790D01-FBD3-C74E-952C-E8447986F1F9}"/>
                </a:ext>
              </a:extLst>
            </p:cNvPr>
            <p:cNvSpPr/>
            <p:nvPr/>
          </p:nvSpPr>
          <p:spPr>
            <a:xfrm>
              <a:off x="4395682" y="3639738"/>
              <a:ext cx="605046" cy="150317"/>
            </a:xfrm>
            <a:custGeom>
              <a:avLst/>
              <a:gdLst/>
              <a:ahLst/>
              <a:cxnLst/>
              <a:rect l="l" t="t" r="r" b="b"/>
              <a:pathLst>
                <a:path w="34451" h="8559" extrusionOk="0">
                  <a:moveTo>
                    <a:pt x="17227" y="809"/>
                  </a:moveTo>
                  <a:cubicBezTo>
                    <a:pt x="21691" y="809"/>
                    <a:pt x="25882" y="1209"/>
                    <a:pt x="29029" y="1934"/>
                  </a:cubicBezTo>
                  <a:cubicBezTo>
                    <a:pt x="32433" y="2716"/>
                    <a:pt x="33644" y="3660"/>
                    <a:pt x="33644" y="4280"/>
                  </a:cubicBezTo>
                  <a:cubicBezTo>
                    <a:pt x="33644" y="4901"/>
                    <a:pt x="32433" y="5843"/>
                    <a:pt x="29029" y="6627"/>
                  </a:cubicBezTo>
                  <a:cubicBezTo>
                    <a:pt x="25882" y="7351"/>
                    <a:pt x="21691" y="7750"/>
                    <a:pt x="17227" y="7750"/>
                  </a:cubicBezTo>
                  <a:cubicBezTo>
                    <a:pt x="12764" y="7750"/>
                    <a:pt x="8573" y="7351"/>
                    <a:pt x="5424" y="6627"/>
                  </a:cubicBezTo>
                  <a:cubicBezTo>
                    <a:pt x="2021" y="5843"/>
                    <a:pt x="809" y="4901"/>
                    <a:pt x="809" y="4280"/>
                  </a:cubicBezTo>
                  <a:cubicBezTo>
                    <a:pt x="809" y="3660"/>
                    <a:pt x="2021" y="2716"/>
                    <a:pt x="5424" y="1934"/>
                  </a:cubicBezTo>
                  <a:cubicBezTo>
                    <a:pt x="8570" y="1209"/>
                    <a:pt x="12762" y="809"/>
                    <a:pt x="17227" y="809"/>
                  </a:cubicBezTo>
                  <a:close/>
                  <a:moveTo>
                    <a:pt x="17227" y="0"/>
                  </a:moveTo>
                  <a:cubicBezTo>
                    <a:pt x="8876" y="0"/>
                    <a:pt x="1" y="1502"/>
                    <a:pt x="1" y="4280"/>
                  </a:cubicBezTo>
                  <a:cubicBezTo>
                    <a:pt x="1" y="7060"/>
                    <a:pt x="8877" y="8559"/>
                    <a:pt x="17227" y="8559"/>
                  </a:cubicBezTo>
                  <a:cubicBezTo>
                    <a:pt x="25578" y="8559"/>
                    <a:pt x="34451" y="7060"/>
                    <a:pt x="34451" y="4280"/>
                  </a:cubicBezTo>
                  <a:cubicBezTo>
                    <a:pt x="34451" y="1499"/>
                    <a:pt x="25576" y="0"/>
                    <a:pt x="17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534;p26">
              <a:extLst>
                <a:ext uri="{FF2B5EF4-FFF2-40B4-BE49-F238E27FC236}">
                  <a16:creationId xmlns:a16="http://schemas.microsoft.com/office/drawing/2014/main" id="{375D202A-E72F-1749-8B55-1C96581D97CF}"/>
                </a:ext>
              </a:extLst>
            </p:cNvPr>
            <p:cNvSpPr/>
            <p:nvPr/>
          </p:nvSpPr>
          <p:spPr>
            <a:xfrm>
              <a:off x="4395682" y="3639738"/>
              <a:ext cx="605046" cy="256922"/>
            </a:xfrm>
            <a:custGeom>
              <a:avLst/>
              <a:gdLst/>
              <a:ahLst/>
              <a:cxnLst/>
              <a:rect l="l" t="t" r="r" b="b"/>
              <a:pathLst>
                <a:path w="34451" h="14629" extrusionOk="0">
                  <a:moveTo>
                    <a:pt x="17227" y="809"/>
                  </a:moveTo>
                  <a:cubicBezTo>
                    <a:pt x="21691" y="809"/>
                    <a:pt x="25882" y="1209"/>
                    <a:pt x="29034" y="1934"/>
                  </a:cubicBezTo>
                  <a:cubicBezTo>
                    <a:pt x="32436" y="2716"/>
                    <a:pt x="33647" y="3660"/>
                    <a:pt x="33647" y="4280"/>
                  </a:cubicBezTo>
                  <a:cubicBezTo>
                    <a:pt x="33647" y="5296"/>
                    <a:pt x="33647" y="7675"/>
                    <a:pt x="31655" y="9778"/>
                  </a:cubicBezTo>
                  <a:cubicBezTo>
                    <a:pt x="29111" y="12460"/>
                    <a:pt x="24257" y="13821"/>
                    <a:pt x="17228" y="13821"/>
                  </a:cubicBezTo>
                  <a:cubicBezTo>
                    <a:pt x="10197" y="13821"/>
                    <a:pt x="5345" y="12460"/>
                    <a:pt x="2802" y="9778"/>
                  </a:cubicBezTo>
                  <a:cubicBezTo>
                    <a:pt x="809" y="7675"/>
                    <a:pt x="809" y="5296"/>
                    <a:pt x="809" y="4280"/>
                  </a:cubicBezTo>
                  <a:cubicBezTo>
                    <a:pt x="809" y="3660"/>
                    <a:pt x="2021" y="2716"/>
                    <a:pt x="5424" y="1934"/>
                  </a:cubicBezTo>
                  <a:cubicBezTo>
                    <a:pt x="8570" y="1209"/>
                    <a:pt x="12762" y="809"/>
                    <a:pt x="17227" y="809"/>
                  </a:cubicBezTo>
                  <a:close/>
                  <a:moveTo>
                    <a:pt x="17227" y="0"/>
                  </a:moveTo>
                  <a:cubicBezTo>
                    <a:pt x="8876" y="0"/>
                    <a:pt x="1" y="1502"/>
                    <a:pt x="1" y="4280"/>
                  </a:cubicBezTo>
                  <a:cubicBezTo>
                    <a:pt x="1" y="5393"/>
                    <a:pt x="1" y="7997"/>
                    <a:pt x="2216" y="10332"/>
                  </a:cubicBezTo>
                  <a:cubicBezTo>
                    <a:pt x="4917" y="13182"/>
                    <a:pt x="9967" y="14628"/>
                    <a:pt x="17227" y="14628"/>
                  </a:cubicBezTo>
                  <a:cubicBezTo>
                    <a:pt x="24486" y="14628"/>
                    <a:pt x="29537" y="13184"/>
                    <a:pt x="32238" y="10332"/>
                  </a:cubicBezTo>
                  <a:cubicBezTo>
                    <a:pt x="34451" y="7996"/>
                    <a:pt x="34451" y="5393"/>
                    <a:pt x="34451" y="4280"/>
                  </a:cubicBezTo>
                  <a:cubicBezTo>
                    <a:pt x="34451" y="1499"/>
                    <a:pt x="25576" y="0"/>
                    <a:pt x="17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535;p26">
              <a:extLst>
                <a:ext uri="{FF2B5EF4-FFF2-40B4-BE49-F238E27FC236}">
                  <a16:creationId xmlns:a16="http://schemas.microsoft.com/office/drawing/2014/main" id="{27E15DD5-5EF5-D147-87BE-DD23A977F7F8}"/>
                </a:ext>
              </a:extLst>
            </p:cNvPr>
            <p:cNvSpPr/>
            <p:nvPr/>
          </p:nvSpPr>
          <p:spPr>
            <a:xfrm>
              <a:off x="4437166" y="3595970"/>
              <a:ext cx="534778" cy="165737"/>
            </a:xfrm>
            <a:custGeom>
              <a:avLst/>
              <a:gdLst/>
              <a:ahLst/>
              <a:cxnLst/>
              <a:rect l="l" t="t" r="r" b="b"/>
              <a:pathLst>
                <a:path w="30450" h="9437" extrusionOk="0">
                  <a:moveTo>
                    <a:pt x="9785" y="1"/>
                  </a:moveTo>
                  <a:cubicBezTo>
                    <a:pt x="6677" y="1"/>
                    <a:pt x="3864" y="1262"/>
                    <a:pt x="3864" y="1262"/>
                  </a:cubicBezTo>
                  <a:cubicBezTo>
                    <a:pt x="2794" y="1708"/>
                    <a:pt x="1680" y="2185"/>
                    <a:pt x="944" y="3080"/>
                  </a:cubicBezTo>
                  <a:cubicBezTo>
                    <a:pt x="207" y="3975"/>
                    <a:pt x="1" y="5420"/>
                    <a:pt x="809" y="6252"/>
                  </a:cubicBezTo>
                  <a:cubicBezTo>
                    <a:pt x="1598" y="7062"/>
                    <a:pt x="2900" y="6948"/>
                    <a:pt x="4004" y="7201"/>
                  </a:cubicBezTo>
                  <a:cubicBezTo>
                    <a:pt x="5989" y="7658"/>
                    <a:pt x="7597" y="9437"/>
                    <a:pt x="9631" y="9437"/>
                  </a:cubicBezTo>
                  <a:cubicBezTo>
                    <a:pt x="9637" y="9437"/>
                    <a:pt x="9643" y="9437"/>
                    <a:pt x="9649" y="9437"/>
                  </a:cubicBezTo>
                  <a:cubicBezTo>
                    <a:pt x="11128" y="9429"/>
                    <a:pt x="12412" y="8468"/>
                    <a:pt x="13808" y="7971"/>
                  </a:cubicBezTo>
                  <a:cubicBezTo>
                    <a:pt x="14710" y="7651"/>
                    <a:pt x="15631" y="7530"/>
                    <a:pt x="16564" y="7530"/>
                  </a:cubicBezTo>
                  <a:cubicBezTo>
                    <a:pt x="19433" y="7530"/>
                    <a:pt x="22423" y="8671"/>
                    <a:pt x="25365" y="8671"/>
                  </a:cubicBezTo>
                  <a:cubicBezTo>
                    <a:pt x="25670" y="8671"/>
                    <a:pt x="25976" y="8659"/>
                    <a:pt x="26280" y="8632"/>
                  </a:cubicBezTo>
                  <a:cubicBezTo>
                    <a:pt x="27396" y="8533"/>
                    <a:pt x="28543" y="8203"/>
                    <a:pt x="29337" y="7411"/>
                  </a:cubicBezTo>
                  <a:cubicBezTo>
                    <a:pt x="30128" y="6623"/>
                    <a:pt x="30449" y="5286"/>
                    <a:pt x="29836" y="4350"/>
                  </a:cubicBezTo>
                  <a:cubicBezTo>
                    <a:pt x="29026" y="3110"/>
                    <a:pt x="27243" y="3163"/>
                    <a:pt x="25764" y="3148"/>
                  </a:cubicBezTo>
                  <a:cubicBezTo>
                    <a:pt x="23043" y="3118"/>
                    <a:pt x="20386" y="2379"/>
                    <a:pt x="17771" y="1628"/>
                  </a:cubicBezTo>
                  <a:cubicBezTo>
                    <a:pt x="15158" y="877"/>
                    <a:pt x="12517" y="2"/>
                    <a:pt x="9796" y="1"/>
                  </a:cubicBezTo>
                  <a:cubicBezTo>
                    <a:pt x="9792" y="1"/>
                    <a:pt x="9789" y="1"/>
                    <a:pt x="97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536;p26">
              <a:extLst>
                <a:ext uri="{FF2B5EF4-FFF2-40B4-BE49-F238E27FC236}">
                  <a16:creationId xmlns:a16="http://schemas.microsoft.com/office/drawing/2014/main" id="{FCC359F2-0608-E044-A2BB-13541358E436}"/>
                </a:ext>
              </a:extLst>
            </p:cNvPr>
            <p:cNvSpPr/>
            <p:nvPr/>
          </p:nvSpPr>
          <p:spPr>
            <a:xfrm>
              <a:off x="4447599" y="3600642"/>
              <a:ext cx="178312" cy="93468"/>
            </a:xfrm>
            <a:custGeom>
              <a:avLst/>
              <a:gdLst/>
              <a:ahLst/>
              <a:cxnLst/>
              <a:rect l="l" t="t" r="r" b="b"/>
              <a:pathLst>
                <a:path w="10153" h="5322" extrusionOk="0">
                  <a:moveTo>
                    <a:pt x="6581" y="1"/>
                  </a:moveTo>
                  <a:cubicBezTo>
                    <a:pt x="4668" y="370"/>
                    <a:pt x="3270" y="997"/>
                    <a:pt x="3270" y="997"/>
                  </a:cubicBezTo>
                  <a:cubicBezTo>
                    <a:pt x="2200" y="1444"/>
                    <a:pt x="1086" y="1921"/>
                    <a:pt x="350" y="2815"/>
                  </a:cubicBezTo>
                  <a:cubicBezTo>
                    <a:pt x="214" y="2980"/>
                    <a:pt x="96" y="3164"/>
                    <a:pt x="0" y="3359"/>
                  </a:cubicBezTo>
                  <a:cubicBezTo>
                    <a:pt x="312" y="3284"/>
                    <a:pt x="629" y="3251"/>
                    <a:pt x="948" y="3251"/>
                  </a:cubicBezTo>
                  <a:cubicBezTo>
                    <a:pt x="1777" y="3251"/>
                    <a:pt x="2616" y="3476"/>
                    <a:pt x="3399" y="3775"/>
                  </a:cubicBezTo>
                  <a:cubicBezTo>
                    <a:pt x="4506" y="4199"/>
                    <a:pt x="5558" y="4773"/>
                    <a:pt x="6701" y="5092"/>
                  </a:cubicBezTo>
                  <a:cubicBezTo>
                    <a:pt x="7209" y="5235"/>
                    <a:pt x="7746" y="5322"/>
                    <a:pt x="8276" y="5322"/>
                  </a:cubicBezTo>
                  <a:cubicBezTo>
                    <a:pt x="8937" y="5322"/>
                    <a:pt x="9586" y="5186"/>
                    <a:pt x="10153" y="4852"/>
                  </a:cubicBezTo>
                  <a:cubicBezTo>
                    <a:pt x="9714" y="3707"/>
                    <a:pt x="9107" y="2794"/>
                    <a:pt x="8418" y="1783"/>
                  </a:cubicBezTo>
                  <a:cubicBezTo>
                    <a:pt x="7935" y="1073"/>
                    <a:pt x="7314" y="437"/>
                    <a:pt x="6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537;p26">
              <a:extLst>
                <a:ext uri="{FF2B5EF4-FFF2-40B4-BE49-F238E27FC236}">
                  <a16:creationId xmlns:a16="http://schemas.microsoft.com/office/drawing/2014/main" id="{93417E48-16C2-BB48-AC47-8A4B06FBD7BA}"/>
                </a:ext>
              </a:extLst>
            </p:cNvPr>
            <p:cNvSpPr/>
            <p:nvPr/>
          </p:nvSpPr>
          <p:spPr>
            <a:xfrm>
              <a:off x="4453131" y="3607141"/>
              <a:ext cx="518814" cy="154603"/>
            </a:xfrm>
            <a:custGeom>
              <a:avLst/>
              <a:gdLst/>
              <a:ahLst/>
              <a:cxnLst/>
              <a:rect l="l" t="t" r="r" b="b"/>
              <a:pathLst>
                <a:path w="29541" h="8803" extrusionOk="0">
                  <a:moveTo>
                    <a:pt x="13332" y="0"/>
                  </a:moveTo>
                  <a:lnTo>
                    <a:pt x="13332" y="0"/>
                  </a:lnTo>
                  <a:cubicBezTo>
                    <a:pt x="14410" y="1045"/>
                    <a:pt x="15803" y="1766"/>
                    <a:pt x="17242" y="2223"/>
                  </a:cubicBezTo>
                  <a:cubicBezTo>
                    <a:pt x="19077" y="2801"/>
                    <a:pt x="21006" y="2998"/>
                    <a:pt x="22914" y="3248"/>
                  </a:cubicBezTo>
                  <a:cubicBezTo>
                    <a:pt x="23522" y="3327"/>
                    <a:pt x="24154" y="3422"/>
                    <a:pt x="24658" y="3775"/>
                  </a:cubicBezTo>
                  <a:cubicBezTo>
                    <a:pt x="25159" y="4126"/>
                    <a:pt x="25480" y="4815"/>
                    <a:pt x="25220" y="5369"/>
                  </a:cubicBezTo>
                  <a:cubicBezTo>
                    <a:pt x="24953" y="5929"/>
                    <a:pt x="24250" y="6106"/>
                    <a:pt x="23620" y="6106"/>
                  </a:cubicBezTo>
                  <a:cubicBezTo>
                    <a:pt x="23588" y="6106"/>
                    <a:pt x="23557" y="6105"/>
                    <a:pt x="23525" y="6105"/>
                  </a:cubicBezTo>
                  <a:cubicBezTo>
                    <a:pt x="21005" y="6044"/>
                    <a:pt x="18624" y="4436"/>
                    <a:pt x="16166" y="4436"/>
                  </a:cubicBezTo>
                  <a:cubicBezTo>
                    <a:pt x="15857" y="4436"/>
                    <a:pt x="15548" y="4461"/>
                    <a:pt x="15236" y="4518"/>
                  </a:cubicBezTo>
                  <a:cubicBezTo>
                    <a:pt x="13191" y="4890"/>
                    <a:pt x="11491" y="6586"/>
                    <a:pt x="9414" y="6618"/>
                  </a:cubicBezTo>
                  <a:cubicBezTo>
                    <a:pt x="9392" y="6618"/>
                    <a:pt x="9370" y="6618"/>
                    <a:pt x="9349" y="6618"/>
                  </a:cubicBezTo>
                  <a:cubicBezTo>
                    <a:pt x="8020" y="6618"/>
                    <a:pt x="6781" y="5941"/>
                    <a:pt x="5462" y="5753"/>
                  </a:cubicBezTo>
                  <a:cubicBezTo>
                    <a:pt x="5157" y="5710"/>
                    <a:pt x="4850" y="5694"/>
                    <a:pt x="4543" y="5694"/>
                  </a:cubicBezTo>
                  <a:cubicBezTo>
                    <a:pt x="3502" y="5694"/>
                    <a:pt x="2453" y="5885"/>
                    <a:pt x="1407" y="5885"/>
                  </a:cubicBezTo>
                  <a:cubicBezTo>
                    <a:pt x="1334" y="5885"/>
                    <a:pt x="1260" y="5884"/>
                    <a:pt x="1187" y="5882"/>
                  </a:cubicBezTo>
                  <a:cubicBezTo>
                    <a:pt x="795" y="5871"/>
                    <a:pt x="391" y="5812"/>
                    <a:pt x="0" y="5708"/>
                  </a:cubicBezTo>
                  <a:lnTo>
                    <a:pt x="0" y="5708"/>
                  </a:lnTo>
                  <a:cubicBezTo>
                    <a:pt x="798" y="6416"/>
                    <a:pt x="2036" y="6323"/>
                    <a:pt x="3096" y="6568"/>
                  </a:cubicBezTo>
                  <a:cubicBezTo>
                    <a:pt x="5081" y="7024"/>
                    <a:pt x="6690" y="8803"/>
                    <a:pt x="8724" y="8803"/>
                  </a:cubicBezTo>
                  <a:cubicBezTo>
                    <a:pt x="8730" y="8803"/>
                    <a:pt x="8736" y="8802"/>
                    <a:pt x="8742" y="8802"/>
                  </a:cubicBezTo>
                  <a:cubicBezTo>
                    <a:pt x="10224" y="8795"/>
                    <a:pt x="11506" y="7834"/>
                    <a:pt x="12902" y="7337"/>
                  </a:cubicBezTo>
                  <a:cubicBezTo>
                    <a:pt x="13805" y="7016"/>
                    <a:pt x="14726" y="6894"/>
                    <a:pt x="15661" y="6894"/>
                  </a:cubicBezTo>
                  <a:cubicBezTo>
                    <a:pt x="18528" y="6894"/>
                    <a:pt x="21517" y="8035"/>
                    <a:pt x="24458" y="8035"/>
                  </a:cubicBezTo>
                  <a:cubicBezTo>
                    <a:pt x="24763" y="8035"/>
                    <a:pt x="25068" y="8023"/>
                    <a:pt x="25372" y="7996"/>
                  </a:cubicBezTo>
                  <a:cubicBezTo>
                    <a:pt x="26487" y="7896"/>
                    <a:pt x="27636" y="7567"/>
                    <a:pt x="28429" y="6775"/>
                  </a:cubicBezTo>
                  <a:cubicBezTo>
                    <a:pt x="29221" y="5985"/>
                    <a:pt x="29540" y="4650"/>
                    <a:pt x="28929" y="3714"/>
                  </a:cubicBezTo>
                  <a:cubicBezTo>
                    <a:pt x="28119" y="2474"/>
                    <a:pt x="26335" y="2529"/>
                    <a:pt x="24856" y="2512"/>
                  </a:cubicBezTo>
                  <a:cubicBezTo>
                    <a:pt x="22137" y="2482"/>
                    <a:pt x="19479" y="1743"/>
                    <a:pt x="16864" y="992"/>
                  </a:cubicBezTo>
                  <a:cubicBezTo>
                    <a:pt x="15694" y="654"/>
                    <a:pt x="14519" y="296"/>
                    <a:pt x="133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538;p26">
              <a:extLst>
                <a:ext uri="{FF2B5EF4-FFF2-40B4-BE49-F238E27FC236}">
                  <a16:creationId xmlns:a16="http://schemas.microsoft.com/office/drawing/2014/main" id="{006AF1F8-E3E5-034C-940D-40BB7BD2E29E}"/>
                </a:ext>
              </a:extLst>
            </p:cNvPr>
            <p:cNvSpPr/>
            <p:nvPr/>
          </p:nvSpPr>
          <p:spPr>
            <a:xfrm>
              <a:off x="4428999" y="3588822"/>
              <a:ext cx="550040" cy="179963"/>
            </a:xfrm>
            <a:custGeom>
              <a:avLst/>
              <a:gdLst/>
              <a:ahLst/>
              <a:cxnLst/>
              <a:rect l="l" t="t" r="r" b="b"/>
              <a:pathLst>
                <a:path w="31319" h="10247" extrusionOk="0">
                  <a:moveTo>
                    <a:pt x="10261" y="809"/>
                  </a:moveTo>
                  <a:cubicBezTo>
                    <a:pt x="12612" y="810"/>
                    <a:pt x="14954" y="1496"/>
                    <a:pt x="17222" y="2158"/>
                  </a:cubicBezTo>
                  <a:cubicBezTo>
                    <a:pt x="17525" y="2247"/>
                    <a:pt x="17826" y="2333"/>
                    <a:pt x="18126" y="2421"/>
                  </a:cubicBezTo>
                  <a:cubicBezTo>
                    <a:pt x="20582" y="3125"/>
                    <a:pt x="23363" y="3926"/>
                    <a:pt x="26226" y="3956"/>
                  </a:cubicBezTo>
                  <a:lnTo>
                    <a:pt x="26465" y="3958"/>
                  </a:lnTo>
                  <a:cubicBezTo>
                    <a:pt x="27803" y="3968"/>
                    <a:pt x="29317" y="3980"/>
                    <a:pt x="29965" y="4974"/>
                  </a:cubicBezTo>
                  <a:cubicBezTo>
                    <a:pt x="30487" y="5774"/>
                    <a:pt x="30150" y="6902"/>
                    <a:pt x="29518" y="7531"/>
                  </a:cubicBezTo>
                  <a:cubicBezTo>
                    <a:pt x="28895" y="8153"/>
                    <a:pt x="27950" y="8527"/>
                    <a:pt x="26713" y="8636"/>
                  </a:cubicBezTo>
                  <a:cubicBezTo>
                    <a:pt x="26421" y="8662"/>
                    <a:pt x="26127" y="8674"/>
                    <a:pt x="25832" y="8674"/>
                  </a:cubicBezTo>
                  <a:cubicBezTo>
                    <a:pt x="24382" y="8674"/>
                    <a:pt x="22899" y="8386"/>
                    <a:pt x="21455" y="8106"/>
                  </a:cubicBezTo>
                  <a:cubicBezTo>
                    <a:pt x="19996" y="7823"/>
                    <a:pt x="18507" y="7535"/>
                    <a:pt x="17033" y="7535"/>
                  </a:cubicBezTo>
                  <a:cubicBezTo>
                    <a:pt x="16059" y="7535"/>
                    <a:pt x="15090" y="7661"/>
                    <a:pt x="14141" y="7998"/>
                  </a:cubicBezTo>
                  <a:cubicBezTo>
                    <a:pt x="13657" y="8171"/>
                    <a:pt x="13190" y="8394"/>
                    <a:pt x="12738" y="8610"/>
                  </a:cubicBezTo>
                  <a:cubicBezTo>
                    <a:pt x="11849" y="9034"/>
                    <a:pt x="11010" y="9435"/>
                    <a:pt x="10111" y="9440"/>
                  </a:cubicBezTo>
                  <a:cubicBezTo>
                    <a:pt x="10105" y="9440"/>
                    <a:pt x="10099" y="9440"/>
                    <a:pt x="10093" y="9440"/>
                  </a:cubicBezTo>
                  <a:cubicBezTo>
                    <a:pt x="9048" y="9440"/>
                    <a:pt x="8096" y="8905"/>
                    <a:pt x="7094" y="8339"/>
                  </a:cubicBezTo>
                  <a:cubicBezTo>
                    <a:pt x="6296" y="7888"/>
                    <a:pt x="5474" y="7425"/>
                    <a:pt x="4559" y="7214"/>
                  </a:cubicBezTo>
                  <a:cubicBezTo>
                    <a:pt x="4226" y="7139"/>
                    <a:pt x="3883" y="7096"/>
                    <a:pt x="3548" y="7052"/>
                  </a:cubicBezTo>
                  <a:cubicBezTo>
                    <a:pt x="2768" y="6952"/>
                    <a:pt x="2031" y="6857"/>
                    <a:pt x="1563" y="6377"/>
                  </a:cubicBezTo>
                  <a:cubicBezTo>
                    <a:pt x="911" y="5708"/>
                    <a:pt x="1120" y="4477"/>
                    <a:pt x="1721" y="3744"/>
                  </a:cubicBezTo>
                  <a:cubicBezTo>
                    <a:pt x="2411" y="2906"/>
                    <a:pt x="3513" y="2445"/>
                    <a:pt x="4496" y="2037"/>
                  </a:cubicBezTo>
                  <a:cubicBezTo>
                    <a:pt x="4522" y="2024"/>
                    <a:pt x="7263" y="810"/>
                    <a:pt x="10252" y="810"/>
                  </a:cubicBezTo>
                  <a:cubicBezTo>
                    <a:pt x="10253" y="810"/>
                    <a:pt x="10258" y="810"/>
                    <a:pt x="10261" y="809"/>
                  </a:cubicBezTo>
                  <a:close/>
                  <a:moveTo>
                    <a:pt x="10250" y="0"/>
                  </a:moveTo>
                  <a:cubicBezTo>
                    <a:pt x="7091" y="0"/>
                    <a:pt x="4281" y="1245"/>
                    <a:pt x="4173" y="1293"/>
                  </a:cubicBezTo>
                  <a:cubicBezTo>
                    <a:pt x="3167" y="1714"/>
                    <a:pt x="1913" y="2236"/>
                    <a:pt x="1095" y="3230"/>
                  </a:cubicBezTo>
                  <a:cubicBezTo>
                    <a:pt x="276" y="4227"/>
                    <a:pt x="1" y="5927"/>
                    <a:pt x="985" y="6939"/>
                  </a:cubicBezTo>
                  <a:cubicBezTo>
                    <a:pt x="1647" y="7620"/>
                    <a:pt x="2561" y="7737"/>
                    <a:pt x="3445" y="7850"/>
                  </a:cubicBezTo>
                  <a:cubicBezTo>
                    <a:pt x="3774" y="7892"/>
                    <a:pt x="4084" y="7932"/>
                    <a:pt x="4378" y="8000"/>
                  </a:cubicBezTo>
                  <a:cubicBezTo>
                    <a:pt x="5179" y="8186"/>
                    <a:pt x="5916" y="8599"/>
                    <a:pt x="6696" y="9042"/>
                  </a:cubicBezTo>
                  <a:cubicBezTo>
                    <a:pt x="7746" y="9634"/>
                    <a:pt x="8833" y="10247"/>
                    <a:pt x="10094" y="10247"/>
                  </a:cubicBezTo>
                  <a:cubicBezTo>
                    <a:pt x="10102" y="10247"/>
                    <a:pt x="10108" y="10247"/>
                    <a:pt x="10117" y="10242"/>
                  </a:cubicBezTo>
                  <a:cubicBezTo>
                    <a:pt x="11198" y="10238"/>
                    <a:pt x="12158" y="9777"/>
                    <a:pt x="13088" y="9332"/>
                  </a:cubicBezTo>
                  <a:cubicBezTo>
                    <a:pt x="13517" y="9125"/>
                    <a:pt x="13967" y="8910"/>
                    <a:pt x="14409" y="8754"/>
                  </a:cubicBezTo>
                  <a:cubicBezTo>
                    <a:pt x="15266" y="8450"/>
                    <a:pt x="16141" y="8334"/>
                    <a:pt x="17034" y="8334"/>
                  </a:cubicBezTo>
                  <a:cubicBezTo>
                    <a:pt x="18410" y="8334"/>
                    <a:pt x="19830" y="8609"/>
                    <a:pt x="21301" y="8893"/>
                  </a:cubicBezTo>
                  <a:cubicBezTo>
                    <a:pt x="22788" y="9182"/>
                    <a:pt x="24318" y="9477"/>
                    <a:pt x="25842" y="9477"/>
                  </a:cubicBezTo>
                  <a:cubicBezTo>
                    <a:pt x="26156" y="9477"/>
                    <a:pt x="26470" y="9464"/>
                    <a:pt x="26783" y="9437"/>
                  </a:cubicBezTo>
                  <a:cubicBezTo>
                    <a:pt x="28213" y="9308"/>
                    <a:pt x="29325" y="8860"/>
                    <a:pt x="30086" y="8098"/>
                  </a:cubicBezTo>
                  <a:cubicBezTo>
                    <a:pt x="31082" y="7105"/>
                    <a:pt x="31319" y="5570"/>
                    <a:pt x="30639" y="4530"/>
                  </a:cubicBezTo>
                  <a:cubicBezTo>
                    <a:pt x="29753" y="3175"/>
                    <a:pt x="27932" y="3160"/>
                    <a:pt x="26468" y="3148"/>
                  </a:cubicBezTo>
                  <a:lnTo>
                    <a:pt x="26232" y="3146"/>
                  </a:lnTo>
                  <a:cubicBezTo>
                    <a:pt x="23476" y="3117"/>
                    <a:pt x="20751" y="2335"/>
                    <a:pt x="18345" y="1643"/>
                  </a:cubicBezTo>
                  <a:cubicBezTo>
                    <a:pt x="18046" y="1558"/>
                    <a:pt x="17746" y="1469"/>
                    <a:pt x="17445" y="1382"/>
                  </a:cubicBezTo>
                  <a:cubicBezTo>
                    <a:pt x="15125" y="704"/>
                    <a:pt x="12726" y="3"/>
                    <a:pt x="10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539;p26">
              <a:extLst>
                <a:ext uri="{FF2B5EF4-FFF2-40B4-BE49-F238E27FC236}">
                  <a16:creationId xmlns:a16="http://schemas.microsoft.com/office/drawing/2014/main" id="{6006C817-67E1-4042-A1AE-83BC198A797D}"/>
                </a:ext>
              </a:extLst>
            </p:cNvPr>
            <p:cNvSpPr/>
            <p:nvPr/>
          </p:nvSpPr>
          <p:spPr>
            <a:xfrm>
              <a:off x="4435392" y="3573261"/>
              <a:ext cx="535902" cy="147209"/>
            </a:xfrm>
            <a:custGeom>
              <a:avLst/>
              <a:gdLst/>
              <a:ahLst/>
              <a:cxnLst/>
              <a:rect l="l" t="t" r="r" b="b"/>
              <a:pathLst>
                <a:path w="30514" h="8382" extrusionOk="0">
                  <a:moveTo>
                    <a:pt x="6326" y="0"/>
                  </a:moveTo>
                  <a:cubicBezTo>
                    <a:pt x="5976" y="0"/>
                    <a:pt x="5624" y="17"/>
                    <a:pt x="5270" y="54"/>
                  </a:cubicBezTo>
                  <a:cubicBezTo>
                    <a:pt x="3920" y="194"/>
                    <a:pt x="2568" y="643"/>
                    <a:pt x="1540" y="1530"/>
                  </a:cubicBezTo>
                  <a:cubicBezTo>
                    <a:pt x="512" y="2418"/>
                    <a:pt x="0" y="3614"/>
                    <a:pt x="165" y="4963"/>
                  </a:cubicBezTo>
                  <a:cubicBezTo>
                    <a:pt x="497" y="3826"/>
                    <a:pt x="1741" y="3199"/>
                    <a:pt x="2945" y="3199"/>
                  </a:cubicBezTo>
                  <a:cubicBezTo>
                    <a:pt x="3123" y="3199"/>
                    <a:pt x="3301" y="3212"/>
                    <a:pt x="3475" y="3240"/>
                  </a:cubicBezTo>
                  <a:cubicBezTo>
                    <a:pt x="4816" y="3458"/>
                    <a:pt x="5961" y="4303"/>
                    <a:pt x="7042" y="5128"/>
                  </a:cubicBezTo>
                  <a:cubicBezTo>
                    <a:pt x="8123" y="5953"/>
                    <a:pt x="9252" y="6810"/>
                    <a:pt x="10590" y="7062"/>
                  </a:cubicBezTo>
                  <a:cubicBezTo>
                    <a:pt x="10888" y="7118"/>
                    <a:pt x="11185" y="7142"/>
                    <a:pt x="11481" y="7142"/>
                  </a:cubicBezTo>
                  <a:cubicBezTo>
                    <a:pt x="13483" y="7142"/>
                    <a:pt x="15468" y="6030"/>
                    <a:pt x="17504" y="6030"/>
                  </a:cubicBezTo>
                  <a:cubicBezTo>
                    <a:pt x="17613" y="6030"/>
                    <a:pt x="17721" y="6033"/>
                    <a:pt x="17830" y="6040"/>
                  </a:cubicBezTo>
                  <a:cubicBezTo>
                    <a:pt x="19765" y="6158"/>
                    <a:pt x="21447" y="7352"/>
                    <a:pt x="23291" y="7949"/>
                  </a:cubicBezTo>
                  <a:cubicBezTo>
                    <a:pt x="24184" y="8239"/>
                    <a:pt x="25121" y="8381"/>
                    <a:pt x="26059" y="8381"/>
                  </a:cubicBezTo>
                  <a:cubicBezTo>
                    <a:pt x="27609" y="8381"/>
                    <a:pt x="29161" y="7991"/>
                    <a:pt x="30514" y="7233"/>
                  </a:cubicBezTo>
                  <a:cubicBezTo>
                    <a:pt x="29524" y="6776"/>
                    <a:pt x="28932" y="5769"/>
                    <a:pt x="28295" y="4888"/>
                  </a:cubicBezTo>
                  <a:cubicBezTo>
                    <a:pt x="27656" y="4005"/>
                    <a:pt x="27033" y="3074"/>
                    <a:pt x="26137" y="2458"/>
                  </a:cubicBezTo>
                  <a:cubicBezTo>
                    <a:pt x="25375" y="1934"/>
                    <a:pt x="24549" y="1763"/>
                    <a:pt x="23683" y="1763"/>
                  </a:cubicBezTo>
                  <a:cubicBezTo>
                    <a:pt x="22039" y="1763"/>
                    <a:pt x="20252" y="2381"/>
                    <a:pt x="18496" y="2381"/>
                  </a:cubicBezTo>
                  <a:cubicBezTo>
                    <a:pt x="18365" y="2381"/>
                    <a:pt x="18235" y="2377"/>
                    <a:pt x="18106" y="2370"/>
                  </a:cubicBezTo>
                  <a:cubicBezTo>
                    <a:pt x="14097" y="2146"/>
                    <a:pt x="10289" y="0"/>
                    <a:pt x="6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540;p26">
              <a:extLst>
                <a:ext uri="{FF2B5EF4-FFF2-40B4-BE49-F238E27FC236}">
                  <a16:creationId xmlns:a16="http://schemas.microsoft.com/office/drawing/2014/main" id="{912BB9BC-EE64-D041-B962-AF2BEC6ECD92}"/>
                </a:ext>
              </a:extLst>
            </p:cNvPr>
            <p:cNvSpPr/>
            <p:nvPr/>
          </p:nvSpPr>
          <p:spPr>
            <a:xfrm>
              <a:off x="4509755" y="3576194"/>
              <a:ext cx="97823" cy="58589"/>
            </a:xfrm>
            <a:custGeom>
              <a:avLst/>
              <a:gdLst/>
              <a:ahLst/>
              <a:cxnLst/>
              <a:rect l="l" t="t" r="r" b="b"/>
              <a:pathLst>
                <a:path w="5570" h="3336" extrusionOk="0">
                  <a:moveTo>
                    <a:pt x="4088" y="0"/>
                  </a:moveTo>
                  <a:cubicBezTo>
                    <a:pt x="2608" y="931"/>
                    <a:pt x="1233" y="2032"/>
                    <a:pt x="1" y="3275"/>
                  </a:cubicBezTo>
                  <a:cubicBezTo>
                    <a:pt x="61" y="3296"/>
                    <a:pt x="122" y="3313"/>
                    <a:pt x="182" y="3335"/>
                  </a:cubicBezTo>
                  <a:cubicBezTo>
                    <a:pt x="1883" y="2111"/>
                    <a:pt x="3680" y="1108"/>
                    <a:pt x="5569" y="292"/>
                  </a:cubicBezTo>
                  <a:cubicBezTo>
                    <a:pt x="5077" y="177"/>
                    <a:pt x="4584" y="79"/>
                    <a:pt x="40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541;p26">
              <a:extLst>
                <a:ext uri="{FF2B5EF4-FFF2-40B4-BE49-F238E27FC236}">
                  <a16:creationId xmlns:a16="http://schemas.microsoft.com/office/drawing/2014/main" id="{6E2C0535-35A9-C94F-ADB1-AD862ABD4D4B}"/>
                </a:ext>
              </a:extLst>
            </p:cNvPr>
            <p:cNvSpPr/>
            <p:nvPr/>
          </p:nvSpPr>
          <p:spPr>
            <a:xfrm>
              <a:off x="4748194" y="3604208"/>
              <a:ext cx="138621" cy="75501"/>
            </a:xfrm>
            <a:custGeom>
              <a:avLst/>
              <a:gdLst/>
              <a:ahLst/>
              <a:cxnLst/>
              <a:rect l="l" t="t" r="r" b="b"/>
              <a:pathLst>
                <a:path w="7893" h="4299" extrusionOk="0">
                  <a:moveTo>
                    <a:pt x="5921" y="1"/>
                  </a:moveTo>
                  <a:cubicBezTo>
                    <a:pt x="3737" y="1103"/>
                    <a:pt x="1728" y="2546"/>
                    <a:pt x="0" y="4276"/>
                  </a:cubicBezTo>
                  <a:lnTo>
                    <a:pt x="19" y="4276"/>
                  </a:lnTo>
                  <a:cubicBezTo>
                    <a:pt x="99" y="4282"/>
                    <a:pt x="178" y="4291"/>
                    <a:pt x="258" y="4299"/>
                  </a:cubicBezTo>
                  <a:cubicBezTo>
                    <a:pt x="2621" y="2618"/>
                    <a:pt x="5175" y="1356"/>
                    <a:pt x="7893" y="435"/>
                  </a:cubicBezTo>
                  <a:cubicBezTo>
                    <a:pt x="7270" y="122"/>
                    <a:pt x="6609" y="7"/>
                    <a:pt x="59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542;p26">
              <a:extLst>
                <a:ext uri="{FF2B5EF4-FFF2-40B4-BE49-F238E27FC236}">
                  <a16:creationId xmlns:a16="http://schemas.microsoft.com/office/drawing/2014/main" id="{64E58A53-6FE1-E74E-B250-A4E9E7FF1FA3}"/>
                </a:ext>
              </a:extLst>
            </p:cNvPr>
            <p:cNvSpPr/>
            <p:nvPr/>
          </p:nvSpPr>
          <p:spPr>
            <a:xfrm>
              <a:off x="4561795" y="3594794"/>
              <a:ext cx="125010" cy="72533"/>
            </a:xfrm>
            <a:custGeom>
              <a:avLst/>
              <a:gdLst/>
              <a:ahLst/>
              <a:cxnLst/>
              <a:rect l="l" t="t" r="r" b="b"/>
              <a:pathLst>
                <a:path w="7118" h="4130" extrusionOk="0">
                  <a:moveTo>
                    <a:pt x="5437" y="1"/>
                  </a:moveTo>
                  <a:cubicBezTo>
                    <a:pt x="3440" y="1065"/>
                    <a:pt x="1601" y="2422"/>
                    <a:pt x="1" y="4019"/>
                  </a:cubicBezTo>
                  <a:cubicBezTo>
                    <a:pt x="49" y="4055"/>
                    <a:pt x="96" y="4093"/>
                    <a:pt x="146" y="4129"/>
                  </a:cubicBezTo>
                  <a:cubicBezTo>
                    <a:pt x="2314" y="2573"/>
                    <a:pt x="4645" y="1376"/>
                    <a:pt x="7118" y="470"/>
                  </a:cubicBezTo>
                  <a:cubicBezTo>
                    <a:pt x="6556" y="323"/>
                    <a:pt x="5996" y="164"/>
                    <a:pt x="54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43;p26">
              <a:extLst>
                <a:ext uri="{FF2B5EF4-FFF2-40B4-BE49-F238E27FC236}">
                  <a16:creationId xmlns:a16="http://schemas.microsoft.com/office/drawing/2014/main" id="{B9C67779-EF48-364D-98F1-4DE01783F225}"/>
                </a:ext>
              </a:extLst>
            </p:cNvPr>
            <p:cNvSpPr/>
            <p:nvPr/>
          </p:nvSpPr>
          <p:spPr>
            <a:xfrm>
              <a:off x="4833991" y="3641038"/>
              <a:ext cx="95048" cy="68652"/>
            </a:xfrm>
            <a:custGeom>
              <a:avLst/>
              <a:gdLst/>
              <a:ahLst/>
              <a:cxnLst/>
              <a:rect l="l" t="t" r="r" b="b"/>
              <a:pathLst>
                <a:path w="5412" h="3909" extrusionOk="0">
                  <a:moveTo>
                    <a:pt x="4846" y="1"/>
                  </a:moveTo>
                  <a:cubicBezTo>
                    <a:pt x="3065" y="1066"/>
                    <a:pt x="1430" y="2371"/>
                    <a:pt x="1" y="3876"/>
                  </a:cubicBezTo>
                  <a:cubicBezTo>
                    <a:pt x="30" y="3888"/>
                    <a:pt x="58" y="3899"/>
                    <a:pt x="86" y="3908"/>
                  </a:cubicBezTo>
                  <a:cubicBezTo>
                    <a:pt x="1765" y="2650"/>
                    <a:pt x="3544" y="1613"/>
                    <a:pt x="5412" y="767"/>
                  </a:cubicBezTo>
                  <a:cubicBezTo>
                    <a:pt x="5226" y="509"/>
                    <a:pt x="5041" y="252"/>
                    <a:pt x="48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44;p26">
              <a:extLst>
                <a:ext uri="{FF2B5EF4-FFF2-40B4-BE49-F238E27FC236}">
                  <a16:creationId xmlns:a16="http://schemas.microsoft.com/office/drawing/2014/main" id="{B9B6E430-956E-1342-9D62-D31C88CF6E8C}"/>
                </a:ext>
              </a:extLst>
            </p:cNvPr>
            <p:cNvSpPr/>
            <p:nvPr/>
          </p:nvSpPr>
          <p:spPr>
            <a:xfrm>
              <a:off x="4650349" y="3612216"/>
              <a:ext cx="108044" cy="66615"/>
            </a:xfrm>
            <a:custGeom>
              <a:avLst/>
              <a:gdLst/>
              <a:ahLst/>
              <a:cxnLst/>
              <a:rect l="l" t="t" r="r" b="b"/>
              <a:pathLst>
                <a:path w="6152" h="3793" extrusionOk="0">
                  <a:moveTo>
                    <a:pt x="4498" y="1"/>
                  </a:moveTo>
                  <a:cubicBezTo>
                    <a:pt x="2846" y="1068"/>
                    <a:pt x="1325" y="2338"/>
                    <a:pt x="0" y="3793"/>
                  </a:cubicBezTo>
                  <a:cubicBezTo>
                    <a:pt x="1920" y="2296"/>
                    <a:pt x="3977" y="1106"/>
                    <a:pt x="6151" y="163"/>
                  </a:cubicBezTo>
                  <a:cubicBezTo>
                    <a:pt x="6057" y="159"/>
                    <a:pt x="5962" y="156"/>
                    <a:pt x="5867" y="152"/>
                  </a:cubicBezTo>
                  <a:cubicBezTo>
                    <a:pt x="5408" y="126"/>
                    <a:pt x="4952" y="72"/>
                    <a:pt x="44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45;p26">
              <a:extLst>
                <a:ext uri="{FF2B5EF4-FFF2-40B4-BE49-F238E27FC236}">
                  <a16:creationId xmlns:a16="http://schemas.microsoft.com/office/drawing/2014/main" id="{3EA0E4FD-E852-1946-8B96-D9AE2CDF156F}"/>
                </a:ext>
              </a:extLst>
            </p:cNvPr>
            <p:cNvSpPr/>
            <p:nvPr/>
          </p:nvSpPr>
          <p:spPr>
            <a:xfrm>
              <a:off x="4428104" y="3566218"/>
              <a:ext cx="550303" cy="161276"/>
            </a:xfrm>
            <a:custGeom>
              <a:avLst/>
              <a:gdLst/>
              <a:ahLst/>
              <a:cxnLst/>
              <a:rect l="l" t="t" r="r" b="b"/>
              <a:pathLst>
                <a:path w="31334" h="9183" extrusionOk="0">
                  <a:moveTo>
                    <a:pt x="6758" y="806"/>
                  </a:moveTo>
                  <a:cubicBezTo>
                    <a:pt x="8767" y="806"/>
                    <a:pt x="10732" y="1377"/>
                    <a:pt x="12795" y="1976"/>
                  </a:cubicBezTo>
                  <a:cubicBezTo>
                    <a:pt x="14640" y="2512"/>
                    <a:pt x="16548" y="3066"/>
                    <a:pt x="18498" y="3175"/>
                  </a:cubicBezTo>
                  <a:cubicBezTo>
                    <a:pt x="18631" y="3182"/>
                    <a:pt x="18764" y="3186"/>
                    <a:pt x="18897" y="3186"/>
                  </a:cubicBezTo>
                  <a:cubicBezTo>
                    <a:pt x="19830" y="3186"/>
                    <a:pt x="20758" y="3021"/>
                    <a:pt x="21659" y="2862"/>
                  </a:cubicBezTo>
                  <a:cubicBezTo>
                    <a:pt x="22501" y="2713"/>
                    <a:pt x="23319" y="2568"/>
                    <a:pt x="24092" y="2568"/>
                  </a:cubicBezTo>
                  <a:cubicBezTo>
                    <a:pt x="24893" y="2568"/>
                    <a:pt x="25645" y="2724"/>
                    <a:pt x="26325" y="3192"/>
                  </a:cubicBezTo>
                  <a:cubicBezTo>
                    <a:pt x="27082" y="3710"/>
                    <a:pt x="27653" y="4507"/>
                    <a:pt x="28205" y="5277"/>
                  </a:cubicBezTo>
                  <a:lnTo>
                    <a:pt x="28384" y="5525"/>
                  </a:lnTo>
                  <a:cubicBezTo>
                    <a:pt x="28473" y="5652"/>
                    <a:pt x="28564" y="5781"/>
                    <a:pt x="28657" y="5909"/>
                  </a:cubicBezTo>
                  <a:cubicBezTo>
                    <a:pt x="29082" y="6518"/>
                    <a:pt x="29518" y="7142"/>
                    <a:pt x="30107" y="7599"/>
                  </a:cubicBezTo>
                  <a:cubicBezTo>
                    <a:pt x="28973" y="8115"/>
                    <a:pt x="27719" y="8379"/>
                    <a:pt x="26469" y="8379"/>
                  </a:cubicBezTo>
                  <a:cubicBezTo>
                    <a:pt x="25573" y="8379"/>
                    <a:pt x="24678" y="8243"/>
                    <a:pt x="23830" y="7968"/>
                  </a:cubicBezTo>
                  <a:cubicBezTo>
                    <a:pt x="23188" y="7759"/>
                    <a:pt x="22546" y="7467"/>
                    <a:pt x="21926" y="7184"/>
                  </a:cubicBezTo>
                  <a:cubicBezTo>
                    <a:pt x="20773" y="6660"/>
                    <a:pt x="19583" y="6117"/>
                    <a:pt x="18269" y="6038"/>
                  </a:cubicBezTo>
                  <a:cubicBezTo>
                    <a:pt x="18153" y="6030"/>
                    <a:pt x="18038" y="6026"/>
                    <a:pt x="17923" y="6026"/>
                  </a:cubicBezTo>
                  <a:cubicBezTo>
                    <a:pt x="16843" y="6026"/>
                    <a:pt x="15792" y="6318"/>
                    <a:pt x="14775" y="6601"/>
                  </a:cubicBezTo>
                  <a:cubicBezTo>
                    <a:pt x="13784" y="6876"/>
                    <a:pt x="12835" y="7140"/>
                    <a:pt x="11897" y="7140"/>
                  </a:cubicBezTo>
                  <a:cubicBezTo>
                    <a:pt x="11623" y="7140"/>
                    <a:pt x="11350" y="7117"/>
                    <a:pt x="11076" y="7066"/>
                  </a:cubicBezTo>
                  <a:cubicBezTo>
                    <a:pt x="9824" y="6830"/>
                    <a:pt x="8743" y="6006"/>
                    <a:pt x="7699" y="5208"/>
                  </a:cubicBezTo>
                  <a:cubicBezTo>
                    <a:pt x="6694" y="4442"/>
                    <a:pt x="5442" y="3487"/>
                    <a:pt x="3952" y="3245"/>
                  </a:cubicBezTo>
                  <a:cubicBezTo>
                    <a:pt x="3756" y="3213"/>
                    <a:pt x="3555" y="3197"/>
                    <a:pt x="3352" y="3197"/>
                  </a:cubicBezTo>
                  <a:cubicBezTo>
                    <a:pt x="2542" y="3197"/>
                    <a:pt x="1704" y="3450"/>
                    <a:pt x="1078" y="3949"/>
                  </a:cubicBezTo>
                  <a:cubicBezTo>
                    <a:pt x="1265" y="3310"/>
                    <a:pt x="1646" y="2732"/>
                    <a:pt x="2218" y="2238"/>
                  </a:cubicBezTo>
                  <a:cubicBezTo>
                    <a:pt x="3324" y="1281"/>
                    <a:pt x="4735" y="960"/>
                    <a:pt x="5725" y="859"/>
                  </a:cubicBezTo>
                  <a:cubicBezTo>
                    <a:pt x="6071" y="823"/>
                    <a:pt x="6415" y="806"/>
                    <a:pt x="6758" y="806"/>
                  </a:cubicBezTo>
                  <a:close/>
                  <a:moveTo>
                    <a:pt x="6727" y="0"/>
                  </a:moveTo>
                  <a:cubicBezTo>
                    <a:pt x="6366" y="0"/>
                    <a:pt x="6004" y="17"/>
                    <a:pt x="5640" y="55"/>
                  </a:cubicBezTo>
                  <a:cubicBezTo>
                    <a:pt x="4056" y="220"/>
                    <a:pt x="2689" y="763"/>
                    <a:pt x="1688" y="1628"/>
                  </a:cubicBezTo>
                  <a:cubicBezTo>
                    <a:pt x="538" y="2624"/>
                    <a:pt x="0" y="3968"/>
                    <a:pt x="176" y="5414"/>
                  </a:cubicBezTo>
                  <a:cubicBezTo>
                    <a:pt x="199" y="5607"/>
                    <a:pt x="353" y="5753"/>
                    <a:pt x="544" y="5769"/>
                  </a:cubicBezTo>
                  <a:cubicBezTo>
                    <a:pt x="554" y="5769"/>
                    <a:pt x="563" y="5770"/>
                    <a:pt x="573" y="5770"/>
                  </a:cubicBezTo>
                  <a:cubicBezTo>
                    <a:pt x="751" y="5770"/>
                    <a:pt x="913" y="5653"/>
                    <a:pt x="963" y="5479"/>
                  </a:cubicBezTo>
                  <a:cubicBezTo>
                    <a:pt x="1249" y="4510"/>
                    <a:pt x="2343" y="4006"/>
                    <a:pt x="3358" y="4006"/>
                  </a:cubicBezTo>
                  <a:cubicBezTo>
                    <a:pt x="3516" y="4006"/>
                    <a:pt x="3671" y="4018"/>
                    <a:pt x="3822" y="4043"/>
                  </a:cubicBezTo>
                  <a:cubicBezTo>
                    <a:pt x="5112" y="4252"/>
                    <a:pt x="6274" y="5139"/>
                    <a:pt x="7208" y="5852"/>
                  </a:cubicBezTo>
                  <a:cubicBezTo>
                    <a:pt x="8276" y="6666"/>
                    <a:pt x="9485" y="7590"/>
                    <a:pt x="10928" y="7861"/>
                  </a:cubicBezTo>
                  <a:cubicBezTo>
                    <a:pt x="11250" y="7921"/>
                    <a:pt x="11570" y="7947"/>
                    <a:pt x="11889" y="7947"/>
                  </a:cubicBezTo>
                  <a:cubicBezTo>
                    <a:pt x="12945" y="7947"/>
                    <a:pt x="13981" y="7660"/>
                    <a:pt x="14990" y="7379"/>
                  </a:cubicBezTo>
                  <a:cubicBezTo>
                    <a:pt x="15998" y="7100"/>
                    <a:pt x="16954" y="6835"/>
                    <a:pt x="17919" y="6835"/>
                  </a:cubicBezTo>
                  <a:cubicBezTo>
                    <a:pt x="18019" y="6835"/>
                    <a:pt x="18119" y="6837"/>
                    <a:pt x="18219" y="6843"/>
                  </a:cubicBezTo>
                  <a:cubicBezTo>
                    <a:pt x="19384" y="6915"/>
                    <a:pt x="20454" y="7402"/>
                    <a:pt x="21589" y="7918"/>
                  </a:cubicBezTo>
                  <a:cubicBezTo>
                    <a:pt x="22231" y="8211"/>
                    <a:pt x="22896" y="8513"/>
                    <a:pt x="23580" y="8734"/>
                  </a:cubicBezTo>
                  <a:cubicBezTo>
                    <a:pt x="24508" y="9036"/>
                    <a:pt x="25486" y="9183"/>
                    <a:pt x="26464" y="9183"/>
                  </a:cubicBezTo>
                  <a:cubicBezTo>
                    <a:pt x="28089" y="9183"/>
                    <a:pt x="29716" y="8777"/>
                    <a:pt x="31121" y="7985"/>
                  </a:cubicBezTo>
                  <a:cubicBezTo>
                    <a:pt x="31254" y="7911"/>
                    <a:pt x="31333" y="7768"/>
                    <a:pt x="31329" y="7617"/>
                  </a:cubicBezTo>
                  <a:cubicBezTo>
                    <a:pt x="31323" y="7466"/>
                    <a:pt x="31232" y="7332"/>
                    <a:pt x="31094" y="7267"/>
                  </a:cubicBezTo>
                  <a:cubicBezTo>
                    <a:pt x="30346" y="6924"/>
                    <a:pt x="29842" y="6206"/>
                    <a:pt x="29311" y="5448"/>
                  </a:cubicBezTo>
                  <a:cubicBezTo>
                    <a:pt x="29218" y="5314"/>
                    <a:pt x="29126" y="5183"/>
                    <a:pt x="29032" y="5054"/>
                  </a:cubicBezTo>
                  <a:lnTo>
                    <a:pt x="28856" y="4807"/>
                  </a:lnTo>
                  <a:cubicBezTo>
                    <a:pt x="28264" y="3981"/>
                    <a:pt x="27651" y="3127"/>
                    <a:pt x="26779" y="2527"/>
                  </a:cubicBezTo>
                  <a:cubicBezTo>
                    <a:pt x="25936" y="1949"/>
                    <a:pt x="25026" y="1763"/>
                    <a:pt x="24092" y="1763"/>
                  </a:cubicBezTo>
                  <a:cubicBezTo>
                    <a:pt x="23241" y="1763"/>
                    <a:pt x="22372" y="1917"/>
                    <a:pt x="21515" y="2068"/>
                  </a:cubicBezTo>
                  <a:cubicBezTo>
                    <a:pt x="20656" y="2220"/>
                    <a:pt x="19772" y="2380"/>
                    <a:pt x="18914" y="2380"/>
                  </a:cubicBezTo>
                  <a:cubicBezTo>
                    <a:pt x="18789" y="2380"/>
                    <a:pt x="18664" y="2377"/>
                    <a:pt x="18540" y="2370"/>
                  </a:cubicBezTo>
                  <a:cubicBezTo>
                    <a:pt x="16683" y="2265"/>
                    <a:pt x="14821" y="1725"/>
                    <a:pt x="13019" y="1202"/>
                  </a:cubicBezTo>
                  <a:cubicBezTo>
                    <a:pt x="10977" y="611"/>
                    <a:pt x="8877" y="0"/>
                    <a:pt x="67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46;p26">
              <a:extLst>
                <a:ext uri="{FF2B5EF4-FFF2-40B4-BE49-F238E27FC236}">
                  <a16:creationId xmlns:a16="http://schemas.microsoft.com/office/drawing/2014/main" id="{1432BE37-4A3C-0E4F-9C50-DF55A5621603}"/>
                </a:ext>
              </a:extLst>
            </p:cNvPr>
            <p:cNvSpPr/>
            <p:nvPr/>
          </p:nvSpPr>
          <p:spPr>
            <a:xfrm>
              <a:off x="4495529" y="3112945"/>
              <a:ext cx="575347" cy="264561"/>
            </a:xfrm>
            <a:custGeom>
              <a:avLst/>
              <a:gdLst/>
              <a:ahLst/>
              <a:cxnLst/>
              <a:rect l="l" t="t" r="r" b="b"/>
              <a:pathLst>
                <a:path w="32760" h="15064" extrusionOk="0">
                  <a:moveTo>
                    <a:pt x="12013" y="806"/>
                  </a:moveTo>
                  <a:cubicBezTo>
                    <a:pt x="13866" y="806"/>
                    <a:pt x="15828" y="1001"/>
                    <a:pt x="17811" y="1393"/>
                  </a:cubicBezTo>
                  <a:cubicBezTo>
                    <a:pt x="21905" y="2198"/>
                    <a:pt x="25594" y="3743"/>
                    <a:pt x="28197" y="5735"/>
                  </a:cubicBezTo>
                  <a:cubicBezTo>
                    <a:pt x="30719" y="7668"/>
                    <a:pt x="31903" y="9776"/>
                    <a:pt x="31529" y="11670"/>
                  </a:cubicBezTo>
                  <a:cubicBezTo>
                    <a:pt x="31187" y="13409"/>
                    <a:pt x="29626" y="14233"/>
                    <a:pt x="26616" y="14255"/>
                  </a:cubicBezTo>
                  <a:lnTo>
                    <a:pt x="26480" y="14255"/>
                  </a:lnTo>
                  <a:cubicBezTo>
                    <a:pt x="23608" y="14255"/>
                    <a:pt x="19840" y="13559"/>
                    <a:pt x="15578" y="12719"/>
                  </a:cubicBezTo>
                  <a:cubicBezTo>
                    <a:pt x="11248" y="11865"/>
                    <a:pt x="7448" y="11069"/>
                    <a:pt x="4782" y="9950"/>
                  </a:cubicBezTo>
                  <a:cubicBezTo>
                    <a:pt x="2005" y="8787"/>
                    <a:pt x="873" y="7435"/>
                    <a:pt x="1216" y="5694"/>
                  </a:cubicBezTo>
                  <a:cubicBezTo>
                    <a:pt x="1590" y="3800"/>
                    <a:pt x="3486" y="2298"/>
                    <a:pt x="6553" y="1469"/>
                  </a:cubicBezTo>
                  <a:cubicBezTo>
                    <a:pt x="8184" y="1027"/>
                    <a:pt x="10038" y="806"/>
                    <a:pt x="12013" y="806"/>
                  </a:cubicBezTo>
                  <a:close/>
                  <a:moveTo>
                    <a:pt x="12012" y="1"/>
                  </a:moveTo>
                  <a:cubicBezTo>
                    <a:pt x="9966" y="1"/>
                    <a:pt x="8041" y="231"/>
                    <a:pt x="6343" y="690"/>
                  </a:cubicBezTo>
                  <a:cubicBezTo>
                    <a:pt x="2964" y="1605"/>
                    <a:pt x="861" y="3326"/>
                    <a:pt x="425" y="5540"/>
                  </a:cubicBezTo>
                  <a:cubicBezTo>
                    <a:pt x="1" y="7691"/>
                    <a:pt x="1324" y="9378"/>
                    <a:pt x="4470" y="10696"/>
                  </a:cubicBezTo>
                  <a:cubicBezTo>
                    <a:pt x="7204" y="11842"/>
                    <a:pt x="11048" y="12649"/>
                    <a:pt x="15420" y="13512"/>
                  </a:cubicBezTo>
                  <a:cubicBezTo>
                    <a:pt x="19725" y="14361"/>
                    <a:pt x="23534" y="15064"/>
                    <a:pt x="26480" y="15064"/>
                  </a:cubicBezTo>
                  <a:lnTo>
                    <a:pt x="26627" y="15064"/>
                  </a:lnTo>
                  <a:cubicBezTo>
                    <a:pt x="30036" y="15037"/>
                    <a:pt x="31900" y="13980"/>
                    <a:pt x="32324" y="11827"/>
                  </a:cubicBezTo>
                  <a:cubicBezTo>
                    <a:pt x="32760" y="9615"/>
                    <a:pt x="31468" y="7225"/>
                    <a:pt x="28689" y="5096"/>
                  </a:cubicBezTo>
                  <a:cubicBezTo>
                    <a:pt x="25991" y="3028"/>
                    <a:pt x="22183" y="1432"/>
                    <a:pt x="17968" y="601"/>
                  </a:cubicBezTo>
                  <a:cubicBezTo>
                    <a:pt x="15934" y="201"/>
                    <a:pt x="13920" y="1"/>
                    <a:pt x="12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7;p26">
              <a:extLst>
                <a:ext uri="{FF2B5EF4-FFF2-40B4-BE49-F238E27FC236}">
                  <a16:creationId xmlns:a16="http://schemas.microsoft.com/office/drawing/2014/main" id="{8C75A7D7-DDBA-FE4C-A4FB-6E5C34115F1C}"/>
                </a:ext>
              </a:extLst>
            </p:cNvPr>
            <p:cNvSpPr/>
            <p:nvPr/>
          </p:nvSpPr>
          <p:spPr>
            <a:xfrm>
              <a:off x="4724747" y="3146544"/>
              <a:ext cx="147894" cy="48578"/>
            </a:xfrm>
            <a:custGeom>
              <a:avLst/>
              <a:gdLst/>
              <a:ahLst/>
              <a:cxnLst/>
              <a:rect l="l" t="t" r="r" b="b"/>
              <a:pathLst>
                <a:path w="8421" h="2766" extrusionOk="0">
                  <a:moveTo>
                    <a:pt x="458" y="0"/>
                  </a:moveTo>
                  <a:cubicBezTo>
                    <a:pt x="335" y="0"/>
                    <a:pt x="215" y="56"/>
                    <a:pt x="135" y="163"/>
                  </a:cubicBezTo>
                  <a:cubicBezTo>
                    <a:pt x="0" y="341"/>
                    <a:pt x="38" y="593"/>
                    <a:pt x="217" y="727"/>
                  </a:cubicBezTo>
                  <a:cubicBezTo>
                    <a:pt x="1982" y="2046"/>
                    <a:pt x="4216" y="2765"/>
                    <a:pt x="6431" y="2765"/>
                  </a:cubicBezTo>
                  <a:cubicBezTo>
                    <a:pt x="6976" y="2765"/>
                    <a:pt x="7520" y="2721"/>
                    <a:pt x="8053" y="2632"/>
                  </a:cubicBezTo>
                  <a:cubicBezTo>
                    <a:pt x="8272" y="2597"/>
                    <a:pt x="8421" y="2388"/>
                    <a:pt x="8384" y="2169"/>
                  </a:cubicBezTo>
                  <a:cubicBezTo>
                    <a:pt x="8352" y="1971"/>
                    <a:pt x="8177" y="1832"/>
                    <a:pt x="7985" y="1832"/>
                  </a:cubicBezTo>
                  <a:cubicBezTo>
                    <a:pt x="7964" y="1832"/>
                    <a:pt x="7942" y="1834"/>
                    <a:pt x="7921" y="1837"/>
                  </a:cubicBezTo>
                  <a:cubicBezTo>
                    <a:pt x="7428" y="1919"/>
                    <a:pt x="6928" y="1959"/>
                    <a:pt x="6426" y="1959"/>
                  </a:cubicBezTo>
                  <a:cubicBezTo>
                    <a:pt x="4385" y="1959"/>
                    <a:pt x="2325" y="1296"/>
                    <a:pt x="700" y="81"/>
                  </a:cubicBezTo>
                  <a:cubicBezTo>
                    <a:pt x="627" y="27"/>
                    <a:pt x="542" y="0"/>
                    <a:pt x="4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48;p26">
              <a:extLst>
                <a:ext uri="{FF2B5EF4-FFF2-40B4-BE49-F238E27FC236}">
                  <a16:creationId xmlns:a16="http://schemas.microsoft.com/office/drawing/2014/main" id="{6362EF66-1347-5D42-84CD-6F7845959A27}"/>
                </a:ext>
              </a:extLst>
            </p:cNvPr>
            <p:cNvSpPr/>
            <p:nvPr/>
          </p:nvSpPr>
          <p:spPr>
            <a:xfrm>
              <a:off x="4756783" y="3158171"/>
              <a:ext cx="80559" cy="25185"/>
            </a:xfrm>
            <a:custGeom>
              <a:avLst/>
              <a:gdLst/>
              <a:ahLst/>
              <a:cxnLst/>
              <a:rect l="l" t="t" r="r" b="b"/>
              <a:pathLst>
                <a:path w="4587" h="1434" extrusionOk="0">
                  <a:moveTo>
                    <a:pt x="1585" y="0"/>
                  </a:moveTo>
                  <a:cubicBezTo>
                    <a:pt x="1041" y="0"/>
                    <a:pt x="497" y="114"/>
                    <a:pt x="0" y="335"/>
                  </a:cubicBezTo>
                  <a:cubicBezTo>
                    <a:pt x="1310" y="1094"/>
                    <a:pt x="2680" y="1434"/>
                    <a:pt x="4169" y="1434"/>
                  </a:cubicBezTo>
                  <a:cubicBezTo>
                    <a:pt x="4307" y="1434"/>
                    <a:pt x="4446" y="1431"/>
                    <a:pt x="4586" y="1425"/>
                  </a:cubicBezTo>
                  <a:cubicBezTo>
                    <a:pt x="4053" y="772"/>
                    <a:pt x="3299" y="300"/>
                    <a:pt x="2479" y="105"/>
                  </a:cubicBezTo>
                  <a:cubicBezTo>
                    <a:pt x="2186" y="35"/>
                    <a:pt x="1886" y="0"/>
                    <a:pt x="1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49;p26">
              <a:extLst>
                <a:ext uri="{FF2B5EF4-FFF2-40B4-BE49-F238E27FC236}">
                  <a16:creationId xmlns:a16="http://schemas.microsoft.com/office/drawing/2014/main" id="{228589F7-8F7D-9F4A-A7C3-100E86BA1C70}"/>
                </a:ext>
              </a:extLst>
            </p:cNvPr>
            <p:cNvSpPr/>
            <p:nvPr/>
          </p:nvSpPr>
          <p:spPr>
            <a:xfrm>
              <a:off x="4634542" y="3162193"/>
              <a:ext cx="19600" cy="18002"/>
            </a:xfrm>
            <a:custGeom>
              <a:avLst/>
              <a:gdLst/>
              <a:ahLst/>
              <a:cxnLst/>
              <a:rect l="l" t="t" r="r" b="b"/>
              <a:pathLst>
                <a:path w="1116" h="1025" extrusionOk="0">
                  <a:moveTo>
                    <a:pt x="556" y="0"/>
                  </a:moveTo>
                  <a:cubicBezTo>
                    <a:pt x="316" y="0"/>
                    <a:pt x="103" y="169"/>
                    <a:pt x="55" y="413"/>
                  </a:cubicBezTo>
                  <a:cubicBezTo>
                    <a:pt x="1" y="692"/>
                    <a:pt x="181" y="960"/>
                    <a:pt x="458" y="1014"/>
                  </a:cubicBezTo>
                  <a:cubicBezTo>
                    <a:pt x="492" y="1021"/>
                    <a:pt x="526" y="1025"/>
                    <a:pt x="560" y="1025"/>
                  </a:cubicBezTo>
                  <a:cubicBezTo>
                    <a:pt x="800" y="1025"/>
                    <a:pt x="1013" y="856"/>
                    <a:pt x="1061" y="612"/>
                  </a:cubicBezTo>
                  <a:cubicBezTo>
                    <a:pt x="1115" y="333"/>
                    <a:pt x="935" y="65"/>
                    <a:pt x="658" y="11"/>
                  </a:cubicBezTo>
                  <a:cubicBezTo>
                    <a:pt x="624" y="4"/>
                    <a:pt x="589" y="0"/>
                    <a:pt x="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50;p26">
              <a:extLst>
                <a:ext uri="{FF2B5EF4-FFF2-40B4-BE49-F238E27FC236}">
                  <a16:creationId xmlns:a16="http://schemas.microsoft.com/office/drawing/2014/main" id="{8DC29894-BFAF-8A41-A4D6-27D319142DF8}"/>
                </a:ext>
              </a:extLst>
            </p:cNvPr>
            <p:cNvSpPr/>
            <p:nvPr/>
          </p:nvSpPr>
          <p:spPr>
            <a:xfrm>
              <a:off x="4752919" y="3222751"/>
              <a:ext cx="19617" cy="18002"/>
            </a:xfrm>
            <a:custGeom>
              <a:avLst/>
              <a:gdLst/>
              <a:ahLst/>
              <a:cxnLst/>
              <a:rect l="l" t="t" r="r" b="b"/>
              <a:pathLst>
                <a:path w="1117" h="1025" extrusionOk="0">
                  <a:moveTo>
                    <a:pt x="558" y="0"/>
                  </a:moveTo>
                  <a:cubicBezTo>
                    <a:pt x="318" y="0"/>
                    <a:pt x="105" y="169"/>
                    <a:pt x="57" y="413"/>
                  </a:cubicBezTo>
                  <a:cubicBezTo>
                    <a:pt x="1" y="691"/>
                    <a:pt x="181" y="961"/>
                    <a:pt x="460" y="1015"/>
                  </a:cubicBezTo>
                  <a:cubicBezTo>
                    <a:pt x="493" y="1022"/>
                    <a:pt x="527" y="1025"/>
                    <a:pt x="559" y="1025"/>
                  </a:cubicBezTo>
                  <a:cubicBezTo>
                    <a:pt x="800" y="1025"/>
                    <a:pt x="1013" y="856"/>
                    <a:pt x="1061" y="612"/>
                  </a:cubicBezTo>
                  <a:cubicBezTo>
                    <a:pt x="1117" y="334"/>
                    <a:pt x="935" y="64"/>
                    <a:pt x="658" y="10"/>
                  </a:cubicBezTo>
                  <a:cubicBezTo>
                    <a:pt x="624" y="3"/>
                    <a:pt x="591" y="0"/>
                    <a:pt x="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51;p26">
              <a:extLst>
                <a:ext uri="{FF2B5EF4-FFF2-40B4-BE49-F238E27FC236}">
                  <a16:creationId xmlns:a16="http://schemas.microsoft.com/office/drawing/2014/main" id="{C7E04D91-FA04-C343-AECE-C09B97983951}"/>
                </a:ext>
              </a:extLst>
            </p:cNvPr>
            <p:cNvSpPr/>
            <p:nvPr/>
          </p:nvSpPr>
          <p:spPr>
            <a:xfrm>
              <a:off x="4972003" y="3265921"/>
              <a:ext cx="19582" cy="18019"/>
            </a:xfrm>
            <a:custGeom>
              <a:avLst/>
              <a:gdLst/>
              <a:ahLst/>
              <a:cxnLst/>
              <a:rect l="l" t="t" r="r" b="b"/>
              <a:pathLst>
                <a:path w="1115" h="1026" extrusionOk="0">
                  <a:moveTo>
                    <a:pt x="557" y="1"/>
                  </a:moveTo>
                  <a:cubicBezTo>
                    <a:pt x="317" y="1"/>
                    <a:pt x="104" y="168"/>
                    <a:pt x="55" y="413"/>
                  </a:cubicBezTo>
                  <a:cubicBezTo>
                    <a:pt x="0" y="692"/>
                    <a:pt x="181" y="960"/>
                    <a:pt x="459" y="1016"/>
                  </a:cubicBezTo>
                  <a:cubicBezTo>
                    <a:pt x="492" y="1022"/>
                    <a:pt x="526" y="1025"/>
                    <a:pt x="558" y="1025"/>
                  </a:cubicBezTo>
                  <a:cubicBezTo>
                    <a:pt x="798" y="1025"/>
                    <a:pt x="1012" y="857"/>
                    <a:pt x="1060" y="612"/>
                  </a:cubicBezTo>
                  <a:cubicBezTo>
                    <a:pt x="1115" y="334"/>
                    <a:pt x="933" y="65"/>
                    <a:pt x="657" y="10"/>
                  </a:cubicBezTo>
                  <a:cubicBezTo>
                    <a:pt x="624" y="4"/>
                    <a:pt x="590" y="1"/>
                    <a:pt x="5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52;p26">
              <a:extLst>
                <a:ext uri="{FF2B5EF4-FFF2-40B4-BE49-F238E27FC236}">
                  <a16:creationId xmlns:a16="http://schemas.microsoft.com/office/drawing/2014/main" id="{E4EF649E-AF76-A849-B8B2-6DE589578DE7}"/>
                </a:ext>
              </a:extLst>
            </p:cNvPr>
            <p:cNvSpPr/>
            <p:nvPr/>
          </p:nvSpPr>
          <p:spPr>
            <a:xfrm>
              <a:off x="4863673" y="3225701"/>
              <a:ext cx="19617" cy="18002"/>
            </a:xfrm>
            <a:custGeom>
              <a:avLst/>
              <a:gdLst/>
              <a:ahLst/>
              <a:cxnLst/>
              <a:rect l="l" t="t" r="r" b="b"/>
              <a:pathLst>
                <a:path w="1117" h="1025" extrusionOk="0">
                  <a:moveTo>
                    <a:pt x="558" y="0"/>
                  </a:moveTo>
                  <a:cubicBezTo>
                    <a:pt x="318" y="0"/>
                    <a:pt x="104" y="169"/>
                    <a:pt x="55" y="413"/>
                  </a:cubicBezTo>
                  <a:cubicBezTo>
                    <a:pt x="1" y="691"/>
                    <a:pt x="181" y="961"/>
                    <a:pt x="459" y="1015"/>
                  </a:cubicBezTo>
                  <a:cubicBezTo>
                    <a:pt x="493" y="1022"/>
                    <a:pt x="526" y="1025"/>
                    <a:pt x="559" y="1025"/>
                  </a:cubicBezTo>
                  <a:cubicBezTo>
                    <a:pt x="798" y="1025"/>
                    <a:pt x="1012" y="857"/>
                    <a:pt x="1060" y="612"/>
                  </a:cubicBezTo>
                  <a:cubicBezTo>
                    <a:pt x="1116" y="334"/>
                    <a:pt x="936" y="63"/>
                    <a:pt x="658" y="10"/>
                  </a:cubicBezTo>
                  <a:cubicBezTo>
                    <a:pt x="624" y="3"/>
                    <a:pt x="591" y="0"/>
                    <a:pt x="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553;p26">
              <a:extLst>
                <a:ext uri="{FF2B5EF4-FFF2-40B4-BE49-F238E27FC236}">
                  <a16:creationId xmlns:a16="http://schemas.microsoft.com/office/drawing/2014/main" id="{6C8AA877-671B-6940-900F-D806057A6C4A}"/>
                </a:ext>
              </a:extLst>
            </p:cNvPr>
            <p:cNvSpPr/>
            <p:nvPr/>
          </p:nvSpPr>
          <p:spPr>
            <a:xfrm>
              <a:off x="4665436" y="3223857"/>
              <a:ext cx="19617" cy="18019"/>
            </a:xfrm>
            <a:custGeom>
              <a:avLst/>
              <a:gdLst/>
              <a:ahLst/>
              <a:cxnLst/>
              <a:rect l="l" t="t" r="r" b="b"/>
              <a:pathLst>
                <a:path w="1117" h="1026" extrusionOk="0">
                  <a:moveTo>
                    <a:pt x="558" y="1"/>
                  </a:moveTo>
                  <a:cubicBezTo>
                    <a:pt x="318" y="1"/>
                    <a:pt x="105" y="170"/>
                    <a:pt x="57" y="415"/>
                  </a:cubicBezTo>
                  <a:cubicBezTo>
                    <a:pt x="1" y="692"/>
                    <a:pt x="181" y="961"/>
                    <a:pt x="460" y="1016"/>
                  </a:cubicBezTo>
                  <a:cubicBezTo>
                    <a:pt x="494" y="1023"/>
                    <a:pt x="528" y="1026"/>
                    <a:pt x="562" y="1026"/>
                  </a:cubicBezTo>
                  <a:cubicBezTo>
                    <a:pt x="801" y="1026"/>
                    <a:pt x="1013" y="857"/>
                    <a:pt x="1061" y="613"/>
                  </a:cubicBezTo>
                  <a:cubicBezTo>
                    <a:pt x="1117" y="334"/>
                    <a:pt x="937" y="66"/>
                    <a:pt x="658" y="10"/>
                  </a:cubicBezTo>
                  <a:cubicBezTo>
                    <a:pt x="625" y="4"/>
                    <a:pt x="591" y="1"/>
                    <a:pt x="5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554;p26">
              <a:extLst>
                <a:ext uri="{FF2B5EF4-FFF2-40B4-BE49-F238E27FC236}">
                  <a16:creationId xmlns:a16="http://schemas.microsoft.com/office/drawing/2014/main" id="{A6BC84FB-8F64-3F46-A752-29FB9D796BD3}"/>
                </a:ext>
              </a:extLst>
            </p:cNvPr>
            <p:cNvSpPr/>
            <p:nvPr/>
          </p:nvSpPr>
          <p:spPr>
            <a:xfrm>
              <a:off x="4748598" y="3269680"/>
              <a:ext cx="19582" cy="18002"/>
            </a:xfrm>
            <a:custGeom>
              <a:avLst/>
              <a:gdLst/>
              <a:ahLst/>
              <a:cxnLst/>
              <a:rect l="l" t="t" r="r" b="b"/>
              <a:pathLst>
                <a:path w="1115" h="1025" extrusionOk="0">
                  <a:moveTo>
                    <a:pt x="556" y="0"/>
                  </a:moveTo>
                  <a:cubicBezTo>
                    <a:pt x="317" y="0"/>
                    <a:pt x="103" y="169"/>
                    <a:pt x="55" y="413"/>
                  </a:cubicBezTo>
                  <a:cubicBezTo>
                    <a:pt x="0" y="691"/>
                    <a:pt x="179" y="961"/>
                    <a:pt x="457" y="1015"/>
                  </a:cubicBezTo>
                  <a:cubicBezTo>
                    <a:pt x="491" y="1022"/>
                    <a:pt x="524" y="1025"/>
                    <a:pt x="557" y="1025"/>
                  </a:cubicBezTo>
                  <a:cubicBezTo>
                    <a:pt x="797" y="1025"/>
                    <a:pt x="1011" y="856"/>
                    <a:pt x="1060" y="612"/>
                  </a:cubicBezTo>
                  <a:cubicBezTo>
                    <a:pt x="1114" y="335"/>
                    <a:pt x="933" y="64"/>
                    <a:pt x="656" y="10"/>
                  </a:cubicBezTo>
                  <a:cubicBezTo>
                    <a:pt x="622" y="3"/>
                    <a:pt x="589" y="0"/>
                    <a:pt x="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555;p26">
              <a:extLst>
                <a:ext uri="{FF2B5EF4-FFF2-40B4-BE49-F238E27FC236}">
                  <a16:creationId xmlns:a16="http://schemas.microsoft.com/office/drawing/2014/main" id="{538B15D1-F5A2-DD40-91EF-FA9494D776D9}"/>
                </a:ext>
              </a:extLst>
            </p:cNvPr>
            <p:cNvSpPr/>
            <p:nvPr/>
          </p:nvSpPr>
          <p:spPr>
            <a:xfrm>
              <a:off x="4871085" y="3312183"/>
              <a:ext cx="19600" cy="18019"/>
            </a:xfrm>
            <a:custGeom>
              <a:avLst/>
              <a:gdLst/>
              <a:ahLst/>
              <a:cxnLst/>
              <a:rect l="l" t="t" r="r" b="b"/>
              <a:pathLst>
                <a:path w="1116" h="1026" extrusionOk="0">
                  <a:moveTo>
                    <a:pt x="558" y="1"/>
                  </a:moveTo>
                  <a:cubicBezTo>
                    <a:pt x="317" y="1"/>
                    <a:pt x="103" y="169"/>
                    <a:pt x="55" y="413"/>
                  </a:cubicBezTo>
                  <a:cubicBezTo>
                    <a:pt x="1" y="692"/>
                    <a:pt x="181" y="960"/>
                    <a:pt x="460" y="1016"/>
                  </a:cubicBezTo>
                  <a:cubicBezTo>
                    <a:pt x="493" y="1023"/>
                    <a:pt x="526" y="1026"/>
                    <a:pt x="559" y="1026"/>
                  </a:cubicBezTo>
                  <a:cubicBezTo>
                    <a:pt x="798" y="1026"/>
                    <a:pt x="1013" y="857"/>
                    <a:pt x="1061" y="612"/>
                  </a:cubicBezTo>
                  <a:cubicBezTo>
                    <a:pt x="1115" y="336"/>
                    <a:pt x="937" y="65"/>
                    <a:pt x="658" y="11"/>
                  </a:cubicBezTo>
                  <a:cubicBezTo>
                    <a:pt x="624" y="4"/>
                    <a:pt x="591" y="1"/>
                    <a:pt x="5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556;p26">
              <a:extLst>
                <a:ext uri="{FF2B5EF4-FFF2-40B4-BE49-F238E27FC236}">
                  <a16:creationId xmlns:a16="http://schemas.microsoft.com/office/drawing/2014/main" id="{74086BBE-F2A5-9E48-ABC4-A4257975970E}"/>
                </a:ext>
              </a:extLst>
            </p:cNvPr>
            <p:cNvSpPr/>
            <p:nvPr/>
          </p:nvSpPr>
          <p:spPr>
            <a:xfrm>
              <a:off x="4565167" y="3194931"/>
              <a:ext cx="19600" cy="18019"/>
            </a:xfrm>
            <a:custGeom>
              <a:avLst/>
              <a:gdLst/>
              <a:ahLst/>
              <a:cxnLst/>
              <a:rect l="l" t="t" r="r" b="b"/>
              <a:pathLst>
                <a:path w="1116" h="1026" extrusionOk="0">
                  <a:moveTo>
                    <a:pt x="558" y="0"/>
                  </a:moveTo>
                  <a:cubicBezTo>
                    <a:pt x="318" y="0"/>
                    <a:pt x="105" y="168"/>
                    <a:pt x="55" y="413"/>
                  </a:cubicBezTo>
                  <a:cubicBezTo>
                    <a:pt x="1" y="692"/>
                    <a:pt x="181" y="959"/>
                    <a:pt x="460" y="1015"/>
                  </a:cubicBezTo>
                  <a:cubicBezTo>
                    <a:pt x="493" y="1022"/>
                    <a:pt x="526" y="1025"/>
                    <a:pt x="559" y="1025"/>
                  </a:cubicBezTo>
                  <a:cubicBezTo>
                    <a:pt x="798" y="1025"/>
                    <a:pt x="1013" y="856"/>
                    <a:pt x="1061" y="611"/>
                  </a:cubicBezTo>
                  <a:cubicBezTo>
                    <a:pt x="1115" y="334"/>
                    <a:pt x="936" y="63"/>
                    <a:pt x="658" y="10"/>
                  </a:cubicBezTo>
                  <a:cubicBezTo>
                    <a:pt x="624" y="4"/>
                    <a:pt x="591" y="0"/>
                    <a:pt x="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557;p26">
              <a:extLst>
                <a:ext uri="{FF2B5EF4-FFF2-40B4-BE49-F238E27FC236}">
                  <a16:creationId xmlns:a16="http://schemas.microsoft.com/office/drawing/2014/main" id="{631B5460-EBC9-FA4C-9BF1-F335C34C548E}"/>
                </a:ext>
              </a:extLst>
            </p:cNvPr>
            <p:cNvSpPr/>
            <p:nvPr/>
          </p:nvSpPr>
          <p:spPr>
            <a:xfrm>
              <a:off x="4760032" y="3434388"/>
              <a:ext cx="422536" cy="153127"/>
            </a:xfrm>
            <a:custGeom>
              <a:avLst/>
              <a:gdLst/>
              <a:ahLst/>
              <a:cxnLst/>
              <a:rect l="l" t="t" r="r" b="b"/>
              <a:pathLst>
                <a:path w="24059" h="8719" extrusionOk="0">
                  <a:moveTo>
                    <a:pt x="1716" y="1"/>
                  </a:moveTo>
                  <a:cubicBezTo>
                    <a:pt x="1141" y="1"/>
                    <a:pt x="549" y="96"/>
                    <a:pt x="0" y="182"/>
                  </a:cubicBezTo>
                  <a:cubicBezTo>
                    <a:pt x="477" y="2365"/>
                    <a:pt x="2006" y="4194"/>
                    <a:pt x="3787" y="5544"/>
                  </a:cubicBezTo>
                  <a:cubicBezTo>
                    <a:pt x="6483" y="7592"/>
                    <a:pt x="9861" y="8719"/>
                    <a:pt x="13244" y="8719"/>
                  </a:cubicBezTo>
                  <a:cubicBezTo>
                    <a:pt x="13544" y="8719"/>
                    <a:pt x="13845" y="8710"/>
                    <a:pt x="14145" y="8692"/>
                  </a:cubicBezTo>
                  <a:cubicBezTo>
                    <a:pt x="17824" y="8472"/>
                    <a:pt x="21409" y="6898"/>
                    <a:pt x="24058" y="4338"/>
                  </a:cubicBezTo>
                  <a:cubicBezTo>
                    <a:pt x="23966" y="3994"/>
                    <a:pt x="23015" y="3546"/>
                    <a:pt x="22682" y="3423"/>
                  </a:cubicBezTo>
                  <a:cubicBezTo>
                    <a:pt x="19818" y="5375"/>
                    <a:pt x="16396" y="6503"/>
                    <a:pt x="12931" y="6640"/>
                  </a:cubicBezTo>
                  <a:cubicBezTo>
                    <a:pt x="12709" y="6649"/>
                    <a:pt x="12487" y="6654"/>
                    <a:pt x="12265" y="6654"/>
                  </a:cubicBezTo>
                  <a:cubicBezTo>
                    <a:pt x="10323" y="6654"/>
                    <a:pt x="8362" y="6307"/>
                    <a:pt x="6671" y="5367"/>
                  </a:cubicBezTo>
                  <a:cubicBezTo>
                    <a:pt x="4786" y="4317"/>
                    <a:pt x="3086" y="2306"/>
                    <a:pt x="2842" y="164"/>
                  </a:cubicBezTo>
                  <a:cubicBezTo>
                    <a:pt x="2487" y="44"/>
                    <a:pt x="2105" y="1"/>
                    <a:pt x="1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558;p26">
              <a:extLst>
                <a:ext uri="{FF2B5EF4-FFF2-40B4-BE49-F238E27FC236}">
                  <a16:creationId xmlns:a16="http://schemas.microsoft.com/office/drawing/2014/main" id="{AAF43036-8872-384C-87CC-401645CF7B6E}"/>
                </a:ext>
              </a:extLst>
            </p:cNvPr>
            <p:cNvSpPr/>
            <p:nvPr/>
          </p:nvSpPr>
          <p:spPr>
            <a:xfrm>
              <a:off x="4752708" y="3427293"/>
              <a:ext cx="437412" cy="167300"/>
            </a:xfrm>
            <a:custGeom>
              <a:avLst/>
              <a:gdLst/>
              <a:ahLst/>
              <a:cxnLst/>
              <a:rect l="l" t="t" r="r" b="b"/>
              <a:pathLst>
                <a:path w="24906" h="9526" extrusionOk="0">
                  <a:moveTo>
                    <a:pt x="2137" y="809"/>
                  </a:moveTo>
                  <a:cubicBezTo>
                    <a:pt x="2399" y="809"/>
                    <a:pt x="2655" y="830"/>
                    <a:pt x="2895" y="884"/>
                  </a:cubicBezTo>
                  <a:cubicBezTo>
                    <a:pt x="3280" y="3178"/>
                    <a:pt x="5150" y="5154"/>
                    <a:pt x="6891" y="6122"/>
                  </a:cubicBezTo>
                  <a:cubicBezTo>
                    <a:pt x="8487" y="7013"/>
                    <a:pt x="10431" y="7461"/>
                    <a:pt x="12673" y="7461"/>
                  </a:cubicBezTo>
                  <a:cubicBezTo>
                    <a:pt x="12900" y="7461"/>
                    <a:pt x="13130" y="7456"/>
                    <a:pt x="13363" y="7447"/>
                  </a:cubicBezTo>
                  <a:cubicBezTo>
                    <a:pt x="16807" y="7311"/>
                    <a:pt x="20273" y="6189"/>
                    <a:pt x="23146" y="4281"/>
                  </a:cubicBezTo>
                  <a:cubicBezTo>
                    <a:pt x="23431" y="4406"/>
                    <a:pt x="23734" y="4574"/>
                    <a:pt x="23921" y="4708"/>
                  </a:cubicBezTo>
                  <a:cubicBezTo>
                    <a:pt x="21379" y="7043"/>
                    <a:pt x="17981" y="8489"/>
                    <a:pt x="14539" y="8693"/>
                  </a:cubicBezTo>
                  <a:cubicBezTo>
                    <a:pt x="14251" y="8710"/>
                    <a:pt x="13962" y="8719"/>
                    <a:pt x="13673" y="8719"/>
                  </a:cubicBezTo>
                  <a:cubicBezTo>
                    <a:pt x="10385" y="8719"/>
                    <a:pt x="7065" y="7613"/>
                    <a:pt x="4449" y="5627"/>
                  </a:cubicBezTo>
                  <a:cubicBezTo>
                    <a:pt x="3157" y="4645"/>
                    <a:pt x="1534" y="3051"/>
                    <a:pt x="918" y="916"/>
                  </a:cubicBezTo>
                  <a:cubicBezTo>
                    <a:pt x="1321" y="858"/>
                    <a:pt x="1737" y="809"/>
                    <a:pt x="2137" y="809"/>
                  </a:cubicBezTo>
                  <a:close/>
                  <a:moveTo>
                    <a:pt x="2133" y="1"/>
                  </a:moveTo>
                  <a:cubicBezTo>
                    <a:pt x="1549" y="1"/>
                    <a:pt x="960" y="93"/>
                    <a:pt x="413" y="179"/>
                  </a:cubicBezTo>
                  <a:lnTo>
                    <a:pt x="357" y="188"/>
                  </a:lnTo>
                  <a:cubicBezTo>
                    <a:pt x="246" y="204"/>
                    <a:pt x="148" y="266"/>
                    <a:pt x="86" y="357"/>
                  </a:cubicBezTo>
                  <a:cubicBezTo>
                    <a:pt x="23" y="448"/>
                    <a:pt x="1" y="562"/>
                    <a:pt x="25" y="672"/>
                  </a:cubicBezTo>
                  <a:cubicBezTo>
                    <a:pt x="591" y="3260"/>
                    <a:pt x="2478" y="5144"/>
                    <a:pt x="3961" y="6271"/>
                  </a:cubicBezTo>
                  <a:cubicBezTo>
                    <a:pt x="6717" y="8362"/>
                    <a:pt x="10214" y="9526"/>
                    <a:pt x="13679" y="9526"/>
                  </a:cubicBezTo>
                  <a:cubicBezTo>
                    <a:pt x="13982" y="9526"/>
                    <a:pt x="14285" y="9515"/>
                    <a:pt x="14589" y="9500"/>
                  </a:cubicBezTo>
                  <a:cubicBezTo>
                    <a:pt x="18345" y="9277"/>
                    <a:pt x="22052" y="7650"/>
                    <a:pt x="24757" y="5034"/>
                  </a:cubicBezTo>
                  <a:cubicBezTo>
                    <a:pt x="24863" y="4931"/>
                    <a:pt x="24905" y="4780"/>
                    <a:pt x="24867" y="4637"/>
                  </a:cubicBezTo>
                  <a:cubicBezTo>
                    <a:pt x="24696" y="4009"/>
                    <a:pt x="23391" y="3505"/>
                    <a:pt x="23243" y="3450"/>
                  </a:cubicBezTo>
                  <a:cubicBezTo>
                    <a:pt x="23197" y="3433"/>
                    <a:pt x="23148" y="3425"/>
                    <a:pt x="23100" y="3425"/>
                  </a:cubicBezTo>
                  <a:cubicBezTo>
                    <a:pt x="23021" y="3425"/>
                    <a:pt x="22942" y="3448"/>
                    <a:pt x="22874" y="3494"/>
                  </a:cubicBezTo>
                  <a:cubicBezTo>
                    <a:pt x="20088" y="5391"/>
                    <a:pt x="16700" y="6508"/>
                    <a:pt x="13333" y="6643"/>
                  </a:cubicBezTo>
                  <a:cubicBezTo>
                    <a:pt x="13108" y="6652"/>
                    <a:pt x="12886" y="6657"/>
                    <a:pt x="12668" y="6657"/>
                  </a:cubicBezTo>
                  <a:cubicBezTo>
                    <a:pt x="10565" y="6657"/>
                    <a:pt x="8759" y="6241"/>
                    <a:pt x="7284" y="5420"/>
                  </a:cubicBezTo>
                  <a:cubicBezTo>
                    <a:pt x="5655" y="4515"/>
                    <a:pt x="3902" y="2648"/>
                    <a:pt x="3660" y="524"/>
                  </a:cubicBezTo>
                  <a:cubicBezTo>
                    <a:pt x="3643" y="369"/>
                    <a:pt x="3537" y="239"/>
                    <a:pt x="3389" y="188"/>
                  </a:cubicBezTo>
                  <a:cubicBezTo>
                    <a:pt x="2985" y="50"/>
                    <a:pt x="2560" y="1"/>
                    <a:pt x="2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559;p26">
              <a:extLst>
                <a:ext uri="{FF2B5EF4-FFF2-40B4-BE49-F238E27FC236}">
                  <a16:creationId xmlns:a16="http://schemas.microsoft.com/office/drawing/2014/main" id="{165017A3-EE52-3141-9677-43EB6591A3B6}"/>
                </a:ext>
              </a:extLst>
            </p:cNvPr>
            <p:cNvSpPr/>
            <p:nvPr/>
          </p:nvSpPr>
          <p:spPr>
            <a:xfrm>
              <a:off x="4952807" y="3639088"/>
              <a:ext cx="209345" cy="287709"/>
            </a:xfrm>
            <a:custGeom>
              <a:avLst/>
              <a:gdLst/>
              <a:ahLst/>
              <a:cxnLst/>
              <a:rect l="l" t="t" r="r" b="b"/>
              <a:pathLst>
                <a:path w="11920" h="16382" extrusionOk="0">
                  <a:moveTo>
                    <a:pt x="9784" y="8448"/>
                  </a:moveTo>
                  <a:cubicBezTo>
                    <a:pt x="10000" y="8448"/>
                    <a:pt x="10215" y="8469"/>
                    <a:pt x="10427" y="8513"/>
                  </a:cubicBezTo>
                  <a:cubicBezTo>
                    <a:pt x="10796" y="8588"/>
                    <a:pt x="11182" y="8793"/>
                    <a:pt x="11207" y="9076"/>
                  </a:cubicBezTo>
                  <a:cubicBezTo>
                    <a:pt x="11219" y="9207"/>
                    <a:pt x="11138" y="9309"/>
                    <a:pt x="11070" y="9371"/>
                  </a:cubicBezTo>
                  <a:cubicBezTo>
                    <a:pt x="11016" y="9424"/>
                    <a:pt x="10948" y="9466"/>
                    <a:pt x="10872" y="9500"/>
                  </a:cubicBezTo>
                  <a:cubicBezTo>
                    <a:pt x="10787" y="9536"/>
                    <a:pt x="10695" y="9555"/>
                    <a:pt x="10606" y="9555"/>
                  </a:cubicBezTo>
                  <a:cubicBezTo>
                    <a:pt x="10573" y="9555"/>
                    <a:pt x="10539" y="9552"/>
                    <a:pt x="10507" y="9547"/>
                  </a:cubicBezTo>
                  <a:cubicBezTo>
                    <a:pt x="10162" y="9485"/>
                    <a:pt x="9833" y="9220"/>
                    <a:pt x="9500" y="8735"/>
                  </a:cubicBezTo>
                  <a:cubicBezTo>
                    <a:pt x="9443" y="8650"/>
                    <a:pt x="9388" y="8566"/>
                    <a:pt x="9335" y="8478"/>
                  </a:cubicBezTo>
                  <a:cubicBezTo>
                    <a:pt x="9484" y="8458"/>
                    <a:pt x="9634" y="8448"/>
                    <a:pt x="9784" y="8448"/>
                  </a:cubicBezTo>
                  <a:close/>
                  <a:moveTo>
                    <a:pt x="6406" y="12069"/>
                  </a:moveTo>
                  <a:cubicBezTo>
                    <a:pt x="6907" y="12220"/>
                    <a:pt x="7363" y="12478"/>
                    <a:pt x="7729" y="12836"/>
                  </a:cubicBezTo>
                  <a:cubicBezTo>
                    <a:pt x="8011" y="13115"/>
                    <a:pt x="8192" y="13584"/>
                    <a:pt x="8142" y="13904"/>
                  </a:cubicBezTo>
                  <a:cubicBezTo>
                    <a:pt x="8115" y="14094"/>
                    <a:pt x="8014" y="14166"/>
                    <a:pt x="7941" y="14203"/>
                  </a:cubicBezTo>
                  <a:cubicBezTo>
                    <a:pt x="7933" y="14207"/>
                    <a:pt x="7926" y="14211"/>
                    <a:pt x="7915" y="14216"/>
                  </a:cubicBezTo>
                  <a:cubicBezTo>
                    <a:pt x="7866" y="14236"/>
                    <a:pt x="7815" y="14246"/>
                    <a:pt x="7762" y="14246"/>
                  </a:cubicBezTo>
                  <a:cubicBezTo>
                    <a:pt x="7457" y="14246"/>
                    <a:pt x="7110" y="13929"/>
                    <a:pt x="6930" y="13652"/>
                  </a:cubicBezTo>
                  <a:cubicBezTo>
                    <a:pt x="6621" y="13179"/>
                    <a:pt x="6447" y="12629"/>
                    <a:pt x="6406" y="12069"/>
                  </a:cubicBezTo>
                  <a:close/>
                  <a:moveTo>
                    <a:pt x="11479" y="0"/>
                  </a:moveTo>
                  <a:cubicBezTo>
                    <a:pt x="11434" y="0"/>
                    <a:pt x="11389" y="9"/>
                    <a:pt x="11344" y="27"/>
                  </a:cubicBezTo>
                  <a:cubicBezTo>
                    <a:pt x="11340" y="28"/>
                    <a:pt x="11334" y="31"/>
                    <a:pt x="11328" y="34"/>
                  </a:cubicBezTo>
                  <a:cubicBezTo>
                    <a:pt x="9729" y="816"/>
                    <a:pt x="8503" y="2308"/>
                    <a:pt x="8048" y="4030"/>
                  </a:cubicBezTo>
                  <a:cubicBezTo>
                    <a:pt x="7700" y="5347"/>
                    <a:pt x="7814" y="6770"/>
                    <a:pt x="8336" y="8024"/>
                  </a:cubicBezTo>
                  <a:cubicBezTo>
                    <a:pt x="7558" y="8316"/>
                    <a:pt x="6862" y="8834"/>
                    <a:pt x="6392" y="9525"/>
                  </a:cubicBezTo>
                  <a:cubicBezTo>
                    <a:pt x="6044" y="10037"/>
                    <a:pt x="5829" y="10632"/>
                    <a:pt x="5747" y="11244"/>
                  </a:cubicBezTo>
                  <a:cubicBezTo>
                    <a:pt x="5597" y="11229"/>
                    <a:pt x="5445" y="11222"/>
                    <a:pt x="5292" y="11222"/>
                  </a:cubicBezTo>
                  <a:cubicBezTo>
                    <a:pt x="4550" y="11222"/>
                    <a:pt x="3793" y="11397"/>
                    <a:pt x="3107" y="11760"/>
                  </a:cubicBezTo>
                  <a:cubicBezTo>
                    <a:pt x="1628" y="12540"/>
                    <a:pt x="510" y="14069"/>
                    <a:pt x="46" y="15955"/>
                  </a:cubicBezTo>
                  <a:cubicBezTo>
                    <a:pt x="0" y="16138"/>
                    <a:pt x="111" y="16326"/>
                    <a:pt x="297" y="16371"/>
                  </a:cubicBezTo>
                  <a:cubicBezTo>
                    <a:pt x="325" y="16378"/>
                    <a:pt x="352" y="16382"/>
                    <a:pt x="379" y="16382"/>
                  </a:cubicBezTo>
                  <a:cubicBezTo>
                    <a:pt x="533" y="16382"/>
                    <a:pt x="675" y="16277"/>
                    <a:pt x="713" y="16120"/>
                  </a:cubicBezTo>
                  <a:cubicBezTo>
                    <a:pt x="1131" y="14423"/>
                    <a:pt x="2121" y="13056"/>
                    <a:pt x="3429" y="12367"/>
                  </a:cubicBezTo>
                  <a:cubicBezTo>
                    <a:pt x="4020" y="12057"/>
                    <a:pt x="4669" y="11905"/>
                    <a:pt x="5303" y="11905"/>
                  </a:cubicBezTo>
                  <a:cubicBezTo>
                    <a:pt x="5440" y="11905"/>
                    <a:pt x="5577" y="11912"/>
                    <a:pt x="5712" y="11927"/>
                  </a:cubicBezTo>
                  <a:cubicBezTo>
                    <a:pt x="5734" y="12668"/>
                    <a:pt x="5947" y="13403"/>
                    <a:pt x="6354" y="14025"/>
                  </a:cubicBezTo>
                  <a:cubicBezTo>
                    <a:pt x="6673" y="14512"/>
                    <a:pt x="7204" y="14933"/>
                    <a:pt x="7758" y="14933"/>
                  </a:cubicBezTo>
                  <a:cubicBezTo>
                    <a:pt x="7922" y="14933"/>
                    <a:pt x="8088" y="14897"/>
                    <a:pt x="8251" y="14814"/>
                  </a:cubicBezTo>
                  <a:cubicBezTo>
                    <a:pt x="8563" y="14655"/>
                    <a:pt x="8768" y="14370"/>
                    <a:pt x="8824" y="14007"/>
                  </a:cubicBezTo>
                  <a:cubicBezTo>
                    <a:pt x="8910" y="13465"/>
                    <a:pt x="8657" y="12782"/>
                    <a:pt x="8213" y="12343"/>
                  </a:cubicBezTo>
                  <a:cubicBezTo>
                    <a:pt x="7726" y="11861"/>
                    <a:pt x="7104" y="11531"/>
                    <a:pt x="6424" y="11359"/>
                  </a:cubicBezTo>
                  <a:cubicBezTo>
                    <a:pt x="6491" y="10844"/>
                    <a:pt x="6671" y="10343"/>
                    <a:pt x="6964" y="9911"/>
                  </a:cubicBezTo>
                  <a:cubicBezTo>
                    <a:pt x="7367" y="9321"/>
                    <a:pt x="7967" y="8882"/>
                    <a:pt x="8639" y="8643"/>
                  </a:cubicBezTo>
                  <a:cubicBezTo>
                    <a:pt x="8730" y="8806"/>
                    <a:pt x="8828" y="8965"/>
                    <a:pt x="8934" y="9120"/>
                  </a:cubicBezTo>
                  <a:cubicBezTo>
                    <a:pt x="9375" y="9765"/>
                    <a:pt x="9852" y="10125"/>
                    <a:pt x="10388" y="10219"/>
                  </a:cubicBezTo>
                  <a:cubicBezTo>
                    <a:pt x="10461" y="10232"/>
                    <a:pt x="10536" y="10239"/>
                    <a:pt x="10611" y="10239"/>
                  </a:cubicBezTo>
                  <a:cubicBezTo>
                    <a:pt x="10945" y="10239"/>
                    <a:pt x="11284" y="10109"/>
                    <a:pt x="11537" y="9877"/>
                  </a:cubicBezTo>
                  <a:cubicBezTo>
                    <a:pt x="11794" y="9640"/>
                    <a:pt x="11920" y="9332"/>
                    <a:pt x="11892" y="9012"/>
                  </a:cubicBezTo>
                  <a:cubicBezTo>
                    <a:pt x="11832" y="8334"/>
                    <a:pt x="11167" y="7960"/>
                    <a:pt x="10565" y="7834"/>
                  </a:cubicBezTo>
                  <a:cubicBezTo>
                    <a:pt x="10311" y="7782"/>
                    <a:pt x="10053" y="7757"/>
                    <a:pt x="9796" y="7757"/>
                  </a:cubicBezTo>
                  <a:cubicBezTo>
                    <a:pt x="9530" y="7757"/>
                    <a:pt x="9265" y="7784"/>
                    <a:pt x="9004" y="7834"/>
                  </a:cubicBezTo>
                  <a:cubicBezTo>
                    <a:pt x="8510" y="6702"/>
                    <a:pt x="8398" y="5403"/>
                    <a:pt x="8715" y="4205"/>
                  </a:cubicBezTo>
                  <a:cubicBezTo>
                    <a:pt x="9119" y="2675"/>
                    <a:pt x="10209" y="1347"/>
                    <a:pt x="11630" y="654"/>
                  </a:cubicBezTo>
                  <a:cubicBezTo>
                    <a:pt x="11803" y="570"/>
                    <a:pt x="11873" y="363"/>
                    <a:pt x="11789" y="193"/>
                  </a:cubicBezTo>
                  <a:cubicBezTo>
                    <a:pt x="11731" y="71"/>
                    <a:pt x="11609" y="0"/>
                    <a:pt x="11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560;p26">
              <a:extLst>
                <a:ext uri="{FF2B5EF4-FFF2-40B4-BE49-F238E27FC236}">
                  <a16:creationId xmlns:a16="http://schemas.microsoft.com/office/drawing/2014/main" id="{AFF74E94-775D-2440-86B7-E46845A6600D}"/>
                </a:ext>
              </a:extLst>
            </p:cNvPr>
            <p:cNvSpPr/>
            <p:nvPr/>
          </p:nvSpPr>
          <p:spPr>
            <a:xfrm>
              <a:off x="4803519" y="3023179"/>
              <a:ext cx="298984" cy="201635"/>
            </a:xfrm>
            <a:custGeom>
              <a:avLst/>
              <a:gdLst/>
              <a:ahLst/>
              <a:cxnLst/>
              <a:rect l="l" t="t" r="r" b="b"/>
              <a:pathLst>
                <a:path w="17024" h="11481" extrusionOk="0">
                  <a:moveTo>
                    <a:pt x="9163" y="691"/>
                  </a:moveTo>
                  <a:cubicBezTo>
                    <a:pt x="9274" y="691"/>
                    <a:pt x="9366" y="756"/>
                    <a:pt x="9425" y="813"/>
                  </a:cubicBezTo>
                  <a:cubicBezTo>
                    <a:pt x="9480" y="866"/>
                    <a:pt x="9525" y="933"/>
                    <a:pt x="9559" y="1004"/>
                  </a:cubicBezTo>
                  <a:cubicBezTo>
                    <a:pt x="9616" y="1119"/>
                    <a:pt x="9643" y="1251"/>
                    <a:pt x="9628" y="1367"/>
                  </a:cubicBezTo>
                  <a:cubicBezTo>
                    <a:pt x="9584" y="1715"/>
                    <a:pt x="9338" y="2059"/>
                    <a:pt x="8871" y="2416"/>
                  </a:cubicBezTo>
                  <a:cubicBezTo>
                    <a:pt x="8789" y="2477"/>
                    <a:pt x="8706" y="2537"/>
                    <a:pt x="8623" y="2593"/>
                  </a:cubicBezTo>
                  <a:cubicBezTo>
                    <a:pt x="8555" y="2235"/>
                    <a:pt x="8546" y="1865"/>
                    <a:pt x="8600" y="1502"/>
                  </a:cubicBezTo>
                  <a:cubicBezTo>
                    <a:pt x="8656" y="1129"/>
                    <a:pt x="8841" y="734"/>
                    <a:pt x="9123" y="693"/>
                  </a:cubicBezTo>
                  <a:cubicBezTo>
                    <a:pt x="9136" y="692"/>
                    <a:pt x="9149" y="691"/>
                    <a:pt x="9163" y="691"/>
                  </a:cubicBezTo>
                  <a:close/>
                  <a:moveTo>
                    <a:pt x="14032" y="3493"/>
                  </a:moveTo>
                  <a:cubicBezTo>
                    <a:pt x="14057" y="3493"/>
                    <a:pt x="14081" y="3495"/>
                    <a:pt x="14105" y="3497"/>
                  </a:cubicBezTo>
                  <a:cubicBezTo>
                    <a:pt x="14299" y="3517"/>
                    <a:pt x="14374" y="3614"/>
                    <a:pt x="14415" y="3683"/>
                  </a:cubicBezTo>
                  <a:cubicBezTo>
                    <a:pt x="14420" y="3691"/>
                    <a:pt x="14423" y="3699"/>
                    <a:pt x="14429" y="3706"/>
                  </a:cubicBezTo>
                  <a:cubicBezTo>
                    <a:pt x="14586" y="4032"/>
                    <a:pt x="14231" y="4492"/>
                    <a:pt x="13917" y="4721"/>
                  </a:cubicBezTo>
                  <a:cubicBezTo>
                    <a:pt x="13462" y="5054"/>
                    <a:pt x="12923" y="5258"/>
                    <a:pt x="12364" y="5329"/>
                  </a:cubicBezTo>
                  <a:cubicBezTo>
                    <a:pt x="12490" y="4819"/>
                    <a:pt x="12721" y="4348"/>
                    <a:pt x="13062" y="3967"/>
                  </a:cubicBezTo>
                  <a:cubicBezTo>
                    <a:pt x="13306" y="3693"/>
                    <a:pt x="13718" y="3493"/>
                    <a:pt x="14032" y="3493"/>
                  </a:cubicBezTo>
                  <a:close/>
                  <a:moveTo>
                    <a:pt x="9164" y="1"/>
                  </a:moveTo>
                  <a:cubicBezTo>
                    <a:pt x="9118" y="1"/>
                    <a:pt x="9071" y="4"/>
                    <a:pt x="9024" y="11"/>
                  </a:cubicBezTo>
                  <a:cubicBezTo>
                    <a:pt x="8350" y="108"/>
                    <a:pt x="8011" y="790"/>
                    <a:pt x="7919" y="1397"/>
                  </a:cubicBezTo>
                  <a:cubicBezTo>
                    <a:pt x="7839" y="1918"/>
                    <a:pt x="7872" y="2450"/>
                    <a:pt x="8001" y="2957"/>
                  </a:cubicBezTo>
                  <a:cubicBezTo>
                    <a:pt x="7222" y="3345"/>
                    <a:pt x="6353" y="3549"/>
                    <a:pt x="5485" y="3549"/>
                  </a:cubicBezTo>
                  <a:cubicBezTo>
                    <a:pt x="5118" y="3549"/>
                    <a:pt x="4750" y="3513"/>
                    <a:pt x="4390" y="3438"/>
                  </a:cubicBezTo>
                  <a:cubicBezTo>
                    <a:pt x="2841" y="3116"/>
                    <a:pt x="1457" y="2098"/>
                    <a:pt x="690" y="715"/>
                  </a:cubicBezTo>
                  <a:cubicBezTo>
                    <a:pt x="628" y="601"/>
                    <a:pt x="510" y="537"/>
                    <a:pt x="389" y="537"/>
                  </a:cubicBezTo>
                  <a:cubicBezTo>
                    <a:pt x="332" y="537"/>
                    <a:pt x="275" y="551"/>
                    <a:pt x="222" y="580"/>
                  </a:cubicBezTo>
                  <a:cubicBezTo>
                    <a:pt x="61" y="669"/>
                    <a:pt x="1" y="868"/>
                    <a:pt x="78" y="1031"/>
                  </a:cubicBezTo>
                  <a:cubicBezTo>
                    <a:pt x="83" y="1037"/>
                    <a:pt x="84" y="1042"/>
                    <a:pt x="87" y="1048"/>
                  </a:cubicBezTo>
                  <a:cubicBezTo>
                    <a:pt x="953" y="2604"/>
                    <a:pt x="2508" y="3750"/>
                    <a:pt x="4251" y="4112"/>
                  </a:cubicBezTo>
                  <a:cubicBezTo>
                    <a:pt x="4657" y="4196"/>
                    <a:pt x="5071" y="4237"/>
                    <a:pt x="5484" y="4237"/>
                  </a:cubicBezTo>
                  <a:cubicBezTo>
                    <a:pt x="6430" y="4237"/>
                    <a:pt x="7374" y="4022"/>
                    <a:pt x="8225" y="3612"/>
                  </a:cubicBezTo>
                  <a:cubicBezTo>
                    <a:pt x="8558" y="4374"/>
                    <a:pt x="9113" y="5041"/>
                    <a:pt x="9827" y="5474"/>
                  </a:cubicBezTo>
                  <a:cubicBezTo>
                    <a:pt x="10358" y="5795"/>
                    <a:pt x="10962" y="5980"/>
                    <a:pt x="11577" y="6029"/>
                  </a:cubicBezTo>
                  <a:cubicBezTo>
                    <a:pt x="11539" y="6914"/>
                    <a:pt x="11755" y="7836"/>
                    <a:pt x="12234" y="8639"/>
                  </a:cubicBezTo>
                  <a:cubicBezTo>
                    <a:pt x="13091" y="10077"/>
                    <a:pt x="14679" y="11109"/>
                    <a:pt x="16586" y="11474"/>
                  </a:cubicBezTo>
                  <a:cubicBezTo>
                    <a:pt x="16609" y="11479"/>
                    <a:pt x="16631" y="11481"/>
                    <a:pt x="16653" y="11481"/>
                  </a:cubicBezTo>
                  <a:cubicBezTo>
                    <a:pt x="16815" y="11481"/>
                    <a:pt x="16957" y="11367"/>
                    <a:pt x="16989" y="11203"/>
                  </a:cubicBezTo>
                  <a:cubicBezTo>
                    <a:pt x="17024" y="11016"/>
                    <a:pt x="16903" y="10835"/>
                    <a:pt x="16715" y="10799"/>
                  </a:cubicBezTo>
                  <a:cubicBezTo>
                    <a:pt x="14998" y="10472"/>
                    <a:pt x="13581" y="9556"/>
                    <a:pt x="12824" y="8286"/>
                  </a:cubicBezTo>
                  <a:cubicBezTo>
                    <a:pt x="12409" y="7588"/>
                    <a:pt x="12225" y="6792"/>
                    <a:pt x="12262" y="6029"/>
                  </a:cubicBezTo>
                  <a:cubicBezTo>
                    <a:pt x="13000" y="5968"/>
                    <a:pt x="13723" y="5717"/>
                    <a:pt x="14323" y="5278"/>
                  </a:cubicBezTo>
                  <a:cubicBezTo>
                    <a:pt x="14935" y="4831"/>
                    <a:pt x="15413" y="4033"/>
                    <a:pt x="15012" y="3341"/>
                  </a:cubicBezTo>
                  <a:cubicBezTo>
                    <a:pt x="14838" y="3037"/>
                    <a:pt x="14541" y="2849"/>
                    <a:pt x="14175" y="2811"/>
                  </a:cubicBezTo>
                  <a:cubicBezTo>
                    <a:pt x="14130" y="2807"/>
                    <a:pt x="14084" y="2805"/>
                    <a:pt x="14038" y="2805"/>
                  </a:cubicBezTo>
                  <a:cubicBezTo>
                    <a:pt x="13522" y="2805"/>
                    <a:pt x="12926" y="3080"/>
                    <a:pt x="12546" y="3509"/>
                  </a:cubicBezTo>
                  <a:cubicBezTo>
                    <a:pt x="12091" y="4021"/>
                    <a:pt x="11795" y="4660"/>
                    <a:pt x="11658" y="5347"/>
                  </a:cubicBezTo>
                  <a:cubicBezTo>
                    <a:pt x="11139" y="5309"/>
                    <a:pt x="10630" y="5157"/>
                    <a:pt x="10184" y="4886"/>
                  </a:cubicBezTo>
                  <a:cubicBezTo>
                    <a:pt x="9572" y="4516"/>
                    <a:pt x="9101" y="3939"/>
                    <a:pt x="8829" y="3281"/>
                  </a:cubicBezTo>
                  <a:cubicBezTo>
                    <a:pt x="8986" y="3182"/>
                    <a:pt x="9139" y="3075"/>
                    <a:pt x="9289" y="2961"/>
                  </a:cubicBezTo>
                  <a:cubicBezTo>
                    <a:pt x="9908" y="2486"/>
                    <a:pt x="10243" y="1992"/>
                    <a:pt x="10309" y="1450"/>
                  </a:cubicBezTo>
                  <a:cubicBezTo>
                    <a:pt x="10358" y="1046"/>
                    <a:pt x="10205" y="615"/>
                    <a:pt x="9905" y="321"/>
                  </a:cubicBezTo>
                  <a:cubicBezTo>
                    <a:pt x="9692" y="112"/>
                    <a:pt x="9433" y="1"/>
                    <a:pt x="91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561;p26">
              <a:extLst>
                <a:ext uri="{FF2B5EF4-FFF2-40B4-BE49-F238E27FC236}">
                  <a16:creationId xmlns:a16="http://schemas.microsoft.com/office/drawing/2014/main" id="{882CA0A9-072E-0445-955B-F49445A55300}"/>
                </a:ext>
              </a:extLst>
            </p:cNvPr>
            <p:cNvSpPr/>
            <p:nvPr/>
          </p:nvSpPr>
          <p:spPr>
            <a:xfrm>
              <a:off x="4182832" y="3467214"/>
              <a:ext cx="178119" cy="255218"/>
            </a:xfrm>
            <a:custGeom>
              <a:avLst/>
              <a:gdLst/>
              <a:ahLst/>
              <a:cxnLst/>
              <a:rect l="l" t="t" r="r" b="b"/>
              <a:pathLst>
                <a:path w="10142" h="14532" extrusionOk="0">
                  <a:moveTo>
                    <a:pt x="4243" y="649"/>
                  </a:moveTo>
                  <a:cubicBezTo>
                    <a:pt x="4584" y="649"/>
                    <a:pt x="4923" y="860"/>
                    <a:pt x="5133" y="1103"/>
                  </a:cubicBezTo>
                  <a:cubicBezTo>
                    <a:pt x="5446" y="1465"/>
                    <a:pt x="5613" y="1963"/>
                    <a:pt x="5743" y="2399"/>
                  </a:cubicBezTo>
                  <a:cubicBezTo>
                    <a:pt x="6441" y="4740"/>
                    <a:pt x="6676" y="7171"/>
                    <a:pt x="6730" y="9605"/>
                  </a:cubicBezTo>
                  <a:cubicBezTo>
                    <a:pt x="4586" y="9082"/>
                    <a:pt x="2605" y="7919"/>
                    <a:pt x="1126" y="6254"/>
                  </a:cubicBezTo>
                  <a:cubicBezTo>
                    <a:pt x="898" y="5998"/>
                    <a:pt x="667" y="5696"/>
                    <a:pt x="690" y="5403"/>
                  </a:cubicBezTo>
                  <a:cubicBezTo>
                    <a:pt x="699" y="5271"/>
                    <a:pt x="762" y="5167"/>
                    <a:pt x="832" y="5091"/>
                  </a:cubicBezTo>
                  <a:cubicBezTo>
                    <a:pt x="859" y="5062"/>
                    <a:pt x="885" y="5039"/>
                    <a:pt x="912" y="5020"/>
                  </a:cubicBezTo>
                  <a:cubicBezTo>
                    <a:pt x="1079" y="4880"/>
                    <a:pt x="1319" y="4798"/>
                    <a:pt x="1547" y="4798"/>
                  </a:cubicBezTo>
                  <a:cubicBezTo>
                    <a:pt x="1584" y="4798"/>
                    <a:pt x="1621" y="4800"/>
                    <a:pt x="1657" y="4805"/>
                  </a:cubicBezTo>
                  <a:cubicBezTo>
                    <a:pt x="2179" y="4870"/>
                    <a:pt x="2650" y="5236"/>
                    <a:pt x="3066" y="5560"/>
                  </a:cubicBezTo>
                  <a:cubicBezTo>
                    <a:pt x="3125" y="5606"/>
                    <a:pt x="3195" y="5628"/>
                    <a:pt x="3266" y="5628"/>
                  </a:cubicBezTo>
                  <a:cubicBezTo>
                    <a:pt x="3338" y="5628"/>
                    <a:pt x="3411" y="5604"/>
                    <a:pt x="3471" y="5556"/>
                  </a:cubicBezTo>
                  <a:cubicBezTo>
                    <a:pt x="3587" y="5462"/>
                    <a:pt x="3625" y="5298"/>
                    <a:pt x="3558" y="5162"/>
                  </a:cubicBezTo>
                  <a:cubicBezTo>
                    <a:pt x="3088" y="4186"/>
                    <a:pt x="2941" y="3062"/>
                    <a:pt x="3147" y="1996"/>
                  </a:cubicBezTo>
                  <a:cubicBezTo>
                    <a:pt x="3197" y="1725"/>
                    <a:pt x="3419" y="832"/>
                    <a:pt x="4055" y="672"/>
                  </a:cubicBezTo>
                  <a:cubicBezTo>
                    <a:pt x="4117" y="656"/>
                    <a:pt x="4180" y="649"/>
                    <a:pt x="4243" y="649"/>
                  </a:cubicBezTo>
                  <a:close/>
                  <a:moveTo>
                    <a:pt x="4238" y="0"/>
                  </a:moveTo>
                  <a:cubicBezTo>
                    <a:pt x="4121" y="0"/>
                    <a:pt x="4005" y="14"/>
                    <a:pt x="3893" y="42"/>
                  </a:cubicBezTo>
                  <a:cubicBezTo>
                    <a:pt x="3201" y="216"/>
                    <a:pt x="2696" y="884"/>
                    <a:pt x="2505" y="1874"/>
                  </a:cubicBezTo>
                  <a:cubicBezTo>
                    <a:pt x="2340" y="2729"/>
                    <a:pt x="2376" y="3616"/>
                    <a:pt x="2602" y="4455"/>
                  </a:cubicBezTo>
                  <a:cubicBezTo>
                    <a:pt x="2337" y="4311"/>
                    <a:pt x="2049" y="4199"/>
                    <a:pt x="1733" y="4161"/>
                  </a:cubicBezTo>
                  <a:cubicBezTo>
                    <a:pt x="1671" y="4154"/>
                    <a:pt x="1608" y="4150"/>
                    <a:pt x="1546" y="4150"/>
                  </a:cubicBezTo>
                  <a:cubicBezTo>
                    <a:pt x="1168" y="4150"/>
                    <a:pt x="778" y="4284"/>
                    <a:pt x="494" y="4517"/>
                  </a:cubicBezTo>
                  <a:cubicBezTo>
                    <a:pt x="225" y="4740"/>
                    <a:pt x="66" y="5036"/>
                    <a:pt x="40" y="5356"/>
                  </a:cubicBezTo>
                  <a:cubicBezTo>
                    <a:pt x="1" y="5892"/>
                    <a:pt x="320" y="6329"/>
                    <a:pt x="640" y="6687"/>
                  </a:cubicBezTo>
                  <a:cubicBezTo>
                    <a:pt x="2246" y="8491"/>
                    <a:pt x="4406" y="9743"/>
                    <a:pt x="6742" y="10278"/>
                  </a:cubicBezTo>
                  <a:cubicBezTo>
                    <a:pt x="6754" y="11590"/>
                    <a:pt x="6723" y="12903"/>
                    <a:pt x="6692" y="14199"/>
                  </a:cubicBezTo>
                  <a:cubicBezTo>
                    <a:pt x="6689" y="14379"/>
                    <a:pt x="6830" y="14529"/>
                    <a:pt x="7010" y="14532"/>
                  </a:cubicBezTo>
                  <a:cubicBezTo>
                    <a:pt x="7014" y="14532"/>
                    <a:pt x="7017" y="14532"/>
                    <a:pt x="7020" y="14532"/>
                  </a:cubicBezTo>
                  <a:cubicBezTo>
                    <a:pt x="7115" y="14532"/>
                    <a:pt x="7200" y="14490"/>
                    <a:pt x="7259" y="14426"/>
                  </a:cubicBezTo>
                  <a:cubicBezTo>
                    <a:pt x="7310" y="14370"/>
                    <a:pt x="7342" y="14296"/>
                    <a:pt x="7342" y="14218"/>
                  </a:cubicBezTo>
                  <a:cubicBezTo>
                    <a:pt x="7372" y="12960"/>
                    <a:pt x="7402" y="11686"/>
                    <a:pt x="7393" y="10411"/>
                  </a:cubicBezTo>
                  <a:lnTo>
                    <a:pt x="7393" y="10411"/>
                  </a:lnTo>
                  <a:cubicBezTo>
                    <a:pt x="8023" y="10517"/>
                    <a:pt x="8664" y="10573"/>
                    <a:pt x="9308" y="10573"/>
                  </a:cubicBezTo>
                  <a:cubicBezTo>
                    <a:pt x="9480" y="10573"/>
                    <a:pt x="9651" y="10569"/>
                    <a:pt x="9823" y="10561"/>
                  </a:cubicBezTo>
                  <a:cubicBezTo>
                    <a:pt x="10002" y="10550"/>
                    <a:pt x="10141" y="10399"/>
                    <a:pt x="10134" y="10220"/>
                  </a:cubicBezTo>
                  <a:cubicBezTo>
                    <a:pt x="10123" y="10045"/>
                    <a:pt x="9979" y="9909"/>
                    <a:pt x="9807" y="9909"/>
                  </a:cubicBezTo>
                  <a:cubicBezTo>
                    <a:pt x="9802" y="9909"/>
                    <a:pt x="9798" y="9910"/>
                    <a:pt x="9793" y="9910"/>
                  </a:cubicBezTo>
                  <a:cubicBezTo>
                    <a:pt x="9635" y="9917"/>
                    <a:pt x="9477" y="9920"/>
                    <a:pt x="9320" y="9920"/>
                  </a:cubicBezTo>
                  <a:cubicBezTo>
                    <a:pt x="8668" y="9920"/>
                    <a:pt x="8020" y="9862"/>
                    <a:pt x="7383" y="9746"/>
                  </a:cubicBezTo>
                  <a:cubicBezTo>
                    <a:pt x="7334" y="7215"/>
                    <a:pt x="7101" y="4675"/>
                    <a:pt x="6365" y="2214"/>
                  </a:cubicBezTo>
                  <a:cubicBezTo>
                    <a:pt x="6214" y="1712"/>
                    <a:pt x="6020" y="1138"/>
                    <a:pt x="5624" y="678"/>
                  </a:cubicBezTo>
                  <a:cubicBezTo>
                    <a:pt x="5250" y="245"/>
                    <a:pt x="4734" y="0"/>
                    <a:pt x="4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562;p26">
              <a:extLst>
                <a:ext uri="{FF2B5EF4-FFF2-40B4-BE49-F238E27FC236}">
                  <a16:creationId xmlns:a16="http://schemas.microsoft.com/office/drawing/2014/main" id="{B04D848E-B019-4F46-AF9F-33F1E00D1FA1}"/>
                </a:ext>
              </a:extLst>
            </p:cNvPr>
            <p:cNvSpPr/>
            <p:nvPr/>
          </p:nvSpPr>
          <p:spPr>
            <a:xfrm>
              <a:off x="4577637" y="3701192"/>
              <a:ext cx="12417" cy="12101"/>
            </a:xfrm>
            <a:custGeom>
              <a:avLst/>
              <a:gdLst/>
              <a:ahLst/>
              <a:cxnLst/>
              <a:rect l="l" t="t" r="r" b="b"/>
              <a:pathLst>
                <a:path w="707" h="689" extrusionOk="0">
                  <a:moveTo>
                    <a:pt x="354" y="1"/>
                  </a:moveTo>
                  <a:cubicBezTo>
                    <a:pt x="311" y="1"/>
                    <a:pt x="267" y="8"/>
                    <a:pt x="226" y="24"/>
                  </a:cubicBezTo>
                  <a:cubicBezTo>
                    <a:pt x="183" y="41"/>
                    <a:pt x="145" y="62"/>
                    <a:pt x="113" y="94"/>
                  </a:cubicBezTo>
                  <a:cubicBezTo>
                    <a:pt x="78" y="124"/>
                    <a:pt x="54" y="161"/>
                    <a:pt x="34" y="202"/>
                  </a:cubicBezTo>
                  <a:cubicBezTo>
                    <a:pt x="16" y="247"/>
                    <a:pt x="4" y="291"/>
                    <a:pt x="4" y="333"/>
                  </a:cubicBezTo>
                  <a:cubicBezTo>
                    <a:pt x="1" y="380"/>
                    <a:pt x="10" y="426"/>
                    <a:pt x="27" y="468"/>
                  </a:cubicBezTo>
                  <a:cubicBezTo>
                    <a:pt x="60" y="556"/>
                    <a:pt x="122" y="622"/>
                    <a:pt x="208" y="657"/>
                  </a:cubicBezTo>
                  <a:cubicBezTo>
                    <a:pt x="251" y="677"/>
                    <a:pt x="295" y="688"/>
                    <a:pt x="337" y="688"/>
                  </a:cubicBezTo>
                  <a:cubicBezTo>
                    <a:pt x="344" y="688"/>
                    <a:pt x="352" y="688"/>
                    <a:pt x="359" y="688"/>
                  </a:cubicBezTo>
                  <a:cubicBezTo>
                    <a:pt x="397" y="688"/>
                    <a:pt x="434" y="682"/>
                    <a:pt x="470" y="668"/>
                  </a:cubicBezTo>
                  <a:cubicBezTo>
                    <a:pt x="493" y="659"/>
                    <a:pt x="514" y="650"/>
                    <a:pt x="532" y="636"/>
                  </a:cubicBezTo>
                  <a:cubicBezTo>
                    <a:pt x="549" y="625"/>
                    <a:pt x="570" y="610"/>
                    <a:pt x="585" y="595"/>
                  </a:cubicBezTo>
                  <a:cubicBezTo>
                    <a:pt x="600" y="580"/>
                    <a:pt x="616" y="563"/>
                    <a:pt x="629" y="544"/>
                  </a:cubicBezTo>
                  <a:cubicBezTo>
                    <a:pt x="643" y="527"/>
                    <a:pt x="653" y="509"/>
                    <a:pt x="661" y="488"/>
                  </a:cubicBezTo>
                  <a:cubicBezTo>
                    <a:pt x="706" y="385"/>
                    <a:pt x="699" y="261"/>
                    <a:pt x="640" y="162"/>
                  </a:cubicBezTo>
                  <a:cubicBezTo>
                    <a:pt x="629" y="144"/>
                    <a:pt x="614" y="126"/>
                    <a:pt x="599" y="109"/>
                  </a:cubicBezTo>
                  <a:cubicBezTo>
                    <a:pt x="584" y="93"/>
                    <a:pt x="567" y="77"/>
                    <a:pt x="547" y="64"/>
                  </a:cubicBezTo>
                  <a:cubicBezTo>
                    <a:pt x="531" y="50"/>
                    <a:pt x="510" y="40"/>
                    <a:pt x="488" y="29"/>
                  </a:cubicBezTo>
                  <a:cubicBezTo>
                    <a:pt x="447" y="10"/>
                    <a:pt x="401" y="1"/>
                    <a:pt x="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563;p26">
              <a:extLst>
                <a:ext uri="{FF2B5EF4-FFF2-40B4-BE49-F238E27FC236}">
                  <a16:creationId xmlns:a16="http://schemas.microsoft.com/office/drawing/2014/main" id="{242075EC-583E-AF41-9E67-922BF9040CFB}"/>
                </a:ext>
              </a:extLst>
            </p:cNvPr>
            <p:cNvSpPr/>
            <p:nvPr/>
          </p:nvSpPr>
          <p:spPr>
            <a:xfrm>
              <a:off x="4585488" y="3644427"/>
              <a:ext cx="25044" cy="50457"/>
            </a:xfrm>
            <a:custGeom>
              <a:avLst/>
              <a:gdLst/>
              <a:ahLst/>
              <a:cxnLst/>
              <a:rect l="l" t="t" r="r" b="b"/>
              <a:pathLst>
                <a:path w="1426" h="2873" extrusionOk="0">
                  <a:moveTo>
                    <a:pt x="1047" y="0"/>
                  </a:moveTo>
                  <a:cubicBezTo>
                    <a:pt x="893" y="0"/>
                    <a:pt x="752" y="105"/>
                    <a:pt x="712" y="262"/>
                  </a:cubicBezTo>
                  <a:cubicBezTo>
                    <a:pt x="695" y="331"/>
                    <a:pt x="703" y="404"/>
                    <a:pt x="726" y="465"/>
                  </a:cubicBezTo>
                  <a:cubicBezTo>
                    <a:pt x="765" y="569"/>
                    <a:pt x="850" y="649"/>
                    <a:pt x="965" y="678"/>
                  </a:cubicBezTo>
                  <a:cubicBezTo>
                    <a:pt x="993" y="685"/>
                    <a:pt x="1020" y="688"/>
                    <a:pt x="1048" y="688"/>
                  </a:cubicBezTo>
                  <a:cubicBezTo>
                    <a:pt x="1202" y="688"/>
                    <a:pt x="1341" y="584"/>
                    <a:pt x="1380" y="427"/>
                  </a:cubicBezTo>
                  <a:cubicBezTo>
                    <a:pt x="1425" y="244"/>
                    <a:pt x="1313" y="56"/>
                    <a:pt x="1130" y="11"/>
                  </a:cubicBezTo>
                  <a:cubicBezTo>
                    <a:pt x="1102" y="4"/>
                    <a:pt x="1075" y="0"/>
                    <a:pt x="1047" y="0"/>
                  </a:cubicBezTo>
                  <a:close/>
                  <a:moveTo>
                    <a:pt x="735" y="1102"/>
                  </a:moveTo>
                  <a:cubicBezTo>
                    <a:pt x="588" y="1102"/>
                    <a:pt x="452" y="1196"/>
                    <a:pt x="405" y="1343"/>
                  </a:cubicBezTo>
                  <a:cubicBezTo>
                    <a:pt x="382" y="1420"/>
                    <a:pt x="387" y="1500"/>
                    <a:pt x="411" y="1568"/>
                  </a:cubicBezTo>
                  <a:cubicBezTo>
                    <a:pt x="447" y="1667"/>
                    <a:pt x="526" y="1744"/>
                    <a:pt x="629" y="1776"/>
                  </a:cubicBezTo>
                  <a:cubicBezTo>
                    <a:pt x="664" y="1787"/>
                    <a:pt x="699" y="1792"/>
                    <a:pt x="734" y="1792"/>
                  </a:cubicBezTo>
                  <a:cubicBezTo>
                    <a:pt x="880" y="1792"/>
                    <a:pt x="1014" y="1699"/>
                    <a:pt x="1062" y="1550"/>
                  </a:cubicBezTo>
                  <a:cubicBezTo>
                    <a:pt x="1119" y="1369"/>
                    <a:pt x="1021" y="1176"/>
                    <a:pt x="839" y="1119"/>
                  </a:cubicBezTo>
                  <a:cubicBezTo>
                    <a:pt x="804" y="1108"/>
                    <a:pt x="769" y="1102"/>
                    <a:pt x="735" y="1102"/>
                  </a:cubicBezTo>
                  <a:close/>
                  <a:moveTo>
                    <a:pt x="354" y="2182"/>
                  </a:moveTo>
                  <a:cubicBezTo>
                    <a:pt x="216" y="2182"/>
                    <a:pt x="85" y="2265"/>
                    <a:pt x="32" y="2401"/>
                  </a:cubicBezTo>
                  <a:cubicBezTo>
                    <a:pt x="1" y="2484"/>
                    <a:pt x="1" y="2571"/>
                    <a:pt x="31" y="2648"/>
                  </a:cubicBezTo>
                  <a:cubicBezTo>
                    <a:pt x="63" y="2737"/>
                    <a:pt x="132" y="2811"/>
                    <a:pt x="228" y="2848"/>
                  </a:cubicBezTo>
                  <a:cubicBezTo>
                    <a:pt x="269" y="2864"/>
                    <a:pt x="311" y="2872"/>
                    <a:pt x="353" y="2872"/>
                  </a:cubicBezTo>
                  <a:cubicBezTo>
                    <a:pt x="490" y="2872"/>
                    <a:pt x="621" y="2788"/>
                    <a:pt x="674" y="2652"/>
                  </a:cubicBezTo>
                  <a:cubicBezTo>
                    <a:pt x="744" y="2477"/>
                    <a:pt x="655" y="2275"/>
                    <a:pt x="479" y="2206"/>
                  </a:cubicBezTo>
                  <a:cubicBezTo>
                    <a:pt x="438" y="2190"/>
                    <a:pt x="396" y="2182"/>
                    <a:pt x="354" y="21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564;p26">
              <a:extLst>
                <a:ext uri="{FF2B5EF4-FFF2-40B4-BE49-F238E27FC236}">
                  <a16:creationId xmlns:a16="http://schemas.microsoft.com/office/drawing/2014/main" id="{FCF4C14C-09C5-3847-86C1-DE01BA966545}"/>
                </a:ext>
              </a:extLst>
            </p:cNvPr>
            <p:cNvSpPr/>
            <p:nvPr/>
          </p:nvSpPr>
          <p:spPr>
            <a:xfrm>
              <a:off x="4601998" y="3624774"/>
              <a:ext cx="12908" cy="12101"/>
            </a:xfrm>
            <a:custGeom>
              <a:avLst/>
              <a:gdLst/>
              <a:ahLst/>
              <a:cxnLst/>
              <a:rect l="l" t="t" r="r" b="b"/>
              <a:pathLst>
                <a:path w="735" h="689" extrusionOk="0">
                  <a:moveTo>
                    <a:pt x="356" y="0"/>
                  </a:moveTo>
                  <a:cubicBezTo>
                    <a:pt x="334" y="0"/>
                    <a:pt x="311" y="0"/>
                    <a:pt x="288" y="3"/>
                  </a:cubicBezTo>
                  <a:cubicBezTo>
                    <a:pt x="267" y="8"/>
                    <a:pt x="244" y="12"/>
                    <a:pt x="225" y="20"/>
                  </a:cubicBezTo>
                  <a:cubicBezTo>
                    <a:pt x="138" y="52"/>
                    <a:pt x="70" y="117"/>
                    <a:pt x="32" y="200"/>
                  </a:cubicBezTo>
                  <a:cubicBezTo>
                    <a:pt x="16" y="241"/>
                    <a:pt x="5" y="288"/>
                    <a:pt x="2" y="332"/>
                  </a:cubicBezTo>
                  <a:cubicBezTo>
                    <a:pt x="1" y="379"/>
                    <a:pt x="8" y="424"/>
                    <a:pt x="25" y="466"/>
                  </a:cubicBezTo>
                  <a:cubicBezTo>
                    <a:pt x="58" y="550"/>
                    <a:pt x="122" y="618"/>
                    <a:pt x="205" y="660"/>
                  </a:cubicBezTo>
                  <a:cubicBezTo>
                    <a:pt x="249" y="679"/>
                    <a:pt x="296" y="689"/>
                    <a:pt x="344" y="689"/>
                  </a:cubicBezTo>
                  <a:cubicBezTo>
                    <a:pt x="386" y="689"/>
                    <a:pt x="428" y="681"/>
                    <a:pt x="468" y="666"/>
                  </a:cubicBezTo>
                  <a:cubicBezTo>
                    <a:pt x="490" y="656"/>
                    <a:pt x="509" y="647"/>
                    <a:pt x="529" y="637"/>
                  </a:cubicBezTo>
                  <a:cubicBezTo>
                    <a:pt x="550" y="625"/>
                    <a:pt x="567" y="610"/>
                    <a:pt x="582" y="595"/>
                  </a:cubicBezTo>
                  <a:cubicBezTo>
                    <a:pt x="597" y="580"/>
                    <a:pt x="612" y="563"/>
                    <a:pt x="626" y="545"/>
                  </a:cubicBezTo>
                  <a:cubicBezTo>
                    <a:pt x="637" y="527"/>
                    <a:pt x="650" y="507"/>
                    <a:pt x="659" y="488"/>
                  </a:cubicBezTo>
                  <a:cubicBezTo>
                    <a:pt x="735" y="321"/>
                    <a:pt x="652" y="106"/>
                    <a:pt x="487" y="30"/>
                  </a:cubicBezTo>
                  <a:cubicBezTo>
                    <a:pt x="467" y="20"/>
                    <a:pt x="444" y="12"/>
                    <a:pt x="423" y="9"/>
                  </a:cubicBezTo>
                  <a:cubicBezTo>
                    <a:pt x="402" y="2"/>
                    <a:pt x="379" y="2"/>
                    <a:pt x="3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565;p26">
              <a:extLst>
                <a:ext uri="{FF2B5EF4-FFF2-40B4-BE49-F238E27FC236}">
                  <a16:creationId xmlns:a16="http://schemas.microsoft.com/office/drawing/2014/main" id="{1F2A4CFA-3ADB-694B-A0F2-0168367E7269}"/>
                </a:ext>
              </a:extLst>
            </p:cNvPr>
            <p:cNvSpPr/>
            <p:nvPr/>
          </p:nvSpPr>
          <p:spPr>
            <a:xfrm>
              <a:off x="4684808" y="3622105"/>
              <a:ext cx="22673" cy="93942"/>
            </a:xfrm>
            <a:custGeom>
              <a:avLst/>
              <a:gdLst/>
              <a:ahLst/>
              <a:cxnLst/>
              <a:rect l="l" t="t" r="r" b="b"/>
              <a:pathLst>
                <a:path w="1291" h="5349" extrusionOk="0">
                  <a:moveTo>
                    <a:pt x="942" y="0"/>
                  </a:moveTo>
                  <a:cubicBezTo>
                    <a:pt x="777" y="0"/>
                    <a:pt x="632" y="116"/>
                    <a:pt x="601" y="284"/>
                  </a:cubicBezTo>
                  <a:cubicBezTo>
                    <a:pt x="320" y="1833"/>
                    <a:pt x="123" y="3412"/>
                    <a:pt x="11" y="4982"/>
                  </a:cubicBezTo>
                  <a:cubicBezTo>
                    <a:pt x="0" y="5171"/>
                    <a:pt x="142" y="5334"/>
                    <a:pt x="332" y="5348"/>
                  </a:cubicBezTo>
                  <a:cubicBezTo>
                    <a:pt x="340" y="5349"/>
                    <a:pt x="348" y="5349"/>
                    <a:pt x="356" y="5349"/>
                  </a:cubicBezTo>
                  <a:cubicBezTo>
                    <a:pt x="535" y="5349"/>
                    <a:pt x="685" y="5209"/>
                    <a:pt x="698" y="5029"/>
                  </a:cubicBezTo>
                  <a:cubicBezTo>
                    <a:pt x="809" y="3484"/>
                    <a:pt x="1002" y="1928"/>
                    <a:pt x="1279" y="405"/>
                  </a:cubicBezTo>
                  <a:cubicBezTo>
                    <a:pt x="1290" y="350"/>
                    <a:pt x="1287" y="296"/>
                    <a:pt x="1272" y="246"/>
                  </a:cubicBezTo>
                  <a:cubicBezTo>
                    <a:pt x="1236" y="125"/>
                    <a:pt x="1136" y="28"/>
                    <a:pt x="1001" y="5"/>
                  </a:cubicBezTo>
                  <a:cubicBezTo>
                    <a:pt x="981" y="2"/>
                    <a:pt x="961" y="0"/>
                    <a:pt x="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566;p26">
              <a:extLst>
                <a:ext uri="{FF2B5EF4-FFF2-40B4-BE49-F238E27FC236}">
                  <a16:creationId xmlns:a16="http://schemas.microsoft.com/office/drawing/2014/main" id="{D4348BE2-5927-BA42-B4CC-500380E4688A}"/>
                </a:ext>
              </a:extLst>
            </p:cNvPr>
            <p:cNvSpPr/>
            <p:nvPr/>
          </p:nvSpPr>
          <p:spPr>
            <a:xfrm>
              <a:off x="5109717" y="3248253"/>
              <a:ext cx="79541" cy="58659"/>
            </a:xfrm>
            <a:custGeom>
              <a:avLst/>
              <a:gdLst/>
              <a:ahLst/>
              <a:cxnLst/>
              <a:rect l="l" t="t" r="r" b="b"/>
              <a:pathLst>
                <a:path w="4529" h="3340" extrusionOk="0">
                  <a:moveTo>
                    <a:pt x="4134" y="1"/>
                  </a:moveTo>
                  <a:cubicBezTo>
                    <a:pt x="4071" y="1"/>
                    <a:pt x="4007" y="18"/>
                    <a:pt x="3950" y="55"/>
                  </a:cubicBezTo>
                  <a:cubicBezTo>
                    <a:pt x="3791" y="161"/>
                    <a:pt x="3743" y="372"/>
                    <a:pt x="3846" y="532"/>
                  </a:cubicBezTo>
                  <a:cubicBezTo>
                    <a:pt x="3911" y="635"/>
                    <a:pt x="4023" y="690"/>
                    <a:pt x="4137" y="690"/>
                  </a:cubicBezTo>
                  <a:cubicBezTo>
                    <a:pt x="4178" y="690"/>
                    <a:pt x="4218" y="683"/>
                    <a:pt x="4257" y="668"/>
                  </a:cubicBezTo>
                  <a:cubicBezTo>
                    <a:pt x="4279" y="659"/>
                    <a:pt x="4303" y="649"/>
                    <a:pt x="4322" y="636"/>
                  </a:cubicBezTo>
                  <a:cubicBezTo>
                    <a:pt x="4481" y="534"/>
                    <a:pt x="4528" y="320"/>
                    <a:pt x="4427" y="160"/>
                  </a:cubicBezTo>
                  <a:cubicBezTo>
                    <a:pt x="4359" y="57"/>
                    <a:pt x="4248" y="1"/>
                    <a:pt x="4134" y="1"/>
                  </a:cubicBezTo>
                  <a:close/>
                  <a:moveTo>
                    <a:pt x="3178" y="633"/>
                  </a:moveTo>
                  <a:cubicBezTo>
                    <a:pt x="3111" y="633"/>
                    <a:pt x="3044" y="652"/>
                    <a:pt x="2986" y="692"/>
                  </a:cubicBezTo>
                  <a:cubicBezTo>
                    <a:pt x="2827" y="797"/>
                    <a:pt x="2786" y="1010"/>
                    <a:pt x="2892" y="1169"/>
                  </a:cubicBezTo>
                  <a:cubicBezTo>
                    <a:pt x="2957" y="1268"/>
                    <a:pt x="3066" y="1322"/>
                    <a:pt x="3178" y="1322"/>
                  </a:cubicBezTo>
                  <a:cubicBezTo>
                    <a:pt x="3219" y="1322"/>
                    <a:pt x="3261" y="1315"/>
                    <a:pt x="3301" y="1300"/>
                  </a:cubicBezTo>
                  <a:cubicBezTo>
                    <a:pt x="3325" y="1290"/>
                    <a:pt x="3347" y="1277"/>
                    <a:pt x="3370" y="1265"/>
                  </a:cubicBezTo>
                  <a:cubicBezTo>
                    <a:pt x="3528" y="1156"/>
                    <a:pt x="3569" y="944"/>
                    <a:pt x="3463" y="785"/>
                  </a:cubicBezTo>
                  <a:cubicBezTo>
                    <a:pt x="3396" y="686"/>
                    <a:pt x="3287" y="633"/>
                    <a:pt x="3178" y="633"/>
                  </a:cubicBezTo>
                  <a:close/>
                  <a:moveTo>
                    <a:pt x="2232" y="1284"/>
                  </a:moveTo>
                  <a:cubicBezTo>
                    <a:pt x="2163" y="1284"/>
                    <a:pt x="2093" y="1305"/>
                    <a:pt x="2032" y="1348"/>
                  </a:cubicBezTo>
                  <a:cubicBezTo>
                    <a:pt x="1877" y="1456"/>
                    <a:pt x="1841" y="1670"/>
                    <a:pt x="1949" y="1826"/>
                  </a:cubicBezTo>
                  <a:cubicBezTo>
                    <a:pt x="2018" y="1922"/>
                    <a:pt x="2124" y="1974"/>
                    <a:pt x="2232" y="1974"/>
                  </a:cubicBezTo>
                  <a:cubicBezTo>
                    <a:pt x="2272" y="1974"/>
                    <a:pt x="2314" y="1966"/>
                    <a:pt x="2353" y="1951"/>
                  </a:cubicBezTo>
                  <a:cubicBezTo>
                    <a:pt x="2379" y="1940"/>
                    <a:pt x="2406" y="1926"/>
                    <a:pt x="2429" y="1910"/>
                  </a:cubicBezTo>
                  <a:cubicBezTo>
                    <a:pt x="2584" y="1798"/>
                    <a:pt x="2621" y="1584"/>
                    <a:pt x="2512" y="1428"/>
                  </a:cubicBezTo>
                  <a:cubicBezTo>
                    <a:pt x="2445" y="1334"/>
                    <a:pt x="2339" y="1284"/>
                    <a:pt x="2232" y="1284"/>
                  </a:cubicBezTo>
                  <a:close/>
                  <a:moveTo>
                    <a:pt x="1303" y="1958"/>
                  </a:moveTo>
                  <a:cubicBezTo>
                    <a:pt x="1231" y="1958"/>
                    <a:pt x="1159" y="1980"/>
                    <a:pt x="1098" y="2025"/>
                  </a:cubicBezTo>
                  <a:cubicBezTo>
                    <a:pt x="946" y="2138"/>
                    <a:pt x="912" y="2355"/>
                    <a:pt x="1025" y="2506"/>
                  </a:cubicBezTo>
                  <a:cubicBezTo>
                    <a:pt x="1093" y="2599"/>
                    <a:pt x="1197" y="2647"/>
                    <a:pt x="1302" y="2647"/>
                  </a:cubicBezTo>
                  <a:cubicBezTo>
                    <a:pt x="1343" y="2647"/>
                    <a:pt x="1384" y="2639"/>
                    <a:pt x="1423" y="2624"/>
                  </a:cubicBezTo>
                  <a:cubicBezTo>
                    <a:pt x="1454" y="2614"/>
                    <a:pt x="1479" y="2600"/>
                    <a:pt x="1507" y="2579"/>
                  </a:cubicBezTo>
                  <a:cubicBezTo>
                    <a:pt x="1659" y="2465"/>
                    <a:pt x="1691" y="2252"/>
                    <a:pt x="1578" y="2099"/>
                  </a:cubicBezTo>
                  <a:cubicBezTo>
                    <a:pt x="1512" y="2006"/>
                    <a:pt x="1408" y="1958"/>
                    <a:pt x="1303" y="1958"/>
                  </a:cubicBezTo>
                  <a:close/>
                  <a:moveTo>
                    <a:pt x="388" y="2651"/>
                  </a:moveTo>
                  <a:cubicBezTo>
                    <a:pt x="314" y="2651"/>
                    <a:pt x="240" y="2675"/>
                    <a:pt x="177" y="2723"/>
                  </a:cubicBezTo>
                  <a:lnTo>
                    <a:pt x="176" y="2723"/>
                  </a:lnTo>
                  <a:cubicBezTo>
                    <a:pt x="26" y="2841"/>
                    <a:pt x="0" y="3056"/>
                    <a:pt x="115" y="3206"/>
                  </a:cubicBezTo>
                  <a:cubicBezTo>
                    <a:pt x="184" y="3294"/>
                    <a:pt x="285" y="3339"/>
                    <a:pt x="389" y="3339"/>
                  </a:cubicBezTo>
                  <a:cubicBezTo>
                    <a:pt x="430" y="3339"/>
                    <a:pt x="471" y="3332"/>
                    <a:pt x="510" y="3318"/>
                  </a:cubicBezTo>
                  <a:cubicBezTo>
                    <a:pt x="539" y="3306"/>
                    <a:pt x="571" y="3289"/>
                    <a:pt x="600" y="3268"/>
                  </a:cubicBezTo>
                  <a:cubicBezTo>
                    <a:pt x="750" y="3150"/>
                    <a:pt x="775" y="2933"/>
                    <a:pt x="660" y="2783"/>
                  </a:cubicBezTo>
                  <a:cubicBezTo>
                    <a:pt x="593" y="2697"/>
                    <a:pt x="491" y="2651"/>
                    <a:pt x="388" y="26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567;p26">
              <a:extLst>
                <a:ext uri="{FF2B5EF4-FFF2-40B4-BE49-F238E27FC236}">
                  <a16:creationId xmlns:a16="http://schemas.microsoft.com/office/drawing/2014/main" id="{ED23BDBE-D213-D74B-9F1E-EC9F9022BD1D}"/>
                </a:ext>
              </a:extLst>
            </p:cNvPr>
            <p:cNvSpPr/>
            <p:nvPr/>
          </p:nvSpPr>
          <p:spPr>
            <a:xfrm>
              <a:off x="4383546" y="2966766"/>
              <a:ext cx="144750" cy="137005"/>
            </a:xfrm>
            <a:custGeom>
              <a:avLst/>
              <a:gdLst/>
              <a:ahLst/>
              <a:cxnLst/>
              <a:rect l="l" t="t" r="r" b="b"/>
              <a:pathLst>
                <a:path w="8242" h="7801" extrusionOk="0">
                  <a:moveTo>
                    <a:pt x="387" y="1"/>
                  </a:moveTo>
                  <a:cubicBezTo>
                    <a:pt x="286" y="1"/>
                    <a:pt x="185" y="46"/>
                    <a:pt x="117" y="133"/>
                  </a:cubicBezTo>
                  <a:cubicBezTo>
                    <a:pt x="0" y="280"/>
                    <a:pt x="24" y="498"/>
                    <a:pt x="174" y="613"/>
                  </a:cubicBezTo>
                  <a:lnTo>
                    <a:pt x="176" y="616"/>
                  </a:lnTo>
                  <a:cubicBezTo>
                    <a:pt x="239" y="666"/>
                    <a:pt x="314" y="690"/>
                    <a:pt x="389" y="690"/>
                  </a:cubicBezTo>
                  <a:cubicBezTo>
                    <a:pt x="490" y="690"/>
                    <a:pt x="591" y="645"/>
                    <a:pt x="659" y="558"/>
                  </a:cubicBezTo>
                  <a:cubicBezTo>
                    <a:pt x="768" y="420"/>
                    <a:pt x="752" y="219"/>
                    <a:pt x="624" y="96"/>
                  </a:cubicBezTo>
                  <a:cubicBezTo>
                    <a:pt x="616" y="89"/>
                    <a:pt x="609" y="81"/>
                    <a:pt x="600" y="75"/>
                  </a:cubicBezTo>
                  <a:cubicBezTo>
                    <a:pt x="537" y="25"/>
                    <a:pt x="462" y="1"/>
                    <a:pt x="387" y="1"/>
                  </a:cubicBezTo>
                  <a:close/>
                  <a:moveTo>
                    <a:pt x="1283" y="721"/>
                  </a:moveTo>
                  <a:cubicBezTo>
                    <a:pt x="1183" y="721"/>
                    <a:pt x="1084" y="764"/>
                    <a:pt x="1014" y="846"/>
                  </a:cubicBezTo>
                  <a:cubicBezTo>
                    <a:pt x="892" y="994"/>
                    <a:pt x="914" y="1211"/>
                    <a:pt x="1061" y="1332"/>
                  </a:cubicBezTo>
                  <a:cubicBezTo>
                    <a:pt x="1126" y="1385"/>
                    <a:pt x="1204" y="1411"/>
                    <a:pt x="1282" y="1411"/>
                  </a:cubicBezTo>
                  <a:cubicBezTo>
                    <a:pt x="1381" y="1411"/>
                    <a:pt x="1479" y="1368"/>
                    <a:pt x="1547" y="1285"/>
                  </a:cubicBezTo>
                  <a:cubicBezTo>
                    <a:pt x="1661" y="1145"/>
                    <a:pt x="1647" y="941"/>
                    <a:pt x="1520" y="815"/>
                  </a:cubicBezTo>
                  <a:cubicBezTo>
                    <a:pt x="1514" y="811"/>
                    <a:pt x="1508" y="805"/>
                    <a:pt x="1500" y="799"/>
                  </a:cubicBezTo>
                  <a:cubicBezTo>
                    <a:pt x="1437" y="746"/>
                    <a:pt x="1360" y="721"/>
                    <a:pt x="1283" y="721"/>
                  </a:cubicBezTo>
                  <a:close/>
                  <a:moveTo>
                    <a:pt x="2160" y="1460"/>
                  </a:moveTo>
                  <a:cubicBezTo>
                    <a:pt x="2063" y="1460"/>
                    <a:pt x="1966" y="1500"/>
                    <a:pt x="1899" y="1578"/>
                  </a:cubicBezTo>
                  <a:cubicBezTo>
                    <a:pt x="1774" y="1724"/>
                    <a:pt x="1790" y="1942"/>
                    <a:pt x="1933" y="2066"/>
                  </a:cubicBezTo>
                  <a:cubicBezTo>
                    <a:pt x="1999" y="2122"/>
                    <a:pt x="2079" y="2149"/>
                    <a:pt x="2158" y="2149"/>
                  </a:cubicBezTo>
                  <a:cubicBezTo>
                    <a:pt x="2255" y="2149"/>
                    <a:pt x="2351" y="2108"/>
                    <a:pt x="2421" y="2028"/>
                  </a:cubicBezTo>
                  <a:cubicBezTo>
                    <a:pt x="2542" y="1889"/>
                    <a:pt x="2528" y="1681"/>
                    <a:pt x="2395" y="1554"/>
                  </a:cubicBezTo>
                  <a:lnTo>
                    <a:pt x="2384" y="1542"/>
                  </a:lnTo>
                  <a:cubicBezTo>
                    <a:pt x="2320" y="1487"/>
                    <a:pt x="2240" y="1460"/>
                    <a:pt x="2160" y="1460"/>
                  </a:cubicBezTo>
                  <a:close/>
                  <a:moveTo>
                    <a:pt x="3022" y="2216"/>
                  </a:moveTo>
                  <a:cubicBezTo>
                    <a:pt x="2928" y="2216"/>
                    <a:pt x="2834" y="2255"/>
                    <a:pt x="2766" y="2331"/>
                  </a:cubicBezTo>
                  <a:cubicBezTo>
                    <a:pt x="2637" y="2473"/>
                    <a:pt x="2651" y="2691"/>
                    <a:pt x="2793" y="2815"/>
                  </a:cubicBezTo>
                  <a:cubicBezTo>
                    <a:pt x="2860" y="2876"/>
                    <a:pt x="2942" y="2905"/>
                    <a:pt x="3024" y="2905"/>
                  </a:cubicBezTo>
                  <a:cubicBezTo>
                    <a:pt x="3118" y="2905"/>
                    <a:pt x="3211" y="2867"/>
                    <a:pt x="3279" y="2791"/>
                  </a:cubicBezTo>
                  <a:cubicBezTo>
                    <a:pt x="3402" y="2652"/>
                    <a:pt x="3394" y="2438"/>
                    <a:pt x="3261" y="2311"/>
                  </a:cubicBezTo>
                  <a:cubicBezTo>
                    <a:pt x="3257" y="2308"/>
                    <a:pt x="3255" y="2308"/>
                    <a:pt x="3250" y="2305"/>
                  </a:cubicBezTo>
                  <a:cubicBezTo>
                    <a:pt x="3185" y="2246"/>
                    <a:pt x="3104" y="2216"/>
                    <a:pt x="3022" y="2216"/>
                  </a:cubicBezTo>
                  <a:close/>
                  <a:moveTo>
                    <a:pt x="3869" y="2989"/>
                  </a:moveTo>
                  <a:cubicBezTo>
                    <a:pt x="3777" y="2989"/>
                    <a:pt x="3686" y="3026"/>
                    <a:pt x="3618" y="3100"/>
                  </a:cubicBezTo>
                  <a:cubicBezTo>
                    <a:pt x="3485" y="3238"/>
                    <a:pt x="3496" y="3456"/>
                    <a:pt x="3634" y="3586"/>
                  </a:cubicBezTo>
                  <a:cubicBezTo>
                    <a:pt x="3700" y="3648"/>
                    <a:pt x="3784" y="3678"/>
                    <a:pt x="3868" y="3678"/>
                  </a:cubicBezTo>
                  <a:cubicBezTo>
                    <a:pt x="3960" y="3678"/>
                    <a:pt x="4053" y="3642"/>
                    <a:pt x="4121" y="3569"/>
                  </a:cubicBezTo>
                  <a:cubicBezTo>
                    <a:pt x="4250" y="3433"/>
                    <a:pt x="4242" y="3217"/>
                    <a:pt x="4106" y="3086"/>
                  </a:cubicBezTo>
                  <a:lnTo>
                    <a:pt x="4103" y="3083"/>
                  </a:lnTo>
                  <a:cubicBezTo>
                    <a:pt x="4037" y="3020"/>
                    <a:pt x="3953" y="2989"/>
                    <a:pt x="3869" y="2989"/>
                  </a:cubicBezTo>
                  <a:close/>
                  <a:moveTo>
                    <a:pt x="4701" y="3782"/>
                  </a:moveTo>
                  <a:cubicBezTo>
                    <a:pt x="4612" y="3782"/>
                    <a:pt x="4523" y="3818"/>
                    <a:pt x="4456" y="3887"/>
                  </a:cubicBezTo>
                  <a:cubicBezTo>
                    <a:pt x="4324" y="4024"/>
                    <a:pt x="4325" y="4242"/>
                    <a:pt x="4462" y="4373"/>
                  </a:cubicBezTo>
                  <a:cubicBezTo>
                    <a:pt x="4529" y="4439"/>
                    <a:pt x="4615" y="4471"/>
                    <a:pt x="4702" y="4471"/>
                  </a:cubicBezTo>
                  <a:cubicBezTo>
                    <a:pt x="4791" y="4471"/>
                    <a:pt x="4881" y="4436"/>
                    <a:pt x="4948" y="4367"/>
                  </a:cubicBezTo>
                  <a:cubicBezTo>
                    <a:pt x="5081" y="4231"/>
                    <a:pt x="5076" y="4011"/>
                    <a:pt x="4940" y="3880"/>
                  </a:cubicBezTo>
                  <a:cubicBezTo>
                    <a:pt x="4873" y="3815"/>
                    <a:pt x="4787" y="3782"/>
                    <a:pt x="4701" y="3782"/>
                  </a:cubicBezTo>
                  <a:close/>
                  <a:moveTo>
                    <a:pt x="5514" y="4590"/>
                  </a:moveTo>
                  <a:cubicBezTo>
                    <a:pt x="5426" y="4590"/>
                    <a:pt x="5339" y="4623"/>
                    <a:pt x="5272" y="4690"/>
                  </a:cubicBezTo>
                  <a:cubicBezTo>
                    <a:pt x="5138" y="4823"/>
                    <a:pt x="5135" y="5041"/>
                    <a:pt x="5270" y="5177"/>
                  </a:cubicBezTo>
                  <a:cubicBezTo>
                    <a:pt x="5338" y="5245"/>
                    <a:pt x="5427" y="5279"/>
                    <a:pt x="5515" y="5279"/>
                  </a:cubicBezTo>
                  <a:cubicBezTo>
                    <a:pt x="5602" y="5279"/>
                    <a:pt x="5689" y="5246"/>
                    <a:pt x="5755" y="5180"/>
                  </a:cubicBezTo>
                  <a:cubicBezTo>
                    <a:pt x="5891" y="5047"/>
                    <a:pt x="5891" y="4829"/>
                    <a:pt x="5759" y="4693"/>
                  </a:cubicBezTo>
                  <a:cubicBezTo>
                    <a:pt x="5759" y="4691"/>
                    <a:pt x="5755" y="4688"/>
                    <a:pt x="5752" y="4685"/>
                  </a:cubicBezTo>
                  <a:cubicBezTo>
                    <a:pt x="5685" y="4622"/>
                    <a:pt x="5600" y="4590"/>
                    <a:pt x="5514" y="4590"/>
                  </a:cubicBezTo>
                  <a:close/>
                  <a:moveTo>
                    <a:pt x="6309" y="5414"/>
                  </a:moveTo>
                  <a:cubicBezTo>
                    <a:pt x="6224" y="5414"/>
                    <a:pt x="6140" y="5444"/>
                    <a:pt x="6074" y="5507"/>
                  </a:cubicBezTo>
                  <a:cubicBezTo>
                    <a:pt x="5936" y="5639"/>
                    <a:pt x="5930" y="5855"/>
                    <a:pt x="6062" y="5995"/>
                  </a:cubicBezTo>
                  <a:cubicBezTo>
                    <a:pt x="6130" y="6066"/>
                    <a:pt x="6221" y="6102"/>
                    <a:pt x="6312" y="6102"/>
                  </a:cubicBezTo>
                  <a:cubicBezTo>
                    <a:pt x="6397" y="6102"/>
                    <a:pt x="6483" y="6071"/>
                    <a:pt x="6549" y="6008"/>
                  </a:cubicBezTo>
                  <a:cubicBezTo>
                    <a:pt x="6687" y="5878"/>
                    <a:pt x="6695" y="5660"/>
                    <a:pt x="6563" y="5522"/>
                  </a:cubicBezTo>
                  <a:cubicBezTo>
                    <a:pt x="6557" y="5518"/>
                    <a:pt x="6555" y="5515"/>
                    <a:pt x="6548" y="5509"/>
                  </a:cubicBezTo>
                  <a:cubicBezTo>
                    <a:pt x="6482" y="5446"/>
                    <a:pt x="6396" y="5414"/>
                    <a:pt x="6309" y="5414"/>
                  </a:cubicBezTo>
                  <a:close/>
                  <a:moveTo>
                    <a:pt x="7094" y="6257"/>
                  </a:moveTo>
                  <a:cubicBezTo>
                    <a:pt x="7011" y="6257"/>
                    <a:pt x="6927" y="6287"/>
                    <a:pt x="6861" y="6347"/>
                  </a:cubicBezTo>
                  <a:cubicBezTo>
                    <a:pt x="6722" y="6476"/>
                    <a:pt x="6708" y="6691"/>
                    <a:pt x="6837" y="6833"/>
                  </a:cubicBezTo>
                  <a:cubicBezTo>
                    <a:pt x="6905" y="6908"/>
                    <a:pt x="6999" y="6946"/>
                    <a:pt x="7093" y="6946"/>
                  </a:cubicBezTo>
                  <a:cubicBezTo>
                    <a:pt x="7176" y="6946"/>
                    <a:pt x="7259" y="6916"/>
                    <a:pt x="7326" y="6856"/>
                  </a:cubicBezTo>
                  <a:cubicBezTo>
                    <a:pt x="7467" y="6727"/>
                    <a:pt x="7477" y="6512"/>
                    <a:pt x="7349" y="6370"/>
                  </a:cubicBezTo>
                  <a:cubicBezTo>
                    <a:pt x="7343" y="6363"/>
                    <a:pt x="7337" y="6357"/>
                    <a:pt x="7329" y="6350"/>
                  </a:cubicBezTo>
                  <a:cubicBezTo>
                    <a:pt x="7264" y="6288"/>
                    <a:pt x="7179" y="6257"/>
                    <a:pt x="7094" y="6257"/>
                  </a:cubicBezTo>
                  <a:close/>
                  <a:moveTo>
                    <a:pt x="7857" y="7113"/>
                  </a:moveTo>
                  <a:cubicBezTo>
                    <a:pt x="7777" y="7113"/>
                    <a:pt x="7697" y="7141"/>
                    <a:pt x="7632" y="7198"/>
                  </a:cubicBezTo>
                  <a:cubicBezTo>
                    <a:pt x="7488" y="7321"/>
                    <a:pt x="7474" y="7539"/>
                    <a:pt x="7599" y="7683"/>
                  </a:cubicBezTo>
                  <a:cubicBezTo>
                    <a:pt x="7666" y="7761"/>
                    <a:pt x="7762" y="7801"/>
                    <a:pt x="7858" y="7801"/>
                  </a:cubicBezTo>
                  <a:cubicBezTo>
                    <a:pt x="7938" y="7801"/>
                    <a:pt x="8019" y="7773"/>
                    <a:pt x="8085" y="7718"/>
                  </a:cubicBezTo>
                  <a:cubicBezTo>
                    <a:pt x="8227" y="7590"/>
                    <a:pt x="8242" y="7372"/>
                    <a:pt x="8116" y="7229"/>
                  </a:cubicBezTo>
                  <a:cubicBezTo>
                    <a:pt x="8109" y="7224"/>
                    <a:pt x="8101" y="7216"/>
                    <a:pt x="8095" y="7207"/>
                  </a:cubicBezTo>
                  <a:cubicBezTo>
                    <a:pt x="8030" y="7145"/>
                    <a:pt x="7944" y="7113"/>
                    <a:pt x="7857" y="71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568;p26">
              <a:extLst>
                <a:ext uri="{FF2B5EF4-FFF2-40B4-BE49-F238E27FC236}">
                  <a16:creationId xmlns:a16="http://schemas.microsoft.com/office/drawing/2014/main" id="{C631BF8A-30B5-5943-95BC-9EA48E14462A}"/>
                </a:ext>
              </a:extLst>
            </p:cNvPr>
            <p:cNvSpPr/>
            <p:nvPr/>
          </p:nvSpPr>
          <p:spPr>
            <a:xfrm>
              <a:off x="4626217" y="2974582"/>
              <a:ext cx="35705" cy="89393"/>
            </a:xfrm>
            <a:custGeom>
              <a:avLst/>
              <a:gdLst/>
              <a:ahLst/>
              <a:cxnLst/>
              <a:rect l="l" t="t" r="r" b="b"/>
              <a:pathLst>
                <a:path w="2033" h="5090" extrusionOk="0">
                  <a:moveTo>
                    <a:pt x="379" y="1"/>
                  </a:moveTo>
                  <a:cubicBezTo>
                    <a:pt x="353" y="1"/>
                    <a:pt x="326" y="4"/>
                    <a:pt x="299" y="10"/>
                  </a:cubicBezTo>
                  <a:cubicBezTo>
                    <a:pt x="114" y="60"/>
                    <a:pt x="1" y="246"/>
                    <a:pt x="46" y="429"/>
                  </a:cubicBezTo>
                  <a:cubicBezTo>
                    <a:pt x="88" y="585"/>
                    <a:pt x="227" y="691"/>
                    <a:pt x="381" y="691"/>
                  </a:cubicBezTo>
                  <a:cubicBezTo>
                    <a:pt x="408" y="691"/>
                    <a:pt x="435" y="688"/>
                    <a:pt x="463" y="681"/>
                  </a:cubicBezTo>
                  <a:cubicBezTo>
                    <a:pt x="625" y="640"/>
                    <a:pt x="731" y="492"/>
                    <a:pt x="726" y="333"/>
                  </a:cubicBezTo>
                  <a:cubicBezTo>
                    <a:pt x="726" y="310"/>
                    <a:pt x="723" y="286"/>
                    <a:pt x="717" y="263"/>
                  </a:cubicBezTo>
                  <a:cubicBezTo>
                    <a:pt x="678" y="106"/>
                    <a:pt x="535" y="1"/>
                    <a:pt x="379" y="1"/>
                  </a:cubicBezTo>
                  <a:close/>
                  <a:moveTo>
                    <a:pt x="668" y="1111"/>
                  </a:moveTo>
                  <a:cubicBezTo>
                    <a:pt x="639" y="1111"/>
                    <a:pt x="609" y="1115"/>
                    <a:pt x="579" y="1123"/>
                  </a:cubicBezTo>
                  <a:cubicBezTo>
                    <a:pt x="395" y="1174"/>
                    <a:pt x="286" y="1364"/>
                    <a:pt x="338" y="1545"/>
                  </a:cubicBezTo>
                  <a:cubicBezTo>
                    <a:pt x="378" y="1698"/>
                    <a:pt x="517" y="1800"/>
                    <a:pt x="670" y="1800"/>
                  </a:cubicBezTo>
                  <a:cubicBezTo>
                    <a:pt x="700" y="1800"/>
                    <a:pt x="731" y="1796"/>
                    <a:pt x="761" y="1788"/>
                  </a:cubicBezTo>
                  <a:cubicBezTo>
                    <a:pt x="917" y="1747"/>
                    <a:pt x="1020" y="1601"/>
                    <a:pt x="1014" y="1444"/>
                  </a:cubicBezTo>
                  <a:cubicBezTo>
                    <a:pt x="1014" y="1420"/>
                    <a:pt x="1008" y="1391"/>
                    <a:pt x="1003" y="1367"/>
                  </a:cubicBezTo>
                  <a:cubicBezTo>
                    <a:pt x="959" y="1212"/>
                    <a:pt x="820" y="1111"/>
                    <a:pt x="668" y="1111"/>
                  </a:cubicBezTo>
                  <a:close/>
                  <a:moveTo>
                    <a:pt x="984" y="2217"/>
                  </a:moveTo>
                  <a:cubicBezTo>
                    <a:pt x="951" y="2217"/>
                    <a:pt x="918" y="2221"/>
                    <a:pt x="885" y="2231"/>
                  </a:cubicBezTo>
                  <a:cubicBezTo>
                    <a:pt x="703" y="2286"/>
                    <a:pt x="599" y="2476"/>
                    <a:pt x="655" y="2658"/>
                  </a:cubicBezTo>
                  <a:cubicBezTo>
                    <a:pt x="696" y="2808"/>
                    <a:pt x="835" y="2905"/>
                    <a:pt x="984" y="2905"/>
                  </a:cubicBezTo>
                  <a:cubicBezTo>
                    <a:pt x="1016" y="2905"/>
                    <a:pt x="1048" y="2901"/>
                    <a:pt x="1080" y="2891"/>
                  </a:cubicBezTo>
                  <a:cubicBezTo>
                    <a:pt x="1235" y="2844"/>
                    <a:pt x="1333" y="2700"/>
                    <a:pt x="1329" y="2549"/>
                  </a:cubicBezTo>
                  <a:cubicBezTo>
                    <a:pt x="1326" y="2520"/>
                    <a:pt x="1321" y="2490"/>
                    <a:pt x="1313" y="2464"/>
                  </a:cubicBezTo>
                  <a:cubicBezTo>
                    <a:pt x="1268" y="2313"/>
                    <a:pt x="1131" y="2217"/>
                    <a:pt x="984" y="2217"/>
                  </a:cubicBezTo>
                  <a:close/>
                  <a:moveTo>
                    <a:pt x="1325" y="3312"/>
                  </a:moveTo>
                  <a:cubicBezTo>
                    <a:pt x="1290" y="3312"/>
                    <a:pt x="1254" y="3317"/>
                    <a:pt x="1218" y="3329"/>
                  </a:cubicBezTo>
                  <a:cubicBezTo>
                    <a:pt x="1036" y="3385"/>
                    <a:pt x="938" y="3580"/>
                    <a:pt x="996" y="3762"/>
                  </a:cubicBezTo>
                  <a:cubicBezTo>
                    <a:pt x="1042" y="3907"/>
                    <a:pt x="1176" y="4000"/>
                    <a:pt x="1321" y="4000"/>
                  </a:cubicBezTo>
                  <a:cubicBezTo>
                    <a:pt x="1356" y="4000"/>
                    <a:pt x="1392" y="3994"/>
                    <a:pt x="1427" y="3983"/>
                  </a:cubicBezTo>
                  <a:cubicBezTo>
                    <a:pt x="1578" y="3937"/>
                    <a:pt x="1672" y="3793"/>
                    <a:pt x="1666" y="3642"/>
                  </a:cubicBezTo>
                  <a:cubicBezTo>
                    <a:pt x="1665" y="3610"/>
                    <a:pt x="1659" y="3582"/>
                    <a:pt x="1650" y="3550"/>
                  </a:cubicBezTo>
                  <a:cubicBezTo>
                    <a:pt x="1602" y="3404"/>
                    <a:pt x="1470" y="3312"/>
                    <a:pt x="1325" y="3312"/>
                  </a:cubicBezTo>
                  <a:close/>
                  <a:moveTo>
                    <a:pt x="1683" y="4402"/>
                  </a:moveTo>
                  <a:cubicBezTo>
                    <a:pt x="1646" y="4402"/>
                    <a:pt x="1608" y="4408"/>
                    <a:pt x="1571" y="4420"/>
                  </a:cubicBezTo>
                  <a:cubicBezTo>
                    <a:pt x="1391" y="4482"/>
                    <a:pt x="1298" y="4678"/>
                    <a:pt x="1359" y="4858"/>
                  </a:cubicBezTo>
                  <a:lnTo>
                    <a:pt x="1359" y="4859"/>
                  </a:lnTo>
                  <a:cubicBezTo>
                    <a:pt x="1408" y="5002"/>
                    <a:pt x="1541" y="5090"/>
                    <a:pt x="1683" y="5090"/>
                  </a:cubicBezTo>
                  <a:cubicBezTo>
                    <a:pt x="1720" y="5090"/>
                    <a:pt x="1758" y="5084"/>
                    <a:pt x="1795" y="5071"/>
                  </a:cubicBezTo>
                  <a:cubicBezTo>
                    <a:pt x="1943" y="5020"/>
                    <a:pt x="2033" y="4882"/>
                    <a:pt x="2027" y="4732"/>
                  </a:cubicBezTo>
                  <a:cubicBezTo>
                    <a:pt x="2025" y="4700"/>
                    <a:pt x="2019" y="4666"/>
                    <a:pt x="2010" y="4632"/>
                  </a:cubicBezTo>
                  <a:cubicBezTo>
                    <a:pt x="1958" y="4489"/>
                    <a:pt x="1825" y="4402"/>
                    <a:pt x="1683" y="44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569;p26">
              <a:extLst>
                <a:ext uri="{FF2B5EF4-FFF2-40B4-BE49-F238E27FC236}">
                  <a16:creationId xmlns:a16="http://schemas.microsoft.com/office/drawing/2014/main" id="{5F10A4FD-3929-F440-8C9E-3EAC3E4989B2}"/>
                </a:ext>
              </a:extLst>
            </p:cNvPr>
            <p:cNvSpPr/>
            <p:nvPr/>
          </p:nvSpPr>
          <p:spPr>
            <a:xfrm>
              <a:off x="4285402" y="3064664"/>
              <a:ext cx="162594" cy="115140"/>
            </a:xfrm>
            <a:custGeom>
              <a:avLst/>
              <a:gdLst/>
              <a:ahLst/>
              <a:cxnLst/>
              <a:rect l="l" t="t" r="r" b="b"/>
              <a:pathLst>
                <a:path w="9258" h="6556" extrusionOk="0">
                  <a:moveTo>
                    <a:pt x="393" y="0"/>
                  </a:moveTo>
                  <a:cubicBezTo>
                    <a:pt x="273" y="0"/>
                    <a:pt x="155" y="64"/>
                    <a:pt x="92" y="177"/>
                  </a:cubicBezTo>
                  <a:cubicBezTo>
                    <a:pt x="0" y="340"/>
                    <a:pt x="58" y="549"/>
                    <a:pt x="223" y="643"/>
                  </a:cubicBezTo>
                  <a:lnTo>
                    <a:pt x="224" y="645"/>
                  </a:lnTo>
                  <a:cubicBezTo>
                    <a:pt x="277" y="674"/>
                    <a:pt x="334" y="688"/>
                    <a:pt x="391" y="688"/>
                  </a:cubicBezTo>
                  <a:cubicBezTo>
                    <a:pt x="512" y="688"/>
                    <a:pt x="629" y="625"/>
                    <a:pt x="692" y="512"/>
                  </a:cubicBezTo>
                  <a:cubicBezTo>
                    <a:pt x="780" y="357"/>
                    <a:pt x="734" y="162"/>
                    <a:pt x="587" y="62"/>
                  </a:cubicBezTo>
                  <a:cubicBezTo>
                    <a:pt x="578" y="54"/>
                    <a:pt x="571" y="48"/>
                    <a:pt x="560" y="44"/>
                  </a:cubicBezTo>
                  <a:cubicBezTo>
                    <a:pt x="507" y="14"/>
                    <a:pt x="450" y="0"/>
                    <a:pt x="393" y="0"/>
                  </a:cubicBezTo>
                  <a:close/>
                  <a:moveTo>
                    <a:pt x="1389" y="572"/>
                  </a:moveTo>
                  <a:cubicBezTo>
                    <a:pt x="1270" y="572"/>
                    <a:pt x="1153" y="632"/>
                    <a:pt x="1087" y="742"/>
                  </a:cubicBezTo>
                  <a:cubicBezTo>
                    <a:pt x="990" y="905"/>
                    <a:pt x="1046" y="1117"/>
                    <a:pt x="1211" y="1214"/>
                  </a:cubicBezTo>
                  <a:cubicBezTo>
                    <a:pt x="1266" y="1246"/>
                    <a:pt x="1326" y="1262"/>
                    <a:pt x="1385" y="1262"/>
                  </a:cubicBezTo>
                  <a:cubicBezTo>
                    <a:pt x="1503" y="1262"/>
                    <a:pt x="1619" y="1200"/>
                    <a:pt x="1684" y="1091"/>
                  </a:cubicBezTo>
                  <a:cubicBezTo>
                    <a:pt x="1774" y="935"/>
                    <a:pt x="1729" y="736"/>
                    <a:pt x="1582" y="633"/>
                  </a:cubicBezTo>
                  <a:cubicBezTo>
                    <a:pt x="1576" y="630"/>
                    <a:pt x="1568" y="624"/>
                    <a:pt x="1561" y="617"/>
                  </a:cubicBezTo>
                  <a:cubicBezTo>
                    <a:pt x="1507" y="586"/>
                    <a:pt x="1447" y="572"/>
                    <a:pt x="1389" y="572"/>
                  </a:cubicBezTo>
                  <a:close/>
                  <a:moveTo>
                    <a:pt x="2369" y="1165"/>
                  </a:moveTo>
                  <a:cubicBezTo>
                    <a:pt x="2253" y="1165"/>
                    <a:pt x="2141" y="1223"/>
                    <a:pt x="2076" y="1328"/>
                  </a:cubicBezTo>
                  <a:cubicBezTo>
                    <a:pt x="1977" y="1493"/>
                    <a:pt x="2024" y="1704"/>
                    <a:pt x="2186" y="1804"/>
                  </a:cubicBezTo>
                  <a:cubicBezTo>
                    <a:pt x="2244" y="1839"/>
                    <a:pt x="2307" y="1855"/>
                    <a:pt x="2368" y="1855"/>
                  </a:cubicBezTo>
                  <a:cubicBezTo>
                    <a:pt x="2484" y="1855"/>
                    <a:pt x="2596" y="1797"/>
                    <a:pt x="2662" y="1691"/>
                  </a:cubicBezTo>
                  <a:cubicBezTo>
                    <a:pt x="2758" y="1536"/>
                    <a:pt x="2715" y="1331"/>
                    <a:pt x="2563" y="1228"/>
                  </a:cubicBezTo>
                  <a:cubicBezTo>
                    <a:pt x="2560" y="1223"/>
                    <a:pt x="2554" y="1220"/>
                    <a:pt x="2551" y="1217"/>
                  </a:cubicBezTo>
                  <a:cubicBezTo>
                    <a:pt x="2494" y="1182"/>
                    <a:pt x="2431" y="1165"/>
                    <a:pt x="2369" y="1165"/>
                  </a:cubicBezTo>
                  <a:close/>
                  <a:moveTo>
                    <a:pt x="3336" y="1779"/>
                  </a:moveTo>
                  <a:cubicBezTo>
                    <a:pt x="3223" y="1779"/>
                    <a:pt x="3113" y="1834"/>
                    <a:pt x="3048" y="1936"/>
                  </a:cubicBezTo>
                  <a:cubicBezTo>
                    <a:pt x="2945" y="2097"/>
                    <a:pt x="2992" y="2312"/>
                    <a:pt x="3151" y="2412"/>
                  </a:cubicBezTo>
                  <a:cubicBezTo>
                    <a:pt x="3209" y="2450"/>
                    <a:pt x="3274" y="2468"/>
                    <a:pt x="3338" y="2468"/>
                  </a:cubicBezTo>
                  <a:cubicBezTo>
                    <a:pt x="3451" y="2468"/>
                    <a:pt x="3561" y="2413"/>
                    <a:pt x="3627" y="2312"/>
                  </a:cubicBezTo>
                  <a:cubicBezTo>
                    <a:pt x="3727" y="2154"/>
                    <a:pt x="3688" y="1947"/>
                    <a:pt x="3535" y="1839"/>
                  </a:cubicBezTo>
                  <a:cubicBezTo>
                    <a:pt x="3531" y="1836"/>
                    <a:pt x="3528" y="1836"/>
                    <a:pt x="3523" y="1835"/>
                  </a:cubicBezTo>
                  <a:cubicBezTo>
                    <a:pt x="3465" y="1797"/>
                    <a:pt x="3400" y="1779"/>
                    <a:pt x="3336" y="1779"/>
                  </a:cubicBezTo>
                  <a:close/>
                  <a:moveTo>
                    <a:pt x="4298" y="2413"/>
                  </a:moveTo>
                  <a:cubicBezTo>
                    <a:pt x="4187" y="2413"/>
                    <a:pt x="4078" y="2467"/>
                    <a:pt x="4012" y="2564"/>
                  </a:cubicBezTo>
                  <a:cubicBezTo>
                    <a:pt x="3903" y="2722"/>
                    <a:pt x="3945" y="2937"/>
                    <a:pt x="4103" y="3044"/>
                  </a:cubicBezTo>
                  <a:cubicBezTo>
                    <a:pt x="4161" y="3084"/>
                    <a:pt x="4228" y="3103"/>
                    <a:pt x="4294" y="3103"/>
                  </a:cubicBezTo>
                  <a:cubicBezTo>
                    <a:pt x="4404" y="3103"/>
                    <a:pt x="4514" y="3050"/>
                    <a:pt x="4581" y="2952"/>
                  </a:cubicBezTo>
                  <a:cubicBezTo>
                    <a:pt x="4686" y="2795"/>
                    <a:pt x="4645" y="2583"/>
                    <a:pt x="4492" y="2475"/>
                  </a:cubicBezTo>
                  <a:cubicBezTo>
                    <a:pt x="4490" y="2475"/>
                    <a:pt x="4490" y="2475"/>
                    <a:pt x="4489" y="2472"/>
                  </a:cubicBezTo>
                  <a:cubicBezTo>
                    <a:pt x="4430" y="2432"/>
                    <a:pt x="4364" y="2413"/>
                    <a:pt x="4298" y="2413"/>
                  </a:cubicBezTo>
                  <a:close/>
                  <a:moveTo>
                    <a:pt x="5238" y="3065"/>
                  </a:moveTo>
                  <a:cubicBezTo>
                    <a:pt x="5131" y="3065"/>
                    <a:pt x="5025" y="3116"/>
                    <a:pt x="4958" y="3211"/>
                  </a:cubicBezTo>
                  <a:cubicBezTo>
                    <a:pt x="4848" y="3365"/>
                    <a:pt x="4884" y="3582"/>
                    <a:pt x="5038" y="3691"/>
                  </a:cubicBezTo>
                  <a:cubicBezTo>
                    <a:pt x="5099" y="3734"/>
                    <a:pt x="5169" y="3755"/>
                    <a:pt x="5238" y="3755"/>
                  </a:cubicBezTo>
                  <a:cubicBezTo>
                    <a:pt x="5346" y="3755"/>
                    <a:pt x="5453" y="3704"/>
                    <a:pt x="5520" y="3609"/>
                  </a:cubicBezTo>
                  <a:cubicBezTo>
                    <a:pt x="5629" y="3455"/>
                    <a:pt x="5591" y="3240"/>
                    <a:pt x="5437" y="3129"/>
                  </a:cubicBezTo>
                  <a:lnTo>
                    <a:pt x="5435" y="3128"/>
                  </a:lnTo>
                  <a:cubicBezTo>
                    <a:pt x="5375" y="3085"/>
                    <a:pt x="5306" y="3065"/>
                    <a:pt x="5238" y="3065"/>
                  </a:cubicBezTo>
                  <a:close/>
                  <a:moveTo>
                    <a:pt x="6165" y="3740"/>
                  </a:moveTo>
                  <a:cubicBezTo>
                    <a:pt x="6060" y="3740"/>
                    <a:pt x="5956" y="3788"/>
                    <a:pt x="5889" y="3879"/>
                  </a:cubicBezTo>
                  <a:cubicBezTo>
                    <a:pt x="5777" y="4031"/>
                    <a:pt x="5809" y="4248"/>
                    <a:pt x="5962" y="4361"/>
                  </a:cubicBezTo>
                  <a:cubicBezTo>
                    <a:pt x="6024" y="4407"/>
                    <a:pt x="6096" y="4429"/>
                    <a:pt x="6167" y="4429"/>
                  </a:cubicBezTo>
                  <a:cubicBezTo>
                    <a:pt x="6273" y="4429"/>
                    <a:pt x="6377" y="4380"/>
                    <a:pt x="6443" y="4289"/>
                  </a:cubicBezTo>
                  <a:cubicBezTo>
                    <a:pt x="6557" y="4136"/>
                    <a:pt x="6525" y="3921"/>
                    <a:pt x="6371" y="3807"/>
                  </a:cubicBezTo>
                  <a:cubicBezTo>
                    <a:pt x="6369" y="3804"/>
                    <a:pt x="6365" y="3801"/>
                    <a:pt x="6362" y="3801"/>
                  </a:cubicBezTo>
                  <a:cubicBezTo>
                    <a:pt x="6302" y="3760"/>
                    <a:pt x="6233" y="3740"/>
                    <a:pt x="6165" y="3740"/>
                  </a:cubicBezTo>
                  <a:close/>
                  <a:moveTo>
                    <a:pt x="7082" y="4428"/>
                  </a:moveTo>
                  <a:cubicBezTo>
                    <a:pt x="6979" y="4428"/>
                    <a:pt x="6877" y="4474"/>
                    <a:pt x="6810" y="4561"/>
                  </a:cubicBezTo>
                  <a:cubicBezTo>
                    <a:pt x="6695" y="4716"/>
                    <a:pt x="6723" y="4929"/>
                    <a:pt x="6873" y="5046"/>
                  </a:cubicBezTo>
                  <a:cubicBezTo>
                    <a:pt x="6937" y="5093"/>
                    <a:pt x="7011" y="5116"/>
                    <a:pt x="7084" y="5116"/>
                  </a:cubicBezTo>
                  <a:cubicBezTo>
                    <a:pt x="7187" y="5116"/>
                    <a:pt x="7289" y="5071"/>
                    <a:pt x="7358" y="4984"/>
                  </a:cubicBezTo>
                  <a:cubicBezTo>
                    <a:pt x="7473" y="4834"/>
                    <a:pt x="7446" y="4617"/>
                    <a:pt x="7294" y="4501"/>
                  </a:cubicBezTo>
                  <a:cubicBezTo>
                    <a:pt x="7290" y="4498"/>
                    <a:pt x="7285" y="4496"/>
                    <a:pt x="7279" y="4490"/>
                  </a:cubicBezTo>
                  <a:cubicBezTo>
                    <a:pt x="7219" y="4448"/>
                    <a:pt x="7150" y="4428"/>
                    <a:pt x="7082" y="4428"/>
                  </a:cubicBezTo>
                  <a:close/>
                  <a:moveTo>
                    <a:pt x="7986" y="5140"/>
                  </a:moveTo>
                  <a:cubicBezTo>
                    <a:pt x="7885" y="5140"/>
                    <a:pt x="7785" y="5185"/>
                    <a:pt x="7718" y="5270"/>
                  </a:cubicBezTo>
                  <a:cubicBezTo>
                    <a:pt x="7599" y="5420"/>
                    <a:pt x="7620" y="5635"/>
                    <a:pt x="7770" y="5754"/>
                  </a:cubicBezTo>
                  <a:cubicBezTo>
                    <a:pt x="7833" y="5806"/>
                    <a:pt x="7909" y="5831"/>
                    <a:pt x="7985" y="5831"/>
                  </a:cubicBezTo>
                  <a:cubicBezTo>
                    <a:pt x="8086" y="5831"/>
                    <a:pt x="8186" y="5787"/>
                    <a:pt x="8254" y="5701"/>
                  </a:cubicBezTo>
                  <a:cubicBezTo>
                    <a:pt x="8375" y="5551"/>
                    <a:pt x="8351" y="5336"/>
                    <a:pt x="8201" y="5217"/>
                  </a:cubicBezTo>
                  <a:cubicBezTo>
                    <a:pt x="8194" y="5209"/>
                    <a:pt x="8187" y="5205"/>
                    <a:pt x="8180" y="5202"/>
                  </a:cubicBezTo>
                  <a:cubicBezTo>
                    <a:pt x="8121" y="5160"/>
                    <a:pt x="8054" y="5140"/>
                    <a:pt x="7986" y="5140"/>
                  </a:cubicBezTo>
                  <a:close/>
                  <a:moveTo>
                    <a:pt x="8872" y="5868"/>
                  </a:moveTo>
                  <a:cubicBezTo>
                    <a:pt x="8774" y="5868"/>
                    <a:pt x="8676" y="5909"/>
                    <a:pt x="8608" y="5990"/>
                  </a:cubicBezTo>
                  <a:cubicBezTo>
                    <a:pt x="8486" y="6136"/>
                    <a:pt x="8505" y="6354"/>
                    <a:pt x="8649" y="6475"/>
                  </a:cubicBezTo>
                  <a:cubicBezTo>
                    <a:pt x="8715" y="6529"/>
                    <a:pt x="8794" y="6556"/>
                    <a:pt x="8872" y="6556"/>
                  </a:cubicBezTo>
                  <a:cubicBezTo>
                    <a:pt x="8970" y="6556"/>
                    <a:pt x="9068" y="6514"/>
                    <a:pt x="9137" y="6434"/>
                  </a:cubicBezTo>
                  <a:cubicBezTo>
                    <a:pt x="9258" y="6286"/>
                    <a:pt x="9238" y="6071"/>
                    <a:pt x="9093" y="5947"/>
                  </a:cubicBezTo>
                  <a:cubicBezTo>
                    <a:pt x="9085" y="5944"/>
                    <a:pt x="9076" y="5936"/>
                    <a:pt x="9066" y="5928"/>
                  </a:cubicBezTo>
                  <a:cubicBezTo>
                    <a:pt x="9008" y="5888"/>
                    <a:pt x="8940" y="5868"/>
                    <a:pt x="8872" y="58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570;p26">
              <a:extLst>
                <a:ext uri="{FF2B5EF4-FFF2-40B4-BE49-F238E27FC236}">
                  <a16:creationId xmlns:a16="http://schemas.microsoft.com/office/drawing/2014/main" id="{40F0B4C0-CA20-E649-84AE-E00CAD56BA74}"/>
                </a:ext>
              </a:extLst>
            </p:cNvPr>
            <p:cNvSpPr/>
            <p:nvPr/>
          </p:nvSpPr>
          <p:spPr>
            <a:xfrm>
              <a:off x="4338847" y="3233974"/>
              <a:ext cx="87409" cy="44820"/>
            </a:xfrm>
            <a:custGeom>
              <a:avLst/>
              <a:gdLst/>
              <a:ahLst/>
              <a:cxnLst/>
              <a:rect l="l" t="t" r="r" b="b"/>
              <a:pathLst>
                <a:path w="4977" h="2552" extrusionOk="0">
                  <a:moveTo>
                    <a:pt x="392" y="1"/>
                  </a:moveTo>
                  <a:cubicBezTo>
                    <a:pt x="256" y="1"/>
                    <a:pt x="125" y="84"/>
                    <a:pt x="71" y="220"/>
                  </a:cubicBezTo>
                  <a:cubicBezTo>
                    <a:pt x="0" y="397"/>
                    <a:pt x="86" y="597"/>
                    <a:pt x="262" y="665"/>
                  </a:cubicBezTo>
                  <a:lnTo>
                    <a:pt x="265" y="667"/>
                  </a:lnTo>
                  <a:cubicBezTo>
                    <a:pt x="306" y="684"/>
                    <a:pt x="349" y="691"/>
                    <a:pt x="391" y="691"/>
                  </a:cubicBezTo>
                  <a:cubicBezTo>
                    <a:pt x="526" y="691"/>
                    <a:pt x="655" y="608"/>
                    <a:pt x="709" y="473"/>
                  </a:cubicBezTo>
                  <a:cubicBezTo>
                    <a:pt x="775" y="308"/>
                    <a:pt x="704" y="119"/>
                    <a:pt x="547" y="38"/>
                  </a:cubicBezTo>
                  <a:cubicBezTo>
                    <a:pt x="534" y="32"/>
                    <a:pt x="527" y="29"/>
                    <a:pt x="516" y="25"/>
                  </a:cubicBezTo>
                  <a:cubicBezTo>
                    <a:pt x="476" y="9"/>
                    <a:pt x="434" y="1"/>
                    <a:pt x="392" y="1"/>
                  </a:cubicBezTo>
                  <a:close/>
                  <a:moveTo>
                    <a:pt x="1453" y="434"/>
                  </a:moveTo>
                  <a:cubicBezTo>
                    <a:pt x="1319" y="434"/>
                    <a:pt x="1191" y="514"/>
                    <a:pt x="1134" y="647"/>
                  </a:cubicBezTo>
                  <a:cubicBezTo>
                    <a:pt x="1061" y="823"/>
                    <a:pt x="1145" y="1023"/>
                    <a:pt x="1320" y="1097"/>
                  </a:cubicBezTo>
                  <a:cubicBezTo>
                    <a:pt x="1364" y="1115"/>
                    <a:pt x="1409" y="1124"/>
                    <a:pt x="1453" y="1124"/>
                  </a:cubicBezTo>
                  <a:cubicBezTo>
                    <a:pt x="1588" y="1124"/>
                    <a:pt x="1715" y="1044"/>
                    <a:pt x="1770" y="912"/>
                  </a:cubicBezTo>
                  <a:cubicBezTo>
                    <a:pt x="1841" y="745"/>
                    <a:pt x="1767" y="552"/>
                    <a:pt x="1608" y="473"/>
                  </a:cubicBezTo>
                  <a:cubicBezTo>
                    <a:pt x="1602" y="468"/>
                    <a:pt x="1593" y="465"/>
                    <a:pt x="1585" y="461"/>
                  </a:cubicBezTo>
                  <a:cubicBezTo>
                    <a:pt x="1542" y="442"/>
                    <a:pt x="1497" y="434"/>
                    <a:pt x="1453" y="434"/>
                  </a:cubicBezTo>
                  <a:close/>
                  <a:moveTo>
                    <a:pt x="2506" y="889"/>
                  </a:moveTo>
                  <a:cubicBezTo>
                    <a:pt x="2374" y="889"/>
                    <a:pt x="2248" y="966"/>
                    <a:pt x="2191" y="1094"/>
                  </a:cubicBezTo>
                  <a:cubicBezTo>
                    <a:pt x="2115" y="1268"/>
                    <a:pt x="2192" y="1472"/>
                    <a:pt x="2366" y="1549"/>
                  </a:cubicBezTo>
                  <a:cubicBezTo>
                    <a:pt x="2412" y="1569"/>
                    <a:pt x="2459" y="1578"/>
                    <a:pt x="2505" y="1578"/>
                  </a:cubicBezTo>
                  <a:cubicBezTo>
                    <a:pt x="2637" y="1578"/>
                    <a:pt x="2763" y="1503"/>
                    <a:pt x="2821" y="1374"/>
                  </a:cubicBezTo>
                  <a:cubicBezTo>
                    <a:pt x="2896" y="1204"/>
                    <a:pt x="2825" y="1010"/>
                    <a:pt x="2662" y="927"/>
                  </a:cubicBezTo>
                  <a:cubicBezTo>
                    <a:pt x="2657" y="924"/>
                    <a:pt x="2651" y="921"/>
                    <a:pt x="2646" y="920"/>
                  </a:cubicBezTo>
                  <a:cubicBezTo>
                    <a:pt x="2601" y="899"/>
                    <a:pt x="2553" y="889"/>
                    <a:pt x="2506" y="889"/>
                  </a:cubicBezTo>
                  <a:close/>
                  <a:moveTo>
                    <a:pt x="3550" y="1366"/>
                  </a:moveTo>
                  <a:cubicBezTo>
                    <a:pt x="3421" y="1366"/>
                    <a:pt x="3298" y="1440"/>
                    <a:pt x="3241" y="1565"/>
                  </a:cubicBezTo>
                  <a:cubicBezTo>
                    <a:pt x="3158" y="1737"/>
                    <a:pt x="3235" y="1942"/>
                    <a:pt x="3406" y="2020"/>
                  </a:cubicBezTo>
                  <a:cubicBezTo>
                    <a:pt x="3454" y="2043"/>
                    <a:pt x="3503" y="2053"/>
                    <a:pt x="3553" y="2053"/>
                  </a:cubicBezTo>
                  <a:cubicBezTo>
                    <a:pt x="3681" y="2053"/>
                    <a:pt x="3804" y="1980"/>
                    <a:pt x="3864" y="1855"/>
                  </a:cubicBezTo>
                  <a:cubicBezTo>
                    <a:pt x="3941" y="1687"/>
                    <a:pt x="3873" y="1484"/>
                    <a:pt x="3709" y="1404"/>
                  </a:cubicBezTo>
                  <a:cubicBezTo>
                    <a:pt x="3705" y="1401"/>
                    <a:pt x="3702" y="1401"/>
                    <a:pt x="3697" y="1400"/>
                  </a:cubicBezTo>
                  <a:cubicBezTo>
                    <a:pt x="3649" y="1376"/>
                    <a:pt x="3599" y="1366"/>
                    <a:pt x="3550" y="1366"/>
                  </a:cubicBezTo>
                  <a:close/>
                  <a:moveTo>
                    <a:pt x="4585" y="1862"/>
                  </a:moveTo>
                  <a:cubicBezTo>
                    <a:pt x="4459" y="1862"/>
                    <a:pt x="4338" y="1933"/>
                    <a:pt x="4278" y="2055"/>
                  </a:cubicBezTo>
                  <a:cubicBezTo>
                    <a:pt x="4194" y="2225"/>
                    <a:pt x="4263" y="2431"/>
                    <a:pt x="4433" y="2517"/>
                  </a:cubicBezTo>
                  <a:cubicBezTo>
                    <a:pt x="4482" y="2540"/>
                    <a:pt x="4533" y="2552"/>
                    <a:pt x="4584" y="2552"/>
                  </a:cubicBezTo>
                  <a:cubicBezTo>
                    <a:pt x="4711" y="2552"/>
                    <a:pt x="4834" y="2481"/>
                    <a:pt x="4895" y="2359"/>
                  </a:cubicBezTo>
                  <a:cubicBezTo>
                    <a:pt x="4976" y="2188"/>
                    <a:pt x="4908" y="1984"/>
                    <a:pt x="4742" y="1901"/>
                  </a:cubicBezTo>
                  <a:cubicBezTo>
                    <a:pt x="4740" y="1901"/>
                    <a:pt x="4740" y="1901"/>
                    <a:pt x="4739" y="1899"/>
                  </a:cubicBezTo>
                  <a:cubicBezTo>
                    <a:pt x="4689" y="1874"/>
                    <a:pt x="4637" y="1862"/>
                    <a:pt x="4585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571;p26">
              <a:extLst>
                <a:ext uri="{FF2B5EF4-FFF2-40B4-BE49-F238E27FC236}">
                  <a16:creationId xmlns:a16="http://schemas.microsoft.com/office/drawing/2014/main" id="{46BD82F5-D090-1444-A17B-8C7A7795138F}"/>
                </a:ext>
              </a:extLst>
            </p:cNvPr>
            <p:cNvSpPr/>
            <p:nvPr/>
          </p:nvSpPr>
          <p:spPr>
            <a:xfrm>
              <a:off x="5084601" y="3386897"/>
              <a:ext cx="51423" cy="26203"/>
            </a:xfrm>
            <a:custGeom>
              <a:avLst/>
              <a:gdLst/>
              <a:ahLst/>
              <a:cxnLst/>
              <a:rect l="l" t="t" r="r" b="b"/>
              <a:pathLst>
                <a:path w="2928" h="1492" extrusionOk="0">
                  <a:moveTo>
                    <a:pt x="2538" y="1"/>
                  </a:moveTo>
                  <a:cubicBezTo>
                    <a:pt x="2506" y="1"/>
                    <a:pt x="2475" y="5"/>
                    <a:pt x="2443" y="14"/>
                  </a:cubicBezTo>
                  <a:cubicBezTo>
                    <a:pt x="2437" y="17"/>
                    <a:pt x="2432" y="17"/>
                    <a:pt x="2425" y="19"/>
                  </a:cubicBezTo>
                  <a:cubicBezTo>
                    <a:pt x="2243" y="81"/>
                    <a:pt x="2151" y="277"/>
                    <a:pt x="2213" y="458"/>
                  </a:cubicBezTo>
                  <a:cubicBezTo>
                    <a:pt x="2263" y="598"/>
                    <a:pt x="2398" y="688"/>
                    <a:pt x="2541" y="688"/>
                  </a:cubicBezTo>
                  <a:cubicBezTo>
                    <a:pt x="2578" y="688"/>
                    <a:pt x="2615" y="682"/>
                    <a:pt x="2652" y="670"/>
                  </a:cubicBezTo>
                  <a:cubicBezTo>
                    <a:pt x="2832" y="604"/>
                    <a:pt x="2927" y="411"/>
                    <a:pt x="2864" y="230"/>
                  </a:cubicBezTo>
                  <a:cubicBezTo>
                    <a:pt x="2814" y="89"/>
                    <a:pt x="2680" y="1"/>
                    <a:pt x="2538" y="1"/>
                  </a:cubicBezTo>
                  <a:close/>
                  <a:moveTo>
                    <a:pt x="1460" y="389"/>
                  </a:moveTo>
                  <a:cubicBezTo>
                    <a:pt x="1428" y="389"/>
                    <a:pt x="1396" y="394"/>
                    <a:pt x="1364" y="403"/>
                  </a:cubicBezTo>
                  <a:cubicBezTo>
                    <a:pt x="1354" y="405"/>
                    <a:pt x="1348" y="406"/>
                    <a:pt x="1339" y="411"/>
                  </a:cubicBezTo>
                  <a:cubicBezTo>
                    <a:pt x="1161" y="479"/>
                    <a:pt x="1070" y="673"/>
                    <a:pt x="1136" y="853"/>
                  </a:cubicBezTo>
                  <a:cubicBezTo>
                    <a:pt x="1189" y="992"/>
                    <a:pt x="1320" y="1077"/>
                    <a:pt x="1460" y="1077"/>
                  </a:cubicBezTo>
                  <a:cubicBezTo>
                    <a:pt x="1501" y="1077"/>
                    <a:pt x="1541" y="1070"/>
                    <a:pt x="1582" y="1056"/>
                  </a:cubicBezTo>
                  <a:cubicBezTo>
                    <a:pt x="1762" y="989"/>
                    <a:pt x="1848" y="792"/>
                    <a:pt x="1781" y="612"/>
                  </a:cubicBezTo>
                  <a:cubicBezTo>
                    <a:pt x="1731" y="474"/>
                    <a:pt x="1600" y="389"/>
                    <a:pt x="1460" y="389"/>
                  </a:cubicBezTo>
                  <a:close/>
                  <a:moveTo>
                    <a:pt x="390" y="801"/>
                  </a:moveTo>
                  <a:cubicBezTo>
                    <a:pt x="358" y="801"/>
                    <a:pt x="326" y="806"/>
                    <a:pt x="295" y="815"/>
                  </a:cubicBezTo>
                  <a:cubicBezTo>
                    <a:pt x="283" y="819"/>
                    <a:pt x="272" y="821"/>
                    <a:pt x="264" y="824"/>
                  </a:cubicBezTo>
                  <a:cubicBezTo>
                    <a:pt x="86" y="895"/>
                    <a:pt x="1" y="1095"/>
                    <a:pt x="69" y="1274"/>
                  </a:cubicBezTo>
                  <a:cubicBezTo>
                    <a:pt x="122" y="1407"/>
                    <a:pt x="252" y="1491"/>
                    <a:pt x="389" y="1491"/>
                  </a:cubicBezTo>
                  <a:cubicBezTo>
                    <a:pt x="432" y="1491"/>
                    <a:pt x="475" y="1483"/>
                    <a:pt x="517" y="1466"/>
                  </a:cubicBezTo>
                  <a:cubicBezTo>
                    <a:pt x="694" y="1395"/>
                    <a:pt x="781" y="1195"/>
                    <a:pt x="711" y="1019"/>
                  </a:cubicBezTo>
                  <a:cubicBezTo>
                    <a:pt x="657" y="883"/>
                    <a:pt x="526" y="801"/>
                    <a:pt x="390" y="8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572;p26">
              <a:extLst>
                <a:ext uri="{FF2B5EF4-FFF2-40B4-BE49-F238E27FC236}">
                  <a16:creationId xmlns:a16="http://schemas.microsoft.com/office/drawing/2014/main" id="{8CBC3041-3BFA-8646-81C8-FD4C08C94358}"/>
                </a:ext>
              </a:extLst>
            </p:cNvPr>
            <p:cNvSpPr/>
            <p:nvPr/>
          </p:nvSpPr>
          <p:spPr>
            <a:xfrm>
              <a:off x="4857982" y="3957475"/>
              <a:ext cx="27643" cy="49895"/>
            </a:xfrm>
            <a:custGeom>
              <a:avLst/>
              <a:gdLst/>
              <a:ahLst/>
              <a:cxnLst/>
              <a:rect l="l" t="t" r="r" b="b"/>
              <a:pathLst>
                <a:path w="1574" h="2841" extrusionOk="0">
                  <a:moveTo>
                    <a:pt x="390" y="1"/>
                  </a:moveTo>
                  <a:cubicBezTo>
                    <a:pt x="348" y="1"/>
                    <a:pt x="305" y="8"/>
                    <a:pt x="264" y="24"/>
                  </a:cubicBezTo>
                  <a:cubicBezTo>
                    <a:pt x="88" y="95"/>
                    <a:pt x="1" y="295"/>
                    <a:pt x="72" y="474"/>
                  </a:cubicBezTo>
                  <a:cubicBezTo>
                    <a:pt x="126" y="608"/>
                    <a:pt x="255" y="690"/>
                    <a:pt x="392" y="690"/>
                  </a:cubicBezTo>
                  <a:cubicBezTo>
                    <a:pt x="434" y="690"/>
                    <a:pt x="477" y="682"/>
                    <a:pt x="518" y="666"/>
                  </a:cubicBezTo>
                  <a:cubicBezTo>
                    <a:pt x="686" y="599"/>
                    <a:pt x="771" y="416"/>
                    <a:pt x="723" y="249"/>
                  </a:cubicBezTo>
                  <a:cubicBezTo>
                    <a:pt x="718" y="239"/>
                    <a:pt x="717" y="227"/>
                    <a:pt x="712" y="219"/>
                  </a:cubicBezTo>
                  <a:cubicBezTo>
                    <a:pt x="659" y="83"/>
                    <a:pt x="528" y="1"/>
                    <a:pt x="390" y="1"/>
                  </a:cubicBezTo>
                  <a:close/>
                  <a:moveTo>
                    <a:pt x="805" y="1072"/>
                  </a:moveTo>
                  <a:cubicBezTo>
                    <a:pt x="766" y="1072"/>
                    <a:pt x="725" y="1079"/>
                    <a:pt x="685" y="1094"/>
                  </a:cubicBezTo>
                  <a:cubicBezTo>
                    <a:pt x="506" y="1162"/>
                    <a:pt x="415" y="1359"/>
                    <a:pt x="482" y="1538"/>
                  </a:cubicBezTo>
                  <a:cubicBezTo>
                    <a:pt x="534" y="1677"/>
                    <a:pt x="663" y="1761"/>
                    <a:pt x="803" y="1761"/>
                  </a:cubicBezTo>
                  <a:cubicBezTo>
                    <a:pt x="843" y="1761"/>
                    <a:pt x="885" y="1754"/>
                    <a:pt x="926" y="1739"/>
                  </a:cubicBezTo>
                  <a:cubicBezTo>
                    <a:pt x="1095" y="1677"/>
                    <a:pt x="1184" y="1492"/>
                    <a:pt x="1134" y="1321"/>
                  </a:cubicBezTo>
                  <a:cubicBezTo>
                    <a:pt x="1131" y="1311"/>
                    <a:pt x="1130" y="1306"/>
                    <a:pt x="1125" y="1299"/>
                  </a:cubicBezTo>
                  <a:cubicBezTo>
                    <a:pt x="1074" y="1158"/>
                    <a:pt x="945" y="1072"/>
                    <a:pt x="805" y="1072"/>
                  </a:cubicBezTo>
                  <a:close/>
                  <a:moveTo>
                    <a:pt x="1192" y="2152"/>
                  </a:moveTo>
                  <a:cubicBezTo>
                    <a:pt x="1154" y="2152"/>
                    <a:pt x="1116" y="2158"/>
                    <a:pt x="1078" y="2171"/>
                  </a:cubicBezTo>
                  <a:cubicBezTo>
                    <a:pt x="900" y="2234"/>
                    <a:pt x="804" y="2430"/>
                    <a:pt x="866" y="2610"/>
                  </a:cubicBezTo>
                  <a:cubicBezTo>
                    <a:pt x="917" y="2752"/>
                    <a:pt x="1050" y="2841"/>
                    <a:pt x="1192" y="2841"/>
                  </a:cubicBezTo>
                  <a:cubicBezTo>
                    <a:pt x="1230" y="2841"/>
                    <a:pt x="1268" y="2835"/>
                    <a:pt x="1306" y="2822"/>
                  </a:cubicBezTo>
                  <a:cubicBezTo>
                    <a:pt x="1480" y="2761"/>
                    <a:pt x="1574" y="2573"/>
                    <a:pt x="1524" y="2399"/>
                  </a:cubicBezTo>
                  <a:lnTo>
                    <a:pt x="1518" y="2383"/>
                  </a:lnTo>
                  <a:cubicBezTo>
                    <a:pt x="1468" y="2240"/>
                    <a:pt x="1335" y="2152"/>
                    <a:pt x="1192" y="21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573;p26">
              <a:extLst>
                <a:ext uri="{FF2B5EF4-FFF2-40B4-BE49-F238E27FC236}">
                  <a16:creationId xmlns:a16="http://schemas.microsoft.com/office/drawing/2014/main" id="{743B154E-5E2B-1F4F-A718-03A1F7BC1E04}"/>
                </a:ext>
              </a:extLst>
            </p:cNvPr>
            <p:cNvSpPr/>
            <p:nvPr/>
          </p:nvSpPr>
          <p:spPr>
            <a:xfrm>
              <a:off x="4489680" y="3631343"/>
              <a:ext cx="25518" cy="50580"/>
            </a:xfrm>
            <a:custGeom>
              <a:avLst/>
              <a:gdLst/>
              <a:ahLst/>
              <a:cxnLst/>
              <a:rect l="l" t="t" r="r" b="b"/>
              <a:pathLst>
                <a:path w="1453" h="2880" extrusionOk="0">
                  <a:moveTo>
                    <a:pt x="1068" y="0"/>
                  </a:moveTo>
                  <a:cubicBezTo>
                    <a:pt x="919" y="0"/>
                    <a:pt x="782" y="99"/>
                    <a:pt x="738" y="250"/>
                  </a:cubicBezTo>
                  <a:cubicBezTo>
                    <a:pt x="687" y="432"/>
                    <a:pt x="789" y="625"/>
                    <a:pt x="973" y="675"/>
                  </a:cubicBezTo>
                  <a:cubicBezTo>
                    <a:pt x="1005" y="685"/>
                    <a:pt x="1038" y="690"/>
                    <a:pt x="1070" y="690"/>
                  </a:cubicBezTo>
                  <a:cubicBezTo>
                    <a:pt x="1209" y="690"/>
                    <a:pt x="1336" y="604"/>
                    <a:pt x="1389" y="471"/>
                  </a:cubicBezTo>
                  <a:cubicBezTo>
                    <a:pt x="1392" y="460"/>
                    <a:pt x="1395" y="448"/>
                    <a:pt x="1400" y="441"/>
                  </a:cubicBezTo>
                  <a:cubicBezTo>
                    <a:pt x="1453" y="257"/>
                    <a:pt x="1347" y="68"/>
                    <a:pt x="1163" y="14"/>
                  </a:cubicBezTo>
                  <a:cubicBezTo>
                    <a:pt x="1132" y="4"/>
                    <a:pt x="1100" y="0"/>
                    <a:pt x="1068" y="0"/>
                  </a:cubicBezTo>
                  <a:close/>
                  <a:moveTo>
                    <a:pt x="738" y="1099"/>
                  </a:moveTo>
                  <a:cubicBezTo>
                    <a:pt x="591" y="1099"/>
                    <a:pt x="455" y="1194"/>
                    <a:pt x="408" y="1341"/>
                  </a:cubicBezTo>
                  <a:cubicBezTo>
                    <a:pt x="352" y="1523"/>
                    <a:pt x="455" y="1715"/>
                    <a:pt x="637" y="1771"/>
                  </a:cubicBezTo>
                  <a:cubicBezTo>
                    <a:pt x="671" y="1782"/>
                    <a:pt x="705" y="1787"/>
                    <a:pt x="739" y="1787"/>
                  </a:cubicBezTo>
                  <a:cubicBezTo>
                    <a:pt x="877" y="1787"/>
                    <a:pt x="1005" y="1702"/>
                    <a:pt x="1059" y="1569"/>
                  </a:cubicBezTo>
                  <a:cubicBezTo>
                    <a:pt x="1064" y="1561"/>
                    <a:pt x="1065" y="1556"/>
                    <a:pt x="1065" y="1546"/>
                  </a:cubicBezTo>
                  <a:cubicBezTo>
                    <a:pt x="1121" y="1363"/>
                    <a:pt x="1021" y="1172"/>
                    <a:pt x="839" y="1114"/>
                  </a:cubicBezTo>
                  <a:cubicBezTo>
                    <a:pt x="806" y="1104"/>
                    <a:pt x="771" y="1099"/>
                    <a:pt x="738" y="1099"/>
                  </a:cubicBezTo>
                  <a:close/>
                  <a:moveTo>
                    <a:pt x="388" y="2192"/>
                  </a:moveTo>
                  <a:cubicBezTo>
                    <a:pt x="244" y="2192"/>
                    <a:pt x="108" y="2283"/>
                    <a:pt x="60" y="2427"/>
                  </a:cubicBezTo>
                  <a:cubicBezTo>
                    <a:pt x="1" y="2609"/>
                    <a:pt x="98" y="2801"/>
                    <a:pt x="278" y="2861"/>
                  </a:cubicBezTo>
                  <a:cubicBezTo>
                    <a:pt x="314" y="2874"/>
                    <a:pt x="351" y="2879"/>
                    <a:pt x="387" y="2879"/>
                  </a:cubicBezTo>
                  <a:cubicBezTo>
                    <a:pt x="525" y="2879"/>
                    <a:pt x="655" y="2795"/>
                    <a:pt x="708" y="2662"/>
                  </a:cubicBezTo>
                  <a:cubicBezTo>
                    <a:pt x="709" y="2656"/>
                    <a:pt x="711" y="2651"/>
                    <a:pt x="712" y="2643"/>
                  </a:cubicBezTo>
                  <a:cubicBezTo>
                    <a:pt x="776" y="2465"/>
                    <a:pt x="674" y="2269"/>
                    <a:pt x="496" y="2209"/>
                  </a:cubicBezTo>
                  <a:cubicBezTo>
                    <a:pt x="460" y="2197"/>
                    <a:pt x="424" y="2192"/>
                    <a:pt x="388" y="21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574;p26">
              <a:extLst>
                <a:ext uri="{FF2B5EF4-FFF2-40B4-BE49-F238E27FC236}">
                  <a16:creationId xmlns:a16="http://schemas.microsoft.com/office/drawing/2014/main" id="{744A2514-6535-934A-94A5-B23717F148EC}"/>
                </a:ext>
              </a:extLst>
            </p:cNvPr>
            <p:cNvSpPr/>
            <p:nvPr/>
          </p:nvSpPr>
          <p:spPr>
            <a:xfrm>
              <a:off x="4812862" y="3641231"/>
              <a:ext cx="16386" cy="52248"/>
            </a:xfrm>
            <a:custGeom>
              <a:avLst/>
              <a:gdLst/>
              <a:ahLst/>
              <a:cxnLst/>
              <a:rect l="l" t="t" r="r" b="b"/>
              <a:pathLst>
                <a:path w="933" h="2975" extrusionOk="0">
                  <a:moveTo>
                    <a:pt x="570" y="1"/>
                  </a:moveTo>
                  <a:cubicBezTo>
                    <a:pt x="403" y="1"/>
                    <a:pt x="260" y="122"/>
                    <a:pt x="232" y="289"/>
                  </a:cubicBezTo>
                  <a:cubicBezTo>
                    <a:pt x="229" y="294"/>
                    <a:pt x="229" y="300"/>
                    <a:pt x="227" y="308"/>
                  </a:cubicBezTo>
                  <a:cubicBezTo>
                    <a:pt x="206" y="497"/>
                    <a:pt x="342" y="665"/>
                    <a:pt x="532" y="688"/>
                  </a:cubicBezTo>
                  <a:cubicBezTo>
                    <a:pt x="544" y="689"/>
                    <a:pt x="556" y="689"/>
                    <a:pt x="568" y="689"/>
                  </a:cubicBezTo>
                  <a:cubicBezTo>
                    <a:pt x="743" y="689"/>
                    <a:pt x="894" y="560"/>
                    <a:pt x="915" y="383"/>
                  </a:cubicBezTo>
                  <a:cubicBezTo>
                    <a:pt x="933" y="194"/>
                    <a:pt x="800" y="26"/>
                    <a:pt x="610" y="3"/>
                  </a:cubicBezTo>
                  <a:cubicBezTo>
                    <a:pt x="597" y="2"/>
                    <a:pt x="584" y="1"/>
                    <a:pt x="570" y="1"/>
                  </a:cubicBezTo>
                  <a:close/>
                  <a:moveTo>
                    <a:pt x="447" y="1144"/>
                  </a:moveTo>
                  <a:cubicBezTo>
                    <a:pt x="282" y="1144"/>
                    <a:pt x="141" y="1266"/>
                    <a:pt x="112" y="1429"/>
                  </a:cubicBezTo>
                  <a:cubicBezTo>
                    <a:pt x="111" y="1440"/>
                    <a:pt x="111" y="1445"/>
                    <a:pt x="111" y="1457"/>
                  </a:cubicBezTo>
                  <a:cubicBezTo>
                    <a:pt x="93" y="1646"/>
                    <a:pt x="232" y="1814"/>
                    <a:pt x="421" y="1831"/>
                  </a:cubicBezTo>
                  <a:cubicBezTo>
                    <a:pt x="432" y="1832"/>
                    <a:pt x="443" y="1832"/>
                    <a:pt x="454" y="1832"/>
                  </a:cubicBezTo>
                  <a:cubicBezTo>
                    <a:pt x="630" y="1832"/>
                    <a:pt x="779" y="1697"/>
                    <a:pt x="795" y="1519"/>
                  </a:cubicBezTo>
                  <a:cubicBezTo>
                    <a:pt x="815" y="1329"/>
                    <a:pt x="674" y="1163"/>
                    <a:pt x="483" y="1146"/>
                  </a:cubicBezTo>
                  <a:cubicBezTo>
                    <a:pt x="471" y="1145"/>
                    <a:pt x="459" y="1144"/>
                    <a:pt x="447" y="1144"/>
                  </a:cubicBezTo>
                  <a:close/>
                  <a:moveTo>
                    <a:pt x="357" y="2287"/>
                  </a:moveTo>
                  <a:cubicBezTo>
                    <a:pt x="190" y="2287"/>
                    <a:pt x="46" y="2410"/>
                    <a:pt x="20" y="2572"/>
                  </a:cubicBezTo>
                  <a:cubicBezTo>
                    <a:pt x="17" y="2585"/>
                    <a:pt x="15" y="2595"/>
                    <a:pt x="14" y="2604"/>
                  </a:cubicBezTo>
                  <a:cubicBezTo>
                    <a:pt x="0" y="2793"/>
                    <a:pt x="143" y="2959"/>
                    <a:pt x="333" y="2974"/>
                  </a:cubicBezTo>
                  <a:cubicBezTo>
                    <a:pt x="342" y="2974"/>
                    <a:pt x="350" y="2975"/>
                    <a:pt x="358" y="2975"/>
                  </a:cubicBezTo>
                  <a:cubicBezTo>
                    <a:pt x="536" y="2975"/>
                    <a:pt x="688" y="2836"/>
                    <a:pt x="701" y="2654"/>
                  </a:cubicBezTo>
                  <a:cubicBezTo>
                    <a:pt x="713" y="2465"/>
                    <a:pt x="573" y="2300"/>
                    <a:pt x="383" y="2288"/>
                  </a:cubicBezTo>
                  <a:cubicBezTo>
                    <a:pt x="375" y="2287"/>
                    <a:pt x="366" y="2287"/>
                    <a:pt x="357" y="22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575;p26">
              <a:extLst>
                <a:ext uri="{FF2B5EF4-FFF2-40B4-BE49-F238E27FC236}">
                  <a16:creationId xmlns:a16="http://schemas.microsoft.com/office/drawing/2014/main" id="{AAD5360D-B9B0-564B-BE76-9632E9B0E873}"/>
                </a:ext>
              </a:extLst>
            </p:cNvPr>
            <p:cNvSpPr/>
            <p:nvPr/>
          </p:nvSpPr>
          <p:spPr>
            <a:xfrm>
              <a:off x="4322724" y="3900377"/>
              <a:ext cx="12329" cy="12118"/>
            </a:xfrm>
            <a:custGeom>
              <a:avLst/>
              <a:gdLst/>
              <a:ahLst/>
              <a:cxnLst/>
              <a:rect l="l" t="t" r="r" b="b"/>
              <a:pathLst>
                <a:path w="702" h="690" extrusionOk="0">
                  <a:moveTo>
                    <a:pt x="351" y="0"/>
                  </a:moveTo>
                  <a:cubicBezTo>
                    <a:pt x="318" y="0"/>
                    <a:pt x="283" y="7"/>
                    <a:pt x="249" y="18"/>
                  </a:cubicBezTo>
                  <a:cubicBezTo>
                    <a:pt x="203" y="34"/>
                    <a:pt x="164" y="55"/>
                    <a:pt x="132" y="85"/>
                  </a:cubicBezTo>
                  <a:cubicBezTo>
                    <a:pt x="97" y="114"/>
                    <a:pt x="72" y="152"/>
                    <a:pt x="51" y="192"/>
                  </a:cubicBezTo>
                  <a:cubicBezTo>
                    <a:pt x="10" y="276"/>
                    <a:pt x="1" y="367"/>
                    <a:pt x="32" y="456"/>
                  </a:cubicBezTo>
                  <a:cubicBezTo>
                    <a:pt x="48" y="500"/>
                    <a:pt x="67" y="539"/>
                    <a:pt x="97" y="571"/>
                  </a:cubicBezTo>
                  <a:cubicBezTo>
                    <a:pt x="126" y="606"/>
                    <a:pt x="161" y="633"/>
                    <a:pt x="202" y="654"/>
                  </a:cubicBezTo>
                  <a:cubicBezTo>
                    <a:pt x="223" y="663"/>
                    <a:pt x="244" y="674"/>
                    <a:pt x="267" y="678"/>
                  </a:cubicBezTo>
                  <a:cubicBezTo>
                    <a:pt x="287" y="683"/>
                    <a:pt x="309" y="686"/>
                    <a:pt x="332" y="689"/>
                  </a:cubicBezTo>
                  <a:cubicBezTo>
                    <a:pt x="340" y="690"/>
                    <a:pt x="349" y="690"/>
                    <a:pt x="357" y="690"/>
                  </a:cubicBezTo>
                  <a:cubicBezTo>
                    <a:pt x="371" y="690"/>
                    <a:pt x="386" y="689"/>
                    <a:pt x="400" y="686"/>
                  </a:cubicBezTo>
                  <a:cubicBezTo>
                    <a:pt x="423" y="683"/>
                    <a:pt x="446" y="678"/>
                    <a:pt x="465" y="671"/>
                  </a:cubicBezTo>
                  <a:cubicBezTo>
                    <a:pt x="571" y="636"/>
                    <a:pt x="658" y="545"/>
                    <a:pt x="691" y="435"/>
                  </a:cubicBezTo>
                  <a:cubicBezTo>
                    <a:pt x="694" y="414"/>
                    <a:pt x="699" y="391"/>
                    <a:pt x="700" y="368"/>
                  </a:cubicBezTo>
                  <a:cubicBezTo>
                    <a:pt x="702" y="345"/>
                    <a:pt x="702" y="323"/>
                    <a:pt x="699" y="300"/>
                  </a:cubicBezTo>
                  <a:cubicBezTo>
                    <a:pt x="696" y="280"/>
                    <a:pt x="689" y="255"/>
                    <a:pt x="682" y="235"/>
                  </a:cubicBezTo>
                  <a:cubicBezTo>
                    <a:pt x="655" y="152"/>
                    <a:pt x="590" y="79"/>
                    <a:pt x="509" y="38"/>
                  </a:cubicBezTo>
                  <a:cubicBezTo>
                    <a:pt x="467" y="17"/>
                    <a:pt x="425" y="3"/>
                    <a:pt x="379" y="2"/>
                  </a:cubicBezTo>
                  <a:cubicBezTo>
                    <a:pt x="370" y="1"/>
                    <a:pt x="361" y="0"/>
                    <a:pt x="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576;p26">
              <a:extLst>
                <a:ext uri="{FF2B5EF4-FFF2-40B4-BE49-F238E27FC236}">
                  <a16:creationId xmlns:a16="http://schemas.microsoft.com/office/drawing/2014/main" id="{24D923EA-266E-2D49-BB42-575227F51442}"/>
                </a:ext>
              </a:extLst>
            </p:cNvPr>
            <p:cNvSpPr/>
            <p:nvPr/>
          </p:nvSpPr>
          <p:spPr>
            <a:xfrm>
              <a:off x="4341692" y="3876667"/>
              <a:ext cx="49596" cy="29119"/>
            </a:xfrm>
            <a:custGeom>
              <a:avLst/>
              <a:gdLst/>
              <a:ahLst/>
              <a:cxnLst/>
              <a:rect l="l" t="t" r="r" b="b"/>
              <a:pathLst>
                <a:path w="2824" h="1658" extrusionOk="0">
                  <a:moveTo>
                    <a:pt x="2431" y="0"/>
                  </a:moveTo>
                  <a:cubicBezTo>
                    <a:pt x="2375" y="0"/>
                    <a:pt x="2318" y="14"/>
                    <a:pt x="2265" y="42"/>
                  </a:cubicBezTo>
                  <a:cubicBezTo>
                    <a:pt x="2201" y="75"/>
                    <a:pt x="2154" y="131"/>
                    <a:pt x="2124" y="187"/>
                  </a:cubicBezTo>
                  <a:cubicBezTo>
                    <a:pt x="2074" y="286"/>
                    <a:pt x="2071" y="405"/>
                    <a:pt x="2129" y="510"/>
                  </a:cubicBezTo>
                  <a:cubicBezTo>
                    <a:pt x="2192" y="623"/>
                    <a:pt x="2309" y="687"/>
                    <a:pt x="2429" y="687"/>
                  </a:cubicBezTo>
                  <a:cubicBezTo>
                    <a:pt x="2486" y="687"/>
                    <a:pt x="2543" y="673"/>
                    <a:pt x="2596" y="643"/>
                  </a:cubicBezTo>
                  <a:cubicBezTo>
                    <a:pt x="2763" y="552"/>
                    <a:pt x="2824" y="345"/>
                    <a:pt x="2733" y="178"/>
                  </a:cubicBezTo>
                  <a:cubicBezTo>
                    <a:pt x="2670" y="65"/>
                    <a:pt x="2553" y="0"/>
                    <a:pt x="2431" y="0"/>
                  </a:cubicBezTo>
                  <a:close/>
                  <a:moveTo>
                    <a:pt x="1410" y="517"/>
                  </a:moveTo>
                  <a:cubicBezTo>
                    <a:pt x="1361" y="517"/>
                    <a:pt x="1312" y="527"/>
                    <a:pt x="1264" y="549"/>
                  </a:cubicBezTo>
                  <a:cubicBezTo>
                    <a:pt x="1192" y="586"/>
                    <a:pt x="1136" y="642"/>
                    <a:pt x="1104" y="707"/>
                  </a:cubicBezTo>
                  <a:cubicBezTo>
                    <a:pt x="1058" y="799"/>
                    <a:pt x="1054" y="908"/>
                    <a:pt x="1099" y="1007"/>
                  </a:cubicBezTo>
                  <a:cubicBezTo>
                    <a:pt x="1157" y="1132"/>
                    <a:pt x="1281" y="1206"/>
                    <a:pt x="1411" y="1206"/>
                  </a:cubicBezTo>
                  <a:cubicBezTo>
                    <a:pt x="1460" y="1206"/>
                    <a:pt x="1510" y="1195"/>
                    <a:pt x="1558" y="1173"/>
                  </a:cubicBezTo>
                  <a:cubicBezTo>
                    <a:pt x="1729" y="1093"/>
                    <a:pt x="1803" y="890"/>
                    <a:pt x="1721" y="717"/>
                  </a:cubicBezTo>
                  <a:cubicBezTo>
                    <a:pt x="1664" y="591"/>
                    <a:pt x="1541" y="517"/>
                    <a:pt x="1410" y="517"/>
                  </a:cubicBezTo>
                  <a:close/>
                  <a:moveTo>
                    <a:pt x="356" y="968"/>
                  </a:moveTo>
                  <a:cubicBezTo>
                    <a:pt x="315" y="968"/>
                    <a:pt x="274" y="976"/>
                    <a:pt x="233" y="991"/>
                  </a:cubicBezTo>
                  <a:cubicBezTo>
                    <a:pt x="150" y="1025"/>
                    <a:pt x="85" y="1085"/>
                    <a:pt x="50" y="1158"/>
                  </a:cubicBezTo>
                  <a:cubicBezTo>
                    <a:pt x="8" y="1244"/>
                    <a:pt x="0" y="1346"/>
                    <a:pt x="38" y="1438"/>
                  </a:cubicBezTo>
                  <a:cubicBezTo>
                    <a:pt x="90" y="1575"/>
                    <a:pt x="220" y="1657"/>
                    <a:pt x="358" y="1657"/>
                  </a:cubicBezTo>
                  <a:cubicBezTo>
                    <a:pt x="400" y="1657"/>
                    <a:pt x="443" y="1650"/>
                    <a:pt x="485" y="1633"/>
                  </a:cubicBezTo>
                  <a:cubicBezTo>
                    <a:pt x="659" y="1565"/>
                    <a:pt x="748" y="1365"/>
                    <a:pt x="680" y="1187"/>
                  </a:cubicBezTo>
                  <a:cubicBezTo>
                    <a:pt x="625" y="1051"/>
                    <a:pt x="494" y="968"/>
                    <a:pt x="356" y="9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577;p26">
              <a:extLst>
                <a:ext uri="{FF2B5EF4-FFF2-40B4-BE49-F238E27FC236}">
                  <a16:creationId xmlns:a16="http://schemas.microsoft.com/office/drawing/2014/main" id="{ED250138-9ABF-FC45-B1B2-3C69A10FA8CC}"/>
                </a:ext>
              </a:extLst>
            </p:cNvPr>
            <p:cNvSpPr/>
            <p:nvPr/>
          </p:nvSpPr>
          <p:spPr>
            <a:xfrm>
              <a:off x="4395471" y="3866427"/>
              <a:ext cx="12996" cy="12101"/>
            </a:xfrm>
            <a:custGeom>
              <a:avLst/>
              <a:gdLst/>
              <a:ahLst/>
              <a:cxnLst/>
              <a:rect l="l" t="t" r="r" b="b"/>
              <a:pathLst>
                <a:path w="740" h="689" extrusionOk="0">
                  <a:moveTo>
                    <a:pt x="358" y="0"/>
                  </a:moveTo>
                  <a:cubicBezTo>
                    <a:pt x="321" y="0"/>
                    <a:pt x="284" y="6"/>
                    <a:pt x="248" y="18"/>
                  </a:cubicBezTo>
                  <a:cubicBezTo>
                    <a:pt x="207" y="30"/>
                    <a:pt x="164" y="56"/>
                    <a:pt x="131" y="83"/>
                  </a:cubicBezTo>
                  <a:cubicBezTo>
                    <a:pt x="96" y="113"/>
                    <a:pt x="69" y="150"/>
                    <a:pt x="48" y="192"/>
                  </a:cubicBezTo>
                  <a:cubicBezTo>
                    <a:pt x="5" y="271"/>
                    <a:pt x="1" y="366"/>
                    <a:pt x="28" y="454"/>
                  </a:cubicBezTo>
                  <a:cubicBezTo>
                    <a:pt x="57" y="540"/>
                    <a:pt x="119" y="610"/>
                    <a:pt x="201" y="651"/>
                  </a:cubicBezTo>
                  <a:cubicBezTo>
                    <a:pt x="222" y="663"/>
                    <a:pt x="245" y="671"/>
                    <a:pt x="263" y="678"/>
                  </a:cubicBezTo>
                  <a:cubicBezTo>
                    <a:pt x="285" y="684"/>
                    <a:pt x="307" y="686"/>
                    <a:pt x="329" y="687"/>
                  </a:cubicBezTo>
                  <a:cubicBezTo>
                    <a:pt x="339" y="688"/>
                    <a:pt x="348" y="688"/>
                    <a:pt x="358" y="688"/>
                  </a:cubicBezTo>
                  <a:cubicBezTo>
                    <a:pt x="371" y="688"/>
                    <a:pt x="384" y="687"/>
                    <a:pt x="397" y="686"/>
                  </a:cubicBezTo>
                  <a:cubicBezTo>
                    <a:pt x="420" y="684"/>
                    <a:pt x="443" y="678"/>
                    <a:pt x="464" y="672"/>
                  </a:cubicBezTo>
                  <a:cubicBezTo>
                    <a:pt x="635" y="615"/>
                    <a:pt x="740" y="407"/>
                    <a:pt x="684" y="235"/>
                  </a:cubicBezTo>
                  <a:cubicBezTo>
                    <a:pt x="676" y="215"/>
                    <a:pt x="665" y="194"/>
                    <a:pt x="655" y="174"/>
                  </a:cubicBezTo>
                  <a:cubicBezTo>
                    <a:pt x="643" y="154"/>
                    <a:pt x="631" y="136"/>
                    <a:pt x="615" y="119"/>
                  </a:cubicBezTo>
                  <a:cubicBezTo>
                    <a:pt x="602" y="103"/>
                    <a:pt x="587" y="88"/>
                    <a:pt x="567" y="73"/>
                  </a:cubicBezTo>
                  <a:cubicBezTo>
                    <a:pt x="550" y="59"/>
                    <a:pt x="532" y="45"/>
                    <a:pt x="511" y="36"/>
                  </a:cubicBezTo>
                  <a:cubicBezTo>
                    <a:pt x="462" y="12"/>
                    <a:pt x="410" y="0"/>
                    <a:pt x="3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578;p26">
              <a:extLst>
                <a:ext uri="{FF2B5EF4-FFF2-40B4-BE49-F238E27FC236}">
                  <a16:creationId xmlns:a16="http://schemas.microsoft.com/office/drawing/2014/main" id="{4D075656-977A-044C-BF94-020F601D94FA}"/>
                </a:ext>
              </a:extLst>
            </p:cNvPr>
            <p:cNvSpPr/>
            <p:nvPr/>
          </p:nvSpPr>
          <p:spPr>
            <a:xfrm>
              <a:off x="4392995" y="3933115"/>
              <a:ext cx="80331" cy="60099"/>
            </a:xfrm>
            <a:custGeom>
              <a:avLst/>
              <a:gdLst/>
              <a:ahLst/>
              <a:cxnLst/>
              <a:rect l="l" t="t" r="r" b="b"/>
              <a:pathLst>
                <a:path w="4574" h="3422" extrusionOk="0">
                  <a:moveTo>
                    <a:pt x="4209" y="1"/>
                  </a:moveTo>
                  <a:cubicBezTo>
                    <a:pt x="4146" y="1"/>
                    <a:pt x="4081" y="18"/>
                    <a:pt x="4024" y="54"/>
                  </a:cubicBezTo>
                  <a:cubicBezTo>
                    <a:pt x="2697" y="899"/>
                    <a:pt x="1401" y="1826"/>
                    <a:pt x="174" y="2808"/>
                  </a:cubicBezTo>
                  <a:cubicBezTo>
                    <a:pt x="25" y="2928"/>
                    <a:pt x="1" y="3143"/>
                    <a:pt x="121" y="3293"/>
                  </a:cubicBezTo>
                  <a:cubicBezTo>
                    <a:pt x="188" y="3377"/>
                    <a:pt x="289" y="3421"/>
                    <a:pt x="390" y="3421"/>
                  </a:cubicBezTo>
                  <a:cubicBezTo>
                    <a:pt x="466" y="3421"/>
                    <a:pt x="542" y="3397"/>
                    <a:pt x="605" y="3346"/>
                  </a:cubicBezTo>
                  <a:cubicBezTo>
                    <a:pt x="1815" y="2377"/>
                    <a:pt x="3088" y="1467"/>
                    <a:pt x="4396" y="636"/>
                  </a:cubicBezTo>
                  <a:cubicBezTo>
                    <a:pt x="4441" y="605"/>
                    <a:pt x="4479" y="568"/>
                    <a:pt x="4505" y="522"/>
                  </a:cubicBezTo>
                  <a:cubicBezTo>
                    <a:pt x="4570" y="415"/>
                    <a:pt x="4573" y="274"/>
                    <a:pt x="4499" y="160"/>
                  </a:cubicBezTo>
                  <a:cubicBezTo>
                    <a:pt x="4434" y="57"/>
                    <a:pt x="4323" y="1"/>
                    <a:pt x="4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579;p26">
              <a:extLst>
                <a:ext uri="{FF2B5EF4-FFF2-40B4-BE49-F238E27FC236}">
                  <a16:creationId xmlns:a16="http://schemas.microsoft.com/office/drawing/2014/main" id="{3C8D4B28-FFEF-DC4D-A2F5-5B9BA7AB8B90}"/>
                </a:ext>
              </a:extLst>
            </p:cNvPr>
            <p:cNvSpPr/>
            <p:nvPr/>
          </p:nvSpPr>
          <p:spPr>
            <a:xfrm>
              <a:off x="4285981" y="3797632"/>
              <a:ext cx="50211" cy="29435"/>
            </a:xfrm>
            <a:custGeom>
              <a:avLst/>
              <a:gdLst/>
              <a:ahLst/>
              <a:cxnLst/>
              <a:rect l="l" t="t" r="r" b="b"/>
              <a:pathLst>
                <a:path w="2859" h="1676" extrusionOk="0">
                  <a:moveTo>
                    <a:pt x="2466" y="0"/>
                  </a:moveTo>
                  <a:cubicBezTo>
                    <a:pt x="2414" y="0"/>
                    <a:pt x="2361" y="12"/>
                    <a:pt x="2311" y="38"/>
                  </a:cubicBezTo>
                  <a:cubicBezTo>
                    <a:pt x="2143" y="124"/>
                    <a:pt x="2073" y="332"/>
                    <a:pt x="2158" y="500"/>
                  </a:cubicBezTo>
                  <a:cubicBezTo>
                    <a:pt x="2218" y="621"/>
                    <a:pt x="2340" y="689"/>
                    <a:pt x="2466" y="689"/>
                  </a:cubicBezTo>
                  <a:cubicBezTo>
                    <a:pt x="2507" y="689"/>
                    <a:pt x="2549" y="682"/>
                    <a:pt x="2589" y="666"/>
                  </a:cubicBezTo>
                  <a:cubicBezTo>
                    <a:pt x="2601" y="662"/>
                    <a:pt x="2610" y="657"/>
                    <a:pt x="2619" y="654"/>
                  </a:cubicBezTo>
                  <a:cubicBezTo>
                    <a:pt x="2792" y="570"/>
                    <a:pt x="2859" y="364"/>
                    <a:pt x="2775" y="191"/>
                  </a:cubicBezTo>
                  <a:cubicBezTo>
                    <a:pt x="2714" y="71"/>
                    <a:pt x="2593" y="0"/>
                    <a:pt x="2466" y="0"/>
                  </a:cubicBezTo>
                  <a:close/>
                  <a:moveTo>
                    <a:pt x="1437" y="502"/>
                  </a:moveTo>
                  <a:cubicBezTo>
                    <a:pt x="1387" y="502"/>
                    <a:pt x="1336" y="513"/>
                    <a:pt x="1287" y="536"/>
                  </a:cubicBezTo>
                  <a:cubicBezTo>
                    <a:pt x="1115" y="620"/>
                    <a:pt x="1045" y="824"/>
                    <a:pt x="1127" y="995"/>
                  </a:cubicBezTo>
                  <a:cubicBezTo>
                    <a:pt x="1184" y="1121"/>
                    <a:pt x="1306" y="1193"/>
                    <a:pt x="1435" y="1193"/>
                  </a:cubicBezTo>
                  <a:cubicBezTo>
                    <a:pt x="1476" y="1193"/>
                    <a:pt x="1519" y="1185"/>
                    <a:pt x="1560" y="1169"/>
                  </a:cubicBezTo>
                  <a:cubicBezTo>
                    <a:pt x="1567" y="1168"/>
                    <a:pt x="1575" y="1165"/>
                    <a:pt x="1582" y="1157"/>
                  </a:cubicBezTo>
                  <a:cubicBezTo>
                    <a:pt x="1755" y="1075"/>
                    <a:pt x="1829" y="871"/>
                    <a:pt x="1747" y="698"/>
                  </a:cubicBezTo>
                  <a:cubicBezTo>
                    <a:pt x="1689" y="574"/>
                    <a:pt x="1566" y="502"/>
                    <a:pt x="1437" y="502"/>
                  </a:cubicBezTo>
                  <a:close/>
                  <a:moveTo>
                    <a:pt x="389" y="988"/>
                  </a:moveTo>
                  <a:cubicBezTo>
                    <a:pt x="343" y="988"/>
                    <a:pt x="295" y="998"/>
                    <a:pt x="250" y="1018"/>
                  </a:cubicBezTo>
                  <a:cubicBezTo>
                    <a:pt x="76" y="1098"/>
                    <a:pt x="0" y="1301"/>
                    <a:pt x="78" y="1475"/>
                  </a:cubicBezTo>
                  <a:cubicBezTo>
                    <a:pt x="135" y="1601"/>
                    <a:pt x="261" y="1676"/>
                    <a:pt x="391" y="1676"/>
                  </a:cubicBezTo>
                  <a:cubicBezTo>
                    <a:pt x="433" y="1676"/>
                    <a:pt x="476" y="1668"/>
                    <a:pt x="517" y="1652"/>
                  </a:cubicBezTo>
                  <a:cubicBezTo>
                    <a:pt x="524" y="1649"/>
                    <a:pt x="529" y="1649"/>
                    <a:pt x="535" y="1646"/>
                  </a:cubicBezTo>
                  <a:cubicBezTo>
                    <a:pt x="709" y="1569"/>
                    <a:pt x="785" y="1364"/>
                    <a:pt x="706" y="1190"/>
                  </a:cubicBezTo>
                  <a:cubicBezTo>
                    <a:pt x="648" y="1065"/>
                    <a:pt x="521" y="988"/>
                    <a:pt x="389" y="9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580;p26">
              <a:extLst>
                <a:ext uri="{FF2B5EF4-FFF2-40B4-BE49-F238E27FC236}">
                  <a16:creationId xmlns:a16="http://schemas.microsoft.com/office/drawing/2014/main" id="{ECF7ED8C-7729-7B48-8181-881FED699593}"/>
                </a:ext>
              </a:extLst>
            </p:cNvPr>
            <p:cNvSpPr/>
            <p:nvPr/>
          </p:nvSpPr>
          <p:spPr>
            <a:xfrm>
              <a:off x="4539841" y="3951188"/>
              <a:ext cx="226574" cy="80015"/>
            </a:xfrm>
            <a:custGeom>
              <a:avLst/>
              <a:gdLst/>
              <a:ahLst/>
              <a:cxnLst/>
              <a:rect l="l" t="t" r="r" b="b"/>
              <a:pathLst>
                <a:path w="12901" h="4556" extrusionOk="0">
                  <a:moveTo>
                    <a:pt x="6781" y="1779"/>
                  </a:moveTo>
                  <a:cubicBezTo>
                    <a:pt x="6990" y="1952"/>
                    <a:pt x="7150" y="2141"/>
                    <a:pt x="7261" y="2342"/>
                  </a:cubicBezTo>
                  <a:cubicBezTo>
                    <a:pt x="7480" y="2738"/>
                    <a:pt x="7496" y="3202"/>
                    <a:pt x="7300" y="3526"/>
                  </a:cubicBezTo>
                  <a:cubicBezTo>
                    <a:pt x="7158" y="3762"/>
                    <a:pt x="6884" y="3906"/>
                    <a:pt x="6632" y="3906"/>
                  </a:cubicBezTo>
                  <a:cubicBezTo>
                    <a:pt x="6539" y="3906"/>
                    <a:pt x="6449" y="3886"/>
                    <a:pt x="6369" y="3844"/>
                  </a:cubicBezTo>
                  <a:cubicBezTo>
                    <a:pt x="6136" y="3719"/>
                    <a:pt x="5989" y="3407"/>
                    <a:pt x="6007" y="3087"/>
                  </a:cubicBezTo>
                  <a:cubicBezTo>
                    <a:pt x="6024" y="2786"/>
                    <a:pt x="6168" y="2468"/>
                    <a:pt x="6433" y="2143"/>
                  </a:cubicBezTo>
                  <a:cubicBezTo>
                    <a:pt x="6539" y="2014"/>
                    <a:pt x="6655" y="1893"/>
                    <a:pt x="6781" y="1779"/>
                  </a:cubicBezTo>
                  <a:close/>
                  <a:moveTo>
                    <a:pt x="10374" y="0"/>
                  </a:moveTo>
                  <a:cubicBezTo>
                    <a:pt x="9952" y="0"/>
                    <a:pt x="9528" y="24"/>
                    <a:pt x="9105" y="87"/>
                  </a:cubicBezTo>
                  <a:cubicBezTo>
                    <a:pt x="8207" y="220"/>
                    <a:pt x="7406" y="523"/>
                    <a:pt x="6764" y="966"/>
                  </a:cubicBezTo>
                  <a:cubicBezTo>
                    <a:pt x="6696" y="925"/>
                    <a:pt x="6627" y="886"/>
                    <a:pt x="6554" y="845"/>
                  </a:cubicBezTo>
                  <a:cubicBezTo>
                    <a:pt x="5842" y="461"/>
                    <a:pt x="5041" y="279"/>
                    <a:pt x="4238" y="279"/>
                  </a:cubicBezTo>
                  <a:cubicBezTo>
                    <a:pt x="2657" y="279"/>
                    <a:pt x="1064" y="985"/>
                    <a:pt x="109" y="2258"/>
                  </a:cubicBezTo>
                  <a:cubicBezTo>
                    <a:pt x="0" y="2401"/>
                    <a:pt x="29" y="2606"/>
                    <a:pt x="173" y="2713"/>
                  </a:cubicBezTo>
                  <a:cubicBezTo>
                    <a:pt x="232" y="2758"/>
                    <a:pt x="301" y="2780"/>
                    <a:pt x="369" y="2780"/>
                  </a:cubicBezTo>
                  <a:cubicBezTo>
                    <a:pt x="468" y="2780"/>
                    <a:pt x="565" y="2735"/>
                    <a:pt x="630" y="2650"/>
                  </a:cubicBezTo>
                  <a:cubicBezTo>
                    <a:pt x="1462" y="1542"/>
                    <a:pt x="2850" y="925"/>
                    <a:pt x="4227" y="925"/>
                  </a:cubicBezTo>
                  <a:cubicBezTo>
                    <a:pt x="4920" y="925"/>
                    <a:pt x="5611" y="1081"/>
                    <a:pt x="6227" y="1410"/>
                  </a:cubicBezTo>
                  <a:cubicBezTo>
                    <a:pt x="6121" y="1511"/>
                    <a:pt x="6023" y="1620"/>
                    <a:pt x="5932" y="1731"/>
                  </a:cubicBezTo>
                  <a:cubicBezTo>
                    <a:pt x="5580" y="2165"/>
                    <a:pt x="5387" y="2607"/>
                    <a:pt x="5361" y="3049"/>
                  </a:cubicBezTo>
                  <a:cubicBezTo>
                    <a:pt x="5325" y="3622"/>
                    <a:pt x="5608" y="4173"/>
                    <a:pt x="6065" y="4417"/>
                  </a:cubicBezTo>
                  <a:cubicBezTo>
                    <a:pt x="6191" y="4485"/>
                    <a:pt x="6327" y="4527"/>
                    <a:pt x="6468" y="4545"/>
                  </a:cubicBezTo>
                  <a:cubicBezTo>
                    <a:pt x="6522" y="4552"/>
                    <a:pt x="6578" y="4556"/>
                    <a:pt x="6633" y="4556"/>
                  </a:cubicBezTo>
                  <a:cubicBezTo>
                    <a:pt x="7107" y="4556"/>
                    <a:pt x="7595" y="4300"/>
                    <a:pt x="7862" y="3858"/>
                  </a:cubicBezTo>
                  <a:cubicBezTo>
                    <a:pt x="8174" y="3340"/>
                    <a:pt x="8165" y="2621"/>
                    <a:pt x="7836" y="2026"/>
                  </a:cubicBezTo>
                  <a:cubicBezTo>
                    <a:pt x="7709" y="1796"/>
                    <a:pt x="7537" y="1579"/>
                    <a:pt x="7322" y="1381"/>
                  </a:cubicBezTo>
                  <a:cubicBezTo>
                    <a:pt x="7847" y="1057"/>
                    <a:pt x="8487" y="835"/>
                    <a:pt x="9200" y="730"/>
                  </a:cubicBezTo>
                  <a:cubicBezTo>
                    <a:pt x="9586" y="674"/>
                    <a:pt x="9977" y="652"/>
                    <a:pt x="10370" y="652"/>
                  </a:cubicBezTo>
                  <a:cubicBezTo>
                    <a:pt x="11090" y="652"/>
                    <a:pt x="11815" y="726"/>
                    <a:pt x="12525" y="798"/>
                  </a:cubicBezTo>
                  <a:cubicBezTo>
                    <a:pt x="12535" y="799"/>
                    <a:pt x="12546" y="800"/>
                    <a:pt x="12556" y="800"/>
                  </a:cubicBezTo>
                  <a:cubicBezTo>
                    <a:pt x="12722" y="800"/>
                    <a:pt x="12864" y="674"/>
                    <a:pt x="12881" y="508"/>
                  </a:cubicBezTo>
                  <a:cubicBezTo>
                    <a:pt x="12900" y="329"/>
                    <a:pt x="12760" y="170"/>
                    <a:pt x="12592" y="152"/>
                  </a:cubicBezTo>
                  <a:cubicBezTo>
                    <a:pt x="11865" y="76"/>
                    <a:pt x="11122" y="0"/>
                    <a:pt x="10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8" name="Google Shape;1692;p26">
            <a:extLst>
              <a:ext uri="{FF2B5EF4-FFF2-40B4-BE49-F238E27FC236}">
                <a16:creationId xmlns:a16="http://schemas.microsoft.com/office/drawing/2014/main" id="{411241C2-9D60-AC40-8D39-445A5FFD103F}"/>
              </a:ext>
            </a:extLst>
          </p:cNvPr>
          <p:cNvGrpSpPr/>
          <p:nvPr/>
        </p:nvGrpSpPr>
        <p:grpSpPr>
          <a:xfrm>
            <a:off x="9650036" y="6423333"/>
            <a:ext cx="973538" cy="951832"/>
            <a:chOff x="1026318" y="4354737"/>
            <a:chExt cx="950814" cy="952118"/>
          </a:xfrm>
        </p:grpSpPr>
        <p:sp>
          <p:nvSpPr>
            <p:cNvPr id="189" name="Google Shape;1693;p26">
              <a:extLst>
                <a:ext uri="{FF2B5EF4-FFF2-40B4-BE49-F238E27FC236}">
                  <a16:creationId xmlns:a16="http://schemas.microsoft.com/office/drawing/2014/main" id="{94BBBC0B-BDF7-D94A-A957-F9F7405F5956}"/>
                </a:ext>
              </a:extLst>
            </p:cNvPr>
            <p:cNvSpPr/>
            <p:nvPr/>
          </p:nvSpPr>
          <p:spPr>
            <a:xfrm>
              <a:off x="1248423" y="4354737"/>
              <a:ext cx="13506" cy="13435"/>
            </a:xfrm>
            <a:custGeom>
              <a:avLst/>
              <a:gdLst/>
              <a:ahLst/>
              <a:cxnLst/>
              <a:rect l="l" t="t" r="r" b="b"/>
              <a:pathLst>
                <a:path w="769" h="765" extrusionOk="0">
                  <a:moveTo>
                    <a:pt x="383" y="0"/>
                  </a:moveTo>
                  <a:cubicBezTo>
                    <a:pt x="283" y="0"/>
                    <a:pt x="183" y="36"/>
                    <a:pt x="111" y="106"/>
                  </a:cubicBezTo>
                  <a:cubicBezTo>
                    <a:pt x="95" y="123"/>
                    <a:pt x="79" y="144"/>
                    <a:pt x="66" y="165"/>
                  </a:cubicBezTo>
                  <a:cubicBezTo>
                    <a:pt x="51" y="188"/>
                    <a:pt x="40" y="207"/>
                    <a:pt x="31" y="230"/>
                  </a:cubicBezTo>
                  <a:cubicBezTo>
                    <a:pt x="20" y="253"/>
                    <a:pt x="13" y="280"/>
                    <a:pt x="8" y="303"/>
                  </a:cubicBezTo>
                  <a:cubicBezTo>
                    <a:pt x="2" y="329"/>
                    <a:pt x="1" y="353"/>
                    <a:pt x="1" y="380"/>
                  </a:cubicBezTo>
                  <a:cubicBezTo>
                    <a:pt x="1" y="403"/>
                    <a:pt x="2" y="427"/>
                    <a:pt x="8" y="454"/>
                  </a:cubicBezTo>
                  <a:cubicBezTo>
                    <a:pt x="13" y="480"/>
                    <a:pt x="20" y="503"/>
                    <a:pt x="31" y="525"/>
                  </a:cubicBezTo>
                  <a:cubicBezTo>
                    <a:pt x="40" y="548"/>
                    <a:pt x="51" y="571"/>
                    <a:pt x="66" y="592"/>
                  </a:cubicBezTo>
                  <a:cubicBezTo>
                    <a:pt x="78" y="613"/>
                    <a:pt x="93" y="633"/>
                    <a:pt x="111" y="651"/>
                  </a:cubicBezTo>
                  <a:cubicBezTo>
                    <a:pt x="184" y="722"/>
                    <a:pt x="282" y="765"/>
                    <a:pt x="382" y="765"/>
                  </a:cubicBezTo>
                  <a:cubicBezTo>
                    <a:pt x="485" y="765"/>
                    <a:pt x="585" y="722"/>
                    <a:pt x="655" y="651"/>
                  </a:cubicBezTo>
                  <a:cubicBezTo>
                    <a:pt x="674" y="634"/>
                    <a:pt x="691" y="613"/>
                    <a:pt x="705" y="592"/>
                  </a:cubicBezTo>
                  <a:cubicBezTo>
                    <a:pt x="717" y="571"/>
                    <a:pt x="730" y="548"/>
                    <a:pt x="739" y="525"/>
                  </a:cubicBezTo>
                  <a:cubicBezTo>
                    <a:pt x="752" y="503"/>
                    <a:pt x="759" y="480"/>
                    <a:pt x="761" y="454"/>
                  </a:cubicBezTo>
                  <a:cubicBezTo>
                    <a:pt x="767" y="429"/>
                    <a:pt x="768" y="403"/>
                    <a:pt x="768" y="380"/>
                  </a:cubicBezTo>
                  <a:cubicBezTo>
                    <a:pt x="768" y="354"/>
                    <a:pt x="767" y="329"/>
                    <a:pt x="761" y="303"/>
                  </a:cubicBezTo>
                  <a:cubicBezTo>
                    <a:pt x="758" y="280"/>
                    <a:pt x="750" y="253"/>
                    <a:pt x="739" y="230"/>
                  </a:cubicBezTo>
                  <a:cubicBezTo>
                    <a:pt x="730" y="207"/>
                    <a:pt x="717" y="188"/>
                    <a:pt x="705" y="165"/>
                  </a:cubicBezTo>
                  <a:cubicBezTo>
                    <a:pt x="691" y="144"/>
                    <a:pt x="674" y="123"/>
                    <a:pt x="655" y="106"/>
                  </a:cubicBezTo>
                  <a:cubicBezTo>
                    <a:pt x="584" y="36"/>
                    <a:pt x="484" y="0"/>
                    <a:pt x="3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694;p26">
              <a:extLst>
                <a:ext uri="{FF2B5EF4-FFF2-40B4-BE49-F238E27FC236}">
                  <a16:creationId xmlns:a16="http://schemas.microsoft.com/office/drawing/2014/main" id="{9E0A7D38-5BCD-D749-8DFB-3F346AC6A177}"/>
                </a:ext>
              </a:extLst>
            </p:cNvPr>
            <p:cNvSpPr/>
            <p:nvPr/>
          </p:nvSpPr>
          <p:spPr>
            <a:xfrm>
              <a:off x="1030568" y="4801213"/>
              <a:ext cx="206219" cy="357063"/>
            </a:xfrm>
            <a:custGeom>
              <a:avLst/>
              <a:gdLst/>
              <a:ahLst/>
              <a:cxnLst/>
              <a:rect l="l" t="t" r="r" b="b"/>
              <a:pathLst>
                <a:path w="11742" h="20331" extrusionOk="0">
                  <a:moveTo>
                    <a:pt x="1902" y="9633"/>
                  </a:moveTo>
                  <a:cubicBezTo>
                    <a:pt x="2279" y="9633"/>
                    <a:pt x="2652" y="9695"/>
                    <a:pt x="3006" y="9810"/>
                  </a:cubicBezTo>
                  <a:cubicBezTo>
                    <a:pt x="2930" y="9896"/>
                    <a:pt x="2852" y="9984"/>
                    <a:pt x="2770" y="10068"/>
                  </a:cubicBezTo>
                  <a:cubicBezTo>
                    <a:pt x="2310" y="10538"/>
                    <a:pt x="1895" y="10770"/>
                    <a:pt x="1506" y="10770"/>
                  </a:cubicBezTo>
                  <a:cubicBezTo>
                    <a:pt x="1295" y="10770"/>
                    <a:pt x="1062" y="10650"/>
                    <a:pt x="926" y="10472"/>
                  </a:cubicBezTo>
                  <a:cubicBezTo>
                    <a:pt x="862" y="10389"/>
                    <a:pt x="794" y="10257"/>
                    <a:pt x="833" y="10111"/>
                  </a:cubicBezTo>
                  <a:cubicBezTo>
                    <a:pt x="918" y="9800"/>
                    <a:pt x="1380" y="9648"/>
                    <a:pt x="1802" y="9635"/>
                  </a:cubicBezTo>
                  <a:cubicBezTo>
                    <a:pt x="1837" y="9633"/>
                    <a:pt x="1869" y="9633"/>
                    <a:pt x="1902" y="9633"/>
                  </a:cubicBezTo>
                  <a:close/>
                  <a:moveTo>
                    <a:pt x="5516" y="14361"/>
                  </a:moveTo>
                  <a:lnTo>
                    <a:pt x="5516" y="14361"/>
                  </a:lnTo>
                  <a:cubicBezTo>
                    <a:pt x="5360" y="14977"/>
                    <a:pt x="5059" y="15556"/>
                    <a:pt x="4624" y="16019"/>
                  </a:cubicBezTo>
                  <a:cubicBezTo>
                    <a:pt x="4394" y="16264"/>
                    <a:pt x="4006" y="16522"/>
                    <a:pt x="3686" y="16522"/>
                  </a:cubicBezTo>
                  <a:cubicBezTo>
                    <a:pt x="3584" y="16522"/>
                    <a:pt x="3488" y="16495"/>
                    <a:pt x="3407" y="16434"/>
                  </a:cubicBezTo>
                  <a:cubicBezTo>
                    <a:pt x="3336" y="16379"/>
                    <a:pt x="3239" y="16281"/>
                    <a:pt x="3242" y="16061"/>
                  </a:cubicBezTo>
                  <a:cubicBezTo>
                    <a:pt x="3250" y="15696"/>
                    <a:pt x="3543" y="15209"/>
                    <a:pt x="3911" y="14955"/>
                  </a:cubicBezTo>
                  <a:cubicBezTo>
                    <a:pt x="4382" y="14626"/>
                    <a:pt x="4935" y="14432"/>
                    <a:pt x="5516" y="14361"/>
                  </a:cubicBezTo>
                  <a:close/>
                  <a:moveTo>
                    <a:pt x="2260" y="0"/>
                  </a:moveTo>
                  <a:cubicBezTo>
                    <a:pt x="2141" y="0"/>
                    <a:pt x="2025" y="55"/>
                    <a:pt x="1951" y="157"/>
                  </a:cubicBezTo>
                  <a:cubicBezTo>
                    <a:pt x="1824" y="330"/>
                    <a:pt x="1861" y="569"/>
                    <a:pt x="2031" y="695"/>
                  </a:cubicBezTo>
                  <a:cubicBezTo>
                    <a:pt x="3457" y="1741"/>
                    <a:pt x="4391" y="3427"/>
                    <a:pt x="4532" y="5202"/>
                  </a:cubicBezTo>
                  <a:cubicBezTo>
                    <a:pt x="4643" y="6595"/>
                    <a:pt x="4263" y="8015"/>
                    <a:pt x="3497" y="9174"/>
                  </a:cubicBezTo>
                  <a:cubicBezTo>
                    <a:pt x="2988" y="8975"/>
                    <a:pt x="2450" y="8868"/>
                    <a:pt x="1900" y="8868"/>
                  </a:cubicBezTo>
                  <a:cubicBezTo>
                    <a:pt x="1861" y="8868"/>
                    <a:pt x="1821" y="8869"/>
                    <a:pt x="1781" y="8870"/>
                  </a:cubicBezTo>
                  <a:cubicBezTo>
                    <a:pt x="1098" y="8891"/>
                    <a:pt x="296" y="9174"/>
                    <a:pt x="96" y="9913"/>
                  </a:cubicBezTo>
                  <a:cubicBezTo>
                    <a:pt x="1" y="10263"/>
                    <a:pt x="81" y="10628"/>
                    <a:pt x="320" y="10943"/>
                  </a:cubicBezTo>
                  <a:cubicBezTo>
                    <a:pt x="603" y="11310"/>
                    <a:pt x="1059" y="11541"/>
                    <a:pt x="1509" y="11541"/>
                  </a:cubicBezTo>
                  <a:lnTo>
                    <a:pt x="1512" y="11541"/>
                  </a:lnTo>
                  <a:cubicBezTo>
                    <a:pt x="2119" y="11541"/>
                    <a:pt x="2711" y="11235"/>
                    <a:pt x="3324" y="10607"/>
                  </a:cubicBezTo>
                  <a:cubicBezTo>
                    <a:pt x="3472" y="10455"/>
                    <a:pt x="3610" y="10299"/>
                    <a:pt x="3742" y="10136"/>
                  </a:cubicBezTo>
                  <a:cubicBezTo>
                    <a:pt x="4431" y="10529"/>
                    <a:pt x="5003" y="11135"/>
                    <a:pt x="5328" y="11868"/>
                  </a:cubicBezTo>
                  <a:cubicBezTo>
                    <a:pt x="5566" y="12405"/>
                    <a:pt x="5665" y="12997"/>
                    <a:pt x="5634" y="13584"/>
                  </a:cubicBezTo>
                  <a:cubicBezTo>
                    <a:pt x="4855" y="13640"/>
                    <a:pt x="4105" y="13887"/>
                    <a:pt x="3475" y="14323"/>
                  </a:cubicBezTo>
                  <a:cubicBezTo>
                    <a:pt x="2900" y="14723"/>
                    <a:pt x="2491" y="15430"/>
                    <a:pt x="2478" y="16046"/>
                  </a:cubicBezTo>
                  <a:cubicBezTo>
                    <a:pt x="2470" y="16456"/>
                    <a:pt x="2637" y="16812"/>
                    <a:pt x="2947" y="17047"/>
                  </a:cubicBezTo>
                  <a:cubicBezTo>
                    <a:pt x="3169" y="17215"/>
                    <a:pt x="3420" y="17287"/>
                    <a:pt x="3680" y="17287"/>
                  </a:cubicBezTo>
                  <a:cubicBezTo>
                    <a:pt x="4216" y="17287"/>
                    <a:pt x="4784" y="16975"/>
                    <a:pt x="5188" y="16544"/>
                  </a:cubicBezTo>
                  <a:cubicBezTo>
                    <a:pt x="5758" y="15933"/>
                    <a:pt x="6137" y="15160"/>
                    <a:pt x="6305" y="14343"/>
                  </a:cubicBezTo>
                  <a:cubicBezTo>
                    <a:pt x="7153" y="14403"/>
                    <a:pt x="8010" y="14720"/>
                    <a:pt x="8723" y="15277"/>
                  </a:cubicBezTo>
                  <a:cubicBezTo>
                    <a:pt x="10023" y="16297"/>
                    <a:pt x="10839" y="18007"/>
                    <a:pt x="10963" y="19969"/>
                  </a:cubicBezTo>
                  <a:cubicBezTo>
                    <a:pt x="10977" y="20172"/>
                    <a:pt x="11145" y="20329"/>
                    <a:pt x="11346" y="20329"/>
                  </a:cubicBezTo>
                  <a:cubicBezTo>
                    <a:pt x="11354" y="20329"/>
                    <a:pt x="11362" y="20329"/>
                    <a:pt x="11369" y="20331"/>
                  </a:cubicBezTo>
                  <a:cubicBezTo>
                    <a:pt x="11581" y="20317"/>
                    <a:pt x="11742" y="20135"/>
                    <a:pt x="11728" y="19923"/>
                  </a:cubicBezTo>
                  <a:cubicBezTo>
                    <a:pt x="11590" y="17743"/>
                    <a:pt x="10667" y="15833"/>
                    <a:pt x="9197" y="14678"/>
                  </a:cubicBezTo>
                  <a:cubicBezTo>
                    <a:pt x="8374" y="14033"/>
                    <a:pt x="7386" y="13665"/>
                    <a:pt x="6399" y="13587"/>
                  </a:cubicBezTo>
                  <a:cubicBezTo>
                    <a:pt x="6432" y="12893"/>
                    <a:pt x="6312" y="12193"/>
                    <a:pt x="6031" y="11557"/>
                  </a:cubicBezTo>
                  <a:cubicBezTo>
                    <a:pt x="5652" y="10699"/>
                    <a:pt x="4989" y="9989"/>
                    <a:pt x="4191" y="9513"/>
                  </a:cubicBezTo>
                  <a:cubicBezTo>
                    <a:pt x="5014" y="8227"/>
                    <a:pt x="5419" y="6669"/>
                    <a:pt x="5298" y="5141"/>
                  </a:cubicBezTo>
                  <a:cubicBezTo>
                    <a:pt x="5141" y="3147"/>
                    <a:pt x="4088" y="1252"/>
                    <a:pt x="2488" y="75"/>
                  </a:cubicBezTo>
                  <a:cubicBezTo>
                    <a:pt x="2419" y="25"/>
                    <a:pt x="2339" y="0"/>
                    <a:pt x="22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695;p26">
              <a:extLst>
                <a:ext uri="{FF2B5EF4-FFF2-40B4-BE49-F238E27FC236}">
                  <a16:creationId xmlns:a16="http://schemas.microsoft.com/office/drawing/2014/main" id="{C1187E68-DAEA-484E-B778-C3C45E79B49B}"/>
                </a:ext>
              </a:extLst>
            </p:cNvPr>
            <p:cNvSpPr/>
            <p:nvPr/>
          </p:nvSpPr>
          <p:spPr>
            <a:xfrm>
              <a:off x="1780573" y="4913653"/>
              <a:ext cx="116527" cy="249317"/>
            </a:xfrm>
            <a:custGeom>
              <a:avLst/>
              <a:gdLst/>
              <a:ahLst/>
              <a:cxnLst/>
              <a:rect l="l" t="t" r="r" b="b"/>
              <a:pathLst>
                <a:path w="6635" h="14196" extrusionOk="0">
                  <a:moveTo>
                    <a:pt x="4604" y="6600"/>
                  </a:moveTo>
                  <a:cubicBezTo>
                    <a:pt x="5022" y="6600"/>
                    <a:pt x="5411" y="6765"/>
                    <a:pt x="5631" y="7049"/>
                  </a:cubicBezTo>
                  <a:cubicBezTo>
                    <a:pt x="5888" y="7381"/>
                    <a:pt x="5865" y="7905"/>
                    <a:pt x="5585" y="8145"/>
                  </a:cubicBezTo>
                  <a:cubicBezTo>
                    <a:pt x="5458" y="8255"/>
                    <a:pt x="5276" y="8311"/>
                    <a:pt x="5084" y="8311"/>
                  </a:cubicBezTo>
                  <a:cubicBezTo>
                    <a:pt x="4941" y="8311"/>
                    <a:pt x="4791" y="8280"/>
                    <a:pt x="4653" y="8216"/>
                  </a:cubicBezTo>
                  <a:cubicBezTo>
                    <a:pt x="4344" y="8077"/>
                    <a:pt x="4071" y="7799"/>
                    <a:pt x="3841" y="7394"/>
                  </a:cubicBezTo>
                  <a:cubicBezTo>
                    <a:pt x="3747" y="7235"/>
                    <a:pt x="3669" y="7064"/>
                    <a:pt x="3602" y="6887"/>
                  </a:cubicBezTo>
                  <a:cubicBezTo>
                    <a:pt x="3867" y="6739"/>
                    <a:pt x="4126" y="6648"/>
                    <a:pt x="4386" y="6615"/>
                  </a:cubicBezTo>
                  <a:cubicBezTo>
                    <a:pt x="4459" y="6605"/>
                    <a:pt x="4532" y="6600"/>
                    <a:pt x="4604" y="6600"/>
                  </a:cubicBezTo>
                  <a:close/>
                  <a:moveTo>
                    <a:pt x="4583" y="1"/>
                  </a:moveTo>
                  <a:cubicBezTo>
                    <a:pt x="4447" y="1"/>
                    <a:pt x="4316" y="77"/>
                    <a:pt x="4253" y="197"/>
                  </a:cubicBezTo>
                  <a:cubicBezTo>
                    <a:pt x="3675" y="1333"/>
                    <a:pt x="3077" y="2507"/>
                    <a:pt x="2783" y="3796"/>
                  </a:cubicBezTo>
                  <a:cubicBezTo>
                    <a:pt x="2558" y="4783"/>
                    <a:pt x="2551" y="5738"/>
                    <a:pt x="2754" y="6584"/>
                  </a:cubicBezTo>
                  <a:cubicBezTo>
                    <a:pt x="2685" y="6639"/>
                    <a:pt x="2615" y="6695"/>
                    <a:pt x="2544" y="6754"/>
                  </a:cubicBezTo>
                  <a:cubicBezTo>
                    <a:pt x="506" y="8492"/>
                    <a:pt x="0" y="11752"/>
                    <a:pt x="1414" y="14025"/>
                  </a:cubicBezTo>
                  <a:cubicBezTo>
                    <a:pt x="1483" y="14135"/>
                    <a:pt x="1601" y="14195"/>
                    <a:pt x="1723" y="14195"/>
                  </a:cubicBezTo>
                  <a:cubicBezTo>
                    <a:pt x="1788" y="14195"/>
                    <a:pt x="1854" y="14178"/>
                    <a:pt x="1914" y="14141"/>
                  </a:cubicBezTo>
                  <a:cubicBezTo>
                    <a:pt x="2082" y="14035"/>
                    <a:pt x="2135" y="13811"/>
                    <a:pt x="2029" y="13641"/>
                  </a:cubicBezTo>
                  <a:cubicBezTo>
                    <a:pt x="801" y="11667"/>
                    <a:pt x="1234" y="8837"/>
                    <a:pt x="2995" y="7320"/>
                  </a:cubicBezTo>
                  <a:cubicBezTo>
                    <a:pt x="3059" y="7470"/>
                    <a:pt x="3131" y="7615"/>
                    <a:pt x="3210" y="7755"/>
                  </a:cubicBezTo>
                  <a:cubicBezTo>
                    <a:pt x="3519" y="8297"/>
                    <a:pt x="3900" y="8675"/>
                    <a:pt x="4350" y="8880"/>
                  </a:cubicBezTo>
                  <a:cubicBezTo>
                    <a:pt x="4584" y="8987"/>
                    <a:pt x="4836" y="9039"/>
                    <a:pt x="5081" y="9039"/>
                  </a:cubicBezTo>
                  <a:cubicBezTo>
                    <a:pt x="5444" y="9039"/>
                    <a:pt x="5795" y="8923"/>
                    <a:pt x="6056" y="8698"/>
                  </a:cubicBezTo>
                  <a:cubicBezTo>
                    <a:pt x="6177" y="8592"/>
                    <a:pt x="6276" y="8466"/>
                    <a:pt x="6351" y="8329"/>
                  </a:cubicBezTo>
                  <a:cubicBezTo>
                    <a:pt x="6635" y="7812"/>
                    <a:pt x="6592" y="7110"/>
                    <a:pt x="6206" y="6604"/>
                  </a:cubicBezTo>
                  <a:cubicBezTo>
                    <a:pt x="5849" y="6145"/>
                    <a:pt x="5241" y="5874"/>
                    <a:pt x="4600" y="5874"/>
                  </a:cubicBezTo>
                  <a:cubicBezTo>
                    <a:pt x="4497" y="5874"/>
                    <a:pt x="4393" y="5881"/>
                    <a:pt x="4289" y="5896"/>
                  </a:cubicBezTo>
                  <a:cubicBezTo>
                    <a:pt x="3996" y="5935"/>
                    <a:pt x="3701" y="6027"/>
                    <a:pt x="3410" y="6171"/>
                  </a:cubicBezTo>
                  <a:cubicBezTo>
                    <a:pt x="3286" y="5494"/>
                    <a:pt x="3313" y="4739"/>
                    <a:pt x="3490" y="3955"/>
                  </a:cubicBezTo>
                  <a:cubicBezTo>
                    <a:pt x="3764" y="2756"/>
                    <a:pt x="4342" y="1622"/>
                    <a:pt x="4900" y="526"/>
                  </a:cubicBezTo>
                  <a:cubicBezTo>
                    <a:pt x="4992" y="347"/>
                    <a:pt x="4919" y="129"/>
                    <a:pt x="4742" y="38"/>
                  </a:cubicBezTo>
                  <a:cubicBezTo>
                    <a:pt x="4691" y="12"/>
                    <a:pt x="4637" y="1"/>
                    <a:pt x="45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696;p26">
              <a:extLst>
                <a:ext uri="{FF2B5EF4-FFF2-40B4-BE49-F238E27FC236}">
                  <a16:creationId xmlns:a16="http://schemas.microsoft.com/office/drawing/2014/main" id="{56673D86-AFB0-444D-9476-9D25E7830583}"/>
                </a:ext>
              </a:extLst>
            </p:cNvPr>
            <p:cNvSpPr/>
            <p:nvPr/>
          </p:nvSpPr>
          <p:spPr>
            <a:xfrm>
              <a:off x="1384029" y="4398083"/>
              <a:ext cx="254129" cy="99456"/>
            </a:xfrm>
            <a:custGeom>
              <a:avLst/>
              <a:gdLst/>
              <a:ahLst/>
              <a:cxnLst/>
              <a:rect l="l" t="t" r="r" b="b"/>
              <a:pathLst>
                <a:path w="14470" h="5663" extrusionOk="0">
                  <a:moveTo>
                    <a:pt x="7477" y="2681"/>
                  </a:moveTo>
                  <a:cubicBezTo>
                    <a:pt x="7643" y="2932"/>
                    <a:pt x="7755" y="3187"/>
                    <a:pt x="7807" y="3436"/>
                  </a:cubicBezTo>
                  <a:cubicBezTo>
                    <a:pt x="7913" y="3929"/>
                    <a:pt x="7778" y="4430"/>
                    <a:pt x="7466" y="4711"/>
                  </a:cubicBezTo>
                  <a:cubicBezTo>
                    <a:pt x="7302" y="4860"/>
                    <a:pt x="7081" y="4935"/>
                    <a:pt x="6869" y="4935"/>
                  </a:cubicBezTo>
                  <a:cubicBezTo>
                    <a:pt x="6678" y="4935"/>
                    <a:pt x="6494" y="4873"/>
                    <a:pt x="6370" y="4749"/>
                  </a:cubicBezTo>
                  <a:cubicBezTo>
                    <a:pt x="6163" y="4542"/>
                    <a:pt x="6104" y="4162"/>
                    <a:pt x="6228" y="3826"/>
                  </a:cubicBezTo>
                  <a:cubicBezTo>
                    <a:pt x="6346" y="3511"/>
                    <a:pt x="6602" y="3217"/>
                    <a:pt x="6989" y="2955"/>
                  </a:cubicBezTo>
                  <a:cubicBezTo>
                    <a:pt x="7142" y="2854"/>
                    <a:pt x="7306" y="2761"/>
                    <a:pt x="7477" y="2681"/>
                  </a:cubicBezTo>
                  <a:close/>
                  <a:moveTo>
                    <a:pt x="3489" y="1"/>
                  </a:moveTo>
                  <a:cubicBezTo>
                    <a:pt x="2317" y="1"/>
                    <a:pt x="1148" y="340"/>
                    <a:pt x="198" y="1035"/>
                  </a:cubicBezTo>
                  <a:cubicBezTo>
                    <a:pt x="36" y="1153"/>
                    <a:pt x="1" y="1381"/>
                    <a:pt x="119" y="1543"/>
                  </a:cubicBezTo>
                  <a:cubicBezTo>
                    <a:pt x="191" y="1639"/>
                    <a:pt x="301" y="1690"/>
                    <a:pt x="413" y="1690"/>
                  </a:cubicBezTo>
                  <a:cubicBezTo>
                    <a:pt x="487" y="1690"/>
                    <a:pt x="562" y="1668"/>
                    <a:pt x="626" y="1620"/>
                  </a:cubicBezTo>
                  <a:cubicBezTo>
                    <a:pt x="1454" y="1013"/>
                    <a:pt x="2472" y="717"/>
                    <a:pt x="3494" y="717"/>
                  </a:cubicBezTo>
                  <a:cubicBezTo>
                    <a:pt x="4786" y="717"/>
                    <a:pt x="6083" y="1191"/>
                    <a:pt x="7003" y="2107"/>
                  </a:cubicBezTo>
                  <a:cubicBezTo>
                    <a:pt x="6856" y="2183"/>
                    <a:pt x="6717" y="2265"/>
                    <a:pt x="6583" y="2356"/>
                  </a:cubicBezTo>
                  <a:cubicBezTo>
                    <a:pt x="6067" y="2704"/>
                    <a:pt x="5719" y="3114"/>
                    <a:pt x="5549" y="3576"/>
                  </a:cubicBezTo>
                  <a:cubicBezTo>
                    <a:pt x="5325" y="4178"/>
                    <a:pt x="5451" y="4855"/>
                    <a:pt x="5857" y="5264"/>
                  </a:cubicBezTo>
                  <a:cubicBezTo>
                    <a:pt x="5970" y="5377"/>
                    <a:pt x="6104" y="5467"/>
                    <a:pt x="6247" y="5532"/>
                  </a:cubicBezTo>
                  <a:cubicBezTo>
                    <a:pt x="6440" y="5619"/>
                    <a:pt x="6654" y="5662"/>
                    <a:pt x="6871" y="5662"/>
                  </a:cubicBezTo>
                  <a:cubicBezTo>
                    <a:pt x="7256" y="5662"/>
                    <a:pt x="7650" y="5525"/>
                    <a:pt x="7952" y="5253"/>
                  </a:cubicBezTo>
                  <a:cubicBezTo>
                    <a:pt x="8453" y="4801"/>
                    <a:pt x="8676" y="4028"/>
                    <a:pt x="8517" y="3288"/>
                  </a:cubicBezTo>
                  <a:cubicBezTo>
                    <a:pt x="8456" y="2999"/>
                    <a:pt x="8340" y="2713"/>
                    <a:pt x="8176" y="2433"/>
                  </a:cubicBezTo>
                  <a:cubicBezTo>
                    <a:pt x="8577" y="2330"/>
                    <a:pt x="9009" y="2277"/>
                    <a:pt x="9462" y="2277"/>
                  </a:cubicBezTo>
                  <a:cubicBezTo>
                    <a:pt x="9763" y="2277"/>
                    <a:pt x="10074" y="2300"/>
                    <a:pt x="10391" y="2348"/>
                  </a:cubicBezTo>
                  <a:cubicBezTo>
                    <a:pt x="11610" y="2531"/>
                    <a:pt x="12783" y="3022"/>
                    <a:pt x="13917" y="3497"/>
                  </a:cubicBezTo>
                  <a:cubicBezTo>
                    <a:pt x="13963" y="3516"/>
                    <a:pt x="14011" y="3525"/>
                    <a:pt x="14058" y="3525"/>
                  </a:cubicBezTo>
                  <a:cubicBezTo>
                    <a:pt x="14200" y="3525"/>
                    <a:pt x="14334" y="3442"/>
                    <a:pt x="14392" y="3302"/>
                  </a:cubicBezTo>
                  <a:cubicBezTo>
                    <a:pt x="14470" y="3117"/>
                    <a:pt x="14371" y="2901"/>
                    <a:pt x="14197" y="2826"/>
                  </a:cubicBezTo>
                  <a:cubicBezTo>
                    <a:pt x="13022" y="2334"/>
                    <a:pt x="11807" y="1827"/>
                    <a:pt x="10500" y="1630"/>
                  </a:cubicBezTo>
                  <a:cubicBezTo>
                    <a:pt x="10147" y="1578"/>
                    <a:pt x="9800" y="1552"/>
                    <a:pt x="9462" y="1552"/>
                  </a:cubicBezTo>
                  <a:cubicBezTo>
                    <a:pt x="8842" y="1552"/>
                    <a:pt x="8255" y="1640"/>
                    <a:pt x="7717" y="1812"/>
                  </a:cubicBezTo>
                  <a:cubicBezTo>
                    <a:pt x="7658" y="1747"/>
                    <a:pt x="7596" y="1680"/>
                    <a:pt x="7533" y="1615"/>
                  </a:cubicBezTo>
                  <a:cubicBezTo>
                    <a:pt x="6477" y="550"/>
                    <a:pt x="4981" y="1"/>
                    <a:pt x="34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697;p26">
              <a:extLst>
                <a:ext uri="{FF2B5EF4-FFF2-40B4-BE49-F238E27FC236}">
                  <a16:creationId xmlns:a16="http://schemas.microsoft.com/office/drawing/2014/main" id="{08AA0F87-8151-624F-A1D5-89C5B0E5CF05}"/>
                </a:ext>
              </a:extLst>
            </p:cNvPr>
            <p:cNvSpPr/>
            <p:nvPr/>
          </p:nvSpPr>
          <p:spPr>
            <a:xfrm>
              <a:off x="1260875" y="4372775"/>
              <a:ext cx="77942" cy="107079"/>
            </a:xfrm>
            <a:custGeom>
              <a:avLst/>
              <a:gdLst/>
              <a:ahLst/>
              <a:cxnLst/>
              <a:rect l="l" t="t" r="r" b="b"/>
              <a:pathLst>
                <a:path w="4438" h="6097" extrusionOk="0">
                  <a:moveTo>
                    <a:pt x="435" y="1"/>
                  </a:moveTo>
                  <a:cubicBezTo>
                    <a:pt x="357" y="1"/>
                    <a:pt x="279" y="25"/>
                    <a:pt x="211" y="74"/>
                  </a:cubicBezTo>
                  <a:cubicBezTo>
                    <a:pt x="37" y="198"/>
                    <a:pt x="0" y="437"/>
                    <a:pt x="124" y="610"/>
                  </a:cubicBezTo>
                  <a:cubicBezTo>
                    <a:pt x="197" y="716"/>
                    <a:pt x="315" y="769"/>
                    <a:pt x="436" y="769"/>
                  </a:cubicBezTo>
                  <a:cubicBezTo>
                    <a:pt x="513" y="769"/>
                    <a:pt x="594" y="746"/>
                    <a:pt x="662" y="694"/>
                  </a:cubicBezTo>
                  <a:cubicBezTo>
                    <a:pt x="833" y="572"/>
                    <a:pt x="871" y="331"/>
                    <a:pt x="747" y="160"/>
                  </a:cubicBezTo>
                  <a:cubicBezTo>
                    <a:pt x="670" y="56"/>
                    <a:pt x="553" y="1"/>
                    <a:pt x="435" y="1"/>
                  </a:cubicBezTo>
                  <a:close/>
                  <a:moveTo>
                    <a:pt x="1180" y="1044"/>
                  </a:moveTo>
                  <a:cubicBezTo>
                    <a:pt x="1103" y="1044"/>
                    <a:pt x="1027" y="1066"/>
                    <a:pt x="960" y="1114"/>
                  </a:cubicBezTo>
                  <a:cubicBezTo>
                    <a:pt x="786" y="1236"/>
                    <a:pt x="742" y="1474"/>
                    <a:pt x="866" y="1648"/>
                  </a:cubicBezTo>
                  <a:cubicBezTo>
                    <a:pt x="939" y="1757"/>
                    <a:pt x="1060" y="1813"/>
                    <a:pt x="1181" y="1813"/>
                  </a:cubicBezTo>
                  <a:cubicBezTo>
                    <a:pt x="1257" y="1813"/>
                    <a:pt x="1334" y="1789"/>
                    <a:pt x="1401" y="1744"/>
                  </a:cubicBezTo>
                  <a:cubicBezTo>
                    <a:pt x="1575" y="1619"/>
                    <a:pt x="1617" y="1382"/>
                    <a:pt x="1496" y="1208"/>
                  </a:cubicBezTo>
                  <a:cubicBezTo>
                    <a:pt x="1420" y="1101"/>
                    <a:pt x="1300" y="1044"/>
                    <a:pt x="1180" y="1044"/>
                  </a:cubicBezTo>
                  <a:close/>
                  <a:moveTo>
                    <a:pt x="1908" y="2100"/>
                  </a:moveTo>
                  <a:cubicBezTo>
                    <a:pt x="1834" y="2100"/>
                    <a:pt x="1759" y="2122"/>
                    <a:pt x="1693" y="2166"/>
                  </a:cubicBezTo>
                  <a:cubicBezTo>
                    <a:pt x="1519" y="2287"/>
                    <a:pt x="1472" y="2525"/>
                    <a:pt x="1593" y="2700"/>
                  </a:cubicBezTo>
                  <a:cubicBezTo>
                    <a:pt x="1665" y="2808"/>
                    <a:pt x="1784" y="2865"/>
                    <a:pt x="1906" y="2865"/>
                  </a:cubicBezTo>
                  <a:cubicBezTo>
                    <a:pt x="1908" y="2865"/>
                    <a:pt x="1909" y="2865"/>
                    <a:pt x="1911" y="2865"/>
                  </a:cubicBezTo>
                  <a:cubicBezTo>
                    <a:pt x="1986" y="2865"/>
                    <a:pt x="2059" y="2844"/>
                    <a:pt x="2126" y="2799"/>
                  </a:cubicBezTo>
                  <a:cubicBezTo>
                    <a:pt x="2300" y="2682"/>
                    <a:pt x="2345" y="2442"/>
                    <a:pt x="2229" y="2267"/>
                  </a:cubicBezTo>
                  <a:cubicBezTo>
                    <a:pt x="2153" y="2159"/>
                    <a:pt x="2032" y="2100"/>
                    <a:pt x="1908" y="2100"/>
                  </a:cubicBezTo>
                  <a:close/>
                  <a:moveTo>
                    <a:pt x="2623" y="3166"/>
                  </a:moveTo>
                  <a:cubicBezTo>
                    <a:pt x="2550" y="3166"/>
                    <a:pt x="2477" y="3187"/>
                    <a:pt x="2412" y="3230"/>
                  </a:cubicBezTo>
                  <a:cubicBezTo>
                    <a:pt x="2236" y="3347"/>
                    <a:pt x="2185" y="3585"/>
                    <a:pt x="2301" y="3760"/>
                  </a:cubicBezTo>
                  <a:cubicBezTo>
                    <a:pt x="2376" y="3872"/>
                    <a:pt x="2498" y="3934"/>
                    <a:pt x="2622" y="3934"/>
                  </a:cubicBezTo>
                  <a:cubicBezTo>
                    <a:pt x="2695" y="3934"/>
                    <a:pt x="2768" y="3915"/>
                    <a:pt x="2834" y="3871"/>
                  </a:cubicBezTo>
                  <a:cubicBezTo>
                    <a:pt x="3010" y="3756"/>
                    <a:pt x="3058" y="3518"/>
                    <a:pt x="2943" y="3339"/>
                  </a:cubicBezTo>
                  <a:cubicBezTo>
                    <a:pt x="2870" y="3227"/>
                    <a:pt x="2748" y="3166"/>
                    <a:pt x="2623" y="3166"/>
                  </a:cubicBezTo>
                  <a:close/>
                  <a:moveTo>
                    <a:pt x="3320" y="4242"/>
                  </a:moveTo>
                  <a:cubicBezTo>
                    <a:pt x="3249" y="4242"/>
                    <a:pt x="3178" y="4261"/>
                    <a:pt x="3114" y="4302"/>
                  </a:cubicBezTo>
                  <a:cubicBezTo>
                    <a:pt x="2934" y="4417"/>
                    <a:pt x="2883" y="4652"/>
                    <a:pt x="2998" y="4832"/>
                  </a:cubicBezTo>
                  <a:cubicBezTo>
                    <a:pt x="3067" y="4945"/>
                    <a:pt x="3189" y="5009"/>
                    <a:pt x="3312" y="5009"/>
                  </a:cubicBezTo>
                  <a:cubicBezTo>
                    <a:pt x="3315" y="5009"/>
                    <a:pt x="3317" y="5009"/>
                    <a:pt x="3320" y="5009"/>
                  </a:cubicBezTo>
                  <a:cubicBezTo>
                    <a:pt x="3391" y="5009"/>
                    <a:pt x="3464" y="4991"/>
                    <a:pt x="3528" y="4949"/>
                  </a:cubicBezTo>
                  <a:cubicBezTo>
                    <a:pt x="3705" y="4834"/>
                    <a:pt x="3759" y="4599"/>
                    <a:pt x="3644" y="4419"/>
                  </a:cubicBezTo>
                  <a:cubicBezTo>
                    <a:pt x="3571" y="4305"/>
                    <a:pt x="3447" y="4242"/>
                    <a:pt x="3320" y="4242"/>
                  </a:cubicBezTo>
                  <a:close/>
                  <a:moveTo>
                    <a:pt x="3999" y="5328"/>
                  </a:moveTo>
                  <a:cubicBezTo>
                    <a:pt x="3931" y="5328"/>
                    <a:pt x="3862" y="5346"/>
                    <a:pt x="3799" y="5385"/>
                  </a:cubicBezTo>
                  <a:cubicBezTo>
                    <a:pt x="3619" y="5498"/>
                    <a:pt x="3563" y="5733"/>
                    <a:pt x="3676" y="5915"/>
                  </a:cubicBezTo>
                  <a:cubicBezTo>
                    <a:pt x="3747" y="6034"/>
                    <a:pt x="3873" y="6096"/>
                    <a:pt x="4002" y="6096"/>
                  </a:cubicBezTo>
                  <a:cubicBezTo>
                    <a:pt x="4071" y="6096"/>
                    <a:pt x="4142" y="6077"/>
                    <a:pt x="4204" y="6039"/>
                  </a:cubicBezTo>
                  <a:cubicBezTo>
                    <a:pt x="4386" y="5925"/>
                    <a:pt x="4438" y="5690"/>
                    <a:pt x="4329" y="5509"/>
                  </a:cubicBezTo>
                  <a:cubicBezTo>
                    <a:pt x="4254" y="5393"/>
                    <a:pt x="4128" y="5328"/>
                    <a:pt x="3999" y="53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698;p26">
              <a:extLst>
                <a:ext uri="{FF2B5EF4-FFF2-40B4-BE49-F238E27FC236}">
                  <a16:creationId xmlns:a16="http://schemas.microsoft.com/office/drawing/2014/main" id="{18746BA5-8E8C-0042-A73E-D45041362DC7}"/>
                </a:ext>
              </a:extLst>
            </p:cNvPr>
            <p:cNvSpPr/>
            <p:nvPr/>
          </p:nvSpPr>
          <p:spPr>
            <a:xfrm>
              <a:off x="1336116" y="4485707"/>
              <a:ext cx="13523" cy="13453"/>
            </a:xfrm>
            <a:custGeom>
              <a:avLst/>
              <a:gdLst/>
              <a:ahLst/>
              <a:cxnLst/>
              <a:rect l="l" t="t" r="r" b="b"/>
              <a:pathLst>
                <a:path w="770" h="766" extrusionOk="0">
                  <a:moveTo>
                    <a:pt x="385" y="1"/>
                  </a:moveTo>
                  <a:cubicBezTo>
                    <a:pt x="285" y="1"/>
                    <a:pt x="184" y="41"/>
                    <a:pt x="113" y="113"/>
                  </a:cubicBezTo>
                  <a:cubicBezTo>
                    <a:pt x="43" y="184"/>
                    <a:pt x="1" y="281"/>
                    <a:pt x="1" y="384"/>
                  </a:cubicBezTo>
                  <a:cubicBezTo>
                    <a:pt x="1" y="408"/>
                    <a:pt x="4" y="431"/>
                    <a:pt x="8" y="456"/>
                  </a:cubicBezTo>
                  <a:cubicBezTo>
                    <a:pt x="14" y="484"/>
                    <a:pt x="22" y="506"/>
                    <a:pt x="29" y="529"/>
                  </a:cubicBezTo>
                  <a:cubicBezTo>
                    <a:pt x="39" y="552"/>
                    <a:pt x="52" y="575"/>
                    <a:pt x="66" y="596"/>
                  </a:cubicBezTo>
                  <a:cubicBezTo>
                    <a:pt x="81" y="615"/>
                    <a:pt x="98" y="635"/>
                    <a:pt x="114" y="653"/>
                  </a:cubicBezTo>
                  <a:cubicBezTo>
                    <a:pt x="185" y="724"/>
                    <a:pt x="285" y="765"/>
                    <a:pt x="385" y="765"/>
                  </a:cubicBezTo>
                  <a:cubicBezTo>
                    <a:pt x="409" y="765"/>
                    <a:pt x="437" y="762"/>
                    <a:pt x="459" y="759"/>
                  </a:cubicBezTo>
                  <a:cubicBezTo>
                    <a:pt x="485" y="756"/>
                    <a:pt x="508" y="747"/>
                    <a:pt x="531" y="737"/>
                  </a:cubicBezTo>
                  <a:cubicBezTo>
                    <a:pt x="553" y="729"/>
                    <a:pt x="576" y="717"/>
                    <a:pt x="597" y="702"/>
                  </a:cubicBezTo>
                  <a:cubicBezTo>
                    <a:pt x="618" y="690"/>
                    <a:pt x="640" y="673"/>
                    <a:pt x="656" y="656"/>
                  </a:cubicBezTo>
                  <a:cubicBezTo>
                    <a:pt x="674" y="638"/>
                    <a:pt x="690" y="618"/>
                    <a:pt x="705" y="597"/>
                  </a:cubicBezTo>
                  <a:cubicBezTo>
                    <a:pt x="718" y="576"/>
                    <a:pt x="732" y="553"/>
                    <a:pt x="741" y="531"/>
                  </a:cubicBezTo>
                  <a:cubicBezTo>
                    <a:pt x="749" y="508"/>
                    <a:pt x="756" y="485"/>
                    <a:pt x="762" y="460"/>
                  </a:cubicBezTo>
                  <a:cubicBezTo>
                    <a:pt x="767" y="434"/>
                    <a:pt x="770" y="411"/>
                    <a:pt x="770" y="385"/>
                  </a:cubicBezTo>
                  <a:cubicBezTo>
                    <a:pt x="770" y="282"/>
                    <a:pt x="727" y="187"/>
                    <a:pt x="656" y="114"/>
                  </a:cubicBezTo>
                  <a:cubicBezTo>
                    <a:pt x="640" y="96"/>
                    <a:pt x="618" y="81"/>
                    <a:pt x="597" y="66"/>
                  </a:cubicBezTo>
                  <a:cubicBezTo>
                    <a:pt x="576" y="52"/>
                    <a:pt x="553" y="39"/>
                    <a:pt x="531" y="30"/>
                  </a:cubicBezTo>
                  <a:cubicBezTo>
                    <a:pt x="508" y="22"/>
                    <a:pt x="484" y="14"/>
                    <a:pt x="459" y="8"/>
                  </a:cubicBezTo>
                  <a:cubicBezTo>
                    <a:pt x="435" y="3"/>
                    <a:pt x="410" y="1"/>
                    <a:pt x="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699;p26">
              <a:extLst>
                <a:ext uri="{FF2B5EF4-FFF2-40B4-BE49-F238E27FC236}">
                  <a16:creationId xmlns:a16="http://schemas.microsoft.com/office/drawing/2014/main" id="{6AE4A67F-0CF8-BF4A-98B4-A7BCC70BF07C}"/>
                </a:ext>
              </a:extLst>
            </p:cNvPr>
            <p:cNvSpPr/>
            <p:nvPr/>
          </p:nvSpPr>
          <p:spPr>
            <a:xfrm>
              <a:off x="1232019" y="4451458"/>
              <a:ext cx="13558" cy="13400"/>
            </a:xfrm>
            <a:custGeom>
              <a:avLst/>
              <a:gdLst/>
              <a:ahLst/>
              <a:cxnLst/>
              <a:rect l="l" t="t" r="r" b="b"/>
              <a:pathLst>
                <a:path w="772" h="763" extrusionOk="0">
                  <a:moveTo>
                    <a:pt x="386" y="1"/>
                  </a:moveTo>
                  <a:cubicBezTo>
                    <a:pt x="286" y="1"/>
                    <a:pt x="186" y="36"/>
                    <a:pt x="114" y="105"/>
                  </a:cubicBezTo>
                  <a:cubicBezTo>
                    <a:pt x="43" y="178"/>
                    <a:pt x="1" y="278"/>
                    <a:pt x="1" y="381"/>
                  </a:cubicBezTo>
                  <a:cubicBezTo>
                    <a:pt x="1" y="479"/>
                    <a:pt x="43" y="579"/>
                    <a:pt x="114" y="650"/>
                  </a:cubicBezTo>
                  <a:cubicBezTo>
                    <a:pt x="185" y="721"/>
                    <a:pt x="284" y="762"/>
                    <a:pt x="385" y="762"/>
                  </a:cubicBezTo>
                  <a:cubicBezTo>
                    <a:pt x="483" y="762"/>
                    <a:pt x="583" y="721"/>
                    <a:pt x="658" y="650"/>
                  </a:cubicBezTo>
                  <a:cubicBezTo>
                    <a:pt x="730" y="579"/>
                    <a:pt x="771" y="481"/>
                    <a:pt x="771" y="381"/>
                  </a:cubicBezTo>
                  <a:cubicBezTo>
                    <a:pt x="771" y="278"/>
                    <a:pt x="730" y="178"/>
                    <a:pt x="658" y="105"/>
                  </a:cubicBezTo>
                  <a:cubicBezTo>
                    <a:pt x="586" y="36"/>
                    <a:pt x="486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700;p26">
              <a:extLst>
                <a:ext uri="{FF2B5EF4-FFF2-40B4-BE49-F238E27FC236}">
                  <a16:creationId xmlns:a16="http://schemas.microsoft.com/office/drawing/2014/main" id="{B6A970A8-E4D1-8C4E-845B-A83BE165140F}"/>
                </a:ext>
              </a:extLst>
            </p:cNvPr>
            <p:cNvSpPr/>
            <p:nvPr/>
          </p:nvSpPr>
          <p:spPr>
            <a:xfrm>
              <a:off x="1247176" y="4465298"/>
              <a:ext cx="45030" cy="43292"/>
            </a:xfrm>
            <a:custGeom>
              <a:avLst/>
              <a:gdLst/>
              <a:ahLst/>
              <a:cxnLst/>
              <a:rect l="l" t="t" r="r" b="b"/>
              <a:pathLst>
                <a:path w="2564" h="2465" extrusionOk="0">
                  <a:moveTo>
                    <a:pt x="427" y="0"/>
                  </a:moveTo>
                  <a:cubicBezTo>
                    <a:pt x="323" y="0"/>
                    <a:pt x="220" y="42"/>
                    <a:pt x="144" y="124"/>
                  </a:cubicBezTo>
                  <a:cubicBezTo>
                    <a:pt x="0" y="280"/>
                    <a:pt x="11" y="524"/>
                    <a:pt x="167" y="668"/>
                  </a:cubicBezTo>
                  <a:cubicBezTo>
                    <a:pt x="238" y="730"/>
                    <a:pt x="325" y="765"/>
                    <a:pt x="416" y="765"/>
                  </a:cubicBezTo>
                  <a:cubicBezTo>
                    <a:pt x="420" y="765"/>
                    <a:pt x="424" y="765"/>
                    <a:pt x="427" y="765"/>
                  </a:cubicBezTo>
                  <a:cubicBezTo>
                    <a:pt x="530" y="765"/>
                    <a:pt x="633" y="725"/>
                    <a:pt x="711" y="640"/>
                  </a:cubicBezTo>
                  <a:cubicBezTo>
                    <a:pt x="854" y="485"/>
                    <a:pt x="845" y="241"/>
                    <a:pt x="688" y="102"/>
                  </a:cubicBezTo>
                  <a:cubicBezTo>
                    <a:pt x="613" y="34"/>
                    <a:pt x="519" y="0"/>
                    <a:pt x="427" y="0"/>
                  </a:cubicBezTo>
                  <a:close/>
                  <a:moveTo>
                    <a:pt x="1299" y="830"/>
                  </a:moveTo>
                  <a:cubicBezTo>
                    <a:pt x="1201" y="830"/>
                    <a:pt x="1102" y="869"/>
                    <a:pt x="1025" y="945"/>
                  </a:cubicBezTo>
                  <a:cubicBezTo>
                    <a:pt x="876" y="1095"/>
                    <a:pt x="876" y="1337"/>
                    <a:pt x="1027" y="1488"/>
                  </a:cubicBezTo>
                  <a:cubicBezTo>
                    <a:pt x="1103" y="1564"/>
                    <a:pt x="1201" y="1599"/>
                    <a:pt x="1299" y="1600"/>
                  </a:cubicBezTo>
                  <a:cubicBezTo>
                    <a:pt x="1398" y="1600"/>
                    <a:pt x="1496" y="1561"/>
                    <a:pt x="1570" y="1487"/>
                  </a:cubicBezTo>
                  <a:cubicBezTo>
                    <a:pt x="1722" y="1335"/>
                    <a:pt x="1717" y="1092"/>
                    <a:pt x="1570" y="943"/>
                  </a:cubicBezTo>
                  <a:cubicBezTo>
                    <a:pt x="1495" y="868"/>
                    <a:pt x="1397" y="830"/>
                    <a:pt x="1299" y="830"/>
                  </a:cubicBezTo>
                  <a:close/>
                  <a:moveTo>
                    <a:pt x="2137" y="1696"/>
                  </a:moveTo>
                  <a:cubicBezTo>
                    <a:pt x="2043" y="1696"/>
                    <a:pt x="1948" y="1731"/>
                    <a:pt x="1875" y="1800"/>
                  </a:cubicBezTo>
                  <a:cubicBezTo>
                    <a:pt x="1719" y="1944"/>
                    <a:pt x="1710" y="2189"/>
                    <a:pt x="1855" y="2344"/>
                  </a:cubicBezTo>
                  <a:cubicBezTo>
                    <a:pt x="1934" y="2424"/>
                    <a:pt x="2035" y="2465"/>
                    <a:pt x="2140" y="2465"/>
                  </a:cubicBezTo>
                  <a:cubicBezTo>
                    <a:pt x="2234" y="2465"/>
                    <a:pt x="2327" y="2433"/>
                    <a:pt x="2400" y="2363"/>
                  </a:cubicBezTo>
                  <a:cubicBezTo>
                    <a:pt x="2556" y="2217"/>
                    <a:pt x="2564" y="1973"/>
                    <a:pt x="2418" y="1820"/>
                  </a:cubicBezTo>
                  <a:cubicBezTo>
                    <a:pt x="2343" y="1738"/>
                    <a:pt x="2240" y="1696"/>
                    <a:pt x="2137" y="16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701;p26">
              <a:extLst>
                <a:ext uri="{FF2B5EF4-FFF2-40B4-BE49-F238E27FC236}">
                  <a16:creationId xmlns:a16="http://schemas.microsoft.com/office/drawing/2014/main" id="{1DA0DD2C-139C-7647-8783-EB87BAA04195}"/>
                </a:ext>
              </a:extLst>
            </p:cNvPr>
            <p:cNvSpPr/>
            <p:nvPr/>
          </p:nvSpPr>
          <p:spPr>
            <a:xfrm>
              <a:off x="1292120" y="4510857"/>
              <a:ext cx="13541" cy="13506"/>
            </a:xfrm>
            <a:custGeom>
              <a:avLst/>
              <a:gdLst/>
              <a:ahLst/>
              <a:cxnLst/>
              <a:rect l="l" t="t" r="r" b="b"/>
              <a:pathLst>
                <a:path w="771" h="769" extrusionOk="0">
                  <a:moveTo>
                    <a:pt x="386" y="1"/>
                  </a:moveTo>
                  <a:cubicBezTo>
                    <a:pt x="285" y="1"/>
                    <a:pt x="186" y="41"/>
                    <a:pt x="112" y="112"/>
                  </a:cubicBezTo>
                  <a:cubicBezTo>
                    <a:pt x="44" y="183"/>
                    <a:pt x="0" y="283"/>
                    <a:pt x="0" y="386"/>
                  </a:cubicBezTo>
                  <a:cubicBezTo>
                    <a:pt x="0" y="408"/>
                    <a:pt x="6" y="432"/>
                    <a:pt x="8" y="460"/>
                  </a:cubicBezTo>
                  <a:cubicBezTo>
                    <a:pt x="12" y="482"/>
                    <a:pt x="21" y="508"/>
                    <a:pt x="30" y="531"/>
                  </a:cubicBezTo>
                  <a:cubicBezTo>
                    <a:pt x="42" y="554"/>
                    <a:pt x="52" y="576"/>
                    <a:pt x="67" y="597"/>
                  </a:cubicBezTo>
                  <a:cubicBezTo>
                    <a:pt x="79" y="619"/>
                    <a:pt x="97" y="638"/>
                    <a:pt x="112" y="657"/>
                  </a:cubicBezTo>
                  <a:cubicBezTo>
                    <a:pt x="129" y="672"/>
                    <a:pt x="150" y="688"/>
                    <a:pt x="171" y="702"/>
                  </a:cubicBezTo>
                  <a:cubicBezTo>
                    <a:pt x="192" y="717"/>
                    <a:pt x="215" y="728"/>
                    <a:pt x="238" y="738"/>
                  </a:cubicBezTo>
                  <a:cubicBezTo>
                    <a:pt x="260" y="747"/>
                    <a:pt x="286" y="755"/>
                    <a:pt x="309" y="761"/>
                  </a:cubicBezTo>
                  <a:cubicBezTo>
                    <a:pt x="336" y="766"/>
                    <a:pt x="362" y="769"/>
                    <a:pt x="386" y="769"/>
                  </a:cubicBezTo>
                  <a:cubicBezTo>
                    <a:pt x="409" y="769"/>
                    <a:pt x="436" y="766"/>
                    <a:pt x="460" y="761"/>
                  </a:cubicBezTo>
                  <a:cubicBezTo>
                    <a:pt x="483" y="756"/>
                    <a:pt x="509" y="747"/>
                    <a:pt x="533" y="738"/>
                  </a:cubicBezTo>
                  <a:cubicBezTo>
                    <a:pt x="556" y="728"/>
                    <a:pt x="577" y="717"/>
                    <a:pt x="598" y="702"/>
                  </a:cubicBezTo>
                  <a:cubicBezTo>
                    <a:pt x="619" y="690"/>
                    <a:pt x="640" y="672"/>
                    <a:pt x="656" y="657"/>
                  </a:cubicBezTo>
                  <a:cubicBezTo>
                    <a:pt x="728" y="585"/>
                    <a:pt x="771" y="485"/>
                    <a:pt x="771" y="386"/>
                  </a:cubicBezTo>
                  <a:cubicBezTo>
                    <a:pt x="771" y="283"/>
                    <a:pt x="728" y="183"/>
                    <a:pt x="656" y="112"/>
                  </a:cubicBezTo>
                  <a:cubicBezTo>
                    <a:pt x="640" y="96"/>
                    <a:pt x="619" y="78"/>
                    <a:pt x="598" y="66"/>
                  </a:cubicBezTo>
                  <a:cubicBezTo>
                    <a:pt x="577" y="51"/>
                    <a:pt x="556" y="39"/>
                    <a:pt x="533" y="30"/>
                  </a:cubicBezTo>
                  <a:cubicBezTo>
                    <a:pt x="510" y="18"/>
                    <a:pt x="483" y="10"/>
                    <a:pt x="460" y="9"/>
                  </a:cubicBezTo>
                  <a:cubicBezTo>
                    <a:pt x="436" y="3"/>
                    <a:pt x="411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702;p26">
              <a:extLst>
                <a:ext uri="{FF2B5EF4-FFF2-40B4-BE49-F238E27FC236}">
                  <a16:creationId xmlns:a16="http://schemas.microsoft.com/office/drawing/2014/main" id="{D2E7F0BE-3847-AF4F-8DC8-C45809427D29}"/>
                </a:ext>
              </a:extLst>
            </p:cNvPr>
            <p:cNvSpPr/>
            <p:nvPr/>
          </p:nvSpPr>
          <p:spPr>
            <a:xfrm>
              <a:off x="1821091" y="4795470"/>
              <a:ext cx="87707" cy="70074"/>
            </a:xfrm>
            <a:custGeom>
              <a:avLst/>
              <a:gdLst/>
              <a:ahLst/>
              <a:cxnLst/>
              <a:rect l="l" t="t" r="r" b="b"/>
              <a:pathLst>
                <a:path w="4994" h="3990" extrusionOk="0">
                  <a:moveTo>
                    <a:pt x="438" y="0"/>
                  </a:moveTo>
                  <a:cubicBezTo>
                    <a:pt x="316" y="0"/>
                    <a:pt x="197" y="57"/>
                    <a:pt x="122" y="165"/>
                  </a:cubicBezTo>
                  <a:cubicBezTo>
                    <a:pt x="1" y="339"/>
                    <a:pt x="43" y="577"/>
                    <a:pt x="217" y="698"/>
                  </a:cubicBezTo>
                  <a:cubicBezTo>
                    <a:pt x="1634" y="1683"/>
                    <a:pt x="3012" y="2761"/>
                    <a:pt x="4312" y="3894"/>
                  </a:cubicBezTo>
                  <a:cubicBezTo>
                    <a:pt x="4384" y="3959"/>
                    <a:pt x="4474" y="3989"/>
                    <a:pt x="4564" y="3989"/>
                  </a:cubicBezTo>
                  <a:cubicBezTo>
                    <a:pt x="4670" y="3989"/>
                    <a:pt x="4776" y="3945"/>
                    <a:pt x="4854" y="3859"/>
                  </a:cubicBezTo>
                  <a:cubicBezTo>
                    <a:pt x="4994" y="3698"/>
                    <a:pt x="4976" y="3458"/>
                    <a:pt x="4817" y="3317"/>
                  </a:cubicBezTo>
                  <a:cubicBezTo>
                    <a:pt x="3495" y="2163"/>
                    <a:pt x="2096" y="1070"/>
                    <a:pt x="656" y="68"/>
                  </a:cubicBezTo>
                  <a:cubicBezTo>
                    <a:pt x="590" y="22"/>
                    <a:pt x="513" y="0"/>
                    <a:pt x="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703;p26">
              <a:extLst>
                <a:ext uri="{FF2B5EF4-FFF2-40B4-BE49-F238E27FC236}">
                  <a16:creationId xmlns:a16="http://schemas.microsoft.com/office/drawing/2014/main" id="{B82D8D82-FFCC-CE4F-A41F-D86925555B41}"/>
                </a:ext>
              </a:extLst>
            </p:cNvPr>
            <p:cNvSpPr/>
            <p:nvPr/>
          </p:nvSpPr>
          <p:spPr>
            <a:xfrm>
              <a:off x="1687487" y="4408973"/>
              <a:ext cx="89112" cy="64823"/>
            </a:xfrm>
            <a:custGeom>
              <a:avLst/>
              <a:gdLst/>
              <a:ahLst/>
              <a:cxnLst/>
              <a:rect l="l" t="t" r="r" b="b"/>
              <a:pathLst>
                <a:path w="5074" h="3691" extrusionOk="0">
                  <a:moveTo>
                    <a:pt x="4636" y="1"/>
                  </a:moveTo>
                  <a:cubicBezTo>
                    <a:pt x="4565" y="1"/>
                    <a:pt x="4494" y="20"/>
                    <a:pt x="4430" y="61"/>
                  </a:cubicBezTo>
                  <a:cubicBezTo>
                    <a:pt x="4248" y="175"/>
                    <a:pt x="4198" y="409"/>
                    <a:pt x="4309" y="589"/>
                  </a:cubicBezTo>
                  <a:cubicBezTo>
                    <a:pt x="4382" y="705"/>
                    <a:pt x="4503" y="767"/>
                    <a:pt x="4630" y="767"/>
                  </a:cubicBezTo>
                  <a:cubicBezTo>
                    <a:pt x="4631" y="767"/>
                    <a:pt x="4633" y="767"/>
                    <a:pt x="4634" y="767"/>
                  </a:cubicBezTo>
                  <a:cubicBezTo>
                    <a:pt x="4702" y="767"/>
                    <a:pt x="4775" y="750"/>
                    <a:pt x="4839" y="708"/>
                  </a:cubicBezTo>
                  <a:cubicBezTo>
                    <a:pt x="5019" y="594"/>
                    <a:pt x="5073" y="358"/>
                    <a:pt x="4960" y="178"/>
                  </a:cubicBezTo>
                  <a:cubicBezTo>
                    <a:pt x="4886" y="64"/>
                    <a:pt x="4762" y="1"/>
                    <a:pt x="4636" y="1"/>
                  </a:cubicBezTo>
                  <a:close/>
                  <a:moveTo>
                    <a:pt x="3560" y="697"/>
                  </a:moveTo>
                  <a:cubicBezTo>
                    <a:pt x="3487" y="697"/>
                    <a:pt x="3413" y="717"/>
                    <a:pt x="3347" y="761"/>
                  </a:cubicBezTo>
                  <a:cubicBezTo>
                    <a:pt x="3170" y="879"/>
                    <a:pt x="3122" y="1116"/>
                    <a:pt x="3240" y="1293"/>
                  </a:cubicBezTo>
                  <a:cubicBezTo>
                    <a:pt x="3314" y="1404"/>
                    <a:pt x="3437" y="1463"/>
                    <a:pt x="3559" y="1465"/>
                  </a:cubicBezTo>
                  <a:cubicBezTo>
                    <a:pt x="3634" y="1465"/>
                    <a:pt x="3708" y="1445"/>
                    <a:pt x="3771" y="1401"/>
                  </a:cubicBezTo>
                  <a:cubicBezTo>
                    <a:pt x="3948" y="1283"/>
                    <a:pt x="3997" y="1045"/>
                    <a:pt x="3880" y="870"/>
                  </a:cubicBezTo>
                  <a:cubicBezTo>
                    <a:pt x="3806" y="757"/>
                    <a:pt x="3684" y="697"/>
                    <a:pt x="3560" y="697"/>
                  </a:cubicBezTo>
                  <a:close/>
                  <a:moveTo>
                    <a:pt x="2501" y="1415"/>
                  </a:moveTo>
                  <a:cubicBezTo>
                    <a:pt x="2425" y="1415"/>
                    <a:pt x="2347" y="1437"/>
                    <a:pt x="2280" y="1484"/>
                  </a:cubicBezTo>
                  <a:cubicBezTo>
                    <a:pt x="2106" y="1605"/>
                    <a:pt x="2064" y="1846"/>
                    <a:pt x="2185" y="2020"/>
                  </a:cubicBezTo>
                  <a:cubicBezTo>
                    <a:pt x="2262" y="2128"/>
                    <a:pt x="2379" y="2182"/>
                    <a:pt x="2503" y="2184"/>
                  </a:cubicBezTo>
                  <a:cubicBezTo>
                    <a:pt x="2575" y="2184"/>
                    <a:pt x="2654" y="2159"/>
                    <a:pt x="2719" y="2114"/>
                  </a:cubicBezTo>
                  <a:cubicBezTo>
                    <a:pt x="2893" y="1993"/>
                    <a:pt x="2937" y="1752"/>
                    <a:pt x="2816" y="1578"/>
                  </a:cubicBezTo>
                  <a:cubicBezTo>
                    <a:pt x="2741" y="1471"/>
                    <a:pt x="2622" y="1415"/>
                    <a:pt x="2501" y="1415"/>
                  </a:cubicBezTo>
                  <a:close/>
                  <a:moveTo>
                    <a:pt x="1460" y="2158"/>
                  </a:moveTo>
                  <a:cubicBezTo>
                    <a:pt x="1382" y="2158"/>
                    <a:pt x="1303" y="2182"/>
                    <a:pt x="1234" y="2232"/>
                  </a:cubicBezTo>
                  <a:cubicBezTo>
                    <a:pt x="1061" y="2356"/>
                    <a:pt x="1027" y="2597"/>
                    <a:pt x="1149" y="2770"/>
                  </a:cubicBezTo>
                  <a:cubicBezTo>
                    <a:pt x="1225" y="2871"/>
                    <a:pt x="1340" y="2925"/>
                    <a:pt x="1461" y="2925"/>
                  </a:cubicBezTo>
                  <a:cubicBezTo>
                    <a:pt x="1538" y="2925"/>
                    <a:pt x="1618" y="2903"/>
                    <a:pt x="1687" y="2854"/>
                  </a:cubicBezTo>
                  <a:cubicBezTo>
                    <a:pt x="1859" y="2729"/>
                    <a:pt x="1894" y="2489"/>
                    <a:pt x="1771" y="2317"/>
                  </a:cubicBezTo>
                  <a:cubicBezTo>
                    <a:pt x="1696" y="2213"/>
                    <a:pt x="1579" y="2158"/>
                    <a:pt x="1460" y="2158"/>
                  </a:cubicBezTo>
                  <a:close/>
                  <a:moveTo>
                    <a:pt x="433" y="2923"/>
                  </a:moveTo>
                  <a:cubicBezTo>
                    <a:pt x="353" y="2923"/>
                    <a:pt x="272" y="2948"/>
                    <a:pt x="203" y="3001"/>
                  </a:cubicBezTo>
                  <a:cubicBezTo>
                    <a:pt x="35" y="3128"/>
                    <a:pt x="0" y="3372"/>
                    <a:pt x="130" y="3542"/>
                  </a:cubicBezTo>
                  <a:cubicBezTo>
                    <a:pt x="204" y="3640"/>
                    <a:pt x="320" y="3690"/>
                    <a:pt x="436" y="3690"/>
                  </a:cubicBezTo>
                  <a:cubicBezTo>
                    <a:pt x="516" y="3690"/>
                    <a:pt x="598" y="3664"/>
                    <a:pt x="668" y="3613"/>
                  </a:cubicBezTo>
                  <a:cubicBezTo>
                    <a:pt x="837" y="3483"/>
                    <a:pt x="869" y="3242"/>
                    <a:pt x="740" y="3074"/>
                  </a:cubicBezTo>
                  <a:cubicBezTo>
                    <a:pt x="664" y="2976"/>
                    <a:pt x="549" y="2923"/>
                    <a:pt x="433" y="29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1704;p26">
              <a:extLst>
                <a:ext uri="{FF2B5EF4-FFF2-40B4-BE49-F238E27FC236}">
                  <a16:creationId xmlns:a16="http://schemas.microsoft.com/office/drawing/2014/main" id="{804300E4-F3DC-9942-AB75-6DAB9175DCB8}"/>
                </a:ext>
              </a:extLst>
            </p:cNvPr>
            <p:cNvSpPr/>
            <p:nvPr/>
          </p:nvSpPr>
          <p:spPr>
            <a:xfrm>
              <a:off x="1768401" y="4600043"/>
              <a:ext cx="208730" cy="70478"/>
            </a:xfrm>
            <a:custGeom>
              <a:avLst/>
              <a:gdLst/>
              <a:ahLst/>
              <a:cxnLst/>
              <a:rect l="l" t="t" r="r" b="b"/>
              <a:pathLst>
                <a:path w="11885" h="4013" extrusionOk="0">
                  <a:moveTo>
                    <a:pt x="419" y="0"/>
                  </a:moveTo>
                  <a:cubicBezTo>
                    <a:pt x="237" y="0"/>
                    <a:pt x="76" y="127"/>
                    <a:pt x="39" y="311"/>
                  </a:cubicBezTo>
                  <a:cubicBezTo>
                    <a:pt x="0" y="520"/>
                    <a:pt x="136" y="720"/>
                    <a:pt x="342" y="762"/>
                  </a:cubicBezTo>
                  <a:cubicBezTo>
                    <a:pt x="368" y="767"/>
                    <a:pt x="391" y="770"/>
                    <a:pt x="416" y="770"/>
                  </a:cubicBezTo>
                  <a:cubicBezTo>
                    <a:pt x="595" y="770"/>
                    <a:pt x="757" y="641"/>
                    <a:pt x="792" y="456"/>
                  </a:cubicBezTo>
                  <a:cubicBezTo>
                    <a:pt x="833" y="249"/>
                    <a:pt x="696" y="48"/>
                    <a:pt x="489" y="7"/>
                  </a:cubicBezTo>
                  <a:cubicBezTo>
                    <a:pt x="465" y="3"/>
                    <a:pt x="442" y="0"/>
                    <a:pt x="419" y="0"/>
                  </a:cubicBezTo>
                  <a:close/>
                  <a:moveTo>
                    <a:pt x="1669" y="262"/>
                  </a:moveTo>
                  <a:cubicBezTo>
                    <a:pt x="1491" y="262"/>
                    <a:pt x="1331" y="382"/>
                    <a:pt x="1291" y="562"/>
                  </a:cubicBezTo>
                  <a:cubicBezTo>
                    <a:pt x="1246" y="771"/>
                    <a:pt x="1381" y="976"/>
                    <a:pt x="1587" y="1020"/>
                  </a:cubicBezTo>
                  <a:cubicBezTo>
                    <a:pt x="1614" y="1027"/>
                    <a:pt x="1643" y="1029"/>
                    <a:pt x="1668" y="1030"/>
                  </a:cubicBezTo>
                  <a:cubicBezTo>
                    <a:pt x="1844" y="1030"/>
                    <a:pt x="2003" y="908"/>
                    <a:pt x="2041" y="727"/>
                  </a:cubicBezTo>
                  <a:cubicBezTo>
                    <a:pt x="2089" y="517"/>
                    <a:pt x="1955" y="316"/>
                    <a:pt x="1750" y="270"/>
                  </a:cubicBezTo>
                  <a:cubicBezTo>
                    <a:pt x="1723" y="264"/>
                    <a:pt x="1695" y="262"/>
                    <a:pt x="1669" y="262"/>
                  </a:cubicBezTo>
                  <a:close/>
                  <a:moveTo>
                    <a:pt x="2916" y="544"/>
                  </a:moveTo>
                  <a:cubicBezTo>
                    <a:pt x="2741" y="544"/>
                    <a:pt x="2585" y="661"/>
                    <a:pt x="2543" y="839"/>
                  </a:cubicBezTo>
                  <a:cubicBezTo>
                    <a:pt x="2494" y="1047"/>
                    <a:pt x="2622" y="1251"/>
                    <a:pt x="2827" y="1303"/>
                  </a:cubicBezTo>
                  <a:cubicBezTo>
                    <a:pt x="2857" y="1310"/>
                    <a:pt x="2887" y="1312"/>
                    <a:pt x="2917" y="1312"/>
                  </a:cubicBezTo>
                  <a:cubicBezTo>
                    <a:pt x="3090" y="1312"/>
                    <a:pt x="3247" y="1195"/>
                    <a:pt x="3290" y="1020"/>
                  </a:cubicBezTo>
                  <a:cubicBezTo>
                    <a:pt x="3340" y="811"/>
                    <a:pt x="3213" y="605"/>
                    <a:pt x="3007" y="555"/>
                  </a:cubicBezTo>
                  <a:cubicBezTo>
                    <a:pt x="2976" y="548"/>
                    <a:pt x="2946" y="544"/>
                    <a:pt x="2916" y="544"/>
                  </a:cubicBezTo>
                  <a:close/>
                  <a:moveTo>
                    <a:pt x="4158" y="856"/>
                  </a:moveTo>
                  <a:cubicBezTo>
                    <a:pt x="3987" y="856"/>
                    <a:pt x="3831" y="970"/>
                    <a:pt x="3786" y="1142"/>
                  </a:cubicBezTo>
                  <a:cubicBezTo>
                    <a:pt x="3733" y="1347"/>
                    <a:pt x="3856" y="1557"/>
                    <a:pt x="4060" y="1610"/>
                  </a:cubicBezTo>
                  <a:cubicBezTo>
                    <a:pt x="4087" y="1618"/>
                    <a:pt x="4116" y="1621"/>
                    <a:pt x="4142" y="1621"/>
                  </a:cubicBezTo>
                  <a:cubicBezTo>
                    <a:pt x="4147" y="1621"/>
                    <a:pt x="4152" y="1621"/>
                    <a:pt x="4157" y="1621"/>
                  </a:cubicBezTo>
                  <a:cubicBezTo>
                    <a:pt x="4327" y="1621"/>
                    <a:pt x="4484" y="1507"/>
                    <a:pt x="4528" y="1335"/>
                  </a:cubicBezTo>
                  <a:cubicBezTo>
                    <a:pt x="4581" y="1130"/>
                    <a:pt x="4459" y="921"/>
                    <a:pt x="4254" y="868"/>
                  </a:cubicBezTo>
                  <a:cubicBezTo>
                    <a:pt x="4222" y="860"/>
                    <a:pt x="4190" y="856"/>
                    <a:pt x="4158" y="856"/>
                  </a:cubicBezTo>
                  <a:close/>
                  <a:moveTo>
                    <a:pt x="5390" y="1189"/>
                  </a:moveTo>
                  <a:cubicBezTo>
                    <a:pt x="5224" y="1189"/>
                    <a:pt x="5071" y="1300"/>
                    <a:pt x="5022" y="1468"/>
                  </a:cubicBezTo>
                  <a:cubicBezTo>
                    <a:pt x="4967" y="1674"/>
                    <a:pt x="5084" y="1886"/>
                    <a:pt x="5288" y="1945"/>
                  </a:cubicBezTo>
                  <a:cubicBezTo>
                    <a:pt x="5314" y="1953"/>
                    <a:pt x="5340" y="1956"/>
                    <a:pt x="5366" y="1956"/>
                  </a:cubicBezTo>
                  <a:cubicBezTo>
                    <a:pt x="5374" y="1956"/>
                    <a:pt x="5383" y="1956"/>
                    <a:pt x="5391" y="1955"/>
                  </a:cubicBezTo>
                  <a:cubicBezTo>
                    <a:pt x="5559" y="1955"/>
                    <a:pt x="5712" y="1846"/>
                    <a:pt x="5762" y="1678"/>
                  </a:cubicBezTo>
                  <a:cubicBezTo>
                    <a:pt x="5817" y="1474"/>
                    <a:pt x="5700" y="1263"/>
                    <a:pt x="5496" y="1204"/>
                  </a:cubicBezTo>
                  <a:cubicBezTo>
                    <a:pt x="5461" y="1194"/>
                    <a:pt x="5425" y="1189"/>
                    <a:pt x="5390" y="1189"/>
                  </a:cubicBezTo>
                  <a:close/>
                  <a:moveTo>
                    <a:pt x="6621" y="1553"/>
                  </a:moveTo>
                  <a:cubicBezTo>
                    <a:pt x="6456" y="1553"/>
                    <a:pt x="6304" y="1658"/>
                    <a:pt x="6254" y="1824"/>
                  </a:cubicBezTo>
                  <a:cubicBezTo>
                    <a:pt x="6194" y="2028"/>
                    <a:pt x="6306" y="2243"/>
                    <a:pt x="6507" y="2303"/>
                  </a:cubicBezTo>
                  <a:cubicBezTo>
                    <a:pt x="6545" y="2314"/>
                    <a:pt x="6583" y="2319"/>
                    <a:pt x="6619" y="2319"/>
                  </a:cubicBezTo>
                  <a:cubicBezTo>
                    <a:pt x="6784" y="2319"/>
                    <a:pt x="6937" y="2214"/>
                    <a:pt x="6988" y="2048"/>
                  </a:cubicBezTo>
                  <a:cubicBezTo>
                    <a:pt x="7051" y="1846"/>
                    <a:pt x="6935" y="1630"/>
                    <a:pt x="6733" y="1569"/>
                  </a:cubicBezTo>
                  <a:cubicBezTo>
                    <a:pt x="6695" y="1558"/>
                    <a:pt x="6658" y="1553"/>
                    <a:pt x="6621" y="1553"/>
                  </a:cubicBezTo>
                  <a:close/>
                  <a:moveTo>
                    <a:pt x="7841" y="1936"/>
                  </a:moveTo>
                  <a:cubicBezTo>
                    <a:pt x="7680" y="1936"/>
                    <a:pt x="7528" y="2039"/>
                    <a:pt x="7474" y="2202"/>
                  </a:cubicBezTo>
                  <a:cubicBezTo>
                    <a:pt x="7408" y="2402"/>
                    <a:pt x="7518" y="2620"/>
                    <a:pt x="7721" y="2687"/>
                  </a:cubicBezTo>
                  <a:cubicBezTo>
                    <a:pt x="7756" y="2698"/>
                    <a:pt x="7789" y="2703"/>
                    <a:pt x="7825" y="2703"/>
                  </a:cubicBezTo>
                  <a:cubicBezTo>
                    <a:pt x="7829" y="2703"/>
                    <a:pt x="7834" y="2703"/>
                    <a:pt x="7839" y="2703"/>
                  </a:cubicBezTo>
                  <a:cubicBezTo>
                    <a:pt x="8001" y="2703"/>
                    <a:pt x="8153" y="2602"/>
                    <a:pt x="8203" y="2440"/>
                  </a:cubicBezTo>
                  <a:cubicBezTo>
                    <a:pt x="8271" y="2238"/>
                    <a:pt x="8160" y="2022"/>
                    <a:pt x="7960" y="1955"/>
                  </a:cubicBezTo>
                  <a:cubicBezTo>
                    <a:pt x="7921" y="1943"/>
                    <a:pt x="7881" y="1936"/>
                    <a:pt x="7841" y="1936"/>
                  </a:cubicBezTo>
                  <a:close/>
                  <a:moveTo>
                    <a:pt x="9048" y="2352"/>
                  </a:moveTo>
                  <a:cubicBezTo>
                    <a:pt x="8891" y="2352"/>
                    <a:pt x="8744" y="2450"/>
                    <a:pt x="8690" y="2609"/>
                  </a:cubicBezTo>
                  <a:cubicBezTo>
                    <a:pt x="8617" y="2808"/>
                    <a:pt x="8722" y="3026"/>
                    <a:pt x="8925" y="3097"/>
                  </a:cubicBezTo>
                  <a:cubicBezTo>
                    <a:pt x="8966" y="3109"/>
                    <a:pt x="9010" y="3118"/>
                    <a:pt x="9049" y="3118"/>
                  </a:cubicBezTo>
                  <a:cubicBezTo>
                    <a:pt x="9208" y="3118"/>
                    <a:pt x="9356" y="3021"/>
                    <a:pt x="9412" y="2862"/>
                  </a:cubicBezTo>
                  <a:cubicBezTo>
                    <a:pt x="9482" y="2664"/>
                    <a:pt x="9379" y="2443"/>
                    <a:pt x="9178" y="2375"/>
                  </a:cubicBezTo>
                  <a:cubicBezTo>
                    <a:pt x="9135" y="2359"/>
                    <a:pt x="9091" y="2352"/>
                    <a:pt x="9048" y="2352"/>
                  </a:cubicBezTo>
                  <a:close/>
                  <a:moveTo>
                    <a:pt x="10256" y="2785"/>
                  </a:moveTo>
                  <a:cubicBezTo>
                    <a:pt x="10100" y="2785"/>
                    <a:pt x="9953" y="2881"/>
                    <a:pt x="9895" y="3035"/>
                  </a:cubicBezTo>
                  <a:cubicBezTo>
                    <a:pt x="9821" y="3235"/>
                    <a:pt x="9919" y="3454"/>
                    <a:pt x="10121" y="3528"/>
                  </a:cubicBezTo>
                  <a:cubicBezTo>
                    <a:pt x="10163" y="3548"/>
                    <a:pt x="10209" y="3556"/>
                    <a:pt x="10253" y="3556"/>
                  </a:cubicBezTo>
                  <a:cubicBezTo>
                    <a:pt x="10410" y="3556"/>
                    <a:pt x="10555" y="3457"/>
                    <a:pt x="10614" y="3303"/>
                  </a:cubicBezTo>
                  <a:cubicBezTo>
                    <a:pt x="10689" y="3106"/>
                    <a:pt x="10587" y="2883"/>
                    <a:pt x="10389" y="2809"/>
                  </a:cubicBezTo>
                  <a:cubicBezTo>
                    <a:pt x="10345" y="2793"/>
                    <a:pt x="10300" y="2785"/>
                    <a:pt x="10256" y="2785"/>
                  </a:cubicBezTo>
                  <a:close/>
                  <a:moveTo>
                    <a:pt x="11445" y="3247"/>
                  </a:moveTo>
                  <a:cubicBezTo>
                    <a:pt x="11293" y="3247"/>
                    <a:pt x="11151" y="3338"/>
                    <a:pt x="11093" y="3487"/>
                  </a:cubicBezTo>
                  <a:cubicBezTo>
                    <a:pt x="11014" y="3684"/>
                    <a:pt x="11108" y="3908"/>
                    <a:pt x="11305" y="3987"/>
                  </a:cubicBezTo>
                  <a:cubicBezTo>
                    <a:pt x="11348" y="4005"/>
                    <a:pt x="11392" y="4013"/>
                    <a:pt x="11437" y="4013"/>
                  </a:cubicBezTo>
                  <a:cubicBezTo>
                    <a:pt x="11441" y="4013"/>
                    <a:pt x="11445" y="4013"/>
                    <a:pt x="11449" y="4013"/>
                  </a:cubicBezTo>
                  <a:cubicBezTo>
                    <a:pt x="11600" y="4013"/>
                    <a:pt x="11745" y="3922"/>
                    <a:pt x="11804" y="3771"/>
                  </a:cubicBezTo>
                  <a:cubicBezTo>
                    <a:pt x="11885" y="3574"/>
                    <a:pt x="11786" y="3353"/>
                    <a:pt x="11589" y="3275"/>
                  </a:cubicBezTo>
                  <a:cubicBezTo>
                    <a:pt x="11542" y="3256"/>
                    <a:pt x="11493" y="3247"/>
                    <a:pt x="11445" y="3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1705;p26">
              <a:extLst>
                <a:ext uri="{FF2B5EF4-FFF2-40B4-BE49-F238E27FC236}">
                  <a16:creationId xmlns:a16="http://schemas.microsoft.com/office/drawing/2014/main" id="{EE694034-312B-B04D-AC72-946BED4B6514}"/>
                </a:ext>
              </a:extLst>
            </p:cNvPr>
            <p:cNvSpPr/>
            <p:nvPr/>
          </p:nvSpPr>
          <p:spPr>
            <a:xfrm>
              <a:off x="1777165" y="4686701"/>
              <a:ext cx="97999" cy="48701"/>
            </a:xfrm>
            <a:custGeom>
              <a:avLst/>
              <a:gdLst/>
              <a:ahLst/>
              <a:cxnLst/>
              <a:rect l="l" t="t" r="r" b="b"/>
              <a:pathLst>
                <a:path w="5580" h="2773" extrusionOk="0">
                  <a:moveTo>
                    <a:pt x="435" y="0"/>
                  </a:moveTo>
                  <a:cubicBezTo>
                    <a:pt x="285" y="0"/>
                    <a:pt x="144" y="88"/>
                    <a:pt x="84" y="234"/>
                  </a:cubicBezTo>
                  <a:cubicBezTo>
                    <a:pt x="1" y="431"/>
                    <a:pt x="91" y="655"/>
                    <a:pt x="285" y="737"/>
                  </a:cubicBezTo>
                  <a:cubicBezTo>
                    <a:pt x="335" y="758"/>
                    <a:pt x="387" y="767"/>
                    <a:pt x="434" y="767"/>
                  </a:cubicBezTo>
                  <a:cubicBezTo>
                    <a:pt x="585" y="767"/>
                    <a:pt x="729" y="680"/>
                    <a:pt x="789" y="532"/>
                  </a:cubicBezTo>
                  <a:cubicBezTo>
                    <a:pt x="871" y="337"/>
                    <a:pt x="782" y="113"/>
                    <a:pt x="585" y="31"/>
                  </a:cubicBezTo>
                  <a:cubicBezTo>
                    <a:pt x="536" y="10"/>
                    <a:pt x="485" y="0"/>
                    <a:pt x="435" y="0"/>
                  </a:cubicBezTo>
                  <a:close/>
                  <a:moveTo>
                    <a:pt x="1614" y="500"/>
                  </a:moveTo>
                  <a:cubicBezTo>
                    <a:pt x="1463" y="500"/>
                    <a:pt x="1322" y="587"/>
                    <a:pt x="1260" y="733"/>
                  </a:cubicBezTo>
                  <a:cubicBezTo>
                    <a:pt x="1177" y="930"/>
                    <a:pt x="1268" y="1154"/>
                    <a:pt x="1463" y="1236"/>
                  </a:cubicBezTo>
                  <a:cubicBezTo>
                    <a:pt x="1512" y="1257"/>
                    <a:pt x="1563" y="1266"/>
                    <a:pt x="1613" y="1266"/>
                  </a:cubicBezTo>
                  <a:cubicBezTo>
                    <a:pt x="1761" y="1266"/>
                    <a:pt x="1902" y="1180"/>
                    <a:pt x="1966" y="1033"/>
                  </a:cubicBezTo>
                  <a:cubicBezTo>
                    <a:pt x="2048" y="841"/>
                    <a:pt x="1958" y="615"/>
                    <a:pt x="1764" y="531"/>
                  </a:cubicBezTo>
                  <a:cubicBezTo>
                    <a:pt x="1715" y="510"/>
                    <a:pt x="1664" y="500"/>
                    <a:pt x="1614" y="500"/>
                  </a:cubicBezTo>
                  <a:close/>
                  <a:moveTo>
                    <a:pt x="2790" y="1001"/>
                  </a:moveTo>
                  <a:cubicBezTo>
                    <a:pt x="2640" y="1001"/>
                    <a:pt x="2498" y="1088"/>
                    <a:pt x="2438" y="1235"/>
                  </a:cubicBezTo>
                  <a:cubicBezTo>
                    <a:pt x="2355" y="1431"/>
                    <a:pt x="2446" y="1657"/>
                    <a:pt x="2639" y="1737"/>
                  </a:cubicBezTo>
                  <a:cubicBezTo>
                    <a:pt x="2689" y="1758"/>
                    <a:pt x="2741" y="1768"/>
                    <a:pt x="2789" y="1768"/>
                  </a:cubicBezTo>
                  <a:cubicBezTo>
                    <a:pt x="2939" y="1768"/>
                    <a:pt x="3083" y="1681"/>
                    <a:pt x="3144" y="1536"/>
                  </a:cubicBezTo>
                  <a:cubicBezTo>
                    <a:pt x="3225" y="1342"/>
                    <a:pt x="3136" y="1117"/>
                    <a:pt x="2941" y="1032"/>
                  </a:cubicBezTo>
                  <a:cubicBezTo>
                    <a:pt x="2891" y="1011"/>
                    <a:pt x="2840" y="1001"/>
                    <a:pt x="2790" y="1001"/>
                  </a:cubicBezTo>
                  <a:close/>
                  <a:moveTo>
                    <a:pt x="3968" y="1503"/>
                  </a:moveTo>
                  <a:cubicBezTo>
                    <a:pt x="3818" y="1503"/>
                    <a:pt x="3676" y="1589"/>
                    <a:pt x="3614" y="1736"/>
                  </a:cubicBezTo>
                  <a:cubicBezTo>
                    <a:pt x="3531" y="1933"/>
                    <a:pt x="3622" y="2158"/>
                    <a:pt x="3817" y="2240"/>
                  </a:cubicBezTo>
                  <a:cubicBezTo>
                    <a:pt x="3866" y="2263"/>
                    <a:pt x="3917" y="2270"/>
                    <a:pt x="3967" y="2270"/>
                  </a:cubicBezTo>
                  <a:cubicBezTo>
                    <a:pt x="4116" y="2270"/>
                    <a:pt x="4256" y="2182"/>
                    <a:pt x="4320" y="2037"/>
                  </a:cubicBezTo>
                  <a:cubicBezTo>
                    <a:pt x="4402" y="1843"/>
                    <a:pt x="4312" y="1619"/>
                    <a:pt x="4119" y="1533"/>
                  </a:cubicBezTo>
                  <a:cubicBezTo>
                    <a:pt x="4069" y="1513"/>
                    <a:pt x="4018" y="1503"/>
                    <a:pt x="3968" y="1503"/>
                  </a:cubicBezTo>
                  <a:close/>
                  <a:moveTo>
                    <a:pt x="5143" y="2007"/>
                  </a:moveTo>
                  <a:cubicBezTo>
                    <a:pt x="4994" y="2007"/>
                    <a:pt x="4852" y="2094"/>
                    <a:pt x="4792" y="2240"/>
                  </a:cubicBezTo>
                  <a:cubicBezTo>
                    <a:pt x="4709" y="2432"/>
                    <a:pt x="4797" y="2658"/>
                    <a:pt x="4992" y="2742"/>
                  </a:cubicBezTo>
                  <a:cubicBezTo>
                    <a:pt x="5040" y="2762"/>
                    <a:pt x="5089" y="2773"/>
                    <a:pt x="5136" y="2773"/>
                  </a:cubicBezTo>
                  <a:cubicBezTo>
                    <a:pt x="5139" y="2773"/>
                    <a:pt x="5142" y="2773"/>
                    <a:pt x="5145" y="2773"/>
                  </a:cubicBezTo>
                  <a:cubicBezTo>
                    <a:pt x="5293" y="2773"/>
                    <a:pt x="5436" y="2686"/>
                    <a:pt x="5496" y="2540"/>
                  </a:cubicBezTo>
                  <a:cubicBezTo>
                    <a:pt x="5580" y="2347"/>
                    <a:pt x="5490" y="2122"/>
                    <a:pt x="5293" y="2037"/>
                  </a:cubicBezTo>
                  <a:cubicBezTo>
                    <a:pt x="5244" y="2016"/>
                    <a:pt x="5194" y="2007"/>
                    <a:pt x="5143" y="20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1706;p26">
              <a:extLst>
                <a:ext uri="{FF2B5EF4-FFF2-40B4-BE49-F238E27FC236}">
                  <a16:creationId xmlns:a16="http://schemas.microsoft.com/office/drawing/2014/main" id="{8867E122-1BF7-3A4B-808A-8E522491E898}"/>
                </a:ext>
              </a:extLst>
            </p:cNvPr>
            <p:cNvSpPr/>
            <p:nvPr/>
          </p:nvSpPr>
          <p:spPr>
            <a:xfrm>
              <a:off x="1584198" y="5196703"/>
              <a:ext cx="34668" cy="103338"/>
            </a:xfrm>
            <a:custGeom>
              <a:avLst/>
              <a:gdLst/>
              <a:ahLst/>
              <a:cxnLst/>
              <a:rect l="l" t="t" r="r" b="b"/>
              <a:pathLst>
                <a:path w="1974" h="5884" extrusionOk="0">
                  <a:moveTo>
                    <a:pt x="428" y="1"/>
                  </a:moveTo>
                  <a:cubicBezTo>
                    <a:pt x="394" y="1"/>
                    <a:pt x="359" y="6"/>
                    <a:pt x="325" y="15"/>
                  </a:cubicBezTo>
                  <a:cubicBezTo>
                    <a:pt x="120" y="71"/>
                    <a:pt x="1" y="283"/>
                    <a:pt x="58" y="488"/>
                  </a:cubicBezTo>
                  <a:cubicBezTo>
                    <a:pt x="522" y="2152"/>
                    <a:pt x="900" y="3859"/>
                    <a:pt x="1180" y="5563"/>
                  </a:cubicBezTo>
                  <a:cubicBezTo>
                    <a:pt x="1212" y="5752"/>
                    <a:pt x="1376" y="5883"/>
                    <a:pt x="1559" y="5883"/>
                  </a:cubicBezTo>
                  <a:cubicBezTo>
                    <a:pt x="1578" y="5883"/>
                    <a:pt x="1601" y="5882"/>
                    <a:pt x="1624" y="5877"/>
                  </a:cubicBezTo>
                  <a:cubicBezTo>
                    <a:pt x="1831" y="5844"/>
                    <a:pt x="1974" y="5647"/>
                    <a:pt x="1939" y="5437"/>
                  </a:cubicBezTo>
                  <a:cubicBezTo>
                    <a:pt x="1654" y="3705"/>
                    <a:pt x="1270" y="1970"/>
                    <a:pt x="799" y="282"/>
                  </a:cubicBezTo>
                  <a:cubicBezTo>
                    <a:pt x="751" y="112"/>
                    <a:pt x="596" y="1"/>
                    <a:pt x="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1707;p26">
              <a:extLst>
                <a:ext uri="{FF2B5EF4-FFF2-40B4-BE49-F238E27FC236}">
                  <a16:creationId xmlns:a16="http://schemas.microsoft.com/office/drawing/2014/main" id="{66453A05-DAF0-074F-BF01-684B7418E11D}"/>
                </a:ext>
              </a:extLst>
            </p:cNvPr>
            <p:cNvSpPr/>
            <p:nvPr/>
          </p:nvSpPr>
          <p:spPr>
            <a:xfrm>
              <a:off x="1435805" y="5201480"/>
              <a:ext cx="18072" cy="105375"/>
            </a:xfrm>
            <a:custGeom>
              <a:avLst/>
              <a:gdLst/>
              <a:ahLst/>
              <a:cxnLst/>
              <a:rect l="l" t="t" r="r" b="b"/>
              <a:pathLst>
                <a:path w="1029" h="6000" extrusionOk="0">
                  <a:moveTo>
                    <a:pt x="615" y="1"/>
                  </a:moveTo>
                  <a:cubicBezTo>
                    <a:pt x="403" y="2"/>
                    <a:pt x="235" y="176"/>
                    <a:pt x="237" y="388"/>
                  </a:cubicBezTo>
                  <a:cubicBezTo>
                    <a:pt x="259" y="2113"/>
                    <a:pt x="187" y="3860"/>
                    <a:pt x="22" y="5580"/>
                  </a:cubicBezTo>
                  <a:cubicBezTo>
                    <a:pt x="0" y="5790"/>
                    <a:pt x="156" y="5976"/>
                    <a:pt x="365" y="5998"/>
                  </a:cubicBezTo>
                  <a:cubicBezTo>
                    <a:pt x="379" y="5999"/>
                    <a:pt x="393" y="5999"/>
                    <a:pt x="403" y="5999"/>
                  </a:cubicBezTo>
                  <a:cubicBezTo>
                    <a:pt x="600" y="5999"/>
                    <a:pt x="767" y="5851"/>
                    <a:pt x="786" y="5654"/>
                  </a:cubicBezTo>
                  <a:cubicBezTo>
                    <a:pt x="954" y="3907"/>
                    <a:pt x="1028" y="2131"/>
                    <a:pt x="1006" y="379"/>
                  </a:cubicBezTo>
                  <a:cubicBezTo>
                    <a:pt x="1001" y="169"/>
                    <a:pt x="832" y="1"/>
                    <a:pt x="6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1708;p26">
              <a:extLst>
                <a:ext uri="{FF2B5EF4-FFF2-40B4-BE49-F238E27FC236}">
                  <a16:creationId xmlns:a16="http://schemas.microsoft.com/office/drawing/2014/main" id="{9C52AA69-F0D0-7A41-8D78-FB64FD40B8CD}"/>
                </a:ext>
              </a:extLst>
            </p:cNvPr>
            <p:cNvSpPr/>
            <p:nvPr/>
          </p:nvSpPr>
          <p:spPr>
            <a:xfrm>
              <a:off x="1678442" y="5129014"/>
              <a:ext cx="59414" cy="91869"/>
            </a:xfrm>
            <a:custGeom>
              <a:avLst/>
              <a:gdLst/>
              <a:ahLst/>
              <a:cxnLst/>
              <a:rect l="l" t="t" r="r" b="b"/>
              <a:pathLst>
                <a:path w="3383" h="5231" extrusionOk="0">
                  <a:moveTo>
                    <a:pt x="438" y="0"/>
                  </a:moveTo>
                  <a:cubicBezTo>
                    <a:pt x="374" y="0"/>
                    <a:pt x="308" y="16"/>
                    <a:pt x="249" y="50"/>
                  </a:cubicBezTo>
                  <a:cubicBezTo>
                    <a:pt x="65" y="153"/>
                    <a:pt x="0" y="389"/>
                    <a:pt x="103" y="572"/>
                  </a:cubicBezTo>
                  <a:cubicBezTo>
                    <a:pt x="174" y="699"/>
                    <a:pt x="305" y="767"/>
                    <a:pt x="438" y="767"/>
                  </a:cubicBezTo>
                  <a:cubicBezTo>
                    <a:pt x="501" y="767"/>
                    <a:pt x="567" y="752"/>
                    <a:pt x="626" y="719"/>
                  </a:cubicBezTo>
                  <a:cubicBezTo>
                    <a:pt x="810" y="614"/>
                    <a:pt x="875" y="381"/>
                    <a:pt x="772" y="194"/>
                  </a:cubicBezTo>
                  <a:lnTo>
                    <a:pt x="771" y="194"/>
                  </a:lnTo>
                  <a:cubicBezTo>
                    <a:pt x="702" y="69"/>
                    <a:pt x="571" y="0"/>
                    <a:pt x="438" y="0"/>
                  </a:cubicBezTo>
                  <a:close/>
                  <a:moveTo>
                    <a:pt x="1063" y="1116"/>
                  </a:moveTo>
                  <a:cubicBezTo>
                    <a:pt x="1000" y="1116"/>
                    <a:pt x="936" y="1132"/>
                    <a:pt x="877" y="1165"/>
                  </a:cubicBezTo>
                  <a:cubicBezTo>
                    <a:pt x="689" y="1271"/>
                    <a:pt x="627" y="1503"/>
                    <a:pt x="732" y="1688"/>
                  </a:cubicBezTo>
                  <a:lnTo>
                    <a:pt x="729" y="1688"/>
                  </a:lnTo>
                  <a:cubicBezTo>
                    <a:pt x="801" y="1812"/>
                    <a:pt x="931" y="1885"/>
                    <a:pt x="1065" y="1885"/>
                  </a:cubicBezTo>
                  <a:cubicBezTo>
                    <a:pt x="1128" y="1885"/>
                    <a:pt x="1193" y="1869"/>
                    <a:pt x="1254" y="1833"/>
                  </a:cubicBezTo>
                  <a:cubicBezTo>
                    <a:pt x="1437" y="1730"/>
                    <a:pt x="1504" y="1494"/>
                    <a:pt x="1399" y="1311"/>
                  </a:cubicBezTo>
                  <a:cubicBezTo>
                    <a:pt x="1327" y="1187"/>
                    <a:pt x="1197" y="1116"/>
                    <a:pt x="1063" y="1116"/>
                  </a:cubicBezTo>
                  <a:close/>
                  <a:moveTo>
                    <a:pt x="1692" y="2230"/>
                  </a:moveTo>
                  <a:cubicBezTo>
                    <a:pt x="1628" y="2230"/>
                    <a:pt x="1564" y="2246"/>
                    <a:pt x="1505" y="2280"/>
                  </a:cubicBezTo>
                  <a:cubicBezTo>
                    <a:pt x="1317" y="2381"/>
                    <a:pt x="1255" y="2619"/>
                    <a:pt x="1360" y="2802"/>
                  </a:cubicBezTo>
                  <a:cubicBezTo>
                    <a:pt x="1428" y="2929"/>
                    <a:pt x="1558" y="2999"/>
                    <a:pt x="1693" y="2999"/>
                  </a:cubicBezTo>
                  <a:cubicBezTo>
                    <a:pt x="1757" y="2999"/>
                    <a:pt x="1822" y="2982"/>
                    <a:pt x="1882" y="2947"/>
                  </a:cubicBezTo>
                  <a:cubicBezTo>
                    <a:pt x="2065" y="2846"/>
                    <a:pt x="2129" y="2608"/>
                    <a:pt x="2028" y="2425"/>
                  </a:cubicBezTo>
                  <a:cubicBezTo>
                    <a:pt x="1956" y="2301"/>
                    <a:pt x="1825" y="2230"/>
                    <a:pt x="1692" y="2230"/>
                  </a:cubicBezTo>
                  <a:close/>
                  <a:moveTo>
                    <a:pt x="2318" y="3347"/>
                  </a:moveTo>
                  <a:cubicBezTo>
                    <a:pt x="2254" y="3347"/>
                    <a:pt x="2189" y="3362"/>
                    <a:pt x="2129" y="3396"/>
                  </a:cubicBezTo>
                  <a:cubicBezTo>
                    <a:pt x="1946" y="3498"/>
                    <a:pt x="1879" y="3735"/>
                    <a:pt x="1984" y="3918"/>
                  </a:cubicBezTo>
                  <a:cubicBezTo>
                    <a:pt x="2052" y="4044"/>
                    <a:pt x="2182" y="4115"/>
                    <a:pt x="2318" y="4115"/>
                  </a:cubicBezTo>
                  <a:cubicBezTo>
                    <a:pt x="2383" y="4115"/>
                    <a:pt x="2447" y="4098"/>
                    <a:pt x="2506" y="4065"/>
                  </a:cubicBezTo>
                  <a:cubicBezTo>
                    <a:pt x="2689" y="3962"/>
                    <a:pt x="2756" y="3729"/>
                    <a:pt x="2654" y="3542"/>
                  </a:cubicBezTo>
                  <a:cubicBezTo>
                    <a:pt x="2583" y="3417"/>
                    <a:pt x="2453" y="3347"/>
                    <a:pt x="2318" y="3347"/>
                  </a:cubicBezTo>
                  <a:close/>
                  <a:moveTo>
                    <a:pt x="2943" y="4463"/>
                  </a:moveTo>
                  <a:cubicBezTo>
                    <a:pt x="2879" y="4463"/>
                    <a:pt x="2815" y="4478"/>
                    <a:pt x="2756" y="4511"/>
                  </a:cubicBezTo>
                  <a:cubicBezTo>
                    <a:pt x="2573" y="4613"/>
                    <a:pt x="2506" y="4849"/>
                    <a:pt x="2609" y="5034"/>
                  </a:cubicBezTo>
                  <a:cubicBezTo>
                    <a:pt x="2679" y="5158"/>
                    <a:pt x="2808" y="5230"/>
                    <a:pt x="2939" y="5230"/>
                  </a:cubicBezTo>
                  <a:cubicBezTo>
                    <a:pt x="2941" y="5230"/>
                    <a:pt x="2942" y="5230"/>
                    <a:pt x="2943" y="5230"/>
                  </a:cubicBezTo>
                  <a:cubicBezTo>
                    <a:pt x="3007" y="5230"/>
                    <a:pt x="3072" y="5215"/>
                    <a:pt x="3131" y="5180"/>
                  </a:cubicBezTo>
                  <a:cubicBezTo>
                    <a:pt x="3316" y="5075"/>
                    <a:pt x="3383" y="4841"/>
                    <a:pt x="3278" y="4658"/>
                  </a:cubicBezTo>
                  <a:cubicBezTo>
                    <a:pt x="3209" y="4533"/>
                    <a:pt x="3078" y="4463"/>
                    <a:pt x="2943" y="44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1709;p26">
              <a:extLst>
                <a:ext uri="{FF2B5EF4-FFF2-40B4-BE49-F238E27FC236}">
                  <a16:creationId xmlns:a16="http://schemas.microsoft.com/office/drawing/2014/main" id="{78EC5873-7058-B84B-BBAF-2C527F94DA71}"/>
                </a:ext>
              </a:extLst>
            </p:cNvPr>
            <p:cNvSpPr/>
            <p:nvPr/>
          </p:nvSpPr>
          <p:spPr>
            <a:xfrm>
              <a:off x="1722052" y="4509241"/>
              <a:ext cx="180490" cy="20706"/>
            </a:xfrm>
            <a:custGeom>
              <a:avLst/>
              <a:gdLst/>
              <a:ahLst/>
              <a:cxnLst/>
              <a:rect l="l" t="t" r="r" b="b"/>
              <a:pathLst>
                <a:path w="10277" h="1179" extrusionOk="0">
                  <a:moveTo>
                    <a:pt x="5225" y="1"/>
                  </a:moveTo>
                  <a:cubicBezTo>
                    <a:pt x="3596" y="1"/>
                    <a:pt x="1967" y="139"/>
                    <a:pt x="350" y="415"/>
                  </a:cubicBezTo>
                  <a:cubicBezTo>
                    <a:pt x="141" y="452"/>
                    <a:pt x="0" y="650"/>
                    <a:pt x="37" y="858"/>
                  </a:cubicBezTo>
                  <a:cubicBezTo>
                    <a:pt x="68" y="1045"/>
                    <a:pt x="232" y="1178"/>
                    <a:pt x="415" y="1178"/>
                  </a:cubicBezTo>
                  <a:cubicBezTo>
                    <a:pt x="436" y="1178"/>
                    <a:pt x="459" y="1175"/>
                    <a:pt x="479" y="1171"/>
                  </a:cubicBezTo>
                  <a:cubicBezTo>
                    <a:pt x="2054" y="902"/>
                    <a:pt x="3640" y="767"/>
                    <a:pt x="5227" y="767"/>
                  </a:cubicBezTo>
                  <a:cubicBezTo>
                    <a:pt x="6755" y="767"/>
                    <a:pt x="8283" y="892"/>
                    <a:pt x="9802" y="1142"/>
                  </a:cubicBezTo>
                  <a:cubicBezTo>
                    <a:pt x="9822" y="1145"/>
                    <a:pt x="9842" y="1147"/>
                    <a:pt x="9863" y="1147"/>
                  </a:cubicBezTo>
                  <a:cubicBezTo>
                    <a:pt x="10046" y="1147"/>
                    <a:pt x="10212" y="1015"/>
                    <a:pt x="10242" y="826"/>
                  </a:cubicBezTo>
                  <a:cubicBezTo>
                    <a:pt x="10277" y="617"/>
                    <a:pt x="10136" y="418"/>
                    <a:pt x="9926" y="385"/>
                  </a:cubicBezTo>
                  <a:cubicBezTo>
                    <a:pt x="8365" y="129"/>
                    <a:pt x="6795" y="1"/>
                    <a:pt x="52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1710;p26">
              <a:extLst>
                <a:ext uri="{FF2B5EF4-FFF2-40B4-BE49-F238E27FC236}">
                  <a16:creationId xmlns:a16="http://schemas.microsoft.com/office/drawing/2014/main" id="{D6AA6A09-E57A-8B4C-B8F7-C91D0470FB19}"/>
                </a:ext>
              </a:extLst>
            </p:cNvPr>
            <p:cNvSpPr/>
            <p:nvPr/>
          </p:nvSpPr>
          <p:spPr>
            <a:xfrm>
              <a:off x="1220005" y="5178490"/>
              <a:ext cx="121814" cy="128364"/>
            </a:xfrm>
            <a:custGeom>
              <a:avLst/>
              <a:gdLst/>
              <a:ahLst/>
              <a:cxnLst/>
              <a:rect l="l" t="t" r="r" b="b"/>
              <a:pathLst>
                <a:path w="6936" h="7309" extrusionOk="0">
                  <a:moveTo>
                    <a:pt x="6499" y="1"/>
                  </a:moveTo>
                  <a:cubicBezTo>
                    <a:pt x="6375" y="1"/>
                    <a:pt x="6254" y="61"/>
                    <a:pt x="6180" y="170"/>
                  </a:cubicBezTo>
                  <a:cubicBezTo>
                    <a:pt x="6062" y="345"/>
                    <a:pt x="6109" y="585"/>
                    <a:pt x="6285" y="703"/>
                  </a:cubicBezTo>
                  <a:cubicBezTo>
                    <a:pt x="6347" y="748"/>
                    <a:pt x="6422" y="768"/>
                    <a:pt x="6497" y="771"/>
                  </a:cubicBezTo>
                  <a:cubicBezTo>
                    <a:pt x="6619" y="771"/>
                    <a:pt x="6743" y="712"/>
                    <a:pt x="6816" y="598"/>
                  </a:cubicBezTo>
                  <a:cubicBezTo>
                    <a:pt x="6936" y="424"/>
                    <a:pt x="6889" y="183"/>
                    <a:pt x="6713" y="67"/>
                  </a:cubicBezTo>
                  <a:cubicBezTo>
                    <a:pt x="6647" y="22"/>
                    <a:pt x="6572" y="1"/>
                    <a:pt x="6499" y="1"/>
                  </a:cubicBezTo>
                  <a:close/>
                  <a:moveTo>
                    <a:pt x="5760" y="1046"/>
                  </a:moveTo>
                  <a:cubicBezTo>
                    <a:pt x="5643" y="1046"/>
                    <a:pt x="5527" y="1101"/>
                    <a:pt x="5452" y="1204"/>
                  </a:cubicBezTo>
                  <a:cubicBezTo>
                    <a:pt x="5328" y="1373"/>
                    <a:pt x="5363" y="1614"/>
                    <a:pt x="5532" y="1740"/>
                  </a:cubicBezTo>
                  <a:cubicBezTo>
                    <a:pt x="5600" y="1788"/>
                    <a:pt x="5676" y="1814"/>
                    <a:pt x="5753" y="1814"/>
                  </a:cubicBezTo>
                  <a:cubicBezTo>
                    <a:pt x="5755" y="1814"/>
                    <a:pt x="5757" y="1814"/>
                    <a:pt x="5759" y="1814"/>
                  </a:cubicBezTo>
                  <a:cubicBezTo>
                    <a:pt x="5877" y="1814"/>
                    <a:pt x="5995" y="1762"/>
                    <a:pt x="6070" y="1659"/>
                  </a:cubicBezTo>
                  <a:cubicBezTo>
                    <a:pt x="6194" y="1487"/>
                    <a:pt x="6157" y="1246"/>
                    <a:pt x="5989" y="1122"/>
                  </a:cubicBezTo>
                  <a:cubicBezTo>
                    <a:pt x="5920" y="1071"/>
                    <a:pt x="5840" y="1046"/>
                    <a:pt x="5760" y="1046"/>
                  </a:cubicBezTo>
                  <a:close/>
                  <a:moveTo>
                    <a:pt x="4979" y="2061"/>
                  </a:moveTo>
                  <a:cubicBezTo>
                    <a:pt x="4867" y="2061"/>
                    <a:pt x="4756" y="2109"/>
                    <a:pt x="4680" y="2203"/>
                  </a:cubicBezTo>
                  <a:cubicBezTo>
                    <a:pt x="4548" y="2365"/>
                    <a:pt x="4574" y="2610"/>
                    <a:pt x="4737" y="2742"/>
                  </a:cubicBezTo>
                  <a:cubicBezTo>
                    <a:pt x="4807" y="2796"/>
                    <a:pt x="4892" y="2825"/>
                    <a:pt x="4980" y="2825"/>
                  </a:cubicBezTo>
                  <a:cubicBezTo>
                    <a:pt x="5089" y="2825"/>
                    <a:pt x="5202" y="2778"/>
                    <a:pt x="5276" y="2686"/>
                  </a:cubicBezTo>
                  <a:cubicBezTo>
                    <a:pt x="5408" y="2519"/>
                    <a:pt x="5384" y="2279"/>
                    <a:pt x="5219" y="2145"/>
                  </a:cubicBezTo>
                  <a:cubicBezTo>
                    <a:pt x="5149" y="2089"/>
                    <a:pt x="5064" y="2061"/>
                    <a:pt x="4979" y="2061"/>
                  </a:cubicBezTo>
                  <a:close/>
                  <a:moveTo>
                    <a:pt x="4149" y="3034"/>
                  </a:moveTo>
                  <a:cubicBezTo>
                    <a:pt x="4043" y="3034"/>
                    <a:pt x="3939" y="3078"/>
                    <a:pt x="3864" y="3163"/>
                  </a:cubicBezTo>
                  <a:lnTo>
                    <a:pt x="3862" y="3163"/>
                  </a:lnTo>
                  <a:cubicBezTo>
                    <a:pt x="3723" y="3322"/>
                    <a:pt x="3738" y="3566"/>
                    <a:pt x="3897" y="3705"/>
                  </a:cubicBezTo>
                  <a:cubicBezTo>
                    <a:pt x="3968" y="3769"/>
                    <a:pt x="4057" y="3802"/>
                    <a:pt x="4146" y="3802"/>
                  </a:cubicBezTo>
                  <a:cubicBezTo>
                    <a:pt x="4148" y="3802"/>
                    <a:pt x="4150" y="3802"/>
                    <a:pt x="4151" y="3802"/>
                  </a:cubicBezTo>
                  <a:cubicBezTo>
                    <a:pt x="4256" y="3802"/>
                    <a:pt x="4360" y="3758"/>
                    <a:pt x="4438" y="3672"/>
                  </a:cubicBezTo>
                  <a:cubicBezTo>
                    <a:pt x="4578" y="3513"/>
                    <a:pt x="4563" y="3272"/>
                    <a:pt x="4404" y="3133"/>
                  </a:cubicBezTo>
                  <a:cubicBezTo>
                    <a:pt x="4331" y="3067"/>
                    <a:pt x="4240" y="3034"/>
                    <a:pt x="4149" y="3034"/>
                  </a:cubicBezTo>
                  <a:close/>
                  <a:moveTo>
                    <a:pt x="3278" y="3973"/>
                  </a:moveTo>
                  <a:cubicBezTo>
                    <a:pt x="3179" y="3973"/>
                    <a:pt x="3080" y="4012"/>
                    <a:pt x="3005" y="4089"/>
                  </a:cubicBezTo>
                  <a:cubicBezTo>
                    <a:pt x="2857" y="4242"/>
                    <a:pt x="2862" y="4488"/>
                    <a:pt x="3013" y="4633"/>
                  </a:cubicBezTo>
                  <a:cubicBezTo>
                    <a:pt x="3089" y="4704"/>
                    <a:pt x="3186" y="4740"/>
                    <a:pt x="3281" y="4740"/>
                  </a:cubicBezTo>
                  <a:cubicBezTo>
                    <a:pt x="3382" y="4740"/>
                    <a:pt x="3482" y="4703"/>
                    <a:pt x="3557" y="4625"/>
                  </a:cubicBezTo>
                  <a:cubicBezTo>
                    <a:pt x="3703" y="4472"/>
                    <a:pt x="3702" y="4227"/>
                    <a:pt x="3549" y="4082"/>
                  </a:cubicBezTo>
                  <a:cubicBezTo>
                    <a:pt x="3472" y="4009"/>
                    <a:pt x="3375" y="3973"/>
                    <a:pt x="3278" y="3973"/>
                  </a:cubicBezTo>
                  <a:close/>
                  <a:moveTo>
                    <a:pt x="2372" y="4873"/>
                  </a:moveTo>
                  <a:cubicBezTo>
                    <a:pt x="2277" y="4873"/>
                    <a:pt x="2182" y="4909"/>
                    <a:pt x="2108" y="4980"/>
                  </a:cubicBezTo>
                  <a:cubicBezTo>
                    <a:pt x="1955" y="5120"/>
                    <a:pt x="1947" y="5366"/>
                    <a:pt x="2093" y="5519"/>
                  </a:cubicBezTo>
                  <a:cubicBezTo>
                    <a:pt x="2167" y="5600"/>
                    <a:pt x="2270" y="5641"/>
                    <a:pt x="2373" y="5641"/>
                  </a:cubicBezTo>
                  <a:cubicBezTo>
                    <a:pt x="2468" y="5641"/>
                    <a:pt x="2562" y="5606"/>
                    <a:pt x="2636" y="5537"/>
                  </a:cubicBezTo>
                  <a:cubicBezTo>
                    <a:pt x="2789" y="5391"/>
                    <a:pt x="2796" y="5148"/>
                    <a:pt x="2651" y="4995"/>
                  </a:cubicBezTo>
                  <a:cubicBezTo>
                    <a:pt x="2576" y="4914"/>
                    <a:pt x="2474" y="4873"/>
                    <a:pt x="2372" y="4873"/>
                  </a:cubicBezTo>
                  <a:close/>
                  <a:moveTo>
                    <a:pt x="1421" y="5730"/>
                  </a:moveTo>
                  <a:cubicBezTo>
                    <a:pt x="1332" y="5730"/>
                    <a:pt x="1244" y="5761"/>
                    <a:pt x="1172" y="5823"/>
                  </a:cubicBezTo>
                  <a:cubicBezTo>
                    <a:pt x="1009" y="5961"/>
                    <a:pt x="992" y="6203"/>
                    <a:pt x="1130" y="6362"/>
                  </a:cubicBezTo>
                  <a:cubicBezTo>
                    <a:pt x="1207" y="6451"/>
                    <a:pt x="1311" y="6495"/>
                    <a:pt x="1422" y="6497"/>
                  </a:cubicBezTo>
                  <a:cubicBezTo>
                    <a:pt x="1508" y="6497"/>
                    <a:pt x="1597" y="6465"/>
                    <a:pt x="1669" y="6404"/>
                  </a:cubicBezTo>
                  <a:cubicBezTo>
                    <a:pt x="1832" y="6266"/>
                    <a:pt x="1849" y="6024"/>
                    <a:pt x="1711" y="5865"/>
                  </a:cubicBezTo>
                  <a:cubicBezTo>
                    <a:pt x="1635" y="5775"/>
                    <a:pt x="1528" y="5730"/>
                    <a:pt x="1421" y="5730"/>
                  </a:cubicBezTo>
                  <a:close/>
                  <a:moveTo>
                    <a:pt x="432" y="6543"/>
                  </a:moveTo>
                  <a:cubicBezTo>
                    <a:pt x="350" y="6543"/>
                    <a:pt x="267" y="6569"/>
                    <a:pt x="197" y="6624"/>
                  </a:cubicBezTo>
                  <a:cubicBezTo>
                    <a:pt x="30" y="6755"/>
                    <a:pt x="0" y="6996"/>
                    <a:pt x="132" y="7163"/>
                  </a:cubicBezTo>
                  <a:cubicBezTo>
                    <a:pt x="208" y="7261"/>
                    <a:pt x="320" y="7308"/>
                    <a:pt x="433" y="7308"/>
                  </a:cubicBezTo>
                  <a:cubicBezTo>
                    <a:pt x="515" y="7308"/>
                    <a:pt x="600" y="7284"/>
                    <a:pt x="672" y="7228"/>
                  </a:cubicBezTo>
                  <a:lnTo>
                    <a:pt x="669" y="7228"/>
                  </a:lnTo>
                  <a:cubicBezTo>
                    <a:pt x="836" y="7096"/>
                    <a:pt x="866" y="6857"/>
                    <a:pt x="736" y="6690"/>
                  </a:cubicBezTo>
                  <a:cubicBezTo>
                    <a:pt x="659" y="6594"/>
                    <a:pt x="546" y="6543"/>
                    <a:pt x="432" y="65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1711;p26">
              <a:extLst>
                <a:ext uri="{FF2B5EF4-FFF2-40B4-BE49-F238E27FC236}">
                  <a16:creationId xmlns:a16="http://schemas.microsoft.com/office/drawing/2014/main" id="{2A179B52-AD3F-A448-92AE-455E2B737F59}"/>
                </a:ext>
              </a:extLst>
            </p:cNvPr>
            <p:cNvSpPr/>
            <p:nvPr/>
          </p:nvSpPr>
          <p:spPr>
            <a:xfrm>
              <a:off x="1193257" y="4543806"/>
              <a:ext cx="587220" cy="587237"/>
            </a:xfrm>
            <a:custGeom>
              <a:avLst/>
              <a:gdLst/>
              <a:ahLst/>
              <a:cxnLst/>
              <a:rect l="l" t="t" r="r" b="b"/>
              <a:pathLst>
                <a:path w="33436" h="33437" extrusionOk="0">
                  <a:moveTo>
                    <a:pt x="16717" y="770"/>
                  </a:moveTo>
                  <a:cubicBezTo>
                    <a:pt x="25513" y="770"/>
                    <a:pt x="32668" y="7925"/>
                    <a:pt x="32667" y="16719"/>
                  </a:cubicBezTo>
                  <a:cubicBezTo>
                    <a:pt x="32667" y="25512"/>
                    <a:pt x="25512" y="32669"/>
                    <a:pt x="16717" y="32669"/>
                  </a:cubicBezTo>
                  <a:cubicBezTo>
                    <a:pt x="7923" y="32669"/>
                    <a:pt x="768" y="25512"/>
                    <a:pt x="768" y="16719"/>
                  </a:cubicBezTo>
                  <a:cubicBezTo>
                    <a:pt x="768" y="7925"/>
                    <a:pt x="7923" y="770"/>
                    <a:pt x="16717" y="770"/>
                  </a:cubicBezTo>
                  <a:close/>
                  <a:moveTo>
                    <a:pt x="16717" y="1"/>
                  </a:moveTo>
                  <a:cubicBezTo>
                    <a:pt x="7499" y="1"/>
                    <a:pt x="0" y="7501"/>
                    <a:pt x="0" y="16719"/>
                  </a:cubicBezTo>
                  <a:cubicBezTo>
                    <a:pt x="0" y="25936"/>
                    <a:pt x="7499" y="33436"/>
                    <a:pt x="16717" y="33436"/>
                  </a:cubicBezTo>
                  <a:cubicBezTo>
                    <a:pt x="25936" y="33436"/>
                    <a:pt x="33436" y="25936"/>
                    <a:pt x="33436" y="16719"/>
                  </a:cubicBezTo>
                  <a:cubicBezTo>
                    <a:pt x="33436" y="7501"/>
                    <a:pt x="25936" y="1"/>
                    <a:pt x="167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1712;p26">
              <a:extLst>
                <a:ext uri="{FF2B5EF4-FFF2-40B4-BE49-F238E27FC236}">
                  <a16:creationId xmlns:a16="http://schemas.microsoft.com/office/drawing/2014/main" id="{E314C747-731C-A048-AF10-EB2113E77C37}"/>
                </a:ext>
              </a:extLst>
            </p:cNvPr>
            <p:cNvSpPr/>
            <p:nvPr/>
          </p:nvSpPr>
          <p:spPr>
            <a:xfrm>
              <a:off x="1239202" y="4592842"/>
              <a:ext cx="499864" cy="489081"/>
            </a:xfrm>
            <a:custGeom>
              <a:avLst/>
              <a:gdLst/>
              <a:ahLst/>
              <a:cxnLst/>
              <a:rect l="l" t="t" r="r" b="b"/>
              <a:pathLst>
                <a:path w="28462" h="27848" extrusionOk="0">
                  <a:moveTo>
                    <a:pt x="14914" y="8092"/>
                  </a:moveTo>
                  <a:cubicBezTo>
                    <a:pt x="16690" y="8092"/>
                    <a:pt x="18507" y="8853"/>
                    <a:pt x="19361" y="10304"/>
                  </a:cubicBezTo>
                  <a:cubicBezTo>
                    <a:pt x="19709" y="10896"/>
                    <a:pt x="19874" y="11581"/>
                    <a:pt x="19945" y="12262"/>
                  </a:cubicBezTo>
                  <a:cubicBezTo>
                    <a:pt x="20159" y="14262"/>
                    <a:pt x="19576" y="16369"/>
                    <a:pt x="18225" y="17859"/>
                  </a:cubicBezTo>
                  <a:cubicBezTo>
                    <a:pt x="17118" y="19079"/>
                    <a:pt x="15486" y="19828"/>
                    <a:pt x="13851" y="19828"/>
                  </a:cubicBezTo>
                  <a:cubicBezTo>
                    <a:pt x="13489" y="19828"/>
                    <a:pt x="13127" y="19792"/>
                    <a:pt x="12771" y="19715"/>
                  </a:cubicBezTo>
                  <a:cubicBezTo>
                    <a:pt x="10805" y="19294"/>
                    <a:pt x="9132" y="17593"/>
                    <a:pt x="8907" y="15594"/>
                  </a:cubicBezTo>
                  <a:cubicBezTo>
                    <a:pt x="8687" y="13667"/>
                    <a:pt x="10210" y="10264"/>
                    <a:pt x="11824" y="9039"/>
                  </a:cubicBezTo>
                  <a:cubicBezTo>
                    <a:pt x="12664" y="8402"/>
                    <a:pt x="13780" y="8092"/>
                    <a:pt x="14914" y="8092"/>
                  </a:cubicBezTo>
                  <a:close/>
                  <a:moveTo>
                    <a:pt x="16337" y="1"/>
                  </a:moveTo>
                  <a:cubicBezTo>
                    <a:pt x="15975" y="1"/>
                    <a:pt x="15613" y="43"/>
                    <a:pt x="15258" y="132"/>
                  </a:cubicBezTo>
                  <a:cubicBezTo>
                    <a:pt x="13785" y="503"/>
                    <a:pt x="12609" y="1619"/>
                    <a:pt x="11172" y="2111"/>
                  </a:cubicBezTo>
                  <a:cubicBezTo>
                    <a:pt x="8581" y="2998"/>
                    <a:pt x="6436" y="2544"/>
                    <a:pt x="4978" y="5186"/>
                  </a:cubicBezTo>
                  <a:cubicBezTo>
                    <a:pt x="4342" y="6339"/>
                    <a:pt x="3679" y="7255"/>
                    <a:pt x="2686" y="8144"/>
                  </a:cubicBezTo>
                  <a:cubicBezTo>
                    <a:pt x="1651" y="9069"/>
                    <a:pt x="311" y="9968"/>
                    <a:pt x="149" y="11475"/>
                  </a:cubicBezTo>
                  <a:cubicBezTo>
                    <a:pt x="0" y="12830"/>
                    <a:pt x="943" y="14044"/>
                    <a:pt x="1242" y="15373"/>
                  </a:cubicBezTo>
                  <a:cubicBezTo>
                    <a:pt x="1507" y="16556"/>
                    <a:pt x="1254" y="17785"/>
                    <a:pt x="1246" y="18999"/>
                  </a:cubicBezTo>
                  <a:cubicBezTo>
                    <a:pt x="1239" y="20212"/>
                    <a:pt x="1579" y="21568"/>
                    <a:pt x="2625" y="22181"/>
                  </a:cubicBezTo>
                  <a:cubicBezTo>
                    <a:pt x="3092" y="22454"/>
                    <a:pt x="3641" y="22545"/>
                    <a:pt x="4126" y="22779"/>
                  </a:cubicBezTo>
                  <a:cubicBezTo>
                    <a:pt x="5617" y="23498"/>
                    <a:pt x="6151" y="25338"/>
                    <a:pt x="7307" y="26523"/>
                  </a:cubicBezTo>
                  <a:cubicBezTo>
                    <a:pt x="8152" y="27390"/>
                    <a:pt x="9366" y="27848"/>
                    <a:pt x="10574" y="27848"/>
                  </a:cubicBezTo>
                  <a:cubicBezTo>
                    <a:pt x="11364" y="27848"/>
                    <a:pt x="12152" y="27652"/>
                    <a:pt x="12833" y="27246"/>
                  </a:cubicBezTo>
                  <a:cubicBezTo>
                    <a:pt x="13927" y="26593"/>
                    <a:pt x="14849" y="25439"/>
                    <a:pt x="16124" y="25429"/>
                  </a:cubicBezTo>
                  <a:cubicBezTo>
                    <a:pt x="16128" y="25429"/>
                    <a:pt x="16133" y="25429"/>
                    <a:pt x="16137" y="25429"/>
                  </a:cubicBezTo>
                  <a:cubicBezTo>
                    <a:pt x="16615" y="25429"/>
                    <a:pt x="17076" y="25595"/>
                    <a:pt x="17538" y="25726"/>
                  </a:cubicBezTo>
                  <a:cubicBezTo>
                    <a:pt x="18304" y="25945"/>
                    <a:pt x="19110" y="26065"/>
                    <a:pt x="19911" y="26065"/>
                  </a:cubicBezTo>
                  <a:cubicBezTo>
                    <a:pt x="21184" y="26065"/>
                    <a:pt x="22443" y="25763"/>
                    <a:pt x="23509" y="25076"/>
                  </a:cubicBezTo>
                  <a:cubicBezTo>
                    <a:pt x="25246" y="23956"/>
                    <a:pt x="26272" y="21927"/>
                    <a:pt x="26488" y="19871"/>
                  </a:cubicBezTo>
                  <a:cubicBezTo>
                    <a:pt x="26650" y="18347"/>
                    <a:pt x="26413" y="16775"/>
                    <a:pt x="26825" y="15299"/>
                  </a:cubicBezTo>
                  <a:cubicBezTo>
                    <a:pt x="27112" y="14263"/>
                    <a:pt x="27706" y="13328"/>
                    <a:pt x="27954" y="12282"/>
                  </a:cubicBezTo>
                  <a:cubicBezTo>
                    <a:pt x="28461" y="10138"/>
                    <a:pt x="27256" y="7717"/>
                    <a:pt x="25238" y="6831"/>
                  </a:cubicBezTo>
                  <a:cubicBezTo>
                    <a:pt x="24844" y="6660"/>
                    <a:pt x="24423" y="6536"/>
                    <a:pt x="24071" y="6291"/>
                  </a:cubicBezTo>
                  <a:cubicBezTo>
                    <a:pt x="23623" y="5976"/>
                    <a:pt x="23329" y="5490"/>
                    <a:pt x="23041" y="5025"/>
                  </a:cubicBezTo>
                  <a:cubicBezTo>
                    <a:pt x="22177" y="3628"/>
                    <a:pt x="21206" y="2256"/>
                    <a:pt x="19889" y="1272"/>
                  </a:cubicBezTo>
                  <a:cubicBezTo>
                    <a:pt x="18866" y="508"/>
                    <a:pt x="17599" y="1"/>
                    <a:pt x="16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1713;p26">
              <a:extLst>
                <a:ext uri="{FF2B5EF4-FFF2-40B4-BE49-F238E27FC236}">
                  <a16:creationId xmlns:a16="http://schemas.microsoft.com/office/drawing/2014/main" id="{94623B6E-B57F-6F4E-8E1D-E2CAE6FD9B6D}"/>
                </a:ext>
              </a:extLst>
            </p:cNvPr>
            <p:cNvSpPr/>
            <p:nvPr/>
          </p:nvSpPr>
          <p:spPr>
            <a:xfrm>
              <a:off x="1494063" y="4618696"/>
              <a:ext cx="139604" cy="95435"/>
            </a:xfrm>
            <a:custGeom>
              <a:avLst/>
              <a:gdLst/>
              <a:ahLst/>
              <a:cxnLst/>
              <a:rect l="l" t="t" r="r" b="b"/>
              <a:pathLst>
                <a:path w="7949" h="5434" extrusionOk="0">
                  <a:moveTo>
                    <a:pt x="1363" y="0"/>
                  </a:moveTo>
                  <a:cubicBezTo>
                    <a:pt x="900" y="0"/>
                    <a:pt x="441" y="75"/>
                    <a:pt x="1" y="241"/>
                  </a:cubicBezTo>
                  <a:cubicBezTo>
                    <a:pt x="2971" y="681"/>
                    <a:pt x="6234" y="2640"/>
                    <a:pt x="7818" y="5212"/>
                  </a:cubicBezTo>
                  <a:lnTo>
                    <a:pt x="7818" y="5212"/>
                  </a:lnTo>
                  <a:cubicBezTo>
                    <a:pt x="6978" y="3799"/>
                    <a:pt x="6095" y="2376"/>
                    <a:pt x="4826" y="1335"/>
                  </a:cubicBezTo>
                  <a:cubicBezTo>
                    <a:pt x="3853" y="538"/>
                    <a:pt x="2597" y="0"/>
                    <a:pt x="1363" y="0"/>
                  </a:cubicBezTo>
                  <a:close/>
                  <a:moveTo>
                    <a:pt x="7818" y="5212"/>
                  </a:moveTo>
                  <a:cubicBezTo>
                    <a:pt x="7861" y="5286"/>
                    <a:pt x="7905" y="5360"/>
                    <a:pt x="7949" y="5434"/>
                  </a:cubicBezTo>
                  <a:cubicBezTo>
                    <a:pt x="7906" y="5359"/>
                    <a:pt x="7863" y="5286"/>
                    <a:pt x="7818" y="52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1714;p26">
              <a:extLst>
                <a:ext uri="{FF2B5EF4-FFF2-40B4-BE49-F238E27FC236}">
                  <a16:creationId xmlns:a16="http://schemas.microsoft.com/office/drawing/2014/main" id="{927D466D-7F97-7D4C-B3E2-50066A58B6EF}"/>
                </a:ext>
              </a:extLst>
            </p:cNvPr>
            <p:cNvSpPr/>
            <p:nvPr/>
          </p:nvSpPr>
          <p:spPr>
            <a:xfrm>
              <a:off x="1570323" y="4942211"/>
              <a:ext cx="93046" cy="78539"/>
            </a:xfrm>
            <a:custGeom>
              <a:avLst/>
              <a:gdLst/>
              <a:ahLst/>
              <a:cxnLst/>
              <a:rect l="l" t="t" r="r" b="b"/>
              <a:pathLst>
                <a:path w="5298" h="4472" extrusionOk="0">
                  <a:moveTo>
                    <a:pt x="5298" y="0"/>
                  </a:moveTo>
                  <a:lnTo>
                    <a:pt x="5298" y="0"/>
                  </a:lnTo>
                  <a:cubicBezTo>
                    <a:pt x="4468" y="2161"/>
                    <a:pt x="2309" y="3747"/>
                    <a:pt x="1" y="3888"/>
                  </a:cubicBezTo>
                  <a:cubicBezTo>
                    <a:pt x="463" y="4255"/>
                    <a:pt x="1101" y="4472"/>
                    <a:pt x="1714" y="4472"/>
                  </a:cubicBezTo>
                  <a:cubicBezTo>
                    <a:pt x="1982" y="4472"/>
                    <a:pt x="2245" y="4431"/>
                    <a:pt x="2487" y="4342"/>
                  </a:cubicBezTo>
                  <a:cubicBezTo>
                    <a:pt x="3284" y="4053"/>
                    <a:pt x="3929" y="3432"/>
                    <a:pt x="4371" y="2712"/>
                  </a:cubicBezTo>
                  <a:cubicBezTo>
                    <a:pt x="4816" y="1991"/>
                    <a:pt x="5104" y="822"/>
                    <a:pt x="5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1715;p26">
              <a:extLst>
                <a:ext uri="{FF2B5EF4-FFF2-40B4-BE49-F238E27FC236}">
                  <a16:creationId xmlns:a16="http://schemas.microsoft.com/office/drawing/2014/main" id="{DEEB4A95-8AFE-D043-83C8-51B8CD08433F}"/>
                </a:ext>
              </a:extLst>
            </p:cNvPr>
            <p:cNvSpPr/>
            <p:nvPr/>
          </p:nvSpPr>
          <p:spPr>
            <a:xfrm>
              <a:off x="1284744" y="4905785"/>
              <a:ext cx="74518" cy="109906"/>
            </a:xfrm>
            <a:custGeom>
              <a:avLst/>
              <a:gdLst/>
              <a:ahLst/>
              <a:cxnLst/>
              <a:rect l="l" t="t" r="r" b="b"/>
              <a:pathLst>
                <a:path w="4243" h="6258" extrusionOk="0">
                  <a:moveTo>
                    <a:pt x="325" y="0"/>
                  </a:moveTo>
                  <a:cubicBezTo>
                    <a:pt x="1" y="1042"/>
                    <a:pt x="408" y="2268"/>
                    <a:pt x="1291" y="2908"/>
                  </a:cubicBezTo>
                  <a:cubicBezTo>
                    <a:pt x="1758" y="3248"/>
                    <a:pt x="2332" y="3426"/>
                    <a:pt x="2785" y="3787"/>
                  </a:cubicBezTo>
                  <a:cubicBezTo>
                    <a:pt x="3528" y="4377"/>
                    <a:pt x="3834" y="5346"/>
                    <a:pt x="4104" y="6257"/>
                  </a:cubicBezTo>
                  <a:cubicBezTo>
                    <a:pt x="4243" y="5360"/>
                    <a:pt x="4011" y="4280"/>
                    <a:pt x="3387" y="3615"/>
                  </a:cubicBezTo>
                  <a:cubicBezTo>
                    <a:pt x="2839" y="3031"/>
                    <a:pt x="2082" y="2689"/>
                    <a:pt x="1450" y="2195"/>
                  </a:cubicBezTo>
                  <a:cubicBezTo>
                    <a:pt x="818" y="1700"/>
                    <a:pt x="140" y="781"/>
                    <a:pt x="3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1716;p26">
              <a:extLst>
                <a:ext uri="{FF2B5EF4-FFF2-40B4-BE49-F238E27FC236}">
                  <a16:creationId xmlns:a16="http://schemas.microsoft.com/office/drawing/2014/main" id="{56835CAC-895A-6F44-B6F0-E5B3B85EA1B7}"/>
                </a:ext>
              </a:extLst>
            </p:cNvPr>
            <p:cNvSpPr/>
            <p:nvPr/>
          </p:nvSpPr>
          <p:spPr>
            <a:xfrm>
              <a:off x="1362953" y="4686490"/>
              <a:ext cx="265633" cy="313034"/>
            </a:xfrm>
            <a:custGeom>
              <a:avLst/>
              <a:gdLst/>
              <a:ahLst/>
              <a:cxnLst/>
              <a:rect l="l" t="t" r="r" b="b"/>
              <a:pathLst>
                <a:path w="15125" h="17824" extrusionOk="0">
                  <a:moveTo>
                    <a:pt x="7866" y="2760"/>
                  </a:moveTo>
                  <a:cubicBezTo>
                    <a:pt x="9642" y="2760"/>
                    <a:pt x="11459" y="3521"/>
                    <a:pt x="12313" y="4972"/>
                  </a:cubicBezTo>
                  <a:cubicBezTo>
                    <a:pt x="12661" y="5564"/>
                    <a:pt x="12825" y="6249"/>
                    <a:pt x="12898" y="6930"/>
                  </a:cubicBezTo>
                  <a:cubicBezTo>
                    <a:pt x="13113" y="8930"/>
                    <a:pt x="12528" y="11037"/>
                    <a:pt x="11178" y="12527"/>
                  </a:cubicBezTo>
                  <a:cubicBezTo>
                    <a:pt x="10071" y="13747"/>
                    <a:pt x="8438" y="14496"/>
                    <a:pt x="6804" y="14496"/>
                  </a:cubicBezTo>
                  <a:cubicBezTo>
                    <a:pt x="6442" y="14496"/>
                    <a:pt x="6080" y="14460"/>
                    <a:pt x="5723" y="14383"/>
                  </a:cubicBezTo>
                  <a:cubicBezTo>
                    <a:pt x="3756" y="13962"/>
                    <a:pt x="2083" y="12261"/>
                    <a:pt x="1859" y="10262"/>
                  </a:cubicBezTo>
                  <a:cubicBezTo>
                    <a:pt x="1640" y="8335"/>
                    <a:pt x="3163" y="4932"/>
                    <a:pt x="4777" y="3707"/>
                  </a:cubicBezTo>
                  <a:cubicBezTo>
                    <a:pt x="5616" y="3070"/>
                    <a:pt x="6733" y="2760"/>
                    <a:pt x="7866" y="2760"/>
                  </a:cubicBezTo>
                  <a:close/>
                  <a:moveTo>
                    <a:pt x="7728" y="1"/>
                  </a:moveTo>
                  <a:cubicBezTo>
                    <a:pt x="6381" y="1"/>
                    <a:pt x="5551" y="972"/>
                    <a:pt x="4715" y="2120"/>
                  </a:cubicBezTo>
                  <a:cubicBezTo>
                    <a:pt x="3638" y="3596"/>
                    <a:pt x="1021" y="3575"/>
                    <a:pt x="388" y="5405"/>
                  </a:cubicBezTo>
                  <a:cubicBezTo>
                    <a:pt x="0" y="6530"/>
                    <a:pt x="762" y="7698"/>
                    <a:pt x="943" y="8871"/>
                  </a:cubicBezTo>
                  <a:cubicBezTo>
                    <a:pt x="1102" y="9900"/>
                    <a:pt x="807" y="10937"/>
                    <a:pt x="694" y="11973"/>
                  </a:cubicBezTo>
                  <a:cubicBezTo>
                    <a:pt x="580" y="13007"/>
                    <a:pt x="703" y="14180"/>
                    <a:pt x="1485" y="14868"/>
                  </a:cubicBezTo>
                  <a:cubicBezTo>
                    <a:pt x="2303" y="15584"/>
                    <a:pt x="3540" y="15520"/>
                    <a:pt x="4518" y="15992"/>
                  </a:cubicBezTo>
                  <a:cubicBezTo>
                    <a:pt x="5553" y="16491"/>
                    <a:pt x="6295" y="17582"/>
                    <a:pt x="7425" y="17790"/>
                  </a:cubicBezTo>
                  <a:cubicBezTo>
                    <a:pt x="7549" y="17812"/>
                    <a:pt x="7672" y="17823"/>
                    <a:pt x="7795" y="17823"/>
                  </a:cubicBezTo>
                  <a:cubicBezTo>
                    <a:pt x="8834" y="17823"/>
                    <a:pt x="9797" y="17042"/>
                    <a:pt x="10377" y="16144"/>
                  </a:cubicBezTo>
                  <a:cubicBezTo>
                    <a:pt x="11023" y="15137"/>
                    <a:pt x="11361" y="13958"/>
                    <a:pt x="12000" y="12946"/>
                  </a:cubicBezTo>
                  <a:cubicBezTo>
                    <a:pt x="12942" y="11460"/>
                    <a:pt x="14540" y="10314"/>
                    <a:pt x="14905" y="8588"/>
                  </a:cubicBezTo>
                  <a:cubicBezTo>
                    <a:pt x="15125" y="7549"/>
                    <a:pt x="14843" y="6456"/>
                    <a:pt x="14337" y="5524"/>
                  </a:cubicBezTo>
                  <a:cubicBezTo>
                    <a:pt x="13832" y="4589"/>
                    <a:pt x="13119" y="3792"/>
                    <a:pt x="12412" y="3000"/>
                  </a:cubicBezTo>
                  <a:cubicBezTo>
                    <a:pt x="11378" y="1848"/>
                    <a:pt x="10272" y="649"/>
                    <a:pt x="8798" y="181"/>
                  </a:cubicBezTo>
                  <a:cubicBezTo>
                    <a:pt x="8407" y="57"/>
                    <a:pt x="8052" y="1"/>
                    <a:pt x="7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1717;p26">
              <a:extLst>
                <a:ext uri="{FF2B5EF4-FFF2-40B4-BE49-F238E27FC236}">
                  <a16:creationId xmlns:a16="http://schemas.microsoft.com/office/drawing/2014/main" id="{8F8A6AB6-F38B-394D-870F-E400F7E07EA0}"/>
                </a:ext>
              </a:extLst>
            </p:cNvPr>
            <p:cNvSpPr/>
            <p:nvPr/>
          </p:nvSpPr>
          <p:spPr>
            <a:xfrm>
              <a:off x="1385662" y="4729011"/>
              <a:ext cx="213788" cy="218021"/>
            </a:xfrm>
            <a:custGeom>
              <a:avLst/>
              <a:gdLst/>
              <a:ahLst/>
              <a:cxnLst/>
              <a:rect l="l" t="t" r="r" b="b"/>
              <a:pathLst>
                <a:path w="12173" h="12414" extrusionOk="0">
                  <a:moveTo>
                    <a:pt x="6581" y="676"/>
                  </a:moveTo>
                  <a:cubicBezTo>
                    <a:pt x="6958" y="676"/>
                    <a:pt x="7343" y="713"/>
                    <a:pt x="7721" y="786"/>
                  </a:cubicBezTo>
                  <a:cubicBezTo>
                    <a:pt x="9066" y="1051"/>
                    <a:pt x="10163" y="1757"/>
                    <a:pt x="10730" y="2719"/>
                  </a:cubicBezTo>
                  <a:cubicBezTo>
                    <a:pt x="11014" y="3204"/>
                    <a:pt x="11191" y="3800"/>
                    <a:pt x="11272" y="4542"/>
                  </a:cubicBezTo>
                  <a:cubicBezTo>
                    <a:pt x="11484" y="6523"/>
                    <a:pt x="10872" y="8515"/>
                    <a:pt x="9636" y="9877"/>
                  </a:cubicBezTo>
                  <a:cubicBezTo>
                    <a:pt x="8563" y="11062"/>
                    <a:pt x="7024" y="11739"/>
                    <a:pt x="5518" y="11739"/>
                  </a:cubicBezTo>
                  <a:cubicBezTo>
                    <a:pt x="5176" y="11739"/>
                    <a:pt x="4835" y="11704"/>
                    <a:pt x="4503" y="11632"/>
                  </a:cubicBezTo>
                  <a:cubicBezTo>
                    <a:pt x="2621" y="11228"/>
                    <a:pt x="1107" y="9616"/>
                    <a:pt x="901" y="7802"/>
                  </a:cubicBezTo>
                  <a:cubicBezTo>
                    <a:pt x="695" y="5987"/>
                    <a:pt x="2153" y="2716"/>
                    <a:pt x="3688" y="1552"/>
                  </a:cubicBezTo>
                  <a:cubicBezTo>
                    <a:pt x="4438" y="984"/>
                    <a:pt x="5484" y="676"/>
                    <a:pt x="6581" y="676"/>
                  </a:cubicBezTo>
                  <a:close/>
                  <a:moveTo>
                    <a:pt x="6559" y="0"/>
                  </a:moveTo>
                  <a:cubicBezTo>
                    <a:pt x="5322" y="0"/>
                    <a:pt x="4152" y="354"/>
                    <a:pt x="3279" y="1016"/>
                  </a:cubicBezTo>
                  <a:cubicBezTo>
                    <a:pt x="1567" y="2317"/>
                    <a:pt x="0" y="5843"/>
                    <a:pt x="230" y="7879"/>
                  </a:cubicBezTo>
                  <a:cubicBezTo>
                    <a:pt x="469" y="9974"/>
                    <a:pt x="2204" y="11829"/>
                    <a:pt x="4360" y="12292"/>
                  </a:cubicBezTo>
                  <a:cubicBezTo>
                    <a:pt x="4737" y="12374"/>
                    <a:pt x="5123" y="12413"/>
                    <a:pt x="5511" y="12413"/>
                  </a:cubicBezTo>
                  <a:cubicBezTo>
                    <a:pt x="7207" y="12413"/>
                    <a:pt x="8932" y="11656"/>
                    <a:pt x="10135" y="10332"/>
                  </a:cubicBezTo>
                  <a:cubicBezTo>
                    <a:pt x="11497" y="8831"/>
                    <a:pt x="12172" y="6639"/>
                    <a:pt x="11939" y="4473"/>
                  </a:cubicBezTo>
                  <a:cubicBezTo>
                    <a:pt x="11848" y="3634"/>
                    <a:pt x="11642" y="2950"/>
                    <a:pt x="11309" y="2382"/>
                  </a:cubicBezTo>
                  <a:cubicBezTo>
                    <a:pt x="10646" y="1251"/>
                    <a:pt x="9385" y="430"/>
                    <a:pt x="7852" y="128"/>
                  </a:cubicBezTo>
                  <a:cubicBezTo>
                    <a:pt x="7419" y="42"/>
                    <a:pt x="6985" y="0"/>
                    <a:pt x="6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1718;p26">
              <a:extLst>
                <a:ext uri="{FF2B5EF4-FFF2-40B4-BE49-F238E27FC236}">
                  <a16:creationId xmlns:a16="http://schemas.microsoft.com/office/drawing/2014/main" id="{FBBBA41A-6E69-BE47-B55A-0B21EF396A40}"/>
                </a:ext>
              </a:extLst>
            </p:cNvPr>
            <p:cNvSpPr/>
            <p:nvPr/>
          </p:nvSpPr>
          <p:spPr>
            <a:xfrm>
              <a:off x="1234144" y="4586959"/>
              <a:ext cx="511402" cy="500953"/>
            </a:xfrm>
            <a:custGeom>
              <a:avLst/>
              <a:gdLst/>
              <a:ahLst/>
              <a:cxnLst/>
              <a:rect l="l" t="t" r="r" b="b"/>
              <a:pathLst>
                <a:path w="29119" h="28524" extrusionOk="0">
                  <a:moveTo>
                    <a:pt x="16620" y="670"/>
                  </a:moveTo>
                  <a:cubicBezTo>
                    <a:pt x="17734" y="670"/>
                    <a:pt x="18932" y="1091"/>
                    <a:pt x="19977" y="1872"/>
                  </a:cubicBezTo>
                  <a:cubicBezTo>
                    <a:pt x="21291" y="2855"/>
                    <a:pt x="22266" y="4273"/>
                    <a:pt x="23046" y="5531"/>
                  </a:cubicBezTo>
                  <a:lnTo>
                    <a:pt x="23072" y="5575"/>
                  </a:lnTo>
                  <a:cubicBezTo>
                    <a:pt x="23369" y="6057"/>
                    <a:pt x="23676" y="6553"/>
                    <a:pt x="24168" y="6898"/>
                  </a:cubicBezTo>
                  <a:cubicBezTo>
                    <a:pt x="24451" y="7095"/>
                    <a:pt x="24760" y="7218"/>
                    <a:pt x="25060" y="7336"/>
                  </a:cubicBezTo>
                  <a:cubicBezTo>
                    <a:pt x="25170" y="7378"/>
                    <a:pt x="25284" y="7422"/>
                    <a:pt x="25394" y="7472"/>
                  </a:cubicBezTo>
                  <a:cubicBezTo>
                    <a:pt x="27252" y="8290"/>
                    <a:pt x="28384" y="10562"/>
                    <a:pt x="27916" y="12538"/>
                  </a:cubicBezTo>
                  <a:cubicBezTo>
                    <a:pt x="27792" y="13062"/>
                    <a:pt x="27576" y="13558"/>
                    <a:pt x="27347" y="14082"/>
                  </a:cubicBezTo>
                  <a:cubicBezTo>
                    <a:pt x="27143" y="14550"/>
                    <a:pt x="26932" y="15031"/>
                    <a:pt x="26790" y="15542"/>
                  </a:cubicBezTo>
                  <a:cubicBezTo>
                    <a:pt x="26525" y="16500"/>
                    <a:pt x="26518" y="17492"/>
                    <a:pt x="26512" y="18451"/>
                  </a:cubicBezTo>
                  <a:cubicBezTo>
                    <a:pt x="26508" y="19019"/>
                    <a:pt x="26505" y="19608"/>
                    <a:pt x="26446" y="20170"/>
                  </a:cubicBezTo>
                  <a:cubicBezTo>
                    <a:pt x="26225" y="22276"/>
                    <a:pt x="25167" y="24130"/>
                    <a:pt x="23618" y="25128"/>
                  </a:cubicBezTo>
                  <a:cubicBezTo>
                    <a:pt x="22654" y="25749"/>
                    <a:pt x="21473" y="26067"/>
                    <a:pt x="20209" y="26067"/>
                  </a:cubicBezTo>
                  <a:cubicBezTo>
                    <a:pt x="19467" y="26067"/>
                    <a:pt x="18696" y="25957"/>
                    <a:pt x="17923" y="25735"/>
                  </a:cubicBezTo>
                  <a:cubicBezTo>
                    <a:pt x="17847" y="25715"/>
                    <a:pt x="17771" y="25693"/>
                    <a:pt x="17696" y="25670"/>
                  </a:cubicBezTo>
                  <a:cubicBezTo>
                    <a:pt x="17289" y="25549"/>
                    <a:pt x="16866" y="25425"/>
                    <a:pt x="16412" y="25425"/>
                  </a:cubicBezTo>
                  <a:cubicBezTo>
                    <a:pt x="15417" y="25435"/>
                    <a:pt x="14647" y="26033"/>
                    <a:pt x="13899" y="26612"/>
                  </a:cubicBezTo>
                  <a:cubicBezTo>
                    <a:pt x="13591" y="26851"/>
                    <a:pt x="13270" y="27098"/>
                    <a:pt x="12951" y="27290"/>
                  </a:cubicBezTo>
                  <a:cubicBezTo>
                    <a:pt x="12327" y="27661"/>
                    <a:pt x="11599" y="27841"/>
                    <a:pt x="10868" y="27841"/>
                  </a:cubicBezTo>
                  <a:cubicBezTo>
                    <a:pt x="9746" y="27841"/>
                    <a:pt x="8616" y="27418"/>
                    <a:pt x="7838" y="26621"/>
                  </a:cubicBezTo>
                  <a:cubicBezTo>
                    <a:pt x="7419" y="26192"/>
                    <a:pt x="7071" y="25649"/>
                    <a:pt x="6736" y="25125"/>
                  </a:cubicBezTo>
                  <a:cubicBezTo>
                    <a:pt x="6161" y="24226"/>
                    <a:pt x="5567" y="23295"/>
                    <a:pt x="4562" y="22810"/>
                  </a:cubicBezTo>
                  <a:cubicBezTo>
                    <a:pt x="4329" y="22697"/>
                    <a:pt x="4088" y="22616"/>
                    <a:pt x="3857" y="22539"/>
                  </a:cubicBezTo>
                  <a:cubicBezTo>
                    <a:pt x="3578" y="22447"/>
                    <a:pt x="3315" y="22357"/>
                    <a:pt x="3085" y="22223"/>
                  </a:cubicBezTo>
                  <a:cubicBezTo>
                    <a:pt x="1976" y="21575"/>
                    <a:pt x="1867" y="19985"/>
                    <a:pt x="1870" y="19331"/>
                  </a:cubicBezTo>
                  <a:cubicBezTo>
                    <a:pt x="1873" y="18953"/>
                    <a:pt x="1901" y="18559"/>
                    <a:pt x="1928" y="18179"/>
                  </a:cubicBezTo>
                  <a:cubicBezTo>
                    <a:pt x="1985" y="17345"/>
                    <a:pt x="2049" y="16482"/>
                    <a:pt x="1858" y="15632"/>
                  </a:cubicBezTo>
                  <a:cubicBezTo>
                    <a:pt x="1739" y="15103"/>
                    <a:pt x="1527" y="14598"/>
                    <a:pt x="1322" y="14111"/>
                  </a:cubicBezTo>
                  <a:cubicBezTo>
                    <a:pt x="997" y="13334"/>
                    <a:pt x="688" y="12602"/>
                    <a:pt x="771" y="11843"/>
                  </a:cubicBezTo>
                  <a:cubicBezTo>
                    <a:pt x="897" y="10697"/>
                    <a:pt x="1817" y="9910"/>
                    <a:pt x="2715" y="9148"/>
                  </a:cubicBezTo>
                  <a:cubicBezTo>
                    <a:pt x="2882" y="9006"/>
                    <a:pt x="3045" y="8867"/>
                    <a:pt x="3203" y="8726"/>
                  </a:cubicBezTo>
                  <a:cubicBezTo>
                    <a:pt x="4143" y="7886"/>
                    <a:pt x="4850" y="6974"/>
                    <a:pt x="5564" y="5680"/>
                  </a:cubicBezTo>
                  <a:cubicBezTo>
                    <a:pt x="6542" y="3908"/>
                    <a:pt x="7840" y="3637"/>
                    <a:pt x="9480" y="3295"/>
                  </a:cubicBezTo>
                  <a:cubicBezTo>
                    <a:pt x="10144" y="3157"/>
                    <a:pt x="10833" y="3014"/>
                    <a:pt x="11573" y="2759"/>
                  </a:cubicBezTo>
                  <a:cubicBezTo>
                    <a:pt x="12262" y="2523"/>
                    <a:pt x="12890" y="2152"/>
                    <a:pt x="13498" y="1795"/>
                  </a:cubicBezTo>
                  <a:cubicBezTo>
                    <a:pt x="14208" y="1374"/>
                    <a:pt x="14880" y="979"/>
                    <a:pt x="15631" y="790"/>
                  </a:cubicBezTo>
                  <a:cubicBezTo>
                    <a:pt x="15948" y="710"/>
                    <a:pt x="16280" y="670"/>
                    <a:pt x="16620" y="670"/>
                  </a:cubicBezTo>
                  <a:close/>
                  <a:moveTo>
                    <a:pt x="16615" y="0"/>
                  </a:moveTo>
                  <a:cubicBezTo>
                    <a:pt x="16221" y="0"/>
                    <a:pt x="15835" y="46"/>
                    <a:pt x="15466" y="139"/>
                  </a:cubicBezTo>
                  <a:cubicBezTo>
                    <a:pt x="14622" y="351"/>
                    <a:pt x="13876" y="790"/>
                    <a:pt x="13155" y="1215"/>
                  </a:cubicBezTo>
                  <a:cubicBezTo>
                    <a:pt x="12550" y="1572"/>
                    <a:pt x="11978" y="1910"/>
                    <a:pt x="11354" y="2123"/>
                  </a:cubicBezTo>
                  <a:cubicBezTo>
                    <a:pt x="10653" y="2364"/>
                    <a:pt x="9988" y="2502"/>
                    <a:pt x="9342" y="2637"/>
                  </a:cubicBezTo>
                  <a:cubicBezTo>
                    <a:pt x="7675" y="2982"/>
                    <a:pt x="6102" y="3312"/>
                    <a:pt x="4974" y="5354"/>
                  </a:cubicBezTo>
                  <a:cubicBezTo>
                    <a:pt x="4299" y="6578"/>
                    <a:pt x="3634" y="7436"/>
                    <a:pt x="2753" y="8223"/>
                  </a:cubicBezTo>
                  <a:cubicBezTo>
                    <a:pt x="2597" y="8361"/>
                    <a:pt x="2438" y="8497"/>
                    <a:pt x="2276" y="8635"/>
                  </a:cubicBezTo>
                  <a:cubicBezTo>
                    <a:pt x="1330" y="9442"/>
                    <a:pt x="257" y="10356"/>
                    <a:pt x="104" y="11769"/>
                  </a:cubicBezTo>
                  <a:cubicBezTo>
                    <a:pt x="1" y="12703"/>
                    <a:pt x="359" y="13549"/>
                    <a:pt x="703" y="14371"/>
                  </a:cubicBezTo>
                  <a:cubicBezTo>
                    <a:pt x="906" y="14854"/>
                    <a:pt x="1097" y="15308"/>
                    <a:pt x="1203" y="15779"/>
                  </a:cubicBezTo>
                  <a:cubicBezTo>
                    <a:pt x="1371" y="16533"/>
                    <a:pt x="1316" y="17310"/>
                    <a:pt x="1257" y="18132"/>
                  </a:cubicBezTo>
                  <a:cubicBezTo>
                    <a:pt x="1230" y="18524"/>
                    <a:pt x="1201" y="18928"/>
                    <a:pt x="1200" y="19329"/>
                  </a:cubicBezTo>
                  <a:cubicBezTo>
                    <a:pt x="1189" y="20957"/>
                    <a:pt x="1754" y="22223"/>
                    <a:pt x="2745" y="22806"/>
                  </a:cubicBezTo>
                  <a:cubicBezTo>
                    <a:pt x="3036" y="22977"/>
                    <a:pt x="3346" y="23078"/>
                    <a:pt x="3646" y="23179"/>
                  </a:cubicBezTo>
                  <a:cubicBezTo>
                    <a:pt x="3867" y="23252"/>
                    <a:pt x="4076" y="23323"/>
                    <a:pt x="4270" y="23416"/>
                  </a:cubicBezTo>
                  <a:cubicBezTo>
                    <a:pt x="5106" y="23818"/>
                    <a:pt x="5622" y="24628"/>
                    <a:pt x="6170" y="25485"/>
                  </a:cubicBezTo>
                  <a:cubicBezTo>
                    <a:pt x="6524" y="26038"/>
                    <a:pt x="6889" y="26612"/>
                    <a:pt x="7357" y="27090"/>
                  </a:cubicBezTo>
                  <a:cubicBezTo>
                    <a:pt x="8271" y="28029"/>
                    <a:pt x="9564" y="28524"/>
                    <a:pt x="10854" y="28524"/>
                  </a:cubicBezTo>
                  <a:cubicBezTo>
                    <a:pt x="11704" y="28524"/>
                    <a:pt x="12554" y="28309"/>
                    <a:pt x="13298" y="27870"/>
                  </a:cubicBezTo>
                  <a:cubicBezTo>
                    <a:pt x="13653" y="27658"/>
                    <a:pt x="13988" y="27399"/>
                    <a:pt x="14312" y="27148"/>
                  </a:cubicBezTo>
                  <a:cubicBezTo>
                    <a:pt x="15001" y="26613"/>
                    <a:pt x="15652" y="26110"/>
                    <a:pt x="16418" y="26103"/>
                  </a:cubicBezTo>
                  <a:cubicBezTo>
                    <a:pt x="16437" y="26102"/>
                    <a:pt x="16456" y="26102"/>
                    <a:pt x="16475" y="26102"/>
                  </a:cubicBezTo>
                  <a:cubicBezTo>
                    <a:pt x="16807" y="26102"/>
                    <a:pt x="17144" y="26211"/>
                    <a:pt x="17500" y="26318"/>
                  </a:cubicBezTo>
                  <a:cubicBezTo>
                    <a:pt x="17579" y="26344"/>
                    <a:pt x="17658" y="26366"/>
                    <a:pt x="17735" y="26389"/>
                  </a:cubicBezTo>
                  <a:cubicBezTo>
                    <a:pt x="18569" y="26628"/>
                    <a:pt x="19402" y="26747"/>
                    <a:pt x="20207" y="26747"/>
                  </a:cubicBezTo>
                  <a:cubicBezTo>
                    <a:pt x="21600" y="26747"/>
                    <a:pt x="22908" y="26392"/>
                    <a:pt x="23980" y="25700"/>
                  </a:cubicBezTo>
                  <a:cubicBezTo>
                    <a:pt x="25697" y="24592"/>
                    <a:pt x="26869" y="22553"/>
                    <a:pt x="27113" y="20245"/>
                  </a:cubicBezTo>
                  <a:cubicBezTo>
                    <a:pt x="27175" y="19649"/>
                    <a:pt x="27179" y="19046"/>
                    <a:pt x="27182" y="18460"/>
                  </a:cubicBezTo>
                  <a:cubicBezTo>
                    <a:pt x="27190" y="17504"/>
                    <a:pt x="27196" y="16598"/>
                    <a:pt x="27438" y="15726"/>
                  </a:cubicBezTo>
                  <a:cubicBezTo>
                    <a:pt x="27567" y="15263"/>
                    <a:pt x="27758" y="14822"/>
                    <a:pt x="27962" y="14356"/>
                  </a:cubicBezTo>
                  <a:cubicBezTo>
                    <a:pt x="28194" y="13826"/>
                    <a:pt x="28431" y="13281"/>
                    <a:pt x="28569" y="12697"/>
                  </a:cubicBezTo>
                  <a:cubicBezTo>
                    <a:pt x="29119" y="10381"/>
                    <a:pt x="27841" y="7817"/>
                    <a:pt x="25662" y="6861"/>
                  </a:cubicBezTo>
                  <a:cubicBezTo>
                    <a:pt x="25546" y="6808"/>
                    <a:pt x="25426" y="6761"/>
                    <a:pt x="25305" y="6712"/>
                  </a:cubicBezTo>
                  <a:cubicBezTo>
                    <a:pt x="25031" y="6605"/>
                    <a:pt x="24772" y="6503"/>
                    <a:pt x="24554" y="6349"/>
                  </a:cubicBezTo>
                  <a:cubicBezTo>
                    <a:pt x="24175" y="6082"/>
                    <a:pt x="23917" y="5666"/>
                    <a:pt x="23644" y="5224"/>
                  </a:cubicBezTo>
                  <a:lnTo>
                    <a:pt x="23617" y="5180"/>
                  </a:lnTo>
                  <a:cubicBezTo>
                    <a:pt x="22805" y="3866"/>
                    <a:pt x="21785" y="2385"/>
                    <a:pt x="20382" y="1335"/>
                  </a:cubicBezTo>
                  <a:cubicBezTo>
                    <a:pt x="19220" y="466"/>
                    <a:pt x="17876" y="0"/>
                    <a:pt x="16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1719;p26">
              <a:extLst>
                <a:ext uri="{FF2B5EF4-FFF2-40B4-BE49-F238E27FC236}">
                  <a16:creationId xmlns:a16="http://schemas.microsoft.com/office/drawing/2014/main" id="{436B4F73-36B5-6E40-9FF8-F5203704B8EC}"/>
                </a:ext>
              </a:extLst>
            </p:cNvPr>
            <p:cNvSpPr/>
            <p:nvPr/>
          </p:nvSpPr>
          <p:spPr>
            <a:xfrm>
              <a:off x="1341578" y="4699961"/>
              <a:ext cx="33597" cy="27204"/>
            </a:xfrm>
            <a:custGeom>
              <a:avLst/>
              <a:gdLst/>
              <a:ahLst/>
              <a:cxnLst/>
              <a:rect l="l" t="t" r="r" b="b"/>
              <a:pathLst>
                <a:path w="1913" h="1549" extrusionOk="0">
                  <a:moveTo>
                    <a:pt x="1529" y="0"/>
                  </a:moveTo>
                  <a:cubicBezTo>
                    <a:pt x="1475" y="0"/>
                    <a:pt x="1420" y="13"/>
                    <a:pt x="1369" y="41"/>
                  </a:cubicBezTo>
                  <a:cubicBezTo>
                    <a:pt x="908" y="286"/>
                    <a:pt x="491" y="602"/>
                    <a:pt x="129" y="981"/>
                  </a:cubicBezTo>
                  <a:cubicBezTo>
                    <a:pt x="0" y="1115"/>
                    <a:pt x="5" y="1327"/>
                    <a:pt x="139" y="1456"/>
                  </a:cubicBezTo>
                  <a:cubicBezTo>
                    <a:pt x="203" y="1518"/>
                    <a:pt x="288" y="1548"/>
                    <a:pt x="371" y="1548"/>
                  </a:cubicBezTo>
                  <a:cubicBezTo>
                    <a:pt x="459" y="1548"/>
                    <a:pt x="548" y="1515"/>
                    <a:pt x="616" y="1449"/>
                  </a:cubicBezTo>
                  <a:cubicBezTo>
                    <a:pt x="928" y="1122"/>
                    <a:pt x="1287" y="849"/>
                    <a:pt x="1687" y="634"/>
                  </a:cubicBezTo>
                  <a:cubicBezTo>
                    <a:pt x="1852" y="546"/>
                    <a:pt x="1912" y="343"/>
                    <a:pt x="1824" y="178"/>
                  </a:cubicBezTo>
                  <a:cubicBezTo>
                    <a:pt x="1764" y="64"/>
                    <a:pt x="1648" y="0"/>
                    <a:pt x="1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1720;p26">
              <a:extLst>
                <a:ext uri="{FF2B5EF4-FFF2-40B4-BE49-F238E27FC236}">
                  <a16:creationId xmlns:a16="http://schemas.microsoft.com/office/drawing/2014/main" id="{D1D374B3-B19A-C14B-8FCC-9038EFC46C34}"/>
                </a:ext>
              </a:extLst>
            </p:cNvPr>
            <p:cNvSpPr/>
            <p:nvPr/>
          </p:nvSpPr>
          <p:spPr>
            <a:xfrm>
              <a:off x="1415467" y="4668558"/>
              <a:ext cx="19793" cy="18669"/>
            </a:xfrm>
            <a:custGeom>
              <a:avLst/>
              <a:gdLst/>
              <a:ahLst/>
              <a:cxnLst/>
              <a:rect l="l" t="t" r="r" b="b"/>
              <a:pathLst>
                <a:path w="1127" h="1063" extrusionOk="0">
                  <a:moveTo>
                    <a:pt x="758" y="0"/>
                  </a:moveTo>
                  <a:cubicBezTo>
                    <a:pt x="672" y="0"/>
                    <a:pt x="586" y="33"/>
                    <a:pt x="521" y="98"/>
                  </a:cubicBezTo>
                  <a:lnTo>
                    <a:pt x="131" y="489"/>
                  </a:lnTo>
                  <a:cubicBezTo>
                    <a:pt x="0" y="619"/>
                    <a:pt x="0" y="832"/>
                    <a:pt x="131" y="964"/>
                  </a:cubicBezTo>
                  <a:cubicBezTo>
                    <a:pt x="197" y="1029"/>
                    <a:pt x="285" y="1062"/>
                    <a:pt x="370" y="1062"/>
                  </a:cubicBezTo>
                  <a:cubicBezTo>
                    <a:pt x="454" y="1062"/>
                    <a:pt x="542" y="1028"/>
                    <a:pt x="606" y="964"/>
                  </a:cubicBezTo>
                  <a:lnTo>
                    <a:pt x="996" y="573"/>
                  </a:lnTo>
                  <a:cubicBezTo>
                    <a:pt x="1127" y="443"/>
                    <a:pt x="1127" y="230"/>
                    <a:pt x="996" y="98"/>
                  </a:cubicBezTo>
                  <a:cubicBezTo>
                    <a:pt x="931" y="33"/>
                    <a:pt x="844" y="0"/>
                    <a:pt x="7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1721;p26">
              <a:extLst>
                <a:ext uri="{FF2B5EF4-FFF2-40B4-BE49-F238E27FC236}">
                  <a16:creationId xmlns:a16="http://schemas.microsoft.com/office/drawing/2014/main" id="{5AD53E46-C465-B748-A6A2-18E8E85CD99A}"/>
                </a:ext>
              </a:extLst>
            </p:cNvPr>
            <p:cNvSpPr/>
            <p:nvPr/>
          </p:nvSpPr>
          <p:spPr>
            <a:xfrm>
              <a:off x="1385048" y="4720668"/>
              <a:ext cx="23007" cy="18669"/>
            </a:xfrm>
            <a:custGeom>
              <a:avLst/>
              <a:gdLst/>
              <a:ahLst/>
              <a:cxnLst/>
              <a:rect l="l" t="t" r="r" b="b"/>
              <a:pathLst>
                <a:path w="1310" h="1063" extrusionOk="0">
                  <a:moveTo>
                    <a:pt x="929" y="0"/>
                  </a:moveTo>
                  <a:cubicBezTo>
                    <a:pt x="861" y="0"/>
                    <a:pt x="793" y="21"/>
                    <a:pt x="733" y="64"/>
                  </a:cubicBezTo>
                  <a:lnTo>
                    <a:pt x="187" y="453"/>
                  </a:lnTo>
                  <a:cubicBezTo>
                    <a:pt x="35" y="560"/>
                    <a:pt x="0" y="771"/>
                    <a:pt x="109" y="922"/>
                  </a:cubicBezTo>
                  <a:cubicBezTo>
                    <a:pt x="174" y="1013"/>
                    <a:pt x="279" y="1063"/>
                    <a:pt x="383" y="1063"/>
                  </a:cubicBezTo>
                  <a:cubicBezTo>
                    <a:pt x="452" y="1063"/>
                    <a:pt x="520" y="1042"/>
                    <a:pt x="579" y="999"/>
                  </a:cubicBezTo>
                  <a:lnTo>
                    <a:pt x="1125" y="610"/>
                  </a:lnTo>
                  <a:cubicBezTo>
                    <a:pt x="1277" y="501"/>
                    <a:pt x="1310" y="292"/>
                    <a:pt x="1202" y="141"/>
                  </a:cubicBezTo>
                  <a:cubicBezTo>
                    <a:pt x="1137" y="49"/>
                    <a:pt x="1034" y="0"/>
                    <a:pt x="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1722;p26">
              <a:extLst>
                <a:ext uri="{FF2B5EF4-FFF2-40B4-BE49-F238E27FC236}">
                  <a16:creationId xmlns:a16="http://schemas.microsoft.com/office/drawing/2014/main" id="{D3AA316E-ABAA-4041-B906-414F1DE6174F}"/>
                </a:ext>
              </a:extLst>
            </p:cNvPr>
            <p:cNvSpPr/>
            <p:nvPr/>
          </p:nvSpPr>
          <p:spPr>
            <a:xfrm>
              <a:off x="1472846" y="4678077"/>
              <a:ext cx="20162" cy="17282"/>
            </a:xfrm>
            <a:custGeom>
              <a:avLst/>
              <a:gdLst/>
              <a:ahLst/>
              <a:cxnLst/>
              <a:rect l="l" t="t" r="r" b="b"/>
              <a:pathLst>
                <a:path w="1148" h="984" extrusionOk="0">
                  <a:moveTo>
                    <a:pt x="769" y="1"/>
                  </a:moveTo>
                  <a:cubicBezTo>
                    <a:pt x="696" y="1"/>
                    <a:pt x="622" y="24"/>
                    <a:pt x="561" y="74"/>
                  </a:cubicBezTo>
                  <a:lnTo>
                    <a:pt x="168" y="384"/>
                  </a:lnTo>
                  <a:cubicBezTo>
                    <a:pt x="25" y="499"/>
                    <a:pt x="0" y="711"/>
                    <a:pt x="115" y="857"/>
                  </a:cubicBezTo>
                  <a:cubicBezTo>
                    <a:pt x="182" y="940"/>
                    <a:pt x="279" y="984"/>
                    <a:pt x="379" y="984"/>
                  </a:cubicBezTo>
                  <a:cubicBezTo>
                    <a:pt x="452" y="984"/>
                    <a:pt x="526" y="961"/>
                    <a:pt x="586" y="911"/>
                  </a:cubicBezTo>
                  <a:lnTo>
                    <a:pt x="978" y="601"/>
                  </a:lnTo>
                  <a:cubicBezTo>
                    <a:pt x="1124" y="486"/>
                    <a:pt x="1148" y="274"/>
                    <a:pt x="1033" y="128"/>
                  </a:cubicBezTo>
                  <a:cubicBezTo>
                    <a:pt x="967" y="45"/>
                    <a:pt x="868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1723;p26">
              <a:extLst>
                <a:ext uri="{FF2B5EF4-FFF2-40B4-BE49-F238E27FC236}">
                  <a16:creationId xmlns:a16="http://schemas.microsoft.com/office/drawing/2014/main" id="{A723D275-94F7-5147-8BBD-DB79C4F1790C}"/>
                </a:ext>
              </a:extLst>
            </p:cNvPr>
            <p:cNvSpPr/>
            <p:nvPr/>
          </p:nvSpPr>
          <p:spPr>
            <a:xfrm>
              <a:off x="1505584" y="4632904"/>
              <a:ext cx="23270" cy="16983"/>
            </a:xfrm>
            <a:custGeom>
              <a:avLst/>
              <a:gdLst/>
              <a:ahLst/>
              <a:cxnLst/>
              <a:rect l="l" t="t" r="r" b="b"/>
              <a:pathLst>
                <a:path w="1325" h="967" extrusionOk="0">
                  <a:moveTo>
                    <a:pt x="940" y="0"/>
                  </a:moveTo>
                  <a:cubicBezTo>
                    <a:pt x="887" y="0"/>
                    <a:pt x="833" y="13"/>
                    <a:pt x="783" y="39"/>
                  </a:cubicBezTo>
                  <a:lnTo>
                    <a:pt x="227" y="333"/>
                  </a:lnTo>
                  <a:cubicBezTo>
                    <a:pt x="64" y="420"/>
                    <a:pt x="0" y="622"/>
                    <a:pt x="86" y="787"/>
                  </a:cubicBezTo>
                  <a:cubicBezTo>
                    <a:pt x="145" y="900"/>
                    <a:pt x="264" y="967"/>
                    <a:pt x="385" y="967"/>
                  </a:cubicBezTo>
                  <a:cubicBezTo>
                    <a:pt x="438" y="967"/>
                    <a:pt x="491" y="955"/>
                    <a:pt x="541" y="928"/>
                  </a:cubicBezTo>
                  <a:lnTo>
                    <a:pt x="1098" y="634"/>
                  </a:lnTo>
                  <a:cubicBezTo>
                    <a:pt x="1261" y="546"/>
                    <a:pt x="1325" y="345"/>
                    <a:pt x="1237" y="180"/>
                  </a:cubicBezTo>
                  <a:cubicBezTo>
                    <a:pt x="1177" y="65"/>
                    <a:pt x="1061" y="0"/>
                    <a:pt x="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1724;p26">
              <a:extLst>
                <a:ext uri="{FF2B5EF4-FFF2-40B4-BE49-F238E27FC236}">
                  <a16:creationId xmlns:a16="http://schemas.microsoft.com/office/drawing/2014/main" id="{E6B53847-CDEE-CC4C-83F0-7FCC6C824EB0}"/>
                </a:ext>
              </a:extLst>
            </p:cNvPr>
            <p:cNvSpPr/>
            <p:nvPr/>
          </p:nvSpPr>
          <p:spPr>
            <a:xfrm>
              <a:off x="1534581" y="4676813"/>
              <a:ext cx="23042" cy="15999"/>
            </a:xfrm>
            <a:custGeom>
              <a:avLst/>
              <a:gdLst/>
              <a:ahLst/>
              <a:cxnLst/>
              <a:rect l="l" t="t" r="r" b="b"/>
              <a:pathLst>
                <a:path w="1312" h="911" extrusionOk="0">
                  <a:moveTo>
                    <a:pt x="929" y="0"/>
                  </a:moveTo>
                  <a:cubicBezTo>
                    <a:pt x="885" y="0"/>
                    <a:pt x="839" y="9"/>
                    <a:pt x="796" y="28"/>
                  </a:cubicBezTo>
                  <a:lnTo>
                    <a:pt x="251" y="264"/>
                  </a:lnTo>
                  <a:cubicBezTo>
                    <a:pt x="81" y="338"/>
                    <a:pt x="1" y="536"/>
                    <a:pt x="75" y="708"/>
                  </a:cubicBezTo>
                  <a:cubicBezTo>
                    <a:pt x="130" y="835"/>
                    <a:pt x="252" y="910"/>
                    <a:pt x="384" y="910"/>
                  </a:cubicBezTo>
                  <a:cubicBezTo>
                    <a:pt x="426" y="910"/>
                    <a:pt x="472" y="900"/>
                    <a:pt x="517" y="883"/>
                  </a:cubicBezTo>
                  <a:lnTo>
                    <a:pt x="1062" y="647"/>
                  </a:lnTo>
                  <a:cubicBezTo>
                    <a:pt x="1233" y="573"/>
                    <a:pt x="1312" y="374"/>
                    <a:pt x="1238" y="203"/>
                  </a:cubicBezTo>
                  <a:cubicBezTo>
                    <a:pt x="1184" y="77"/>
                    <a:pt x="1060" y="0"/>
                    <a:pt x="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1725;p26">
              <a:extLst>
                <a:ext uri="{FF2B5EF4-FFF2-40B4-BE49-F238E27FC236}">
                  <a16:creationId xmlns:a16="http://schemas.microsoft.com/office/drawing/2014/main" id="{A0D511F8-DD4C-B743-9E16-39BE08B2179A}"/>
                </a:ext>
              </a:extLst>
            </p:cNvPr>
            <p:cNvSpPr/>
            <p:nvPr/>
          </p:nvSpPr>
          <p:spPr>
            <a:xfrm>
              <a:off x="1585743" y="4705406"/>
              <a:ext cx="24886" cy="13488"/>
            </a:xfrm>
            <a:custGeom>
              <a:avLst/>
              <a:gdLst/>
              <a:ahLst/>
              <a:cxnLst/>
              <a:rect l="l" t="t" r="r" b="b"/>
              <a:pathLst>
                <a:path w="1417" h="768" extrusionOk="0">
                  <a:moveTo>
                    <a:pt x="1058" y="0"/>
                  </a:moveTo>
                  <a:cubicBezTo>
                    <a:pt x="1043" y="0"/>
                    <a:pt x="1028" y="1"/>
                    <a:pt x="1014" y="3"/>
                  </a:cubicBezTo>
                  <a:lnTo>
                    <a:pt x="313" y="97"/>
                  </a:lnTo>
                  <a:cubicBezTo>
                    <a:pt x="129" y="123"/>
                    <a:pt x="1" y="292"/>
                    <a:pt x="25" y="475"/>
                  </a:cubicBezTo>
                  <a:cubicBezTo>
                    <a:pt x="48" y="645"/>
                    <a:pt x="191" y="768"/>
                    <a:pt x="358" y="768"/>
                  </a:cubicBezTo>
                  <a:cubicBezTo>
                    <a:pt x="372" y="768"/>
                    <a:pt x="387" y="768"/>
                    <a:pt x="402" y="766"/>
                  </a:cubicBezTo>
                  <a:lnTo>
                    <a:pt x="1101" y="671"/>
                  </a:lnTo>
                  <a:cubicBezTo>
                    <a:pt x="1288" y="646"/>
                    <a:pt x="1416" y="475"/>
                    <a:pt x="1392" y="292"/>
                  </a:cubicBezTo>
                  <a:cubicBezTo>
                    <a:pt x="1368" y="123"/>
                    <a:pt x="1223" y="0"/>
                    <a:pt x="10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1726;p26">
              <a:extLst>
                <a:ext uri="{FF2B5EF4-FFF2-40B4-BE49-F238E27FC236}">
                  <a16:creationId xmlns:a16="http://schemas.microsoft.com/office/drawing/2014/main" id="{9C3F78B0-5740-1D4B-A4D2-C01E97C33F28}"/>
                </a:ext>
              </a:extLst>
            </p:cNvPr>
            <p:cNvSpPr/>
            <p:nvPr/>
          </p:nvSpPr>
          <p:spPr>
            <a:xfrm>
              <a:off x="1636167" y="4738389"/>
              <a:ext cx="25079" cy="13260"/>
            </a:xfrm>
            <a:custGeom>
              <a:avLst/>
              <a:gdLst/>
              <a:ahLst/>
              <a:cxnLst/>
              <a:rect l="l" t="t" r="r" b="b"/>
              <a:pathLst>
                <a:path w="1428" h="755" extrusionOk="0">
                  <a:moveTo>
                    <a:pt x="946" y="0"/>
                  </a:moveTo>
                  <a:cubicBezTo>
                    <a:pt x="721" y="0"/>
                    <a:pt x="497" y="32"/>
                    <a:pt x="280" y="96"/>
                  </a:cubicBezTo>
                  <a:cubicBezTo>
                    <a:pt x="100" y="149"/>
                    <a:pt x="0" y="337"/>
                    <a:pt x="53" y="516"/>
                  </a:cubicBezTo>
                  <a:cubicBezTo>
                    <a:pt x="97" y="661"/>
                    <a:pt x="229" y="755"/>
                    <a:pt x="376" y="755"/>
                  </a:cubicBezTo>
                  <a:cubicBezTo>
                    <a:pt x="407" y="755"/>
                    <a:pt x="439" y="752"/>
                    <a:pt x="471" y="743"/>
                  </a:cubicBezTo>
                  <a:cubicBezTo>
                    <a:pt x="623" y="696"/>
                    <a:pt x="781" y="674"/>
                    <a:pt x="939" y="674"/>
                  </a:cubicBezTo>
                  <a:cubicBezTo>
                    <a:pt x="977" y="674"/>
                    <a:pt x="1016" y="675"/>
                    <a:pt x="1054" y="678"/>
                  </a:cubicBezTo>
                  <a:cubicBezTo>
                    <a:pt x="1062" y="678"/>
                    <a:pt x="1071" y="678"/>
                    <a:pt x="1079" y="678"/>
                  </a:cubicBezTo>
                  <a:cubicBezTo>
                    <a:pt x="1254" y="678"/>
                    <a:pt x="1401" y="542"/>
                    <a:pt x="1414" y="366"/>
                  </a:cubicBezTo>
                  <a:cubicBezTo>
                    <a:pt x="1428" y="179"/>
                    <a:pt x="1287" y="19"/>
                    <a:pt x="1102" y="5"/>
                  </a:cubicBezTo>
                  <a:cubicBezTo>
                    <a:pt x="1050" y="2"/>
                    <a:pt x="998" y="0"/>
                    <a:pt x="9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1727;p26">
              <a:extLst>
                <a:ext uri="{FF2B5EF4-FFF2-40B4-BE49-F238E27FC236}">
                  <a16:creationId xmlns:a16="http://schemas.microsoft.com/office/drawing/2014/main" id="{1C56CE3A-4E6B-5346-B6CA-DF429826C2FB}"/>
                </a:ext>
              </a:extLst>
            </p:cNvPr>
            <p:cNvSpPr/>
            <p:nvPr/>
          </p:nvSpPr>
          <p:spPr>
            <a:xfrm>
              <a:off x="1619008" y="4790570"/>
              <a:ext cx="22831" cy="11837"/>
            </a:xfrm>
            <a:custGeom>
              <a:avLst/>
              <a:gdLst/>
              <a:ahLst/>
              <a:cxnLst/>
              <a:rect l="l" t="t" r="r" b="b"/>
              <a:pathLst>
                <a:path w="1300" h="674" extrusionOk="0">
                  <a:moveTo>
                    <a:pt x="338" y="0"/>
                  </a:moveTo>
                  <a:cubicBezTo>
                    <a:pt x="152" y="0"/>
                    <a:pt x="1" y="152"/>
                    <a:pt x="1" y="336"/>
                  </a:cubicBezTo>
                  <a:cubicBezTo>
                    <a:pt x="1" y="523"/>
                    <a:pt x="152" y="674"/>
                    <a:pt x="338" y="674"/>
                  </a:cubicBezTo>
                  <a:lnTo>
                    <a:pt x="962" y="674"/>
                  </a:lnTo>
                  <a:cubicBezTo>
                    <a:pt x="1148" y="674"/>
                    <a:pt x="1300" y="523"/>
                    <a:pt x="1300" y="336"/>
                  </a:cubicBezTo>
                  <a:cubicBezTo>
                    <a:pt x="1300" y="152"/>
                    <a:pt x="1148" y="0"/>
                    <a:pt x="9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1728;p26">
              <a:extLst>
                <a:ext uri="{FF2B5EF4-FFF2-40B4-BE49-F238E27FC236}">
                  <a16:creationId xmlns:a16="http://schemas.microsoft.com/office/drawing/2014/main" id="{CCBAC25C-9070-C942-9EFF-5D256BC67C79}"/>
                </a:ext>
              </a:extLst>
            </p:cNvPr>
            <p:cNvSpPr/>
            <p:nvPr/>
          </p:nvSpPr>
          <p:spPr>
            <a:xfrm>
              <a:off x="1672488" y="4797402"/>
              <a:ext cx="22831" cy="11837"/>
            </a:xfrm>
            <a:custGeom>
              <a:avLst/>
              <a:gdLst/>
              <a:ahLst/>
              <a:cxnLst/>
              <a:rect l="l" t="t" r="r" b="b"/>
              <a:pathLst>
                <a:path w="1300" h="674" extrusionOk="0">
                  <a:moveTo>
                    <a:pt x="338" y="0"/>
                  </a:moveTo>
                  <a:cubicBezTo>
                    <a:pt x="152" y="0"/>
                    <a:pt x="0" y="152"/>
                    <a:pt x="0" y="338"/>
                  </a:cubicBezTo>
                  <a:cubicBezTo>
                    <a:pt x="0" y="523"/>
                    <a:pt x="152" y="674"/>
                    <a:pt x="338" y="674"/>
                  </a:cubicBezTo>
                  <a:lnTo>
                    <a:pt x="962" y="674"/>
                  </a:lnTo>
                  <a:cubicBezTo>
                    <a:pt x="1148" y="674"/>
                    <a:pt x="1299" y="526"/>
                    <a:pt x="1299" y="338"/>
                  </a:cubicBezTo>
                  <a:cubicBezTo>
                    <a:pt x="1299" y="152"/>
                    <a:pt x="1148" y="0"/>
                    <a:pt x="9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1729;p26">
              <a:extLst>
                <a:ext uri="{FF2B5EF4-FFF2-40B4-BE49-F238E27FC236}">
                  <a16:creationId xmlns:a16="http://schemas.microsoft.com/office/drawing/2014/main" id="{499F00C3-73F2-F749-B89B-F848BFF7681D}"/>
                </a:ext>
              </a:extLst>
            </p:cNvPr>
            <p:cNvSpPr/>
            <p:nvPr/>
          </p:nvSpPr>
          <p:spPr>
            <a:xfrm>
              <a:off x="1632198" y="4859031"/>
              <a:ext cx="19723" cy="13154"/>
            </a:xfrm>
            <a:custGeom>
              <a:avLst/>
              <a:gdLst/>
              <a:ahLst/>
              <a:cxnLst/>
              <a:rect l="l" t="t" r="r" b="b"/>
              <a:pathLst>
                <a:path w="1123" h="749" extrusionOk="0">
                  <a:moveTo>
                    <a:pt x="365" y="0"/>
                  </a:moveTo>
                  <a:cubicBezTo>
                    <a:pt x="208" y="0"/>
                    <a:pt x="69" y="112"/>
                    <a:pt x="37" y="273"/>
                  </a:cubicBezTo>
                  <a:cubicBezTo>
                    <a:pt x="1" y="455"/>
                    <a:pt x="122" y="630"/>
                    <a:pt x="303" y="667"/>
                  </a:cubicBezTo>
                  <a:lnTo>
                    <a:pt x="695" y="742"/>
                  </a:lnTo>
                  <a:cubicBezTo>
                    <a:pt x="718" y="747"/>
                    <a:pt x="739" y="749"/>
                    <a:pt x="761" y="749"/>
                  </a:cubicBezTo>
                  <a:cubicBezTo>
                    <a:pt x="917" y="749"/>
                    <a:pt x="1059" y="636"/>
                    <a:pt x="1088" y="476"/>
                  </a:cubicBezTo>
                  <a:cubicBezTo>
                    <a:pt x="1122" y="294"/>
                    <a:pt x="1003" y="117"/>
                    <a:pt x="820" y="82"/>
                  </a:cubicBezTo>
                  <a:lnTo>
                    <a:pt x="431" y="7"/>
                  </a:lnTo>
                  <a:cubicBezTo>
                    <a:pt x="409" y="2"/>
                    <a:pt x="387" y="0"/>
                    <a:pt x="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1730;p26">
              <a:extLst>
                <a:ext uri="{FF2B5EF4-FFF2-40B4-BE49-F238E27FC236}">
                  <a16:creationId xmlns:a16="http://schemas.microsoft.com/office/drawing/2014/main" id="{62A8B147-6AA7-2741-BBE4-CCE9C82FA92E}"/>
                </a:ext>
              </a:extLst>
            </p:cNvPr>
            <p:cNvSpPr/>
            <p:nvPr/>
          </p:nvSpPr>
          <p:spPr>
            <a:xfrm>
              <a:off x="1637889" y="4901394"/>
              <a:ext cx="23516" cy="13207"/>
            </a:xfrm>
            <a:custGeom>
              <a:avLst/>
              <a:gdLst/>
              <a:ahLst/>
              <a:cxnLst/>
              <a:rect l="l" t="t" r="r" b="b"/>
              <a:pathLst>
                <a:path w="1339" h="752" extrusionOk="0">
                  <a:moveTo>
                    <a:pt x="356" y="1"/>
                  </a:moveTo>
                  <a:cubicBezTo>
                    <a:pt x="189" y="1"/>
                    <a:pt x="44" y="125"/>
                    <a:pt x="23" y="297"/>
                  </a:cubicBezTo>
                  <a:cubicBezTo>
                    <a:pt x="1" y="480"/>
                    <a:pt x="132" y="648"/>
                    <a:pt x="317" y="671"/>
                  </a:cubicBezTo>
                  <a:lnTo>
                    <a:pt x="941" y="750"/>
                  </a:lnTo>
                  <a:cubicBezTo>
                    <a:pt x="954" y="751"/>
                    <a:pt x="969" y="751"/>
                    <a:pt x="983" y="751"/>
                  </a:cubicBezTo>
                  <a:cubicBezTo>
                    <a:pt x="1150" y="751"/>
                    <a:pt x="1295" y="626"/>
                    <a:pt x="1316" y="456"/>
                  </a:cubicBezTo>
                  <a:cubicBezTo>
                    <a:pt x="1339" y="273"/>
                    <a:pt x="1206" y="103"/>
                    <a:pt x="1022" y="81"/>
                  </a:cubicBezTo>
                  <a:lnTo>
                    <a:pt x="397" y="3"/>
                  </a:lnTo>
                  <a:cubicBezTo>
                    <a:pt x="383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1731;p26">
              <a:extLst>
                <a:ext uri="{FF2B5EF4-FFF2-40B4-BE49-F238E27FC236}">
                  <a16:creationId xmlns:a16="http://schemas.microsoft.com/office/drawing/2014/main" id="{56C396A8-CFEA-0347-AA2F-3F91EE84790B}"/>
                </a:ext>
              </a:extLst>
            </p:cNvPr>
            <p:cNvSpPr/>
            <p:nvPr/>
          </p:nvSpPr>
          <p:spPr>
            <a:xfrm>
              <a:off x="1570129" y="4927739"/>
              <a:ext cx="20425" cy="15947"/>
            </a:xfrm>
            <a:custGeom>
              <a:avLst/>
              <a:gdLst/>
              <a:ahLst/>
              <a:cxnLst/>
              <a:rect l="l" t="t" r="r" b="b"/>
              <a:pathLst>
                <a:path w="1163" h="908" extrusionOk="0">
                  <a:moveTo>
                    <a:pt x="387" y="0"/>
                  </a:moveTo>
                  <a:cubicBezTo>
                    <a:pt x="273" y="0"/>
                    <a:pt x="162" y="58"/>
                    <a:pt x="98" y="163"/>
                  </a:cubicBezTo>
                  <a:cubicBezTo>
                    <a:pt x="1" y="322"/>
                    <a:pt x="55" y="529"/>
                    <a:pt x="214" y="624"/>
                  </a:cubicBezTo>
                  <a:lnTo>
                    <a:pt x="605" y="859"/>
                  </a:lnTo>
                  <a:cubicBezTo>
                    <a:pt x="658" y="892"/>
                    <a:pt x="719" y="908"/>
                    <a:pt x="778" y="908"/>
                  </a:cubicBezTo>
                  <a:cubicBezTo>
                    <a:pt x="891" y="908"/>
                    <a:pt x="1003" y="848"/>
                    <a:pt x="1065" y="744"/>
                  </a:cubicBezTo>
                  <a:cubicBezTo>
                    <a:pt x="1162" y="585"/>
                    <a:pt x="1109" y="378"/>
                    <a:pt x="950" y="282"/>
                  </a:cubicBezTo>
                  <a:lnTo>
                    <a:pt x="560" y="48"/>
                  </a:lnTo>
                  <a:cubicBezTo>
                    <a:pt x="506" y="16"/>
                    <a:pt x="44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1732;p26">
              <a:extLst>
                <a:ext uri="{FF2B5EF4-FFF2-40B4-BE49-F238E27FC236}">
                  <a16:creationId xmlns:a16="http://schemas.microsoft.com/office/drawing/2014/main" id="{57A14B65-08ED-6E45-AB59-68D4B25BA9B3}"/>
                </a:ext>
              </a:extLst>
            </p:cNvPr>
            <p:cNvSpPr/>
            <p:nvPr/>
          </p:nvSpPr>
          <p:spPr>
            <a:xfrm>
              <a:off x="1621028" y="4967590"/>
              <a:ext cx="32403" cy="17334"/>
            </a:xfrm>
            <a:custGeom>
              <a:avLst/>
              <a:gdLst/>
              <a:ahLst/>
              <a:cxnLst/>
              <a:rect l="l" t="t" r="r" b="b"/>
              <a:pathLst>
                <a:path w="1845" h="987" extrusionOk="0">
                  <a:moveTo>
                    <a:pt x="378" y="1"/>
                  </a:moveTo>
                  <a:cubicBezTo>
                    <a:pt x="231" y="1"/>
                    <a:pt x="95" y="97"/>
                    <a:pt x="52" y="245"/>
                  </a:cubicBezTo>
                  <a:cubicBezTo>
                    <a:pt x="1" y="425"/>
                    <a:pt x="105" y="610"/>
                    <a:pt x="284" y="661"/>
                  </a:cubicBezTo>
                  <a:lnTo>
                    <a:pt x="1377" y="973"/>
                  </a:lnTo>
                  <a:cubicBezTo>
                    <a:pt x="1407" y="982"/>
                    <a:pt x="1439" y="987"/>
                    <a:pt x="1469" y="987"/>
                  </a:cubicBezTo>
                  <a:cubicBezTo>
                    <a:pt x="1618" y="987"/>
                    <a:pt x="1752" y="890"/>
                    <a:pt x="1793" y="740"/>
                  </a:cubicBezTo>
                  <a:cubicBezTo>
                    <a:pt x="1845" y="561"/>
                    <a:pt x="1740" y="375"/>
                    <a:pt x="1563" y="324"/>
                  </a:cubicBezTo>
                  <a:lnTo>
                    <a:pt x="469" y="13"/>
                  </a:lnTo>
                  <a:cubicBezTo>
                    <a:pt x="438" y="5"/>
                    <a:pt x="408" y="1"/>
                    <a:pt x="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1733;p26">
              <a:extLst>
                <a:ext uri="{FF2B5EF4-FFF2-40B4-BE49-F238E27FC236}">
                  <a16:creationId xmlns:a16="http://schemas.microsoft.com/office/drawing/2014/main" id="{A34E6C5B-A83C-6048-A087-7234276A759E}"/>
                </a:ext>
              </a:extLst>
            </p:cNvPr>
            <p:cNvSpPr/>
            <p:nvPr/>
          </p:nvSpPr>
          <p:spPr>
            <a:xfrm>
              <a:off x="1560751" y="4983625"/>
              <a:ext cx="29698" cy="19143"/>
            </a:xfrm>
            <a:custGeom>
              <a:avLst/>
              <a:gdLst/>
              <a:ahLst/>
              <a:cxnLst/>
              <a:rect l="l" t="t" r="r" b="b"/>
              <a:pathLst>
                <a:path w="1691" h="1090" extrusionOk="0">
                  <a:moveTo>
                    <a:pt x="384" y="0"/>
                  </a:moveTo>
                  <a:cubicBezTo>
                    <a:pt x="255" y="0"/>
                    <a:pt x="132" y="74"/>
                    <a:pt x="76" y="198"/>
                  </a:cubicBezTo>
                  <a:cubicBezTo>
                    <a:pt x="1" y="367"/>
                    <a:pt x="76" y="567"/>
                    <a:pt x="244" y="643"/>
                  </a:cubicBezTo>
                  <a:lnTo>
                    <a:pt x="1169" y="1059"/>
                  </a:lnTo>
                  <a:cubicBezTo>
                    <a:pt x="1215" y="1080"/>
                    <a:pt x="1263" y="1090"/>
                    <a:pt x="1309" y="1090"/>
                  </a:cubicBezTo>
                  <a:cubicBezTo>
                    <a:pt x="1437" y="1090"/>
                    <a:pt x="1558" y="1015"/>
                    <a:pt x="1614" y="891"/>
                  </a:cubicBezTo>
                  <a:cubicBezTo>
                    <a:pt x="1690" y="723"/>
                    <a:pt x="1616" y="522"/>
                    <a:pt x="1446" y="446"/>
                  </a:cubicBezTo>
                  <a:lnTo>
                    <a:pt x="521" y="30"/>
                  </a:lnTo>
                  <a:cubicBezTo>
                    <a:pt x="477" y="10"/>
                    <a:pt x="430" y="0"/>
                    <a:pt x="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1734;p26">
              <a:extLst>
                <a:ext uri="{FF2B5EF4-FFF2-40B4-BE49-F238E27FC236}">
                  <a16:creationId xmlns:a16="http://schemas.microsoft.com/office/drawing/2014/main" id="{C6B028D8-BCD6-7748-B714-B8150DE749A8}"/>
                </a:ext>
              </a:extLst>
            </p:cNvPr>
            <p:cNvSpPr/>
            <p:nvPr/>
          </p:nvSpPr>
          <p:spPr>
            <a:xfrm>
              <a:off x="1498858" y="4985347"/>
              <a:ext cx="24552" cy="22761"/>
            </a:xfrm>
            <a:custGeom>
              <a:avLst/>
              <a:gdLst/>
              <a:ahLst/>
              <a:cxnLst/>
              <a:rect l="l" t="t" r="r" b="b"/>
              <a:pathLst>
                <a:path w="1398" h="1296" extrusionOk="0">
                  <a:moveTo>
                    <a:pt x="385" y="0"/>
                  </a:moveTo>
                  <a:cubicBezTo>
                    <a:pt x="269" y="0"/>
                    <a:pt x="156" y="60"/>
                    <a:pt x="94" y="168"/>
                  </a:cubicBezTo>
                  <a:cubicBezTo>
                    <a:pt x="0" y="328"/>
                    <a:pt x="56" y="536"/>
                    <a:pt x="217" y="628"/>
                  </a:cubicBezTo>
                  <a:cubicBezTo>
                    <a:pt x="424" y="749"/>
                    <a:pt x="601" y="922"/>
                    <a:pt x="722" y="1129"/>
                  </a:cubicBezTo>
                  <a:cubicBezTo>
                    <a:pt x="784" y="1238"/>
                    <a:pt x="896" y="1296"/>
                    <a:pt x="1011" y="1296"/>
                  </a:cubicBezTo>
                  <a:cubicBezTo>
                    <a:pt x="1067" y="1296"/>
                    <a:pt x="1128" y="1281"/>
                    <a:pt x="1184" y="1249"/>
                  </a:cubicBezTo>
                  <a:cubicBezTo>
                    <a:pt x="1344" y="1157"/>
                    <a:pt x="1397" y="951"/>
                    <a:pt x="1302" y="789"/>
                  </a:cubicBezTo>
                  <a:cubicBezTo>
                    <a:pt x="1120" y="480"/>
                    <a:pt x="862" y="224"/>
                    <a:pt x="553" y="45"/>
                  </a:cubicBezTo>
                  <a:cubicBezTo>
                    <a:pt x="500" y="15"/>
                    <a:pt x="442" y="0"/>
                    <a:pt x="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1735;p26">
              <a:extLst>
                <a:ext uri="{FF2B5EF4-FFF2-40B4-BE49-F238E27FC236}">
                  <a16:creationId xmlns:a16="http://schemas.microsoft.com/office/drawing/2014/main" id="{01794E38-5390-0545-B9CE-A5C536C9D0A1}"/>
                </a:ext>
              </a:extLst>
            </p:cNvPr>
            <p:cNvSpPr/>
            <p:nvPr/>
          </p:nvSpPr>
          <p:spPr>
            <a:xfrm>
              <a:off x="1450927" y="4964534"/>
              <a:ext cx="18002" cy="20320"/>
            </a:xfrm>
            <a:custGeom>
              <a:avLst/>
              <a:gdLst/>
              <a:ahLst/>
              <a:cxnLst/>
              <a:rect l="l" t="t" r="r" b="b"/>
              <a:pathLst>
                <a:path w="1025" h="1157" extrusionOk="0">
                  <a:moveTo>
                    <a:pt x="385" y="1"/>
                  </a:moveTo>
                  <a:cubicBezTo>
                    <a:pt x="263" y="1"/>
                    <a:pt x="145" y="68"/>
                    <a:pt x="86" y="184"/>
                  </a:cubicBezTo>
                  <a:cubicBezTo>
                    <a:pt x="1" y="349"/>
                    <a:pt x="68" y="551"/>
                    <a:pt x="231" y="637"/>
                  </a:cubicBezTo>
                  <a:cubicBezTo>
                    <a:pt x="298" y="670"/>
                    <a:pt x="348" y="747"/>
                    <a:pt x="349" y="823"/>
                  </a:cubicBezTo>
                  <a:cubicBezTo>
                    <a:pt x="352" y="1008"/>
                    <a:pt x="502" y="1155"/>
                    <a:pt x="685" y="1155"/>
                  </a:cubicBezTo>
                  <a:cubicBezTo>
                    <a:pt x="690" y="1155"/>
                    <a:pt x="691" y="1155"/>
                    <a:pt x="690" y="1156"/>
                  </a:cubicBezTo>
                  <a:cubicBezTo>
                    <a:pt x="874" y="1153"/>
                    <a:pt x="1024" y="1000"/>
                    <a:pt x="1021" y="814"/>
                  </a:cubicBezTo>
                  <a:cubicBezTo>
                    <a:pt x="1015" y="490"/>
                    <a:pt x="826" y="186"/>
                    <a:pt x="538" y="39"/>
                  </a:cubicBezTo>
                  <a:cubicBezTo>
                    <a:pt x="489" y="13"/>
                    <a:pt x="437" y="1"/>
                    <a:pt x="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1736;p26">
              <a:extLst>
                <a:ext uri="{FF2B5EF4-FFF2-40B4-BE49-F238E27FC236}">
                  <a16:creationId xmlns:a16="http://schemas.microsoft.com/office/drawing/2014/main" id="{C545FA72-0B4C-A342-8341-5B060654A717}"/>
                </a:ext>
              </a:extLst>
            </p:cNvPr>
            <p:cNvSpPr/>
            <p:nvPr/>
          </p:nvSpPr>
          <p:spPr>
            <a:xfrm>
              <a:off x="1431661" y="5022388"/>
              <a:ext cx="24447" cy="21444"/>
            </a:xfrm>
            <a:custGeom>
              <a:avLst/>
              <a:gdLst/>
              <a:ahLst/>
              <a:cxnLst/>
              <a:rect l="l" t="t" r="r" b="b"/>
              <a:pathLst>
                <a:path w="1392" h="1221" extrusionOk="0">
                  <a:moveTo>
                    <a:pt x="382" y="0"/>
                  </a:moveTo>
                  <a:cubicBezTo>
                    <a:pt x="319" y="0"/>
                    <a:pt x="254" y="18"/>
                    <a:pt x="197" y="56"/>
                  </a:cubicBezTo>
                  <a:cubicBezTo>
                    <a:pt x="41" y="159"/>
                    <a:pt x="0" y="366"/>
                    <a:pt x="102" y="522"/>
                  </a:cubicBezTo>
                  <a:cubicBezTo>
                    <a:pt x="291" y="807"/>
                    <a:pt x="554" y="1037"/>
                    <a:pt x="863" y="1185"/>
                  </a:cubicBezTo>
                  <a:cubicBezTo>
                    <a:pt x="910" y="1208"/>
                    <a:pt x="960" y="1220"/>
                    <a:pt x="1009" y="1220"/>
                  </a:cubicBezTo>
                  <a:cubicBezTo>
                    <a:pt x="1134" y="1220"/>
                    <a:pt x="1252" y="1150"/>
                    <a:pt x="1311" y="1029"/>
                  </a:cubicBezTo>
                  <a:cubicBezTo>
                    <a:pt x="1392" y="863"/>
                    <a:pt x="1320" y="661"/>
                    <a:pt x="1154" y="580"/>
                  </a:cubicBezTo>
                  <a:cubicBezTo>
                    <a:pt x="957" y="486"/>
                    <a:pt x="783" y="333"/>
                    <a:pt x="662" y="151"/>
                  </a:cubicBezTo>
                  <a:cubicBezTo>
                    <a:pt x="598" y="53"/>
                    <a:pt x="491" y="0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1737;p26">
              <a:extLst>
                <a:ext uri="{FF2B5EF4-FFF2-40B4-BE49-F238E27FC236}">
                  <a16:creationId xmlns:a16="http://schemas.microsoft.com/office/drawing/2014/main" id="{0B658866-D57C-934A-AD26-B73DB4EBFC48}"/>
                </a:ext>
              </a:extLst>
            </p:cNvPr>
            <p:cNvSpPr/>
            <p:nvPr/>
          </p:nvSpPr>
          <p:spPr>
            <a:xfrm>
              <a:off x="1373825" y="4966238"/>
              <a:ext cx="18915" cy="21514"/>
            </a:xfrm>
            <a:custGeom>
              <a:avLst/>
              <a:gdLst/>
              <a:ahLst/>
              <a:cxnLst/>
              <a:rect l="l" t="t" r="r" b="b"/>
              <a:pathLst>
                <a:path w="1077" h="1225" extrusionOk="0">
                  <a:moveTo>
                    <a:pt x="384" y="1"/>
                  </a:moveTo>
                  <a:cubicBezTo>
                    <a:pt x="328" y="1"/>
                    <a:pt x="273" y="14"/>
                    <a:pt x="221" y="43"/>
                  </a:cubicBezTo>
                  <a:cubicBezTo>
                    <a:pt x="58" y="134"/>
                    <a:pt x="0" y="338"/>
                    <a:pt x="91" y="502"/>
                  </a:cubicBezTo>
                  <a:lnTo>
                    <a:pt x="397" y="1052"/>
                  </a:lnTo>
                  <a:cubicBezTo>
                    <a:pt x="458" y="1162"/>
                    <a:pt x="574" y="1224"/>
                    <a:pt x="691" y="1224"/>
                  </a:cubicBezTo>
                  <a:cubicBezTo>
                    <a:pt x="745" y="1224"/>
                    <a:pt x="803" y="1211"/>
                    <a:pt x="856" y="1183"/>
                  </a:cubicBezTo>
                  <a:cubicBezTo>
                    <a:pt x="1018" y="1092"/>
                    <a:pt x="1077" y="888"/>
                    <a:pt x="986" y="725"/>
                  </a:cubicBezTo>
                  <a:lnTo>
                    <a:pt x="680" y="173"/>
                  </a:lnTo>
                  <a:cubicBezTo>
                    <a:pt x="617" y="63"/>
                    <a:pt x="502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1738;p26">
              <a:extLst>
                <a:ext uri="{FF2B5EF4-FFF2-40B4-BE49-F238E27FC236}">
                  <a16:creationId xmlns:a16="http://schemas.microsoft.com/office/drawing/2014/main" id="{0C61B9C4-5B4D-D149-A1E8-DCC083F1FE91}"/>
                </a:ext>
              </a:extLst>
            </p:cNvPr>
            <p:cNvSpPr/>
            <p:nvPr/>
          </p:nvSpPr>
          <p:spPr>
            <a:xfrm>
              <a:off x="1346725" y="4863194"/>
              <a:ext cx="22919" cy="18827"/>
            </a:xfrm>
            <a:custGeom>
              <a:avLst/>
              <a:gdLst/>
              <a:ahLst/>
              <a:cxnLst/>
              <a:rect l="l" t="t" r="r" b="b"/>
              <a:pathLst>
                <a:path w="1305" h="1072" extrusionOk="0">
                  <a:moveTo>
                    <a:pt x="383" y="1"/>
                  </a:moveTo>
                  <a:cubicBezTo>
                    <a:pt x="279" y="1"/>
                    <a:pt x="177" y="49"/>
                    <a:pt x="111" y="138"/>
                  </a:cubicBezTo>
                  <a:cubicBezTo>
                    <a:pt x="1" y="290"/>
                    <a:pt x="33" y="499"/>
                    <a:pt x="182" y="610"/>
                  </a:cubicBezTo>
                  <a:lnTo>
                    <a:pt x="724" y="1007"/>
                  </a:lnTo>
                  <a:cubicBezTo>
                    <a:pt x="782" y="1050"/>
                    <a:pt x="853" y="1072"/>
                    <a:pt x="923" y="1072"/>
                  </a:cubicBezTo>
                  <a:cubicBezTo>
                    <a:pt x="1027" y="1072"/>
                    <a:pt x="1129" y="1022"/>
                    <a:pt x="1195" y="935"/>
                  </a:cubicBezTo>
                  <a:cubicBezTo>
                    <a:pt x="1304" y="784"/>
                    <a:pt x="1272" y="574"/>
                    <a:pt x="1123" y="463"/>
                  </a:cubicBezTo>
                  <a:lnTo>
                    <a:pt x="582" y="66"/>
                  </a:lnTo>
                  <a:cubicBezTo>
                    <a:pt x="522" y="22"/>
                    <a:pt x="452" y="1"/>
                    <a:pt x="3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1739;p26">
              <a:extLst>
                <a:ext uri="{FF2B5EF4-FFF2-40B4-BE49-F238E27FC236}">
                  <a16:creationId xmlns:a16="http://schemas.microsoft.com/office/drawing/2014/main" id="{0460ED2A-6D64-7449-921D-61F96EF1249E}"/>
                </a:ext>
              </a:extLst>
            </p:cNvPr>
            <p:cNvSpPr/>
            <p:nvPr/>
          </p:nvSpPr>
          <p:spPr>
            <a:xfrm>
              <a:off x="1360775" y="4790517"/>
              <a:ext cx="22480" cy="16122"/>
            </a:xfrm>
            <a:custGeom>
              <a:avLst/>
              <a:gdLst/>
              <a:ahLst/>
              <a:cxnLst/>
              <a:rect l="l" t="t" r="r" b="b"/>
              <a:pathLst>
                <a:path w="1280" h="918" extrusionOk="0">
                  <a:moveTo>
                    <a:pt x="434" y="0"/>
                  </a:moveTo>
                  <a:cubicBezTo>
                    <a:pt x="393" y="0"/>
                    <a:pt x="351" y="3"/>
                    <a:pt x="310" y="9"/>
                  </a:cubicBezTo>
                  <a:cubicBezTo>
                    <a:pt x="126" y="35"/>
                    <a:pt x="0" y="208"/>
                    <a:pt x="26" y="391"/>
                  </a:cubicBezTo>
                  <a:cubicBezTo>
                    <a:pt x="51" y="558"/>
                    <a:pt x="196" y="679"/>
                    <a:pt x="361" y="679"/>
                  </a:cubicBezTo>
                  <a:cubicBezTo>
                    <a:pt x="377" y="679"/>
                    <a:pt x="393" y="678"/>
                    <a:pt x="409" y="675"/>
                  </a:cubicBezTo>
                  <a:cubicBezTo>
                    <a:pt x="418" y="674"/>
                    <a:pt x="427" y="673"/>
                    <a:pt x="436" y="673"/>
                  </a:cubicBezTo>
                  <a:cubicBezTo>
                    <a:pt x="505" y="673"/>
                    <a:pt x="580" y="712"/>
                    <a:pt x="616" y="768"/>
                  </a:cubicBezTo>
                  <a:cubicBezTo>
                    <a:pt x="681" y="865"/>
                    <a:pt x="787" y="918"/>
                    <a:pt x="896" y="918"/>
                  </a:cubicBezTo>
                  <a:cubicBezTo>
                    <a:pt x="961" y="918"/>
                    <a:pt x="1025" y="898"/>
                    <a:pt x="1083" y="863"/>
                  </a:cubicBezTo>
                  <a:cubicBezTo>
                    <a:pt x="1237" y="759"/>
                    <a:pt x="1279" y="550"/>
                    <a:pt x="1176" y="395"/>
                  </a:cubicBezTo>
                  <a:cubicBezTo>
                    <a:pt x="1015" y="150"/>
                    <a:pt x="724" y="0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1740;p26">
              <a:extLst>
                <a:ext uri="{FF2B5EF4-FFF2-40B4-BE49-F238E27FC236}">
                  <a16:creationId xmlns:a16="http://schemas.microsoft.com/office/drawing/2014/main" id="{4DECC2E9-07C6-AF42-99DC-E714D58FFB57}"/>
                </a:ext>
              </a:extLst>
            </p:cNvPr>
            <p:cNvSpPr/>
            <p:nvPr/>
          </p:nvSpPr>
          <p:spPr>
            <a:xfrm>
              <a:off x="1293121" y="4768598"/>
              <a:ext cx="28557" cy="18704"/>
            </a:xfrm>
            <a:custGeom>
              <a:avLst/>
              <a:gdLst/>
              <a:ahLst/>
              <a:cxnLst/>
              <a:rect l="l" t="t" r="r" b="b"/>
              <a:pathLst>
                <a:path w="1626" h="1065" extrusionOk="0">
                  <a:moveTo>
                    <a:pt x="1242" y="1"/>
                  </a:moveTo>
                  <a:cubicBezTo>
                    <a:pt x="1195" y="1"/>
                    <a:pt x="1148" y="10"/>
                    <a:pt x="1103" y="31"/>
                  </a:cubicBezTo>
                  <a:lnTo>
                    <a:pt x="244" y="422"/>
                  </a:lnTo>
                  <a:cubicBezTo>
                    <a:pt x="76" y="500"/>
                    <a:pt x="1" y="700"/>
                    <a:pt x="78" y="868"/>
                  </a:cubicBezTo>
                  <a:cubicBezTo>
                    <a:pt x="135" y="992"/>
                    <a:pt x="256" y="1065"/>
                    <a:pt x="385" y="1065"/>
                  </a:cubicBezTo>
                  <a:cubicBezTo>
                    <a:pt x="432" y="1065"/>
                    <a:pt x="479" y="1056"/>
                    <a:pt x="523" y="1033"/>
                  </a:cubicBezTo>
                  <a:lnTo>
                    <a:pt x="1381" y="643"/>
                  </a:lnTo>
                  <a:cubicBezTo>
                    <a:pt x="1549" y="567"/>
                    <a:pt x="1625" y="366"/>
                    <a:pt x="1548" y="198"/>
                  </a:cubicBezTo>
                  <a:cubicBezTo>
                    <a:pt x="1492" y="74"/>
                    <a:pt x="1370" y="1"/>
                    <a:pt x="1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1741;p26">
              <a:extLst>
                <a:ext uri="{FF2B5EF4-FFF2-40B4-BE49-F238E27FC236}">
                  <a16:creationId xmlns:a16="http://schemas.microsoft.com/office/drawing/2014/main" id="{9D55305F-F2DE-2047-8C7F-2F42B2202C68}"/>
                </a:ext>
              </a:extLst>
            </p:cNvPr>
            <p:cNvSpPr/>
            <p:nvPr/>
          </p:nvSpPr>
          <p:spPr>
            <a:xfrm>
              <a:off x="1298742" y="4825451"/>
              <a:ext cx="28346" cy="15367"/>
            </a:xfrm>
            <a:custGeom>
              <a:avLst/>
              <a:gdLst/>
              <a:ahLst/>
              <a:cxnLst/>
              <a:rect l="l" t="t" r="r" b="b"/>
              <a:pathLst>
                <a:path w="1614" h="875" extrusionOk="0">
                  <a:moveTo>
                    <a:pt x="665" y="0"/>
                  </a:moveTo>
                  <a:cubicBezTo>
                    <a:pt x="529" y="0"/>
                    <a:pt x="394" y="22"/>
                    <a:pt x="266" y="67"/>
                  </a:cubicBezTo>
                  <a:cubicBezTo>
                    <a:pt x="91" y="129"/>
                    <a:pt x="0" y="321"/>
                    <a:pt x="62" y="497"/>
                  </a:cubicBezTo>
                  <a:cubicBezTo>
                    <a:pt x="112" y="634"/>
                    <a:pt x="242" y="721"/>
                    <a:pt x="381" y="721"/>
                  </a:cubicBezTo>
                  <a:cubicBezTo>
                    <a:pt x="418" y="721"/>
                    <a:pt x="455" y="715"/>
                    <a:pt x="492" y="701"/>
                  </a:cubicBezTo>
                  <a:cubicBezTo>
                    <a:pt x="548" y="682"/>
                    <a:pt x="608" y="672"/>
                    <a:pt x="669" y="672"/>
                  </a:cubicBezTo>
                  <a:cubicBezTo>
                    <a:pt x="798" y="672"/>
                    <a:pt x="928" y="716"/>
                    <a:pt x="1023" y="797"/>
                  </a:cubicBezTo>
                  <a:cubicBezTo>
                    <a:pt x="1087" y="848"/>
                    <a:pt x="1163" y="874"/>
                    <a:pt x="1238" y="874"/>
                  </a:cubicBezTo>
                  <a:cubicBezTo>
                    <a:pt x="1334" y="874"/>
                    <a:pt x="1429" y="832"/>
                    <a:pt x="1497" y="751"/>
                  </a:cubicBezTo>
                  <a:cubicBezTo>
                    <a:pt x="1614" y="609"/>
                    <a:pt x="1596" y="397"/>
                    <a:pt x="1452" y="278"/>
                  </a:cubicBezTo>
                  <a:cubicBezTo>
                    <a:pt x="1233" y="96"/>
                    <a:pt x="948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1742;p26">
              <a:extLst>
                <a:ext uri="{FF2B5EF4-FFF2-40B4-BE49-F238E27FC236}">
                  <a16:creationId xmlns:a16="http://schemas.microsoft.com/office/drawing/2014/main" id="{0B09EF3F-36BE-BA4F-88EA-1B922ACFFE04}"/>
                </a:ext>
              </a:extLst>
            </p:cNvPr>
            <p:cNvSpPr/>
            <p:nvPr/>
          </p:nvSpPr>
          <p:spPr>
            <a:xfrm>
              <a:off x="1305732" y="4905592"/>
              <a:ext cx="28223" cy="15806"/>
            </a:xfrm>
            <a:custGeom>
              <a:avLst/>
              <a:gdLst/>
              <a:ahLst/>
              <a:cxnLst/>
              <a:rect l="l" t="t" r="r" b="b"/>
              <a:pathLst>
                <a:path w="1607" h="900" extrusionOk="0">
                  <a:moveTo>
                    <a:pt x="374" y="1"/>
                  </a:moveTo>
                  <a:cubicBezTo>
                    <a:pt x="225" y="1"/>
                    <a:pt x="87" y="100"/>
                    <a:pt x="47" y="250"/>
                  </a:cubicBezTo>
                  <a:cubicBezTo>
                    <a:pt x="0" y="431"/>
                    <a:pt x="108" y="614"/>
                    <a:pt x="288" y="662"/>
                  </a:cubicBezTo>
                  <a:lnTo>
                    <a:pt x="1148" y="889"/>
                  </a:lnTo>
                  <a:cubicBezTo>
                    <a:pt x="1177" y="897"/>
                    <a:pt x="1205" y="900"/>
                    <a:pt x="1234" y="900"/>
                  </a:cubicBezTo>
                  <a:cubicBezTo>
                    <a:pt x="1382" y="900"/>
                    <a:pt x="1519" y="800"/>
                    <a:pt x="1560" y="649"/>
                  </a:cubicBezTo>
                  <a:cubicBezTo>
                    <a:pt x="1607" y="468"/>
                    <a:pt x="1499" y="285"/>
                    <a:pt x="1319" y="238"/>
                  </a:cubicBezTo>
                  <a:lnTo>
                    <a:pt x="457" y="11"/>
                  </a:lnTo>
                  <a:cubicBezTo>
                    <a:pt x="430" y="4"/>
                    <a:pt x="402" y="1"/>
                    <a:pt x="3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1743;p26">
              <a:extLst>
                <a:ext uri="{FF2B5EF4-FFF2-40B4-BE49-F238E27FC236}">
                  <a16:creationId xmlns:a16="http://schemas.microsoft.com/office/drawing/2014/main" id="{FCD9649D-5764-1043-9BAD-65F25F6062D4}"/>
                </a:ext>
              </a:extLst>
            </p:cNvPr>
            <p:cNvSpPr/>
            <p:nvPr/>
          </p:nvSpPr>
          <p:spPr>
            <a:xfrm>
              <a:off x="1026318" y="4501373"/>
              <a:ext cx="226029" cy="194768"/>
            </a:xfrm>
            <a:custGeom>
              <a:avLst/>
              <a:gdLst/>
              <a:ahLst/>
              <a:cxnLst/>
              <a:rect l="l" t="t" r="r" b="b"/>
              <a:pathLst>
                <a:path w="12870" h="11090" extrusionOk="0">
                  <a:moveTo>
                    <a:pt x="6435" y="0"/>
                  </a:moveTo>
                  <a:cubicBezTo>
                    <a:pt x="4947" y="0"/>
                    <a:pt x="3458" y="564"/>
                    <a:pt x="2317" y="1695"/>
                  </a:cubicBezTo>
                  <a:cubicBezTo>
                    <a:pt x="20" y="3969"/>
                    <a:pt x="1" y="7675"/>
                    <a:pt x="2276" y="9971"/>
                  </a:cubicBezTo>
                  <a:cubicBezTo>
                    <a:pt x="3057" y="10760"/>
                    <a:pt x="3818" y="11089"/>
                    <a:pt x="4573" y="11089"/>
                  </a:cubicBezTo>
                  <a:cubicBezTo>
                    <a:pt x="6017" y="11089"/>
                    <a:pt x="7440" y="9887"/>
                    <a:pt x="8948" y="8394"/>
                  </a:cubicBezTo>
                  <a:cubicBezTo>
                    <a:pt x="11246" y="6118"/>
                    <a:pt x="12869" y="4034"/>
                    <a:pt x="10595" y="1735"/>
                  </a:cubicBezTo>
                  <a:cubicBezTo>
                    <a:pt x="9450" y="580"/>
                    <a:pt x="7943" y="0"/>
                    <a:pt x="64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1744;p26">
              <a:extLst>
                <a:ext uri="{FF2B5EF4-FFF2-40B4-BE49-F238E27FC236}">
                  <a16:creationId xmlns:a16="http://schemas.microsoft.com/office/drawing/2014/main" id="{65F73F45-7AF9-6446-B4DE-329D43AAFE56}"/>
                </a:ext>
              </a:extLst>
            </p:cNvPr>
            <p:cNvSpPr/>
            <p:nvPr/>
          </p:nvSpPr>
          <p:spPr>
            <a:xfrm>
              <a:off x="1052452" y="4550410"/>
              <a:ext cx="42291" cy="122779"/>
            </a:xfrm>
            <a:custGeom>
              <a:avLst/>
              <a:gdLst/>
              <a:ahLst/>
              <a:cxnLst/>
              <a:rect l="l" t="t" r="r" b="b"/>
              <a:pathLst>
                <a:path w="2408" h="6991" extrusionOk="0">
                  <a:moveTo>
                    <a:pt x="995" y="0"/>
                  </a:moveTo>
                  <a:lnTo>
                    <a:pt x="995" y="0"/>
                  </a:lnTo>
                  <a:cubicBezTo>
                    <a:pt x="1" y="2324"/>
                    <a:pt x="587" y="5235"/>
                    <a:pt x="2408" y="6990"/>
                  </a:cubicBezTo>
                  <a:cubicBezTo>
                    <a:pt x="1357" y="4895"/>
                    <a:pt x="1023" y="2342"/>
                    <a:pt x="9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1745;p26">
              <a:extLst>
                <a:ext uri="{FF2B5EF4-FFF2-40B4-BE49-F238E27FC236}">
                  <a16:creationId xmlns:a16="http://schemas.microsoft.com/office/drawing/2014/main" id="{6AC74E1D-985C-754C-B0D5-279EC4CF9EEA}"/>
                </a:ext>
              </a:extLst>
            </p:cNvPr>
            <p:cNvSpPr/>
            <p:nvPr/>
          </p:nvSpPr>
          <p:spPr>
            <a:xfrm>
              <a:off x="1109884" y="4501391"/>
              <a:ext cx="142432" cy="194628"/>
            </a:xfrm>
            <a:custGeom>
              <a:avLst/>
              <a:gdLst/>
              <a:ahLst/>
              <a:cxnLst/>
              <a:rect l="l" t="t" r="r" b="b"/>
              <a:pathLst>
                <a:path w="8110" h="11082" extrusionOk="0">
                  <a:moveTo>
                    <a:pt x="1678" y="0"/>
                  </a:moveTo>
                  <a:cubicBezTo>
                    <a:pt x="1131" y="0"/>
                    <a:pt x="585" y="76"/>
                    <a:pt x="55" y="228"/>
                  </a:cubicBezTo>
                  <a:cubicBezTo>
                    <a:pt x="1383" y="737"/>
                    <a:pt x="2491" y="1898"/>
                    <a:pt x="2946" y="3268"/>
                  </a:cubicBezTo>
                  <a:cubicBezTo>
                    <a:pt x="3591" y="5211"/>
                    <a:pt x="3064" y="7419"/>
                    <a:pt x="1890" y="9098"/>
                  </a:cubicBezTo>
                  <a:cubicBezTo>
                    <a:pt x="1365" y="9854"/>
                    <a:pt x="717" y="10506"/>
                    <a:pt x="1" y="11082"/>
                  </a:cubicBezTo>
                  <a:cubicBezTo>
                    <a:pt x="1380" y="10983"/>
                    <a:pt x="2746" y="9820"/>
                    <a:pt x="4189" y="8393"/>
                  </a:cubicBezTo>
                  <a:cubicBezTo>
                    <a:pt x="6485" y="6117"/>
                    <a:pt x="8110" y="4033"/>
                    <a:pt x="5837" y="1734"/>
                  </a:cubicBezTo>
                  <a:cubicBezTo>
                    <a:pt x="4693" y="579"/>
                    <a:pt x="3186" y="0"/>
                    <a:pt x="16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1746;p26">
              <a:extLst>
                <a:ext uri="{FF2B5EF4-FFF2-40B4-BE49-F238E27FC236}">
                  <a16:creationId xmlns:a16="http://schemas.microsoft.com/office/drawing/2014/main" id="{C8CD44A0-FEFC-4B44-B88C-2D29B983FBC1}"/>
                </a:ext>
              </a:extLst>
            </p:cNvPr>
            <p:cNvSpPr/>
            <p:nvPr/>
          </p:nvSpPr>
          <p:spPr>
            <a:xfrm>
              <a:off x="1029619" y="4494611"/>
              <a:ext cx="232668" cy="208379"/>
            </a:xfrm>
            <a:custGeom>
              <a:avLst/>
              <a:gdLst/>
              <a:ahLst/>
              <a:cxnLst/>
              <a:rect l="l" t="t" r="r" b="b"/>
              <a:pathLst>
                <a:path w="13248" h="11865" extrusionOk="0">
                  <a:moveTo>
                    <a:pt x="6274" y="767"/>
                  </a:moveTo>
                  <a:cubicBezTo>
                    <a:pt x="7734" y="775"/>
                    <a:pt x="9105" y="1350"/>
                    <a:pt x="10132" y="2390"/>
                  </a:cubicBezTo>
                  <a:cubicBezTo>
                    <a:pt x="11585" y="3860"/>
                    <a:pt x="11756" y="5270"/>
                    <a:pt x="8488" y="8503"/>
                  </a:cubicBezTo>
                  <a:cubicBezTo>
                    <a:pt x="6874" y="10101"/>
                    <a:pt x="5587" y="11082"/>
                    <a:pt x="4376" y="11082"/>
                  </a:cubicBezTo>
                  <a:cubicBezTo>
                    <a:pt x="3694" y="11082"/>
                    <a:pt x="3036" y="10772"/>
                    <a:pt x="2358" y="10085"/>
                  </a:cubicBezTo>
                  <a:cubicBezTo>
                    <a:pt x="1330" y="9047"/>
                    <a:pt x="768" y="7671"/>
                    <a:pt x="775" y="6210"/>
                  </a:cubicBezTo>
                  <a:cubicBezTo>
                    <a:pt x="783" y="4749"/>
                    <a:pt x="1358" y="3379"/>
                    <a:pt x="2398" y="2352"/>
                  </a:cubicBezTo>
                  <a:cubicBezTo>
                    <a:pt x="3429" y="1332"/>
                    <a:pt x="4795" y="770"/>
                    <a:pt x="6245" y="770"/>
                  </a:cubicBezTo>
                  <a:cubicBezTo>
                    <a:pt x="6254" y="770"/>
                    <a:pt x="6264" y="770"/>
                    <a:pt x="6274" y="767"/>
                  </a:cubicBezTo>
                  <a:close/>
                  <a:moveTo>
                    <a:pt x="6245" y="1"/>
                  </a:moveTo>
                  <a:cubicBezTo>
                    <a:pt x="4591" y="1"/>
                    <a:pt x="3036" y="643"/>
                    <a:pt x="1858" y="1807"/>
                  </a:cubicBezTo>
                  <a:cubicBezTo>
                    <a:pt x="676" y="2980"/>
                    <a:pt x="17" y="4543"/>
                    <a:pt x="9" y="6208"/>
                  </a:cubicBezTo>
                  <a:cubicBezTo>
                    <a:pt x="0" y="7873"/>
                    <a:pt x="642" y="9442"/>
                    <a:pt x="1813" y="10627"/>
                  </a:cubicBezTo>
                  <a:cubicBezTo>
                    <a:pt x="2686" y="11508"/>
                    <a:pt x="3538" y="11864"/>
                    <a:pt x="4374" y="11864"/>
                  </a:cubicBezTo>
                  <a:cubicBezTo>
                    <a:pt x="5997" y="11864"/>
                    <a:pt x="7549" y="10517"/>
                    <a:pt x="9030" y="9048"/>
                  </a:cubicBezTo>
                  <a:cubicBezTo>
                    <a:pt x="11273" y="6829"/>
                    <a:pt x="13247" y="4444"/>
                    <a:pt x="10680" y="1849"/>
                  </a:cubicBezTo>
                  <a:cubicBezTo>
                    <a:pt x="9506" y="666"/>
                    <a:pt x="7943" y="9"/>
                    <a:pt x="6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1747;p26">
              <a:extLst>
                <a:ext uri="{FF2B5EF4-FFF2-40B4-BE49-F238E27FC236}">
                  <a16:creationId xmlns:a16="http://schemas.microsoft.com/office/drawing/2014/main" id="{088E3AD4-A83A-0744-A3D0-4275CCF3ABED}"/>
                </a:ext>
              </a:extLst>
            </p:cNvPr>
            <p:cNvSpPr/>
            <p:nvPr/>
          </p:nvSpPr>
          <p:spPr>
            <a:xfrm>
              <a:off x="1053997" y="4524100"/>
              <a:ext cx="104040" cy="77767"/>
            </a:xfrm>
            <a:custGeom>
              <a:avLst/>
              <a:gdLst/>
              <a:ahLst/>
              <a:cxnLst/>
              <a:rect l="l" t="t" r="r" b="b"/>
              <a:pathLst>
                <a:path w="5924" h="4428" extrusionOk="0">
                  <a:moveTo>
                    <a:pt x="5496" y="1"/>
                  </a:moveTo>
                  <a:cubicBezTo>
                    <a:pt x="5461" y="1"/>
                    <a:pt x="5426" y="6"/>
                    <a:pt x="5390" y="16"/>
                  </a:cubicBezTo>
                  <a:cubicBezTo>
                    <a:pt x="3275" y="617"/>
                    <a:pt x="1354" y="2007"/>
                    <a:pt x="120" y="3827"/>
                  </a:cubicBezTo>
                  <a:cubicBezTo>
                    <a:pt x="1" y="4004"/>
                    <a:pt x="46" y="4242"/>
                    <a:pt x="223" y="4361"/>
                  </a:cubicBezTo>
                  <a:cubicBezTo>
                    <a:pt x="288" y="4407"/>
                    <a:pt x="364" y="4428"/>
                    <a:pt x="438" y="4428"/>
                  </a:cubicBezTo>
                  <a:cubicBezTo>
                    <a:pt x="561" y="4428"/>
                    <a:pt x="682" y="4369"/>
                    <a:pt x="756" y="4258"/>
                  </a:cubicBezTo>
                  <a:cubicBezTo>
                    <a:pt x="1890" y="2585"/>
                    <a:pt x="3655" y="1309"/>
                    <a:pt x="5601" y="755"/>
                  </a:cubicBezTo>
                  <a:cubicBezTo>
                    <a:pt x="5805" y="697"/>
                    <a:pt x="5923" y="485"/>
                    <a:pt x="5866" y="281"/>
                  </a:cubicBezTo>
                  <a:cubicBezTo>
                    <a:pt x="5817" y="112"/>
                    <a:pt x="5663" y="1"/>
                    <a:pt x="54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1748;p26">
              <a:extLst>
                <a:ext uri="{FF2B5EF4-FFF2-40B4-BE49-F238E27FC236}">
                  <a16:creationId xmlns:a16="http://schemas.microsoft.com/office/drawing/2014/main" id="{4411F84D-AC04-8F44-84BE-19C359B4638C}"/>
                </a:ext>
              </a:extLst>
            </p:cNvPr>
            <p:cNvSpPr/>
            <p:nvPr/>
          </p:nvSpPr>
          <p:spPr>
            <a:xfrm>
              <a:off x="1080535" y="4559279"/>
              <a:ext cx="91237" cy="61469"/>
            </a:xfrm>
            <a:custGeom>
              <a:avLst/>
              <a:gdLst/>
              <a:ahLst/>
              <a:cxnLst/>
              <a:rect l="l" t="t" r="r" b="b"/>
              <a:pathLst>
                <a:path w="5195" h="3500" extrusionOk="0">
                  <a:moveTo>
                    <a:pt x="4770" y="1"/>
                  </a:moveTo>
                  <a:cubicBezTo>
                    <a:pt x="4738" y="1"/>
                    <a:pt x="4706" y="5"/>
                    <a:pt x="4674" y="13"/>
                  </a:cubicBezTo>
                  <a:cubicBezTo>
                    <a:pt x="2921" y="472"/>
                    <a:pt x="1309" y="1483"/>
                    <a:pt x="137" y="2867"/>
                  </a:cubicBezTo>
                  <a:cubicBezTo>
                    <a:pt x="1" y="3030"/>
                    <a:pt x="22" y="3273"/>
                    <a:pt x="182" y="3409"/>
                  </a:cubicBezTo>
                  <a:cubicBezTo>
                    <a:pt x="253" y="3469"/>
                    <a:pt x="343" y="3500"/>
                    <a:pt x="430" y="3500"/>
                  </a:cubicBezTo>
                  <a:cubicBezTo>
                    <a:pt x="538" y="3500"/>
                    <a:pt x="647" y="3454"/>
                    <a:pt x="723" y="3360"/>
                  </a:cubicBezTo>
                  <a:cubicBezTo>
                    <a:pt x="1793" y="2099"/>
                    <a:pt x="3265" y="1173"/>
                    <a:pt x="4868" y="755"/>
                  </a:cubicBezTo>
                  <a:cubicBezTo>
                    <a:pt x="5072" y="702"/>
                    <a:pt x="5195" y="491"/>
                    <a:pt x="5142" y="287"/>
                  </a:cubicBezTo>
                  <a:cubicBezTo>
                    <a:pt x="5097" y="115"/>
                    <a:pt x="4940" y="1"/>
                    <a:pt x="4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1749;p26">
              <a:extLst>
                <a:ext uri="{FF2B5EF4-FFF2-40B4-BE49-F238E27FC236}">
                  <a16:creationId xmlns:a16="http://schemas.microsoft.com/office/drawing/2014/main" id="{25CDBCE8-37C9-3340-B341-0A6DC6C9BF86}"/>
                </a:ext>
              </a:extLst>
            </p:cNvPr>
            <p:cNvSpPr/>
            <p:nvPr/>
          </p:nvSpPr>
          <p:spPr>
            <a:xfrm>
              <a:off x="1108057" y="4609721"/>
              <a:ext cx="63190" cy="33439"/>
            </a:xfrm>
            <a:custGeom>
              <a:avLst/>
              <a:gdLst/>
              <a:ahLst/>
              <a:cxnLst/>
              <a:rect l="l" t="t" r="r" b="b"/>
              <a:pathLst>
                <a:path w="3598" h="1904" extrusionOk="0">
                  <a:moveTo>
                    <a:pt x="3219" y="0"/>
                  </a:moveTo>
                  <a:cubicBezTo>
                    <a:pt x="3212" y="0"/>
                    <a:pt x="3205" y="0"/>
                    <a:pt x="3198" y="1"/>
                  </a:cubicBezTo>
                  <a:cubicBezTo>
                    <a:pt x="2085" y="30"/>
                    <a:pt x="980" y="481"/>
                    <a:pt x="165" y="1238"/>
                  </a:cubicBezTo>
                  <a:cubicBezTo>
                    <a:pt x="8" y="1385"/>
                    <a:pt x="0" y="1627"/>
                    <a:pt x="144" y="1781"/>
                  </a:cubicBezTo>
                  <a:cubicBezTo>
                    <a:pt x="220" y="1863"/>
                    <a:pt x="324" y="1904"/>
                    <a:pt x="426" y="1904"/>
                  </a:cubicBezTo>
                  <a:cubicBezTo>
                    <a:pt x="518" y="1904"/>
                    <a:pt x="614" y="1871"/>
                    <a:pt x="686" y="1799"/>
                  </a:cubicBezTo>
                  <a:cubicBezTo>
                    <a:pt x="1368" y="1168"/>
                    <a:pt x="2290" y="791"/>
                    <a:pt x="3219" y="767"/>
                  </a:cubicBezTo>
                  <a:cubicBezTo>
                    <a:pt x="3431" y="761"/>
                    <a:pt x="3598" y="585"/>
                    <a:pt x="3592" y="373"/>
                  </a:cubicBezTo>
                  <a:cubicBezTo>
                    <a:pt x="3587" y="168"/>
                    <a:pt x="3420" y="0"/>
                    <a:pt x="32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58012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5" name="Google Shape;485;p24"/>
          <p:cNvGrpSpPr/>
          <p:nvPr/>
        </p:nvGrpSpPr>
        <p:grpSpPr>
          <a:xfrm>
            <a:off x="836692" y="310343"/>
            <a:ext cx="4130590" cy="799508"/>
            <a:chOff x="754785" y="449351"/>
            <a:chExt cx="4034172" cy="1645845"/>
          </a:xfrm>
        </p:grpSpPr>
        <p:sp>
          <p:nvSpPr>
            <p:cNvPr id="486" name="Google Shape;486;p24"/>
            <p:cNvSpPr/>
            <p:nvPr/>
          </p:nvSpPr>
          <p:spPr>
            <a:xfrm>
              <a:off x="1195956" y="502920"/>
              <a:ext cx="3238216" cy="1592276"/>
            </a:xfrm>
            <a:custGeom>
              <a:avLst/>
              <a:gdLst/>
              <a:ahLst/>
              <a:cxnLst/>
              <a:rect l="l" t="t" r="r" b="b"/>
              <a:pathLst>
                <a:path w="261674" h="177363" extrusionOk="0">
                  <a:moveTo>
                    <a:pt x="1300" y="102929"/>
                  </a:moveTo>
                  <a:cubicBezTo>
                    <a:pt x="-270" y="86533"/>
                    <a:pt x="-1110" y="65092"/>
                    <a:pt x="2927" y="51033"/>
                  </a:cubicBezTo>
                  <a:cubicBezTo>
                    <a:pt x="6964" y="36974"/>
                    <a:pt x="12851" y="26574"/>
                    <a:pt x="25524" y="18573"/>
                  </a:cubicBezTo>
                  <a:cubicBezTo>
                    <a:pt x="38197" y="10572"/>
                    <a:pt x="55473" y="5929"/>
                    <a:pt x="78966" y="3027"/>
                  </a:cubicBezTo>
                  <a:cubicBezTo>
                    <a:pt x="102459" y="125"/>
                    <a:pt x="140692" y="-1076"/>
                    <a:pt x="166483" y="1160"/>
                  </a:cubicBezTo>
                  <a:cubicBezTo>
                    <a:pt x="192274" y="3396"/>
                    <a:pt x="218505" y="8117"/>
                    <a:pt x="233710" y="16442"/>
                  </a:cubicBezTo>
                  <a:cubicBezTo>
                    <a:pt x="248915" y="24768"/>
                    <a:pt x="253136" y="38172"/>
                    <a:pt x="257713" y="51113"/>
                  </a:cubicBezTo>
                  <a:cubicBezTo>
                    <a:pt x="262290" y="64054"/>
                    <a:pt x="262031" y="79426"/>
                    <a:pt x="261173" y="94086"/>
                  </a:cubicBezTo>
                  <a:cubicBezTo>
                    <a:pt x="260315" y="108747"/>
                    <a:pt x="257840" y="127442"/>
                    <a:pt x="252564" y="139076"/>
                  </a:cubicBezTo>
                  <a:cubicBezTo>
                    <a:pt x="247288" y="150710"/>
                    <a:pt x="241252" y="157796"/>
                    <a:pt x="229519" y="163889"/>
                  </a:cubicBezTo>
                  <a:cubicBezTo>
                    <a:pt x="217786" y="169983"/>
                    <a:pt x="201711" y="173485"/>
                    <a:pt x="182166" y="175637"/>
                  </a:cubicBezTo>
                  <a:cubicBezTo>
                    <a:pt x="162621" y="177789"/>
                    <a:pt x="133946" y="177615"/>
                    <a:pt x="112247" y="176800"/>
                  </a:cubicBezTo>
                  <a:cubicBezTo>
                    <a:pt x="90548" y="175985"/>
                    <a:pt x="68623" y="175312"/>
                    <a:pt x="51973" y="170747"/>
                  </a:cubicBezTo>
                  <a:cubicBezTo>
                    <a:pt x="35323" y="166182"/>
                    <a:pt x="20795" y="160714"/>
                    <a:pt x="12349" y="149411"/>
                  </a:cubicBezTo>
                  <a:cubicBezTo>
                    <a:pt x="3904" y="138108"/>
                    <a:pt x="2870" y="119325"/>
                    <a:pt x="1300" y="1029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  <p:grpSp>
          <p:nvGrpSpPr>
            <p:cNvPr id="487" name="Google Shape;487;p24"/>
            <p:cNvGrpSpPr/>
            <p:nvPr/>
          </p:nvGrpSpPr>
          <p:grpSpPr>
            <a:xfrm rot="-10471886" flipH="1">
              <a:off x="4006802" y="449351"/>
              <a:ext cx="782155" cy="744639"/>
              <a:chOff x="-280501" y="4517460"/>
              <a:chExt cx="273739" cy="298254"/>
            </a:xfrm>
          </p:grpSpPr>
          <p:sp>
            <p:nvSpPr>
              <p:cNvPr id="488" name="Google Shape;488;p24"/>
              <p:cNvSpPr/>
              <p:nvPr/>
            </p:nvSpPr>
            <p:spPr>
              <a:xfrm>
                <a:off x="-280501" y="4741411"/>
                <a:ext cx="64298" cy="74303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567" extrusionOk="0">
                    <a:moveTo>
                      <a:pt x="685" y="1"/>
                    </a:moveTo>
                    <a:cubicBezTo>
                      <a:pt x="353" y="1"/>
                      <a:pt x="71" y="270"/>
                      <a:pt x="37" y="635"/>
                    </a:cubicBezTo>
                    <a:cubicBezTo>
                      <a:pt x="0" y="1040"/>
                      <a:pt x="362" y="1542"/>
                      <a:pt x="707" y="1565"/>
                    </a:cubicBezTo>
                    <a:cubicBezTo>
                      <a:pt x="715" y="1566"/>
                      <a:pt x="723" y="1566"/>
                      <a:pt x="731" y="1566"/>
                    </a:cubicBezTo>
                    <a:cubicBezTo>
                      <a:pt x="1017" y="1566"/>
                      <a:pt x="1274" y="1217"/>
                      <a:pt x="1315" y="765"/>
                    </a:cubicBezTo>
                    <a:cubicBezTo>
                      <a:pt x="1355" y="363"/>
                      <a:pt x="1116" y="44"/>
                      <a:pt x="747" y="4"/>
                    </a:cubicBezTo>
                    <a:cubicBezTo>
                      <a:pt x="726" y="2"/>
                      <a:pt x="706" y="1"/>
                      <a:pt x="6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24"/>
              <p:cNvSpPr/>
              <p:nvPr/>
            </p:nvSpPr>
            <p:spPr>
              <a:xfrm>
                <a:off x="-53231" y="4623807"/>
                <a:ext cx="46469" cy="5913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247" extrusionOk="0">
                    <a:moveTo>
                      <a:pt x="543" y="1"/>
                    </a:moveTo>
                    <a:cubicBezTo>
                      <a:pt x="216" y="1"/>
                      <a:pt x="55" y="205"/>
                      <a:pt x="0" y="533"/>
                    </a:cubicBezTo>
                    <a:cubicBezTo>
                      <a:pt x="83" y="809"/>
                      <a:pt x="60" y="1157"/>
                      <a:pt x="446" y="1243"/>
                    </a:cubicBezTo>
                    <a:cubicBezTo>
                      <a:pt x="455" y="1245"/>
                      <a:pt x="465" y="1246"/>
                      <a:pt x="474" y="1246"/>
                    </a:cubicBezTo>
                    <a:cubicBezTo>
                      <a:pt x="683" y="1246"/>
                      <a:pt x="980" y="776"/>
                      <a:pt x="977" y="443"/>
                    </a:cubicBezTo>
                    <a:cubicBezTo>
                      <a:pt x="977" y="180"/>
                      <a:pt x="844" y="15"/>
                      <a:pt x="575" y="1"/>
                    </a:cubicBezTo>
                    <a:cubicBezTo>
                      <a:pt x="564" y="1"/>
                      <a:pt x="553" y="1"/>
                      <a:pt x="5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24"/>
              <p:cNvSpPr/>
              <p:nvPr/>
            </p:nvSpPr>
            <p:spPr>
              <a:xfrm>
                <a:off x="-97649" y="4726328"/>
                <a:ext cx="35468" cy="28498"/>
              </a:xfrm>
              <a:custGeom>
                <a:avLst/>
                <a:gdLst/>
                <a:ahLst/>
                <a:cxnLst/>
                <a:rect l="l" t="t" r="r" b="b"/>
                <a:pathLst>
                  <a:path w="748" h="601" extrusionOk="0">
                    <a:moveTo>
                      <a:pt x="305" y="0"/>
                    </a:moveTo>
                    <a:cubicBezTo>
                      <a:pt x="279" y="0"/>
                      <a:pt x="250" y="5"/>
                      <a:pt x="219" y="15"/>
                    </a:cubicBezTo>
                    <a:cubicBezTo>
                      <a:pt x="0" y="84"/>
                      <a:pt x="20" y="263"/>
                      <a:pt x="53" y="496"/>
                    </a:cubicBezTo>
                    <a:cubicBezTo>
                      <a:pt x="73" y="489"/>
                      <a:pt x="94" y="486"/>
                      <a:pt x="114" y="486"/>
                    </a:cubicBezTo>
                    <a:cubicBezTo>
                      <a:pt x="239" y="486"/>
                      <a:pt x="352" y="600"/>
                      <a:pt x="479" y="600"/>
                    </a:cubicBezTo>
                    <a:cubicBezTo>
                      <a:pt x="531" y="600"/>
                      <a:pt x="586" y="581"/>
                      <a:pt x="644" y="526"/>
                    </a:cubicBezTo>
                    <a:cubicBezTo>
                      <a:pt x="747" y="430"/>
                      <a:pt x="647" y="320"/>
                      <a:pt x="591" y="231"/>
                    </a:cubicBezTo>
                    <a:cubicBezTo>
                      <a:pt x="519" y="117"/>
                      <a:pt x="440" y="0"/>
                      <a:pt x="3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24"/>
              <p:cNvSpPr/>
              <p:nvPr/>
            </p:nvSpPr>
            <p:spPr>
              <a:xfrm>
                <a:off x="-60507" y="4517460"/>
                <a:ext cx="23993" cy="31438"/>
              </a:xfrm>
              <a:custGeom>
                <a:avLst/>
                <a:gdLst/>
                <a:ahLst/>
                <a:cxnLst/>
                <a:rect l="l" t="t" r="r" b="b"/>
                <a:pathLst>
                  <a:path w="506" h="663" extrusionOk="0">
                    <a:moveTo>
                      <a:pt x="323" y="0"/>
                    </a:moveTo>
                    <a:cubicBezTo>
                      <a:pt x="283" y="0"/>
                      <a:pt x="241" y="13"/>
                      <a:pt x="207" y="41"/>
                    </a:cubicBezTo>
                    <a:cubicBezTo>
                      <a:pt x="1" y="197"/>
                      <a:pt x="4" y="403"/>
                      <a:pt x="124" y="662"/>
                    </a:cubicBezTo>
                    <a:cubicBezTo>
                      <a:pt x="416" y="549"/>
                      <a:pt x="505" y="353"/>
                      <a:pt x="472" y="124"/>
                    </a:cubicBezTo>
                    <a:cubicBezTo>
                      <a:pt x="462" y="43"/>
                      <a:pt x="395" y="0"/>
                      <a:pt x="3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97" name="Google Shape;497;p24"/>
            <p:cNvSpPr/>
            <p:nvPr/>
          </p:nvSpPr>
          <p:spPr>
            <a:xfrm>
              <a:off x="1380950" y="1111346"/>
              <a:ext cx="200858" cy="181874"/>
            </a:xfrm>
            <a:custGeom>
              <a:avLst/>
              <a:gdLst/>
              <a:ahLst/>
              <a:cxnLst/>
              <a:rect l="l" t="t" r="r" b="b"/>
              <a:pathLst>
                <a:path w="11649" h="10548" extrusionOk="0">
                  <a:moveTo>
                    <a:pt x="4493" y="571"/>
                  </a:moveTo>
                  <a:cubicBezTo>
                    <a:pt x="4532" y="571"/>
                    <a:pt x="4568" y="574"/>
                    <a:pt x="4604" y="580"/>
                  </a:cubicBezTo>
                  <a:cubicBezTo>
                    <a:pt x="5131" y="649"/>
                    <a:pt x="5469" y="1224"/>
                    <a:pt x="5519" y="1726"/>
                  </a:cubicBezTo>
                  <a:cubicBezTo>
                    <a:pt x="5578" y="2326"/>
                    <a:pt x="5352" y="2954"/>
                    <a:pt x="5154" y="3509"/>
                  </a:cubicBezTo>
                  <a:cubicBezTo>
                    <a:pt x="5106" y="3635"/>
                    <a:pt x="5156" y="3777"/>
                    <a:pt x="5268" y="3847"/>
                  </a:cubicBezTo>
                  <a:cubicBezTo>
                    <a:pt x="5316" y="3878"/>
                    <a:pt x="5369" y="3893"/>
                    <a:pt x="5422" y="3893"/>
                  </a:cubicBezTo>
                  <a:cubicBezTo>
                    <a:pt x="5496" y="3893"/>
                    <a:pt x="5569" y="3864"/>
                    <a:pt x="5622" y="3810"/>
                  </a:cubicBezTo>
                  <a:cubicBezTo>
                    <a:pt x="6384" y="3046"/>
                    <a:pt x="7333" y="2095"/>
                    <a:pt x="8490" y="1832"/>
                  </a:cubicBezTo>
                  <a:cubicBezTo>
                    <a:pt x="8643" y="1798"/>
                    <a:pt x="8803" y="1781"/>
                    <a:pt x="8964" y="1781"/>
                  </a:cubicBezTo>
                  <a:cubicBezTo>
                    <a:pt x="9453" y="1781"/>
                    <a:pt x="9957" y="1935"/>
                    <a:pt x="10337" y="2212"/>
                  </a:cubicBezTo>
                  <a:cubicBezTo>
                    <a:pt x="10597" y="2401"/>
                    <a:pt x="10915" y="2728"/>
                    <a:pt x="10959" y="3227"/>
                  </a:cubicBezTo>
                  <a:cubicBezTo>
                    <a:pt x="11054" y="4268"/>
                    <a:pt x="9983" y="5068"/>
                    <a:pt x="9065" y="5557"/>
                  </a:cubicBezTo>
                  <a:cubicBezTo>
                    <a:pt x="6752" y="6790"/>
                    <a:pt x="4186" y="7540"/>
                    <a:pt x="1574" y="7761"/>
                  </a:cubicBezTo>
                  <a:cubicBezTo>
                    <a:pt x="1276" y="5559"/>
                    <a:pt x="1834" y="3230"/>
                    <a:pt x="3179" y="1464"/>
                  </a:cubicBezTo>
                  <a:cubicBezTo>
                    <a:pt x="3497" y="1048"/>
                    <a:pt x="3974" y="571"/>
                    <a:pt x="4493" y="571"/>
                  </a:cubicBezTo>
                  <a:close/>
                  <a:moveTo>
                    <a:pt x="4491" y="0"/>
                  </a:moveTo>
                  <a:cubicBezTo>
                    <a:pt x="3888" y="0"/>
                    <a:pt x="3286" y="385"/>
                    <a:pt x="2724" y="1118"/>
                  </a:cubicBezTo>
                  <a:cubicBezTo>
                    <a:pt x="1295" y="2993"/>
                    <a:pt x="696" y="5462"/>
                    <a:pt x="1005" y="7800"/>
                  </a:cubicBezTo>
                  <a:cubicBezTo>
                    <a:pt x="765" y="7814"/>
                    <a:pt x="528" y="7819"/>
                    <a:pt x="288" y="7825"/>
                  </a:cubicBezTo>
                  <a:cubicBezTo>
                    <a:pt x="126" y="7825"/>
                    <a:pt x="1" y="7956"/>
                    <a:pt x="4" y="8112"/>
                  </a:cubicBezTo>
                  <a:cubicBezTo>
                    <a:pt x="4" y="8272"/>
                    <a:pt x="137" y="8397"/>
                    <a:pt x="289" y="8397"/>
                  </a:cubicBezTo>
                  <a:cubicBezTo>
                    <a:pt x="291" y="8397"/>
                    <a:pt x="292" y="8397"/>
                    <a:pt x="294" y="8397"/>
                  </a:cubicBezTo>
                  <a:cubicBezTo>
                    <a:pt x="562" y="8391"/>
                    <a:pt x="830" y="8383"/>
                    <a:pt x="1097" y="8369"/>
                  </a:cubicBezTo>
                  <a:cubicBezTo>
                    <a:pt x="1234" y="9066"/>
                    <a:pt x="1457" y="9741"/>
                    <a:pt x="1759" y="10383"/>
                  </a:cubicBezTo>
                  <a:cubicBezTo>
                    <a:pt x="1809" y="10489"/>
                    <a:pt x="1909" y="10548"/>
                    <a:pt x="2018" y="10548"/>
                  </a:cubicBezTo>
                  <a:cubicBezTo>
                    <a:pt x="2060" y="10548"/>
                    <a:pt x="2102" y="10536"/>
                    <a:pt x="2143" y="10517"/>
                  </a:cubicBezTo>
                  <a:cubicBezTo>
                    <a:pt x="2286" y="10450"/>
                    <a:pt x="2344" y="10280"/>
                    <a:pt x="2277" y="10135"/>
                  </a:cubicBezTo>
                  <a:cubicBezTo>
                    <a:pt x="2004" y="9560"/>
                    <a:pt x="1800" y="8949"/>
                    <a:pt x="1672" y="8327"/>
                  </a:cubicBezTo>
                  <a:cubicBezTo>
                    <a:pt x="4342" y="8095"/>
                    <a:pt x="6964" y="7325"/>
                    <a:pt x="9333" y="6062"/>
                  </a:cubicBezTo>
                  <a:cubicBezTo>
                    <a:pt x="10401" y="5490"/>
                    <a:pt x="11648" y="4527"/>
                    <a:pt x="11526" y="3174"/>
                  </a:cubicBezTo>
                  <a:cubicBezTo>
                    <a:pt x="11478" y="2622"/>
                    <a:pt x="11174" y="2111"/>
                    <a:pt x="10675" y="1749"/>
                  </a:cubicBezTo>
                  <a:cubicBezTo>
                    <a:pt x="10193" y="1396"/>
                    <a:pt x="9579" y="1204"/>
                    <a:pt x="8974" y="1204"/>
                  </a:cubicBezTo>
                  <a:cubicBezTo>
                    <a:pt x="8769" y="1204"/>
                    <a:pt x="8565" y="1226"/>
                    <a:pt x="8368" y="1272"/>
                  </a:cubicBezTo>
                  <a:cubicBezTo>
                    <a:pt x="7450" y="1478"/>
                    <a:pt x="6680" y="2030"/>
                    <a:pt x="6024" y="2625"/>
                  </a:cubicBezTo>
                  <a:cubicBezTo>
                    <a:pt x="6091" y="2318"/>
                    <a:pt x="6122" y="1997"/>
                    <a:pt x="6091" y="1668"/>
                  </a:cubicBezTo>
                  <a:cubicBezTo>
                    <a:pt x="6016" y="928"/>
                    <a:pt x="5511" y="125"/>
                    <a:pt x="4685" y="13"/>
                  </a:cubicBezTo>
                  <a:cubicBezTo>
                    <a:pt x="4620" y="4"/>
                    <a:pt x="4556" y="0"/>
                    <a:pt x="4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8" name="Google Shape;498;p24"/>
            <p:cNvGrpSpPr/>
            <p:nvPr/>
          </p:nvGrpSpPr>
          <p:grpSpPr>
            <a:xfrm>
              <a:off x="3827839" y="1036672"/>
              <a:ext cx="380192" cy="524805"/>
              <a:chOff x="4722551" y="1837735"/>
              <a:chExt cx="380192" cy="524805"/>
            </a:xfrm>
          </p:grpSpPr>
          <p:grpSp>
            <p:nvGrpSpPr>
              <p:cNvPr id="499" name="Google Shape;499;p24"/>
              <p:cNvGrpSpPr/>
              <p:nvPr/>
            </p:nvGrpSpPr>
            <p:grpSpPr>
              <a:xfrm rot="-9899934">
                <a:off x="4746719" y="2095290"/>
                <a:ext cx="323291" cy="229318"/>
                <a:chOff x="699313" y="5902250"/>
                <a:chExt cx="171475" cy="121625"/>
              </a:xfrm>
            </p:grpSpPr>
            <p:sp>
              <p:nvSpPr>
                <p:cNvPr id="500" name="Google Shape;500;p24"/>
                <p:cNvSpPr/>
                <p:nvPr/>
              </p:nvSpPr>
              <p:spPr>
                <a:xfrm>
                  <a:off x="699313" y="5902250"/>
                  <a:ext cx="14475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566" extrusionOk="0">
                      <a:moveTo>
                        <a:pt x="290" y="0"/>
                      </a:moveTo>
                      <a:cubicBezTo>
                        <a:pt x="216" y="0"/>
                        <a:pt x="142" y="27"/>
                        <a:pt x="90" y="80"/>
                      </a:cubicBezTo>
                      <a:cubicBezTo>
                        <a:pt x="34" y="130"/>
                        <a:pt x="1" y="205"/>
                        <a:pt x="1" y="281"/>
                      </a:cubicBezTo>
                      <a:cubicBezTo>
                        <a:pt x="1" y="322"/>
                        <a:pt x="12" y="356"/>
                        <a:pt x="26" y="392"/>
                      </a:cubicBezTo>
                      <a:cubicBezTo>
                        <a:pt x="40" y="426"/>
                        <a:pt x="62" y="456"/>
                        <a:pt x="90" y="482"/>
                      </a:cubicBezTo>
                      <a:cubicBezTo>
                        <a:pt x="112" y="509"/>
                        <a:pt x="146" y="532"/>
                        <a:pt x="179" y="546"/>
                      </a:cubicBezTo>
                      <a:cubicBezTo>
                        <a:pt x="216" y="560"/>
                        <a:pt x="249" y="565"/>
                        <a:pt x="288" y="565"/>
                      </a:cubicBezTo>
                      <a:cubicBezTo>
                        <a:pt x="363" y="565"/>
                        <a:pt x="439" y="537"/>
                        <a:pt x="495" y="482"/>
                      </a:cubicBezTo>
                      <a:cubicBezTo>
                        <a:pt x="550" y="429"/>
                        <a:pt x="578" y="356"/>
                        <a:pt x="578" y="281"/>
                      </a:cubicBezTo>
                      <a:cubicBezTo>
                        <a:pt x="578" y="205"/>
                        <a:pt x="545" y="133"/>
                        <a:pt x="495" y="80"/>
                      </a:cubicBezTo>
                      <a:cubicBezTo>
                        <a:pt x="440" y="27"/>
                        <a:pt x="365" y="0"/>
                        <a:pt x="29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1" name="Google Shape;501;p24"/>
                <p:cNvSpPr/>
                <p:nvPr/>
              </p:nvSpPr>
              <p:spPr>
                <a:xfrm>
                  <a:off x="713888" y="5917000"/>
                  <a:ext cx="138550" cy="9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2" h="3921" extrusionOk="0">
                      <a:moveTo>
                        <a:pt x="313" y="1"/>
                      </a:moveTo>
                      <a:cubicBezTo>
                        <a:pt x="237" y="1"/>
                        <a:pt x="162" y="30"/>
                        <a:pt x="107" y="90"/>
                      </a:cubicBezTo>
                      <a:cubicBezTo>
                        <a:pt x="1" y="207"/>
                        <a:pt x="4" y="388"/>
                        <a:pt x="121" y="494"/>
                      </a:cubicBezTo>
                      <a:cubicBezTo>
                        <a:pt x="171" y="544"/>
                        <a:pt x="246" y="569"/>
                        <a:pt x="310" y="569"/>
                      </a:cubicBezTo>
                      <a:cubicBezTo>
                        <a:pt x="389" y="569"/>
                        <a:pt x="464" y="542"/>
                        <a:pt x="520" y="480"/>
                      </a:cubicBezTo>
                      <a:cubicBezTo>
                        <a:pt x="629" y="366"/>
                        <a:pt x="626" y="184"/>
                        <a:pt x="511" y="76"/>
                      </a:cubicBezTo>
                      <a:cubicBezTo>
                        <a:pt x="455" y="26"/>
                        <a:pt x="384" y="1"/>
                        <a:pt x="313" y="1"/>
                      </a:cubicBezTo>
                      <a:close/>
                      <a:moveTo>
                        <a:pt x="953" y="566"/>
                      </a:moveTo>
                      <a:cubicBezTo>
                        <a:pt x="871" y="566"/>
                        <a:pt x="790" y="600"/>
                        <a:pt x="735" y="667"/>
                      </a:cubicBezTo>
                      <a:cubicBezTo>
                        <a:pt x="631" y="787"/>
                        <a:pt x="642" y="966"/>
                        <a:pt x="765" y="1072"/>
                      </a:cubicBezTo>
                      <a:cubicBezTo>
                        <a:pt x="818" y="1116"/>
                        <a:pt x="882" y="1141"/>
                        <a:pt x="952" y="1141"/>
                      </a:cubicBezTo>
                      <a:cubicBezTo>
                        <a:pt x="1030" y="1141"/>
                        <a:pt x="1111" y="1105"/>
                        <a:pt x="1167" y="1038"/>
                      </a:cubicBezTo>
                      <a:cubicBezTo>
                        <a:pt x="1270" y="918"/>
                        <a:pt x="1256" y="740"/>
                        <a:pt x="1139" y="634"/>
                      </a:cubicBezTo>
                      <a:cubicBezTo>
                        <a:pt x="1085" y="588"/>
                        <a:pt x="1018" y="566"/>
                        <a:pt x="953" y="566"/>
                      </a:cubicBezTo>
                      <a:close/>
                      <a:moveTo>
                        <a:pt x="1608" y="1103"/>
                      </a:moveTo>
                      <a:cubicBezTo>
                        <a:pt x="1522" y="1103"/>
                        <a:pt x="1438" y="1141"/>
                        <a:pt x="1382" y="1214"/>
                      </a:cubicBezTo>
                      <a:cubicBezTo>
                        <a:pt x="1284" y="1339"/>
                        <a:pt x="1309" y="1518"/>
                        <a:pt x="1432" y="1616"/>
                      </a:cubicBezTo>
                      <a:cubicBezTo>
                        <a:pt x="1484" y="1657"/>
                        <a:pt x="1538" y="1674"/>
                        <a:pt x="1595" y="1674"/>
                      </a:cubicBezTo>
                      <a:cubicBezTo>
                        <a:pt x="1599" y="1674"/>
                        <a:pt x="1603" y="1674"/>
                        <a:pt x="1608" y="1674"/>
                      </a:cubicBezTo>
                      <a:cubicBezTo>
                        <a:pt x="1697" y="1674"/>
                        <a:pt x="1781" y="1635"/>
                        <a:pt x="1836" y="1565"/>
                      </a:cubicBezTo>
                      <a:cubicBezTo>
                        <a:pt x="1931" y="1440"/>
                        <a:pt x="1909" y="1261"/>
                        <a:pt x="1786" y="1164"/>
                      </a:cubicBezTo>
                      <a:cubicBezTo>
                        <a:pt x="1732" y="1123"/>
                        <a:pt x="1670" y="1103"/>
                        <a:pt x="1608" y="1103"/>
                      </a:cubicBezTo>
                      <a:close/>
                      <a:moveTo>
                        <a:pt x="2287" y="1617"/>
                      </a:moveTo>
                      <a:cubicBezTo>
                        <a:pt x="2198" y="1617"/>
                        <a:pt x="2110" y="1658"/>
                        <a:pt x="2054" y="1736"/>
                      </a:cubicBezTo>
                      <a:cubicBezTo>
                        <a:pt x="1965" y="1867"/>
                        <a:pt x="1993" y="2042"/>
                        <a:pt x="2121" y="2134"/>
                      </a:cubicBezTo>
                      <a:cubicBezTo>
                        <a:pt x="2174" y="2168"/>
                        <a:pt x="2230" y="2188"/>
                        <a:pt x="2288" y="2190"/>
                      </a:cubicBezTo>
                      <a:cubicBezTo>
                        <a:pt x="2380" y="2190"/>
                        <a:pt x="2467" y="2148"/>
                        <a:pt x="2523" y="2070"/>
                      </a:cubicBezTo>
                      <a:cubicBezTo>
                        <a:pt x="2612" y="1942"/>
                        <a:pt x="2584" y="1761"/>
                        <a:pt x="2456" y="1671"/>
                      </a:cubicBezTo>
                      <a:cubicBezTo>
                        <a:pt x="2405" y="1635"/>
                        <a:pt x="2346" y="1617"/>
                        <a:pt x="2287" y="1617"/>
                      </a:cubicBezTo>
                      <a:close/>
                      <a:moveTo>
                        <a:pt x="2990" y="2097"/>
                      </a:moveTo>
                      <a:cubicBezTo>
                        <a:pt x="2897" y="2097"/>
                        <a:pt x="2808" y="2143"/>
                        <a:pt x="2752" y="2229"/>
                      </a:cubicBezTo>
                      <a:cubicBezTo>
                        <a:pt x="2665" y="2360"/>
                        <a:pt x="2704" y="2536"/>
                        <a:pt x="2835" y="2623"/>
                      </a:cubicBezTo>
                      <a:cubicBezTo>
                        <a:pt x="2883" y="2653"/>
                        <a:pt x="2938" y="2667"/>
                        <a:pt x="2989" y="2667"/>
                      </a:cubicBezTo>
                      <a:cubicBezTo>
                        <a:pt x="3084" y="2667"/>
                        <a:pt x="3176" y="2623"/>
                        <a:pt x="3231" y="2539"/>
                      </a:cubicBezTo>
                      <a:cubicBezTo>
                        <a:pt x="3315" y="2405"/>
                        <a:pt x="3279" y="2232"/>
                        <a:pt x="3148" y="2146"/>
                      </a:cubicBezTo>
                      <a:cubicBezTo>
                        <a:pt x="3098" y="2113"/>
                        <a:pt x="3043" y="2097"/>
                        <a:pt x="2990" y="2097"/>
                      </a:cubicBezTo>
                      <a:close/>
                      <a:moveTo>
                        <a:pt x="3716" y="2548"/>
                      </a:moveTo>
                      <a:cubicBezTo>
                        <a:pt x="3618" y="2548"/>
                        <a:pt x="3521" y="2598"/>
                        <a:pt x="3469" y="2690"/>
                      </a:cubicBezTo>
                      <a:cubicBezTo>
                        <a:pt x="3388" y="2821"/>
                        <a:pt x="3432" y="2999"/>
                        <a:pt x="3569" y="3080"/>
                      </a:cubicBezTo>
                      <a:cubicBezTo>
                        <a:pt x="3608" y="3100"/>
                        <a:pt x="3654" y="3117"/>
                        <a:pt x="3697" y="3117"/>
                      </a:cubicBezTo>
                      <a:cubicBezTo>
                        <a:pt x="3703" y="3117"/>
                        <a:pt x="3708" y="3117"/>
                        <a:pt x="3714" y="3116"/>
                      </a:cubicBezTo>
                      <a:cubicBezTo>
                        <a:pt x="3809" y="3116"/>
                        <a:pt x="3904" y="3066"/>
                        <a:pt x="3960" y="2977"/>
                      </a:cubicBezTo>
                      <a:cubicBezTo>
                        <a:pt x="4038" y="2843"/>
                        <a:pt x="3993" y="2667"/>
                        <a:pt x="3859" y="2586"/>
                      </a:cubicBezTo>
                      <a:cubicBezTo>
                        <a:pt x="3815" y="2561"/>
                        <a:pt x="3765" y="2548"/>
                        <a:pt x="3716" y="2548"/>
                      </a:cubicBezTo>
                      <a:close/>
                      <a:moveTo>
                        <a:pt x="4455" y="2966"/>
                      </a:moveTo>
                      <a:cubicBezTo>
                        <a:pt x="4353" y="2966"/>
                        <a:pt x="4254" y="3020"/>
                        <a:pt x="4202" y="3116"/>
                      </a:cubicBezTo>
                      <a:cubicBezTo>
                        <a:pt x="4130" y="3256"/>
                        <a:pt x="4183" y="3429"/>
                        <a:pt x="4322" y="3504"/>
                      </a:cubicBezTo>
                      <a:cubicBezTo>
                        <a:pt x="4364" y="3529"/>
                        <a:pt x="4411" y="3535"/>
                        <a:pt x="4453" y="3535"/>
                      </a:cubicBezTo>
                      <a:cubicBezTo>
                        <a:pt x="4559" y="3535"/>
                        <a:pt x="4657" y="3479"/>
                        <a:pt x="4710" y="3387"/>
                      </a:cubicBezTo>
                      <a:cubicBezTo>
                        <a:pt x="4783" y="3248"/>
                        <a:pt x="4729" y="3072"/>
                        <a:pt x="4590" y="2999"/>
                      </a:cubicBezTo>
                      <a:cubicBezTo>
                        <a:pt x="4547" y="2977"/>
                        <a:pt x="4501" y="2966"/>
                        <a:pt x="4455" y="2966"/>
                      </a:cubicBezTo>
                      <a:close/>
                      <a:moveTo>
                        <a:pt x="5220" y="3348"/>
                      </a:moveTo>
                      <a:cubicBezTo>
                        <a:pt x="5113" y="3348"/>
                        <a:pt x="5009" y="3408"/>
                        <a:pt x="4958" y="3513"/>
                      </a:cubicBezTo>
                      <a:cubicBezTo>
                        <a:pt x="4889" y="3655"/>
                        <a:pt x="4950" y="3825"/>
                        <a:pt x="5092" y="3895"/>
                      </a:cubicBezTo>
                      <a:cubicBezTo>
                        <a:pt x="5127" y="3910"/>
                        <a:pt x="5164" y="3920"/>
                        <a:pt x="5204" y="3920"/>
                      </a:cubicBezTo>
                      <a:cubicBezTo>
                        <a:pt x="5209" y="3920"/>
                        <a:pt x="5213" y="3920"/>
                        <a:pt x="5218" y="3920"/>
                      </a:cubicBezTo>
                      <a:cubicBezTo>
                        <a:pt x="5327" y="3920"/>
                        <a:pt x="5427" y="3861"/>
                        <a:pt x="5477" y="3758"/>
                      </a:cubicBezTo>
                      <a:cubicBezTo>
                        <a:pt x="5541" y="3616"/>
                        <a:pt x="5483" y="3446"/>
                        <a:pt x="5343" y="3376"/>
                      </a:cubicBezTo>
                      <a:cubicBezTo>
                        <a:pt x="5304" y="3357"/>
                        <a:pt x="5262" y="3348"/>
                        <a:pt x="5220" y="334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2" name="Google Shape;502;p24"/>
                <p:cNvSpPr/>
                <p:nvPr/>
              </p:nvSpPr>
              <p:spPr>
                <a:xfrm>
                  <a:off x="856463" y="6009625"/>
                  <a:ext cx="14325" cy="1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" h="570" extrusionOk="0">
                      <a:moveTo>
                        <a:pt x="290" y="0"/>
                      </a:moveTo>
                      <a:cubicBezTo>
                        <a:pt x="252" y="0"/>
                        <a:pt x="214" y="8"/>
                        <a:pt x="179" y="22"/>
                      </a:cubicBezTo>
                      <a:cubicBezTo>
                        <a:pt x="142" y="36"/>
                        <a:pt x="112" y="59"/>
                        <a:pt x="87" y="81"/>
                      </a:cubicBezTo>
                      <a:cubicBezTo>
                        <a:pt x="31" y="134"/>
                        <a:pt x="0" y="207"/>
                        <a:pt x="0" y="285"/>
                      </a:cubicBezTo>
                      <a:cubicBezTo>
                        <a:pt x="0" y="360"/>
                        <a:pt x="31" y="430"/>
                        <a:pt x="87" y="486"/>
                      </a:cubicBezTo>
                      <a:cubicBezTo>
                        <a:pt x="140" y="539"/>
                        <a:pt x="212" y="569"/>
                        <a:pt x="285" y="569"/>
                      </a:cubicBezTo>
                      <a:cubicBezTo>
                        <a:pt x="363" y="569"/>
                        <a:pt x="435" y="539"/>
                        <a:pt x="488" y="486"/>
                      </a:cubicBezTo>
                      <a:cubicBezTo>
                        <a:pt x="544" y="435"/>
                        <a:pt x="572" y="360"/>
                        <a:pt x="572" y="285"/>
                      </a:cubicBezTo>
                      <a:cubicBezTo>
                        <a:pt x="572" y="207"/>
                        <a:pt x="544" y="137"/>
                        <a:pt x="488" y="81"/>
                      </a:cubicBezTo>
                      <a:cubicBezTo>
                        <a:pt x="463" y="59"/>
                        <a:pt x="433" y="36"/>
                        <a:pt x="396" y="22"/>
                      </a:cubicBezTo>
                      <a:cubicBezTo>
                        <a:pt x="362" y="7"/>
                        <a:pt x="326" y="0"/>
                        <a:pt x="29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03" name="Google Shape;503;p24"/>
              <p:cNvGrpSpPr/>
              <p:nvPr/>
            </p:nvGrpSpPr>
            <p:grpSpPr>
              <a:xfrm rot="8493853">
                <a:off x="4942544" y="1869411"/>
                <a:ext cx="140788" cy="111526"/>
                <a:chOff x="671688" y="5984525"/>
                <a:chExt cx="74675" cy="59150"/>
              </a:xfrm>
            </p:grpSpPr>
            <p:sp>
              <p:nvSpPr>
                <p:cNvPr id="504" name="Google Shape;504;p24"/>
                <p:cNvSpPr/>
                <p:nvPr/>
              </p:nvSpPr>
              <p:spPr>
                <a:xfrm>
                  <a:off x="671688" y="5984525"/>
                  <a:ext cx="14400" cy="1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564" extrusionOk="0">
                      <a:moveTo>
                        <a:pt x="286" y="1"/>
                      </a:moveTo>
                      <a:cubicBezTo>
                        <a:pt x="212" y="1"/>
                        <a:pt x="138" y="26"/>
                        <a:pt x="85" y="78"/>
                      </a:cubicBezTo>
                      <a:cubicBezTo>
                        <a:pt x="57" y="103"/>
                        <a:pt x="37" y="134"/>
                        <a:pt x="23" y="170"/>
                      </a:cubicBezTo>
                      <a:cubicBezTo>
                        <a:pt x="9" y="206"/>
                        <a:pt x="1" y="243"/>
                        <a:pt x="1" y="282"/>
                      </a:cubicBezTo>
                      <a:cubicBezTo>
                        <a:pt x="1" y="354"/>
                        <a:pt x="29" y="424"/>
                        <a:pt x="85" y="480"/>
                      </a:cubicBezTo>
                      <a:cubicBezTo>
                        <a:pt x="110" y="508"/>
                        <a:pt x="140" y="527"/>
                        <a:pt x="177" y="541"/>
                      </a:cubicBezTo>
                      <a:cubicBezTo>
                        <a:pt x="210" y="555"/>
                        <a:pt x="249" y="563"/>
                        <a:pt x="288" y="563"/>
                      </a:cubicBezTo>
                      <a:cubicBezTo>
                        <a:pt x="322" y="563"/>
                        <a:pt x="361" y="561"/>
                        <a:pt x="400" y="541"/>
                      </a:cubicBezTo>
                      <a:cubicBezTo>
                        <a:pt x="433" y="527"/>
                        <a:pt x="464" y="508"/>
                        <a:pt x="489" y="480"/>
                      </a:cubicBezTo>
                      <a:cubicBezTo>
                        <a:pt x="545" y="427"/>
                        <a:pt x="576" y="354"/>
                        <a:pt x="576" y="282"/>
                      </a:cubicBezTo>
                      <a:cubicBezTo>
                        <a:pt x="576" y="240"/>
                        <a:pt x="567" y="203"/>
                        <a:pt x="553" y="170"/>
                      </a:cubicBezTo>
                      <a:cubicBezTo>
                        <a:pt x="539" y="134"/>
                        <a:pt x="517" y="103"/>
                        <a:pt x="489" y="78"/>
                      </a:cubicBezTo>
                      <a:cubicBezTo>
                        <a:pt x="435" y="26"/>
                        <a:pt x="360" y="1"/>
                        <a:pt x="28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5" name="Google Shape;505;p24"/>
                <p:cNvSpPr/>
                <p:nvPr/>
              </p:nvSpPr>
              <p:spPr>
                <a:xfrm>
                  <a:off x="684613" y="5997150"/>
                  <a:ext cx="46400" cy="3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" h="1479" extrusionOk="0">
                      <a:moveTo>
                        <a:pt x="321" y="1"/>
                      </a:moveTo>
                      <a:cubicBezTo>
                        <a:pt x="241" y="1"/>
                        <a:pt x="162" y="35"/>
                        <a:pt x="106" y="100"/>
                      </a:cubicBezTo>
                      <a:cubicBezTo>
                        <a:pt x="0" y="223"/>
                        <a:pt x="14" y="404"/>
                        <a:pt x="134" y="505"/>
                      </a:cubicBezTo>
                      <a:cubicBezTo>
                        <a:pt x="184" y="552"/>
                        <a:pt x="251" y="577"/>
                        <a:pt x="324" y="577"/>
                      </a:cubicBezTo>
                      <a:cubicBezTo>
                        <a:pt x="402" y="577"/>
                        <a:pt x="483" y="544"/>
                        <a:pt x="539" y="477"/>
                      </a:cubicBezTo>
                      <a:cubicBezTo>
                        <a:pt x="642" y="357"/>
                        <a:pt x="628" y="176"/>
                        <a:pt x="511" y="72"/>
                      </a:cubicBezTo>
                      <a:cubicBezTo>
                        <a:pt x="455" y="24"/>
                        <a:pt x="388" y="1"/>
                        <a:pt x="321" y="1"/>
                      </a:cubicBezTo>
                      <a:close/>
                      <a:moveTo>
                        <a:pt x="911" y="475"/>
                      </a:moveTo>
                      <a:cubicBezTo>
                        <a:pt x="824" y="475"/>
                        <a:pt x="737" y="515"/>
                        <a:pt x="681" y="591"/>
                      </a:cubicBezTo>
                      <a:cubicBezTo>
                        <a:pt x="586" y="717"/>
                        <a:pt x="611" y="895"/>
                        <a:pt x="737" y="993"/>
                      </a:cubicBezTo>
                      <a:cubicBezTo>
                        <a:pt x="790" y="1032"/>
                        <a:pt x="848" y="1049"/>
                        <a:pt x="910" y="1049"/>
                      </a:cubicBezTo>
                      <a:cubicBezTo>
                        <a:pt x="999" y="1049"/>
                        <a:pt x="1085" y="1007"/>
                        <a:pt x="1141" y="934"/>
                      </a:cubicBezTo>
                      <a:cubicBezTo>
                        <a:pt x="1236" y="809"/>
                        <a:pt x="1208" y="627"/>
                        <a:pt x="1083" y="533"/>
                      </a:cubicBezTo>
                      <a:cubicBezTo>
                        <a:pt x="1031" y="494"/>
                        <a:pt x="971" y="475"/>
                        <a:pt x="911" y="475"/>
                      </a:cubicBezTo>
                      <a:close/>
                      <a:moveTo>
                        <a:pt x="1530" y="906"/>
                      </a:moveTo>
                      <a:cubicBezTo>
                        <a:pt x="1436" y="906"/>
                        <a:pt x="1344" y="953"/>
                        <a:pt x="1286" y="1038"/>
                      </a:cubicBezTo>
                      <a:cubicBezTo>
                        <a:pt x="1202" y="1171"/>
                        <a:pt x="1242" y="1344"/>
                        <a:pt x="1375" y="1431"/>
                      </a:cubicBezTo>
                      <a:cubicBezTo>
                        <a:pt x="1423" y="1464"/>
                        <a:pt x="1476" y="1478"/>
                        <a:pt x="1529" y="1478"/>
                      </a:cubicBezTo>
                      <a:cubicBezTo>
                        <a:pt x="1621" y="1478"/>
                        <a:pt x="1713" y="1431"/>
                        <a:pt x="1769" y="1344"/>
                      </a:cubicBezTo>
                      <a:cubicBezTo>
                        <a:pt x="1855" y="1213"/>
                        <a:pt x="1816" y="1038"/>
                        <a:pt x="1682" y="951"/>
                      </a:cubicBezTo>
                      <a:cubicBezTo>
                        <a:pt x="1635" y="920"/>
                        <a:pt x="1582" y="906"/>
                        <a:pt x="1530" y="90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6" name="Google Shape;506;p24"/>
                <p:cNvSpPr/>
                <p:nvPr/>
              </p:nvSpPr>
              <p:spPr>
                <a:xfrm>
                  <a:off x="731963" y="6029350"/>
                  <a:ext cx="14400" cy="1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573" extrusionOk="0">
                      <a:moveTo>
                        <a:pt x="285" y="0"/>
                      </a:moveTo>
                      <a:cubicBezTo>
                        <a:pt x="211" y="0"/>
                        <a:pt x="138" y="31"/>
                        <a:pt x="84" y="87"/>
                      </a:cubicBezTo>
                      <a:cubicBezTo>
                        <a:pt x="28" y="137"/>
                        <a:pt x="0" y="213"/>
                        <a:pt x="0" y="285"/>
                      </a:cubicBezTo>
                      <a:cubicBezTo>
                        <a:pt x="0" y="363"/>
                        <a:pt x="28" y="433"/>
                        <a:pt x="84" y="489"/>
                      </a:cubicBezTo>
                      <a:cubicBezTo>
                        <a:pt x="109" y="514"/>
                        <a:pt x="140" y="539"/>
                        <a:pt x="173" y="553"/>
                      </a:cubicBezTo>
                      <a:cubicBezTo>
                        <a:pt x="210" y="567"/>
                        <a:pt x="243" y="573"/>
                        <a:pt x="285" y="573"/>
                      </a:cubicBezTo>
                      <a:cubicBezTo>
                        <a:pt x="363" y="573"/>
                        <a:pt x="433" y="542"/>
                        <a:pt x="489" y="492"/>
                      </a:cubicBezTo>
                      <a:cubicBezTo>
                        <a:pt x="516" y="464"/>
                        <a:pt x="536" y="436"/>
                        <a:pt x="550" y="397"/>
                      </a:cubicBezTo>
                      <a:cubicBezTo>
                        <a:pt x="569" y="363"/>
                        <a:pt x="575" y="327"/>
                        <a:pt x="575" y="291"/>
                      </a:cubicBezTo>
                      <a:cubicBezTo>
                        <a:pt x="575" y="271"/>
                        <a:pt x="572" y="252"/>
                        <a:pt x="569" y="235"/>
                      </a:cubicBezTo>
                      <a:cubicBezTo>
                        <a:pt x="561" y="213"/>
                        <a:pt x="558" y="196"/>
                        <a:pt x="550" y="179"/>
                      </a:cubicBezTo>
                      <a:cubicBezTo>
                        <a:pt x="544" y="160"/>
                        <a:pt x="533" y="143"/>
                        <a:pt x="528" y="129"/>
                      </a:cubicBezTo>
                      <a:cubicBezTo>
                        <a:pt x="514" y="112"/>
                        <a:pt x="503" y="98"/>
                        <a:pt x="489" y="87"/>
                      </a:cubicBezTo>
                      <a:cubicBezTo>
                        <a:pt x="477" y="73"/>
                        <a:pt x="461" y="59"/>
                        <a:pt x="447" y="48"/>
                      </a:cubicBezTo>
                      <a:cubicBezTo>
                        <a:pt x="433" y="40"/>
                        <a:pt x="416" y="31"/>
                        <a:pt x="397" y="26"/>
                      </a:cubicBezTo>
                      <a:cubicBezTo>
                        <a:pt x="380" y="15"/>
                        <a:pt x="360" y="12"/>
                        <a:pt x="341" y="6"/>
                      </a:cubicBezTo>
                      <a:cubicBezTo>
                        <a:pt x="322" y="2"/>
                        <a:pt x="304" y="0"/>
                        <a:pt x="28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07" name="Google Shape;507;p24"/>
              <p:cNvGrpSpPr/>
              <p:nvPr/>
            </p:nvGrpSpPr>
            <p:grpSpPr>
              <a:xfrm rot="-9899934">
                <a:off x="4884599" y="2003637"/>
                <a:ext cx="140364" cy="65991"/>
                <a:chOff x="805263" y="5860200"/>
                <a:chExt cx="74450" cy="35000"/>
              </a:xfrm>
            </p:grpSpPr>
            <p:sp>
              <p:nvSpPr>
                <p:cNvPr id="508" name="Google Shape;508;p24"/>
                <p:cNvSpPr/>
                <p:nvPr/>
              </p:nvSpPr>
              <p:spPr>
                <a:xfrm>
                  <a:off x="805263" y="5860200"/>
                  <a:ext cx="1440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571" extrusionOk="0">
                      <a:moveTo>
                        <a:pt x="291" y="0"/>
                      </a:moveTo>
                      <a:cubicBezTo>
                        <a:pt x="272" y="0"/>
                        <a:pt x="254" y="1"/>
                        <a:pt x="235" y="4"/>
                      </a:cubicBezTo>
                      <a:cubicBezTo>
                        <a:pt x="212" y="13"/>
                        <a:pt x="196" y="15"/>
                        <a:pt x="179" y="24"/>
                      </a:cubicBezTo>
                      <a:cubicBezTo>
                        <a:pt x="162" y="29"/>
                        <a:pt x="143" y="40"/>
                        <a:pt x="129" y="46"/>
                      </a:cubicBezTo>
                      <a:cubicBezTo>
                        <a:pt x="112" y="60"/>
                        <a:pt x="98" y="71"/>
                        <a:pt x="87" y="85"/>
                      </a:cubicBezTo>
                      <a:cubicBezTo>
                        <a:pt x="59" y="110"/>
                        <a:pt x="39" y="141"/>
                        <a:pt x="26" y="177"/>
                      </a:cubicBezTo>
                      <a:cubicBezTo>
                        <a:pt x="9" y="211"/>
                        <a:pt x="0" y="250"/>
                        <a:pt x="0" y="289"/>
                      </a:cubicBezTo>
                      <a:cubicBezTo>
                        <a:pt x="0" y="325"/>
                        <a:pt x="12" y="361"/>
                        <a:pt x="26" y="395"/>
                      </a:cubicBezTo>
                      <a:cubicBezTo>
                        <a:pt x="39" y="431"/>
                        <a:pt x="59" y="462"/>
                        <a:pt x="87" y="487"/>
                      </a:cubicBezTo>
                      <a:cubicBezTo>
                        <a:pt x="137" y="543"/>
                        <a:pt x="210" y="571"/>
                        <a:pt x="288" y="571"/>
                      </a:cubicBezTo>
                      <a:cubicBezTo>
                        <a:pt x="363" y="571"/>
                        <a:pt x="433" y="543"/>
                        <a:pt x="491" y="487"/>
                      </a:cubicBezTo>
                      <a:cubicBezTo>
                        <a:pt x="517" y="462"/>
                        <a:pt x="542" y="431"/>
                        <a:pt x="556" y="395"/>
                      </a:cubicBezTo>
                      <a:cubicBezTo>
                        <a:pt x="570" y="361"/>
                        <a:pt x="575" y="325"/>
                        <a:pt x="575" y="289"/>
                      </a:cubicBezTo>
                      <a:cubicBezTo>
                        <a:pt x="575" y="247"/>
                        <a:pt x="570" y="211"/>
                        <a:pt x="556" y="177"/>
                      </a:cubicBezTo>
                      <a:cubicBezTo>
                        <a:pt x="542" y="141"/>
                        <a:pt x="517" y="110"/>
                        <a:pt x="491" y="85"/>
                      </a:cubicBezTo>
                      <a:cubicBezTo>
                        <a:pt x="477" y="71"/>
                        <a:pt x="464" y="57"/>
                        <a:pt x="450" y="46"/>
                      </a:cubicBezTo>
                      <a:cubicBezTo>
                        <a:pt x="433" y="40"/>
                        <a:pt x="416" y="29"/>
                        <a:pt x="397" y="24"/>
                      </a:cubicBezTo>
                      <a:cubicBezTo>
                        <a:pt x="380" y="15"/>
                        <a:pt x="363" y="13"/>
                        <a:pt x="346" y="4"/>
                      </a:cubicBezTo>
                      <a:cubicBezTo>
                        <a:pt x="327" y="1"/>
                        <a:pt x="309" y="0"/>
                        <a:pt x="29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" name="Google Shape;509;p24"/>
                <p:cNvSpPr/>
                <p:nvPr/>
              </p:nvSpPr>
              <p:spPr>
                <a:xfrm>
                  <a:off x="825338" y="5864425"/>
                  <a:ext cx="36225" cy="2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849" extrusionOk="0">
                      <a:moveTo>
                        <a:pt x="319" y="1"/>
                      </a:moveTo>
                      <a:cubicBezTo>
                        <a:pt x="194" y="1"/>
                        <a:pt x="78" y="84"/>
                        <a:pt x="46" y="212"/>
                      </a:cubicBezTo>
                      <a:cubicBezTo>
                        <a:pt x="1" y="365"/>
                        <a:pt x="93" y="524"/>
                        <a:pt x="244" y="561"/>
                      </a:cubicBezTo>
                      <a:cubicBezTo>
                        <a:pt x="271" y="569"/>
                        <a:pt x="294" y="572"/>
                        <a:pt x="322" y="575"/>
                      </a:cubicBezTo>
                      <a:cubicBezTo>
                        <a:pt x="447" y="575"/>
                        <a:pt x="559" y="491"/>
                        <a:pt x="595" y="362"/>
                      </a:cubicBezTo>
                      <a:cubicBezTo>
                        <a:pt x="637" y="212"/>
                        <a:pt x="548" y="53"/>
                        <a:pt x="397" y="14"/>
                      </a:cubicBezTo>
                      <a:lnTo>
                        <a:pt x="394" y="11"/>
                      </a:lnTo>
                      <a:cubicBezTo>
                        <a:pt x="369" y="4"/>
                        <a:pt x="344" y="1"/>
                        <a:pt x="319" y="1"/>
                      </a:cubicBezTo>
                      <a:close/>
                      <a:moveTo>
                        <a:pt x="1127" y="278"/>
                      </a:moveTo>
                      <a:cubicBezTo>
                        <a:pt x="1016" y="278"/>
                        <a:pt x="910" y="344"/>
                        <a:pt x="866" y="455"/>
                      </a:cubicBezTo>
                      <a:cubicBezTo>
                        <a:pt x="804" y="600"/>
                        <a:pt x="871" y="767"/>
                        <a:pt x="1019" y="826"/>
                      </a:cubicBezTo>
                      <a:cubicBezTo>
                        <a:pt x="1047" y="842"/>
                        <a:pt x="1077" y="849"/>
                        <a:pt x="1108" y="849"/>
                      </a:cubicBezTo>
                      <a:cubicBezTo>
                        <a:pt x="1114" y="849"/>
                        <a:pt x="1119" y="848"/>
                        <a:pt x="1125" y="848"/>
                      </a:cubicBezTo>
                      <a:cubicBezTo>
                        <a:pt x="1237" y="848"/>
                        <a:pt x="1346" y="781"/>
                        <a:pt x="1390" y="672"/>
                      </a:cubicBezTo>
                      <a:cubicBezTo>
                        <a:pt x="1449" y="530"/>
                        <a:pt x="1385" y="360"/>
                        <a:pt x="1237" y="301"/>
                      </a:cubicBezTo>
                      <a:cubicBezTo>
                        <a:pt x="1201" y="286"/>
                        <a:pt x="1164" y="278"/>
                        <a:pt x="1127" y="27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" name="Google Shape;510;p24"/>
                <p:cNvSpPr/>
                <p:nvPr/>
              </p:nvSpPr>
              <p:spPr>
                <a:xfrm>
                  <a:off x="865388" y="5880900"/>
                  <a:ext cx="14325" cy="1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" h="572" extrusionOk="0">
                      <a:moveTo>
                        <a:pt x="289" y="1"/>
                      </a:moveTo>
                      <a:cubicBezTo>
                        <a:pt x="251" y="1"/>
                        <a:pt x="214" y="8"/>
                        <a:pt x="179" y="22"/>
                      </a:cubicBezTo>
                      <a:cubicBezTo>
                        <a:pt x="145" y="35"/>
                        <a:pt x="115" y="61"/>
                        <a:pt x="84" y="83"/>
                      </a:cubicBezTo>
                      <a:cubicBezTo>
                        <a:pt x="34" y="136"/>
                        <a:pt x="0" y="208"/>
                        <a:pt x="0" y="287"/>
                      </a:cubicBezTo>
                      <a:cubicBezTo>
                        <a:pt x="0" y="359"/>
                        <a:pt x="31" y="429"/>
                        <a:pt x="84" y="485"/>
                      </a:cubicBezTo>
                      <a:cubicBezTo>
                        <a:pt x="137" y="540"/>
                        <a:pt x="212" y="571"/>
                        <a:pt x="288" y="571"/>
                      </a:cubicBezTo>
                      <a:cubicBezTo>
                        <a:pt x="327" y="571"/>
                        <a:pt x="366" y="566"/>
                        <a:pt x="396" y="549"/>
                      </a:cubicBezTo>
                      <a:cubicBezTo>
                        <a:pt x="430" y="535"/>
                        <a:pt x="461" y="513"/>
                        <a:pt x="488" y="485"/>
                      </a:cubicBezTo>
                      <a:cubicBezTo>
                        <a:pt x="544" y="437"/>
                        <a:pt x="572" y="362"/>
                        <a:pt x="572" y="287"/>
                      </a:cubicBezTo>
                      <a:cubicBezTo>
                        <a:pt x="572" y="208"/>
                        <a:pt x="541" y="136"/>
                        <a:pt x="488" y="83"/>
                      </a:cubicBezTo>
                      <a:cubicBezTo>
                        <a:pt x="461" y="61"/>
                        <a:pt x="430" y="35"/>
                        <a:pt x="396" y="22"/>
                      </a:cubicBezTo>
                      <a:cubicBezTo>
                        <a:pt x="363" y="8"/>
                        <a:pt x="326" y="1"/>
                        <a:pt x="28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11" name="Google Shape;511;p24"/>
            <p:cNvGrpSpPr/>
            <p:nvPr/>
          </p:nvGrpSpPr>
          <p:grpSpPr>
            <a:xfrm rot="10471886">
              <a:off x="754785" y="449351"/>
              <a:ext cx="782155" cy="744639"/>
              <a:chOff x="-280501" y="4517460"/>
              <a:chExt cx="273739" cy="298254"/>
            </a:xfrm>
          </p:grpSpPr>
          <p:sp>
            <p:nvSpPr>
              <p:cNvPr id="512" name="Google Shape;512;p24"/>
              <p:cNvSpPr/>
              <p:nvPr/>
            </p:nvSpPr>
            <p:spPr>
              <a:xfrm>
                <a:off x="-280501" y="4741411"/>
                <a:ext cx="64298" cy="74303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567" extrusionOk="0">
                    <a:moveTo>
                      <a:pt x="685" y="1"/>
                    </a:moveTo>
                    <a:cubicBezTo>
                      <a:pt x="353" y="1"/>
                      <a:pt x="71" y="270"/>
                      <a:pt x="37" y="635"/>
                    </a:cubicBezTo>
                    <a:cubicBezTo>
                      <a:pt x="0" y="1040"/>
                      <a:pt x="362" y="1542"/>
                      <a:pt x="707" y="1565"/>
                    </a:cubicBezTo>
                    <a:cubicBezTo>
                      <a:pt x="715" y="1566"/>
                      <a:pt x="723" y="1566"/>
                      <a:pt x="731" y="1566"/>
                    </a:cubicBezTo>
                    <a:cubicBezTo>
                      <a:pt x="1017" y="1566"/>
                      <a:pt x="1274" y="1217"/>
                      <a:pt x="1315" y="765"/>
                    </a:cubicBezTo>
                    <a:cubicBezTo>
                      <a:pt x="1355" y="363"/>
                      <a:pt x="1116" y="44"/>
                      <a:pt x="747" y="4"/>
                    </a:cubicBezTo>
                    <a:cubicBezTo>
                      <a:pt x="726" y="2"/>
                      <a:pt x="706" y="1"/>
                      <a:pt x="6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24"/>
              <p:cNvSpPr/>
              <p:nvPr/>
            </p:nvSpPr>
            <p:spPr>
              <a:xfrm>
                <a:off x="-53231" y="4623807"/>
                <a:ext cx="46469" cy="5913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247" extrusionOk="0">
                    <a:moveTo>
                      <a:pt x="543" y="1"/>
                    </a:moveTo>
                    <a:cubicBezTo>
                      <a:pt x="216" y="1"/>
                      <a:pt x="55" y="205"/>
                      <a:pt x="0" y="533"/>
                    </a:cubicBezTo>
                    <a:cubicBezTo>
                      <a:pt x="83" y="809"/>
                      <a:pt x="60" y="1157"/>
                      <a:pt x="446" y="1243"/>
                    </a:cubicBezTo>
                    <a:cubicBezTo>
                      <a:pt x="455" y="1245"/>
                      <a:pt x="465" y="1246"/>
                      <a:pt x="474" y="1246"/>
                    </a:cubicBezTo>
                    <a:cubicBezTo>
                      <a:pt x="683" y="1246"/>
                      <a:pt x="980" y="776"/>
                      <a:pt x="977" y="443"/>
                    </a:cubicBezTo>
                    <a:cubicBezTo>
                      <a:pt x="977" y="180"/>
                      <a:pt x="844" y="15"/>
                      <a:pt x="575" y="1"/>
                    </a:cubicBezTo>
                    <a:cubicBezTo>
                      <a:pt x="564" y="1"/>
                      <a:pt x="553" y="1"/>
                      <a:pt x="5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24"/>
              <p:cNvSpPr/>
              <p:nvPr/>
            </p:nvSpPr>
            <p:spPr>
              <a:xfrm>
                <a:off x="-97649" y="4726328"/>
                <a:ext cx="35468" cy="28498"/>
              </a:xfrm>
              <a:custGeom>
                <a:avLst/>
                <a:gdLst/>
                <a:ahLst/>
                <a:cxnLst/>
                <a:rect l="l" t="t" r="r" b="b"/>
                <a:pathLst>
                  <a:path w="748" h="601" extrusionOk="0">
                    <a:moveTo>
                      <a:pt x="305" y="0"/>
                    </a:moveTo>
                    <a:cubicBezTo>
                      <a:pt x="279" y="0"/>
                      <a:pt x="250" y="5"/>
                      <a:pt x="219" y="15"/>
                    </a:cubicBezTo>
                    <a:cubicBezTo>
                      <a:pt x="0" y="84"/>
                      <a:pt x="20" y="263"/>
                      <a:pt x="53" y="496"/>
                    </a:cubicBezTo>
                    <a:cubicBezTo>
                      <a:pt x="73" y="489"/>
                      <a:pt x="94" y="486"/>
                      <a:pt x="114" y="486"/>
                    </a:cubicBezTo>
                    <a:cubicBezTo>
                      <a:pt x="239" y="486"/>
                      <a:pt x="352" y="600"/>
                      <a:pt x="479" y="600"/>
                    </a:cubicBezTo>
                    <a:cubicBezTo>
                      <a:pt x="531" y="600"/>
                      <a:pt x="586" y="581"/>
                      <a:pt x="644" y="526"/>
                    </a:cubicBezTo>
                    <a:cubicBezTo>
                      <a:pt x="747" y="430"/>
                      <a:pt x="647" y="320"/>
                      <a:pt x="591" y="231"/>
                    </a:cubicBezTo>
                    <a:cubicBezTo>
                      <a:pt x="519" y="117"/>
                      <a:pt x="440" y="0"/>
                      <a:pt x="3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24"/>
              <p:cNvSpPr/>
              <p:nvPr/>
            </p:nvSpPr>
            <p:spPr>
              <a:xfrm>
                <a:off x="-60507" y="4517460"/>
                <a:ext cx="23993" cy="31438"/>
              </a:xfrm>
              <a:custGeom>
                <a:avLst/>
                <a:gdLst/>
                <a:ahLst/>
                <a:cxnLst/>
                <a:rect l="l" t="t" r="r" b="b"/>
                <a:pathLst>
                  <a:path w="506" h="663" extrusionOk="0">
                    <a:moveTo>
                      <a:pt x="323" y="0"/>
                    </a:moveTo>
                    <a:cubicBezTo>
                      <a:pt x="283" y="0"/>
                      <a:pt x="241" y="13"/>
                      <a:pt x="207" y="41"/>
                    </a:cubicBezTo>
                    <a:cubicBezTo>
                      <a:pt x="1" y="197"/>
                      <a:pt x="4" y="403"/>
                      <a:pt x="124" y="662"/>
                    </a:cubicBezTo>
                    <a:cubicBezTo>
                      <a:pt x="416" y="549"/>
                      <a:pt x="505" y="353"/>
                      <a:pt x="472" y="124"/>
                    </a:cubicBezTo>
                    <a:cubicBezTo>
                      <a:pt x="462" y="43"/>
                      <a:pt x="395" y="0"/>
                      <a:pt x="3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75" name="Google Shape;575;p24"/>
          <p:cNvSpPr txBox="1">
            <a:spLocks noGrp="1"/>
          </p:cNvSpPr>
          <p:nvPr>
            <p:ph type="title"/>
          </p:nvPr>
        </p:nvSpPr>
        <p:spPr>
          <a:xfrm>
            <a:off x="330621" y="747440"/>
            <a:ext cx="10208792" cy="7084766"/>
          </a:xfrm>
          <a:prstGeom prst="rect">
            <a:avLst/>
          </a:prstGeom>
        </p:spPr>
        <p:txBody>
          <a:bodyPr spcFirstLastPara="1" wrap="square" lIns="114400" tIns="114400" rIns="114400" bIns="114400" anchor="ctr" anchorCtr="0">
            <a:noAutofit/>
          </a:bodyPr>
          <a:lstStyle/>
          <a:p>
            <a:pPr algn="l">
              <a:lnSpc>
                <a:spcPts val="2200"/>
              </a:lnSpc>
            </a:pPr>
            <a:r>
              <a:rPr lang="en-US" sz="2400" b="1" dirty="0">
                <a:latin typeface="Asap"/>
              </a:rPr>
              <a:t>Waiter: </a:t>
            </a:r>
            <a:r>
              <a:rPr lang="en-US" sz="2400" dirty="0">
                <a:latin typeface="Asap"/>
              </a:rPr>
              <a:t>Good evening. What can I get you today?</a:t>
            </a:r>
            <a:br>
              <a:rPr lang="en-US" sz="2400" dirty="0">
                <a:latin typeface="Asap"/>
              </a:rPr>
            </a:br>
            <a:r>
              <a:rPr lang="en-US" sz="2400" b="1" dirty="0">
                <a:latin typeface="Asap"/>
              </a:rPr>
              <a:t>Mark's mum: </a:t>
            </a:r>
            <a:r>
              <a:rPr lang="en-US" sz="2400" dirty="0">
                <a:latin typeface="Asap"/>
              </a:rPr>
              <a:t>We'd like rice with some pork cooked in fish sauce. Oh, could we also have an order of roast chicken and fried vegetables?</a:t>
            </a:r>
            <a:br>
              <a:rPr lang="en-US" sz="2400" dirty="0">
                <a:latin typeface="Asap"/>
              </a:rPr>
            </a:br>
            <a:r>
              <a:rPr lang="en-US" sz="2400" b="1" dirty="0">
                <a:latin typeface="Asap"/>
              </a:rPr>
              <a:t>Mark: </a:t>
            </a:r>
            <a:r>
              <a:rPr lang="en-US" sz="2400" dirty="0">
                <a:latin typeface="Asap"/>
              </a:rPr>
              <a:t>And I'd like some fried tofu and spring rolls too.</a:t>
            </a:r>
            <a:br>
              <a:rPr lang="en-US" sz="2400" dirty="0">
                <a:latin typeface="Asap"/>
              </a:rPr>
            </a:br>
            <a:r>
              <a:rPr lang="en-US" sz="2400" b="1" dirty="0">
                <a:latin typeface="Asap"/>
              </a:rPr>
              <a:t>Waiter: </a:t>
            </a:r>
            <a:r>
              <a:rPr lang="en-US" sz="2400" dirty="0">
                <a:latin typeface="Asap"/>
              </a:rPr>
              <a:t>OK. Would you like any </a:t>
            </a:r>
            <a:r>
              <a:rPr lang="en-US" sz="2400" i="1" dirty="0" err="1">
                <a:latin typeface="Asap"/>
              </a:rPr>
              <a:t>canh</a:t>
            </a:r>
            <a:r>
              <a:rPr lang="en-US" sz="2400" dirty="0">
                <a:latin typeface="Asap"/>
              </a:rPr>
              <a:t>? It's a kind of Vietnamese soup. We often have it with rice.</a:t>
            </a:r>
            <a:br>
              <a:rPr lang="en-US" sz="2400" dirty="0">
                <a:latin typeface="Asap"/>
              </a:rPr>
            </a:br>
            <a:r>
              <a:rPr lang="en-US" sz="2400" b="1" dirty="0">
                <a:latin typeface="Asap"/>
              </a:rPr>
              <a:t>Mark's dad: </a:t>
            </a:r>
            <a:r>
              <a:rPr lang="en-US" sz="2400" dirty="0">
                <a:latin typeface="Asap"/>
              </a:rPr>
              <a:t>Let me see ... I think we'll try some </a:t>
            </a:r>
            <a:r>
              <a:rPr lang="en-US" sz="2400" i="1" dirty="0" err="1">
                <a:latin typeface="Asap"/>
              </a:rPr>
              <a:t>canh</a:t>
            </a:r>
            <a:r>
              <a:rPr lang="en-US" sz="2400" dirty="0">
                <a:latin typeface="Asap"/>
              </a:rPr>
              <a:t>.</a:t>
            </a:r>
            <a:br>
              <a:rPr lang="en-US" sz="2400" dirty="0">
                <a:latin typeface="Asap"/>
              </a:rPr>
            </a:br>
            <a:r>
              <a:rPr lang="en-US" sz="2400" b="1" dirty="0">
                <a:latin typeface="Asap"/>
              </a:rPr>
              <a:t>Waiter: </a:t>
            </a:r>
            <a:r>
              <a:rPr lang="en-US" sz="2400" dirty="0">
                <a:latin typeface="Asap"/>
              </a:rPr>
              <a:t>With shrimp or fish?</a:t>
            </a:r>
            <a:br>
              <a:rPr lang="en-US" sz="2400" dirty="0">
                <a:latin typeface="Asap"/>
              </a:rPr>
            </a:br>
            <a:r>
              <a:rPr lang="en-US" sz="2400" b="1" dirty="0">
                <a:latin typeface="Asap"/>
              </a:rPr>
              <a:t>Mark's dad: </a:t>
            </a:r>
            <a:r>
              <a:rPr lang="en-US" sz="2400" dirty="0">
                <a:latin typeface="Asap"/>
              </a:rPr>
              <a:t>With shrimp, please.</a:t>
            </a:r>
            <a:br>
              <a:rPr lang="en-US" sz="2400" dirty="0">
                <a:latin typeface="Asap"/>
              </a:rPr>
            </a:br>
            <a:r>
              <a:rPr lang="en-US" sz="2400" b="1" dirty="0">
                <a:latin typeface="Asap"/>
              </a:rPr>
              <a:t>Waiter: </a:t>
            </a:r>
            <a:r>
              <a:rPr lang="en-US" sz="2400" dirty="0">
                <a:latin typeface="Asap"/>
              </a:rPr>
              <a:t>Would you like anything to drink? We have a lot of drinks: juice, lemonade, green tea, mineral water, ...</a:t>
            </a:r>
            <a:br>
              <a:rPr lang="en-US" sz="2400" dirty="0">
                <a:latin typeface="Asap"/>
              </a:rPr>
            </a:br>
            <a:r>
              <a:rPr lang="en-US" sz="2400" b="1" dirty="0">
                <a:latin typeface="Asap"/>
              </a:rPr>
              <a:t>Mark's mum: </a:t>
            </a:r>
            <a:r>
              <a:rPr lang="en-US" sz="2400" dirty="0">
                <a:latin typeface="Asap"/>
              </a:rPr>
              <a:t>Mineral water for me, green tea for my husband, and juice for my children. </a:t>
            </a:r>
            <a:br>
              <a:rPr lang="en-US" sz="2400" dirty="0">
                <a:latin typeface="Asap"/>
              </a:rPr>
            </a:br>
            <a:r>
              <a:rPr lang="en-US" sz="2400" b="1" dirty="0">
                <a:latin typeface="Asap"/>
              </a:rPr>
              <a:t>Waiter: </a:t>
            </a:r>
            <a:r>
              <a:rPr lang="en-US" sz="2400" dirty="0">
                <a:latin typeface="Asap"/>
              </a:rPr>
              <a:t>What kind of juice would you like?</a:t>
            </a:r>
            <a:br>
              <a:rPr lang="en-US" sz="2400" dirty="0">
                <a:latin typeface="Asap"/>
              </a:rPr>
            </a:br>
            <a:r>
              <a:rPr lang="en-US" sz="2400" b="1" dirty="0">
                <a:latin typeface="Asap"/>
              </a:rPr>
              <a:t>Mark's sister: </a:t>
            </a:r>
            <a:r>
              <a:rPr lang="en-US" sz="2400" dirty="0">
                <a:latin typeface="Asap"/>
              </a:rPr>
              <a:t>Do you have winter melon juice?</a:t>
            </a:r>
            <a:br>
              <a:rPr lang="en-US" sz="2400" dirty="0">
                <a:latin typeface="Asap"/>
              </a:rPr>
            </a:br>
            <a:r>
              <a:rPr lang="en-US" sz="2400" b="1" dirty="0">
                <a:latin typeface="Asap"/>
              </a:rPr>
              <a:t>Waiter: </a:t>
            </a:r>
            <a:r>
              <a:rPr lang="en-US" sz="2400" dirty="0">
                <a:latin typeface="Asap"/>
              </a:rPr>
              <a:t>Let me see. Er, yes. How many cans would you like?</a:t>
            </a:r>
            <a:br>
              <a:rPr lang="en-US" sz="2400" dirty="0">
                <a:latin typeface="Asap"/>
              </a:rPr>
            </a:br>
            <a:r>
              <a:rPr lang="en-US" sz="2400" b="1" dirty="0">
                <a:latin typeface="Asap"/>
              </a:rPr>
              <a:t>Mark's sister: </a:t>
            </a:r>
            <a:r>
              <a:rPr lang="en-US" sz="2400" dirty="0">
                <a:latin typeface="Asap"/>
              </a:rPr>
              <a:t>One ... No, wait, two please. By the way, how much is a can of winter melon juice?</a:t>
            </a:r>
            <a:br>
              <a:rPr lang="en-US" sz="2400" dirty="0">
                <a:latin typeface="Asap"/>
              </a:rPr>
            </a:br>
            <a:r>
              <a:rPr lang="en-US" sz="2400" b="1" dirty="0">
                <a:latin typeface="Asap"/>
              </a:rPr>
              <a:t>Mark: </a:t>
            </a:r>
            <a:r>
              <a:rPr lang="en-US" sz="2400" dirty="0">
                <a:latin typeface="Asap"/>
              </a:rPr>
              <a:t>The menu says it's 10,000 dong.</a:t>
            </a:r>
            <a:br>
              <a:rPr lang="en-US" sz="2400" dirty="0">
                <a:latin typeface="Asap"/>
              </a:rPr>
            </a:br>
            <a:r>
              <a:rPr lang="en-US" sz="2400" b="1" dirty="0">
                <a:latin typeface="Asap"/>
              </a:rPr>
              <a:t>Waiter: </a:t>
            </a:r>
            <a:r>
              <a:rPr lang="en-US" sz="2400" dirty="0">
                <a:latin typeface="Asap"/>
              </a:rPr>
              <a:t>That's right. I'll be right back with your order.</a:t>
            </a:r>
            <a:endParaRPr sz="3200" dirty="0">
              <a:latin typeface="Asap"/>
              <a:ea typeface="Asap"/>
              <a:cs typeface="Asap"/>
              <a:sym typeface="Asap"/>
            </a:endParaRPr>
          </a:p>
        </p:txBody>
      </p:sp>
      <p:cxnSp>
        <p:nvCxnSpPr>
          <p:cNvPr id="624" name="Google Shape;624;p24"/>
          <p:cNvCxnSpPr/>
          <p:nvPr/>
        </p:nvCxnSpPr>
        <p:spPr>
          <a:xfrm rot="10800000">
            <a:off x="5257380" y="1049177"/>
            <a:ext cx="0" cy="5850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475" name="Title 474">
            <a:extLst>
              <a:ext uri="{FF2B5EF4-FFF2-40B4-BE49-F238E27FC236}">
                <a16:creationId xmlns:a16="http://schemas.microsoft.com/office/drawing/2014/main" id="{39097D32-AE82-B24B-8EB0-3779E7455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23" y="433114"/>
            <a:ext cx="3461945" cy="1266000"/>
          </a:xfrm>
        </p:spPr>
        <p:txBody>
          <a:bodyPr/>
          <a:lstStyle/>
          <a:p>
            <a:r>
              <a:rPr lang="en-US" sz="3200" dirty="0"/>
              <a:t>L</a:t>
            </a:r>
            <a:r>
              <a:rPr lang="en-VN" sz="3200" dirty="0"/>
              <a:t>isten and read</a:t>
            </a:r>
          </a:p>
        </p:txBody>
      </p:sp>
      <p:pic>
        <p:nvPicPr>
          <p:cNvPr id="2" name="030">
            <a:hlinkClick r:id="" action="ppaction://media"/>
            <a:extLst>
              <a:ext uri="{FF2B5EF4-FFF2-40B4-BE49-F238E27FC236}">
                <a16:creationId xmlns:a16="http://schemas.microsoft.com/office/drawing/2014/main" id="{1C69C047-4DD9-DDF7-9B7E-FEBA79017B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7781" y="27782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99;p2">
            <a:extLst>
              <a:ext uri="{FF2B5EF4-FFF2-40B4-BE49-F238E27FC236}">
                <a16:creationId xmlns:a16="http://schemas.microsoft.com/office/drawing/2014/main" id="{4BEAA789-F7E4-F445-BDE8-17F11DAE750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36218" r="3243" b="4816"/>
          <a:stretch/>
        </p:blipFill>
        <p:spPr>
          <a:xfrm>
            <a:off x="0" y="1990571"/>
            <a:ext cx="8084634" cy="55691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20CFBD9-ECCA-2A48-8930-0F430A8E142B}"/>
              </a:ext>
            </a:extLst>
          </p:cNvPr>
          <p:cNvSpPr txBox="1">
            <a:spLocks/>
          </p:cNvSpPr>
          <p:nvPr/>
        </p:nvSpPr>
        <p:spPr>
          <a:xfrm>
            <a:off x="3382986" y="866351"/>
            <a:ext cx="8256851" cy="12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2E57"/>
              </a:buClr>
              <a:buSzPts val="3500"/>
              <a:buFont typeface="Londrina Solid"/>
              <a:buNone/>
              <a:tabLst/>
              <a:defRPr/>
            </a:pPr>
            <a:r>
              <a:rPr kumimoji="0" lang="vi-VN" sz="3800" b="0" i="0" u="none" strike="noStrike" kern="0" cap="none" spc="0" normalizeH="0" baseline="0" noProof="0" dirty="0">
                <a:ln>
                  <a:noFill/>
                </a:ln>
                <a:solidFill>
                  <a:srgbClr val="3D2E57"/>
                </a:solidFill>
                <a:effectLst/>
                <a:uLnTx/>
                <a:uFillTx/>
                <a:sym typeface="Londrina Solid"/>
              </a:rPr>
              <a:t>What is Mark’s family doing?</a:t>
            </a:r>
            <a:endParaRPr kumimoji="0" lang="en-VN" sz="3800" b="0" i="0" u="none" strike="noStrike" kern="0" cap="none" spc="0" normalizeH="0" baseline="0" noProof="0" dirty="0">
              <a:ln>
                <a:noFill/>
              </a:ln>
              <a:solidFill>
                <a:srgbClr val="3D2E57"/>
              </a:solidFill>
              <a:effectLst/>
              <a:uLnTx/>
              <a:uFillTx/>
              <a:latin typeface="Londrina Solid"/>
              <a:sym typeface="Londrina Solid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8C748DF-ECC2-E14F-92BC-434A3A3CC73D}"/>
              </a:ext>
            </a:extLst>
          </p:cNvPr>
          <p:cNvSpPr txBox="1">
            <a:spLocks/>
          </p:cNvSpPr>
          <p:nvPr/>
        </p:nvSpPr>
        <p:spPr>
          <a:xfrm>
            <a:off x="4450482" y="1610976"/>
            <a:ext cx="8256851" cy="12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2E57"/>
              </a:buClr>
              <a:buSzPts val="3500"/>
              <a:buFont typeface="Londrina Solid"/>
              <a:buAutoNum type="alphaUcPeriod"/>
              <a:tabLst/>
              <a:defRPr/>
            </a:pPr>
            <a:r>
              <a:rPr lang="vi-VN" sz="3200" noProof="0" dirty="0">
                <a:solidFill>
                  <a:srgbClr val="3D2E57"/>
                </a:solidFill>
              </a:rPr>
              <a:t>Orderding food for dinner</a:t>
            </a:r>
            <a:r>
              <a:rPr lang="en-VN" sz="3200" dirty="0">
                <a:solidFill>
                  <a:srgbClr val="3D2E57"/>
                </a:solidFill>
              </a:rPr>
              <a:t>.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2E57"/>
              </a:buClr>
              <a:buSzPts val="3500"/>
              <a:buFont typeface="Londrina Solid"/>
              <a:buAutoNum type="alphaUcPeriod"/>
              <a:tabLst/>
              <a:defRPr/>
            </a:pPr>
            <a:r>
              <a:rPr lang="en-US" sz="3200" noProof="0" dirty="0">
                <a:solidFill>
                  <a:srgbClr val="3D2E57"/>
                </a:solidFill>
              </a:rPr>
              <a:t>P</a:t>
            </a:r>
            <a:r>
              <a:rPr lang="en-VN" sz="3200" noProof="0" dirty="0">
                <a:solidFill>
                  <a:srgbClr val="3D2E57"/>
                </a:solidFill>
              </a:rPr>
              <a:t>reparing for their dinner.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2E57"/>
              </a:buClr>
              <a:buSzPts val="3500"/>
              <a:buFont typeface="Londrina Solid"/>
              <a:buAutoNum type="alphaUcPeriod"/>
              <a:tabLst/>
              <a:defRPr/>
            </a:pPr>
            <a:r>
              <a:rPr lang="en-US" sz="3200" noProof="0" dirty="0">
                <a:solidFill>
                  <a:srgbClr val="3D2E57"/>
                </a:solidFill>
              </a:rPr>
              <a:t>T</a:t>
            </a:r>
            <a:r>
              <a:rPr lang="en-VN" sz="3200" noProof="0" dirty="0">
                <a:solidFill>
                  <a:srgbClr val="3D2E57"/>
                </a:solidFill>
              </a:rPr>
              <a:t>alking about their favourite food.</a:t>
            </a:r>
          </a:p>
        </p:txBody>
      </p:sp>
      <p:sp>
        <p:nvSpPr>
          <p:cNvPr id="8" name="Google Shape;163;p23">
            <a:extLst>
              <a:ext uri="{FF2B5EF4-FFF2-40B4-BE49-F238E27FC236}">
                <a16:creationId xmlns:a16="http://schemas.microsoft.com/office/drawing/2014/main" id="{F5BD1850-8709-D242-BEE4-8F21B8B2F9A0}"/>
              </a:ext>
            </a:extLst>
          </p:cNvPr>
          <p:cNvSpPr/>
          <p:nvPr/>
        </p:nvSpPr>
        <p:spPr>
          <a:xfrm>
            <a:off x="97088" y="346701"/>
            <a:ext cx="4281490" cy="1591798"/>
          </a:xfrm>
          <a:custGeom>
            <a:avLst/>
            <a:gdLst/>
            <a:ahLst/>
            <a:cxnLst/>
            <a:rect l="l" t="t" r="r" b="b"/>
            <a:pathLst>
              <a:path w="261674" h="177363" extrusionOk="0">
                <a:moveTo>
                  <a:pt x="1300" y="102929"/>
                </a:moveTo>
                <a:cubicBezTo>
                  <a:pt x="-270" y="86533"/>
                  <a:pt x="-1110" y="65092"/>
                  <a:pt x="2927" y="51033"/>
                </a:cubicBezTo>
                <a:cubicBezTo>
                  <a:pt x="6964" y="36974"/>
                  <a:pt x="12851" y="26574"/>
                  <a:pt x="25524" y="18573"/>
                </a:cubicBezTo>
                <a:cubicBezTo>
                  <a:pt x="38197" y="10572"/>
                  <a:pt x="55473" y="5929"/>
                  <a:pt x="78966" y="3027"/>
                </a:cubicBezTo>
                <a:cubicBezTo>
                  <a:pt x="102459" y="125"/>
                  <a:pt x="140692" y="-1076"/>
                  <a:pt x="166483" y="1160"/>
                </a:cubicBezTo>
                <a:cubicBezTo>
                  <a:pt x="192274" y="3396"/>
                  <a:pt x="218505" y="8117"/>
                  <a:pt x="233710" y="16442"/>
                </a:cubicBezTo>
                <a:cubicBezTo>
                  <a:pt x="248915" y="24768"/>
                  <a:pt x="253136" y="38172"/>
                  <a:pt x="257713" y="51113"/>
                </a:cubicBezTo>
                <a:cubicBezTo>
                  <a:pt x="262290" y="64054"/>
                  <a:pt x="262031" y="79426"/>
                  <a:pt x="261173" y="94086"/>
                </a:cubicBezTo>
                <a:cubicBezTo>
                  <a:pt x="260315" y="108747"/>
                  <a:pt x="257840" y="127442"/>
                  <a:pt x="252564" y="139076"/>
                </a:cubicBezTo>
                <a:cubicBezTo>
                  <a:pt x="247288" y="150710"/>
                  <a:pt x="241252" y="157796"/>
                  <a:pt x="229519" y="163889"/>
                </a:cubicBezTo>
                <a:cubicBezTo>
                  <a:pt x="217786" y="169983"/>
                  <a:pt x="201711" y="173485"/>
                  <a:pt x="182166" y="175637"/>
                </a:cubicBezTo>
                <a:cubicBezTo>
                  <a:pt x="162621" y="177789"/>
                  <a:pt x="133946" y="177615"/>
                  <a:pt x="112247" y="176800"/>
                </a:cubicBezTo>
                <a:cubicBezTo>
                  <a:pt x="90548" y="175985"/>
                  <a:pt x="68623" y="175312"/>
                  <a:pt x="51973" y="170747"/>
                </a:cubicBezTo>
                <a:cubicBezTo>
                  <a:pt x="35323" y="166182"/>
                  <a:pt x="20795" y="160714"/>
                  <a:pt x="12349" y="149411"/>
                </a:cubicBezTo>
                <a:cubicBezTo>
                  <a:pt x="3904" y="138108"/>
                  <a:pt x="2870" y="119325"/>
                  <a:pt x="1300" y="10292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en-V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328149-9437-574B-8F15-C66D68E37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441" y="764672"/>
            <a:ext cx="3615600" cy="1266000"/>
          </a:xfrm>
        </p:spPr>
        <p:txBody>
          <a:bodyPr/>
          <a:lstStyle/>
          <a:p>
            <a:r>
              <a:rPr lang="vi-VN" dirty="0"/>
              <a:t>Listen and read </a:t>
            </a:r>
            <a:endParaRPr lang="en-VN" dirty="0"/>
          </a:p>
        </p:txBody>
      </p:sp>
      <p:sp>
        <p:nvSpPr>
          <p:cNvPr id="79" name="Google Shape;196;p23">
            <a:extLst>
              <a:ext uri="{FF2B5EF4-FFF2-40B4-BE49-F238E27FC236}">
                <a16:creationId xmlns:a16="http://schemas.microsoft.com/office/drawing/2014/main" id="{2DBF321C-CF20-634E-8819-05B99B23C014}"/>
              </a:ext>
            </a:extLst>
          </p:cNvPr>
          <p:cNvSpPr/>
          <p:nvPr/>
        </p:nvSpPr>
        <p:spPr>
          <a:xfrm>
            <a:off x="536490" y="1390209"/>
            <a:ext cx="310728" cy="250000"/>
          </a:xfrm>
          <a:custGeom>
            <a:avLst/>
            <a:gdLst/>
            <a:ahLst/>
            <a:cxnLst/>
            <a:rect l="l" t="t" r="r" b="b"/>
            <a:pathLst>
              <a:path w="12139" h="10003" extrusionOk="0">
                <a:moveTo>
                  <a:pt x="7462" y="569"/>
                </a:moveTo>
                <a:cubicBezTo>
                  <a:pt x="7546" y="569"/>
                  <a:pt x="7630" y="576"/>
                  <a:pt x="7714" y="590"/>
                </a:cubicBezTo>
                <a:cubicBezTo>
                  <a:pt x="8540" y="730"/>
                  <a:pt x="9237" y="1486"/>
                  <a:pt x="9781" y="2841"/>
                </a:cubicBezTo>
                <a:cubicBezTo>
                  <a:pt x="10417" y="4415"/>
                  <a:pt x="10800" y="6111"/>
                  <a:pt x="10920" y="7813"/>
                </a:cubicBezTo>
                <a:cubicBezTo>
                  <a:pt x="8928" y="8778"/>
                  <a:pt x="6738" y="9333"/>
                  <a:pt x="4525" y="9420"/>
                </a:cubicBezTo>
                <a:cubicBezTo>
                  <a:pt x="4382" y="9426"/>
                  <a:pt x="4233" y="9430"/>
                  <a:pt x="4079" y="9430"/>
                </a:cubicBezTo>
                <a:cubicBezTo>
                  <a:pt x="3295" y="9430"/>
                  <a:pt x="2402" y="9326"/>
                  <a:pt x="1699" y="8845"/>
                </a:cubicBezTo>
                <a:cubicBezTo>
                  <a:pt x="1108" y="8443"/>
                  <a:pt x="717" y="7723"/>
                  <a:pt x="653" y="6920"/>
                </a:cubicBezTo>
                <a:cubicBezTo>
                  <a:pt x="586" y="6119"/>
                  <a:pt x="851" y="5344"/>
                  <a:pt x="1367" y="4847"/>
                </a:cubicBezTo>
                <a:cubicBezTo>
                  <a:pt x="1803" y="4429"/>
                  <a:pt x="2439" y="4197"/>
                  <a:pt x="3108" y="4197"/>
                </a:cubicBezTo>
                <a:cubicBezTo>
                  <a:pt x="3225" y="4197"/>
                  <a:pt x="3348" y="4203"/>
                  <a:pt x="3465" y="4214"/>
                </a:cubicBezTo>
                <a:cubicBezTo>
                  <a:pt x="4269" y="4312"/>
                  <a:pt x="4972" y="4733"/>
                  <a:pt x="5348" y="5335"/>
                </a:cubicBezTo>
                <a:cubicBezTo>
                  <a:pt x="5403" y="5424"/>
                  <a:pt x="5496" y="5473"/>
                  <a:pt x="5591" y="5473"/>
                </a:cubicBezTo>
                <a:cubicBezTo>
                  <a:pt x="5637" y="5473"/>
                  <a:pt x="5683" y="5462"/>
                  <a:pt x="5725" y="5439"/>
                </a:cubicBezTo>
                <a:cubicBezTo>
                  <a:pt x="5859" y="5369"/>
                  <a:pt x="5915" y="5204"/>
                  <a:pt x="5851" y="5068"/>
                </a:cubicBezTo>
                <a:cubicBezTo>
                  <a:pt x="5499" y="4306"/>
                  <a:pt x="5159" y="3165"/>
                  <a:pt x="5527" y="2091"/>
                </a:cubicBezTo>
                <a:cubicBezTo>
                  <a:pt x="5792" y="1316"/>
                  <a:pt x="6583" y="569"/>
                  <a:pt x="7462" y="569"/>
                </a:cubicBezTo>
                <a:close/>
                <a:moveTo>
                  <a:pt x="7459" y="1"/>
                </a:moveTo>
                <a:cubicBezTo>
                  <a:pt x="6313" y="1"/>
                  <a:pt x="5325" y="918"/>
                  <a:pt x="4986" y="1910"/>
                </a:cubicBezTo>
                <a:cubicBezTo>
                  <a:pt x="4726" y="2674"/>
                  <a:pt x="4763" y="3450"/>
                  <a:pt x="4924" y="4139"/>
                </a:cubicBezTo>
                <a:cubicBezTo>
                  <a:pt x="4520" y="3882"/>
                  <a:pt x="4048" y="3715"/>
                  <a:pt x="3535" y="3653"/>
                </a:cubicBezTo>
                <a:cubicBezTo>
                  <a:pt x="3386" y="3635"/>
                  <a:pt x="3238" y="3625"/>
                  <a:pt x="3092" y="3625"/>
                </a:cubicBezTo>
                <a:cubicBezTo>
                  <a:pt x="2276" y="3625"/>
                  <a:pt x="1520" y="3912"/>
                  <a:pt x="968" y="4437"/>
                </a:cubicBezTo>
                <a:cubicBezTo>
                  <a:pt x="324" y="5056"/>
                  <a:pt x="0" y="5983"/>
                  <a:pt x="81" y="6970"/>
                </a:cubicBezTo>
                <a:cubicBezTo>
                  <a:pt x="165" y="7955"/>
                  <a:pt x="634" y="8814"/>
                  <a:pt x="1373" y="9319"/>
                </a:cubicBezTo>
                <a:cubicBezTo>
                  <a:pt x="2204" y="9886"/>
                  <a:pt x="3211" y="10003"/>
                  <a:pt x="4087" y="10003"/>
                </a:cubicBezTo>
                <a:cubicBezTo>
                  <a:pt x="4246" y="10003"/>
                  <a:pt x="4400" y="10000"/>
                  <a:pt x="4548" y="9997"/>
                </a:cubicBezTo>
                <a:cubicBezTo>
                  <a:pt x="6754" y="9908"/>
                  <a:pt x="8944" y="9372"/>
                  <a:pt x="10948" y="8435"/>
                </a:cubicBezTo>
                <a:cubicBezTo>
                  <a:pt x="10956" y="8750"/>
                  <a:pt x="10956" y="9065"/>
                  <a:pt x="10948" y="9381"/>
                </a:cubicBezTo>
                <a:cubicBezTo>
                  <a:pt x="10942" y="9540"/>
                  <a:pt x="11067" y="9671"/>
                  <a:pt x="11226" y="9676"/>
                </a:cubicBezTo>
                <a:cubicBezTo>
                  <a:pt x="11230" y="9676"/>
                  <a:pt x="11233" y="9677"/>
                  <a:pt x="11236" y="9677"/>
                </a:cubicBezTo>
                <a:cubicBezTo>
                  <a:pt x="11380" y="9677"/>
                  <a:pt x="11514" y="9550"/>
                  <a:pt x="11519" y="9397"/>
                </a:cubicBezTo>
                <a:cubicBezTo>
                  <a:pt x="11533" y="8984"/>
                  <a:pt x="11528" y="8569"/>
                  <a:pt x="11508" y="8156"/>
                </a:cubicBezTo>
                <a:cubicBezTo>
                  <a:pt x="11659" y="8078"/>
                  <a:pt x="11804" y="7997"/>
                  <a:pt x="11952" y="7916"/>
                </a:cubicBezTo>
                <a:cubicBezTo>
                  <a:pt x="12091" y="7841"/>
                  <a:pt x="12139" y="7670"/>
                  <a:pt x="12063" y="7531"/>
                </a:cubicBezTo>
                <a:cubicBezTo>
                  <a:pt x="12012" y="7436"/>
                  <a:pt x="11916" y="7383"/>
                  <a:pt x="11816" y="7383"/>
                </a:cubicBezTo>
                <a:cubicBezTo>
                  <a:pt x="11768" y="7383"/>
                  <a:pt x="11720" y="7394"/>
                  <a:pt x="11676" y="7419"/>
                </a:cubicBezTo>
                <a:cubicBezTo>
                  <a:pt x="11606" y="7458"/>
                  <a:pt x="11539" y="7492"/>
                  <a:pt x="11469" y="7531"/>
                </a:cubicBezTo>
                <a:cubicBezTo>
                  <a:pt x="11330" y="5849"/>
                  <a:pt x="10936" y="4183"/>
                  <a:pt x="10311" y="2627"/>
                </a:cubicBezTo>
                <a:cubicBezTo>
                  <a:pt x="9687" y="1075"/>
                  <a:pt x="8844" y="205"/>
                  <a:pt x="7809" y="29"/>
                </a:cubicBezTo>
                <a:cubicBezTo>
                  <a:pt x="7691" y="10"/>
                  <a:pt x="7574" y="1"/>
                  <a:pt x="745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197;p23">
            <a:extLst>
              <a:ext uri="{FF2B5EF4-FFF2-40B4-BE49-F238E27FC236}">
                <a16:creationId xmlns:a16="http://schemas.microsoft.com/office/drawing/2014/main" id="{A182316D-D847-0B4F-8E74-4CC3CF0D7EE1}"/>
              </a:ext>
            </a:extLst>
          </p:cNvPr>
          <p:cNvSpPr/>
          <p:nvPr/>
        </p:nvSpPr>
        <p:spPr>
          <a:xfrm>
            <a:off x="3595258" y="1344873"/>
            <a:ext cx="360950" cy="295336"/>
          </a:xfrm>
          <a:custGeom>
            <a:avLst/>
            <a:gdLst/>
            <a:ahLst/>
            <a:cxnLst/>
            <a:rect l="l" t="t" r="r" b="b"/>
            <a:pathLst>
              <a:path w="14101" h="11817" extrusionOk="0">
                <a:moveTo>
                  <a:pt x="8320" y="5576"/>
                </a:moveTo>
                <a:cubicBezTo>
                  <a:pt x="8381" y="5576"/>
                  <a:pt x="8442" y="5579"/>
                  <a:pt x="8507" y="5590"/>
                </a:cubicBezTo>
                <a:cubicBezTo>
                  <a:pt x="9307" y="5707"/>
                  <a:pt x="9966" y="6555"/>
                  <a:pt x="9974" y="7482"/>
                </a:cubicBezTo>
                <a:cubicBezTo>
                  <a:pt x="9977" y="8165"/>
                  <a:pt x="9681" y="8882"/>
                  <a:pt x="9140" y="9510"/>
                </a:cubicBezTo>
                <a:cubicBezTo>
                  <a:pt x="9128" y="9510"/>
                  <a:pt x="9115" y="9510"/>
                  <a:pt x="9103" y="9510"/>
                </a:cubicBezTo>
                <a:cubicBezTo>
                  <a:pt x="8895" y="9510"/>
                  <a:pt x="8690" y="9488"/>
                  <a:pt x="8493" y="9446"/>
                </a:cubicBezTo>
                <a:cubicBezTo>
                  <a:pt x="7474" y="9217"/>
                  <a:pt x="6665" y="8296"/>
                  <a:pt x="6654" y="7348"/>
                </a:cubicBezTo>
                <a:cubicBezTo>
                  <a:pt x="6646" y="6851"/>
                  <a:pt x="6883" y="6346"/>
                  <a:pt x="7293" y="5989"/>
                </a:cubicBezTo>
                <a:cubicBezTo>
                  <a:pt x="7600" y="5721"/>
                  <a:pt x="7965" y="5576"/>
                  <a:pt x="8320" y="5576"/>
                </a:cubicBezTo>
                <a:close/>
                <a:moveTo>
                  <a:pt x="12990" y="1"/>
                </a:moveTo>
                <a:cubicBezTo>
                  <a:pt x="12952" y="1"/>
                  <a:pt x="12914" y="8"/>
                  <a:pt x="12878" y="24"/>
                </a:cubicBezTo>
                <a:cubicBezTo>
                  <a:pt x="12730" y="83"/>
                  <a:pt x="12661" y="250"/>
                  <a:pt x="12725" y="396"/>
                </a:cubicBezTo>
                <a:cubicBezTo>
                  <a:pt x="13422" y="2061"/>
                  <a:pt x="13514" y="3989"/>
                  <a:pt x="12979" y="5830"/>
                </a:cubicBezTo>
                <a:cubicBezTo>
                  <a:pt x="12635" y="7013"/>
                  <a:pt x="12094" y="7939"/>
                  <a:pt x="11372" y="8583"/>
                </a:cubicBezTo>
                <a:cubicBezTo>
                  <a:pt x="10950" y="8960"/>
                  <a:pt x="10459" y="9234"/>
                  <a:pt x="9949" y="9379"/>
                </a:cubicBezTo>
                <a:cubicBezTo>
                  <a:pt x="10339" y="8773"/>
                  <a:pt x="10551" y="8115"/>
                  <a:pt x="10546" y="7476"/>
                </a:cubicBezTo>
                <a:cubicBezTo>
                  <a:pt x="10535" y="6254"/>
                  <a:pt x="9673" y="5177"/>
                  <a:pt x="8585" y="5021"/>
                </a:cubicBezTo>
                <a:cubicBezTo>
                  <a:pt x="8496" y="5008"/>
                  <a:pt x="8406" y="5001"/>
                  <a:pt x="8316" y="5001"/>
                </a:cubicBezTo>
                <a:cubicBezTo>
                  <a:pt x="7822" y="5001"/>
                  <a:pt x="7325" y="5198"/>
                  <a:pt x="6916" y="5557"/>
                </a:cubicBezTo>
                <a:cubicBezTo>
                  <a:pt x="6384" y="6022"/>
                  <a:pt x="6074" y="6695"/>
                  <a:pt x="6082" y="7350"/>
                </a:cubicBezTo>
                <a:cubicBezTo>
                  <a:pt x="6096" y="8575"/>
                  <a:pt x="7078" y="9711"/>
                  <a:pt x="8367" y="10001"/>
                </a:cubicBezTo>
                <a:cubicBezTo>
                  <a:pt x="8440" y="10017"/>
                  <a:pt x="8512" y="10031"/>
                  <a:pt x="8590" y="10043"/>
                </a:cubicBezTo>
                <a:cubicBezTo>
                  <a:pt x="7654" y="10817"/>
                  <a:pt x="6436" y="11245"/>
                  <a:pt x="5220" y="11245"/>
                </a:cubicBezTo>
                <a:cubicBezTo>
                  <a:pt x="4907" y="11245"/>
                  <a:pt x="4594" y="11217"/>
                  <a:pt x="4286" y="11158"/>
                </a:cubicBezTo>
                <a:cubicBezTo>
                  <a:pt x="2709" y="10857"/>
                  <a:pt x="1289" y="9778"/>
                  <a:pt x="586" y="8332"/>
                </a:cubicBezTo>
                <a:cubicBezTo>
                  <a:pt x="537" y="8231"/>
                  <a:pt x="436" y="8172"/>
                  <a:pt x="329" y="8172"/>
                </a:cubicBezTo>
                <a:cubicBezTo>
                  <a:pt x="286" y="8172"/>
                  <a:pt x="243" y="8181"/>
                  <a:pt x="201" y="8201"/>
                </a:cubicBezTo>
                <a:cubicBezTo>
                  <a:pt x="59" y="8271"/>
                  <a:pt x="1" y="8441"/>
                  <a:pt x="70" y="8583"/>
                </a:cubicBezTo>
                <a:cubicBezTo>
                  <a:pt x="851" y="10185"/>
                  <a:pt x="2428" y="11387"/>
                  <a:pt x="4177" y="11719"/>
                </a:cubicBezTo>
                <a:cubicBezTo>
                  <a:pt x="4520" y="11786"/>
                  <a:pt x="4869" y="11817"/>
                  <a:pt x="5217" y="11817"/>
                </a:cubicBezTo>
                <a:cubicBezTo>
                  <a:pt x="6651" y="11817"/>
                  <a:pt x="8091" y="11281"/>
                  <a:pt x="9154" y="10313"/>
                </a:cubicBezTo>
                <a:cubicBezTo>
                  <a:pt x="9240" y="10229"/>
                  <a:pt x="9330" y="10146"/>
                  <a:pt x="9408" y="10062"/>
                </a:cubicBezTo>
                <a:cubicBezTo>
                  <a:pt x="10236" y="9987"/>
                  <a:pt x="11076" y="9616"/>
                  <a:pt x="11751" y="9013"/>
                </a:cubicBezTo>
                <a:cubicBezTo>
                  <a:pt x="12557" y="8293"/>
                  <a:pt x="13154" y="7278"/>
                  <a:pt x="13528" y="5989"/>
                </a:cubicBezTo>
                <a:cubicBezTo>
                  <a:pt x="14100" y="4028"/>
                  <a:pt x="14002" y="1958"/>
                  <a:pt x="13252" y="178"/>
                </a:cubicBezTo>
                <a:cubicBezTo>
                  <a:pt x="13208" y="67"/>
                  <a:pt x="13101" y="1"/>
                  <a:pt x="1299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2" name="Google Shape;1525;p26">
            <a:extLst>
              <a:ext uri="{FF2B5EF4-FFF2-40B4-BE49-F238E27FC236}">
                <a16:creationId xmlns:a16="http://schemas.microsoft.com/office/drawing/2014/main" id="{2C284E55-3977-2B42-B023-81898495C7CA}"/>
              </a:ext>
            </a:extLst>
          </p:cNvPr>
          <p:cNvGrpSpPr/>
          <p:nvPr/>
        </p:nvGrpSpPr>
        <p:grpSpPr>
          <a:xfrm>
            <a:off x="3597563" y="32599"/>
            <a:ext cx="1031362" cy="1064117"/>
            <a:chOff x="4182832" y="2966766"/>
            <a:chExt cx="1007287" cy="1064436"/>
          </a:xfrm>
        </p:grpSpPr>
        <p:sp>
          <p:nvSpPr>
            <p:cNvPr id="133" name="Google Shape;1526;p26">
              <a:extLst>
                <a:ext uri="{FF2B5EF4-FFF2-40B4-BE49-F238E27FC236}">
                  <a16:creationId xmlns:a16="http://schemas.microsoft.com/office/drawing/2014/main" id="{EF6046C4-071B-104A-ABAD-91586F867DA8}"/>
                </a:ext>
              </a:extLst>
            </p:cNvPr>
            <p:cNvSpPr/>
            <p:nvPr/>
          </p:nvSpPr>
          <p:spPr>
            <a:xfrm>
              <a:off x="4467972" y="3392482"/>
              <a:ext cx="59467" cy="67879"/>
            </a:xfrm>
            <a:custGeom>
              <a:avLst/>
              <a:gdLst/>
              <a:ahLst/>
              <a:cxnLst/>
              <a:rect l="l" t="t" r="r" b="b"/>
              <a:pathLst>
                <a:path w="3386" h="3865" extrusionOk="0">
                  <a:moveTo>
                    <a:pt x="1312" y="1"/>
                  </a:moveTo>
                  <a:cubicBezTo>
                    <a:pt x="1001" y="1"/>
                    <a:pt x="714" y="215"/>
                    <a:pt x="643" y="539"/>
                  </a:cubicBezTo>
                  <a:lnTo>
                    <a:pt x="101" y="3037"/>
                  </a:lnTo>
                  <a:cubicBezTo>
                    <a:pt x="1" y="3504"/>
                    <a:pt x="375" y="3865"/>
                    <a:pt x="774" y="3865"/>
                  </a:cubicBezTo>
                  <a:cubicBezTo>
                    <a:pt x="934" y="3865"/>
                    <a:pt x="1098" y="3807"/>
                    <a:pt x="1237" y="3675"/>
                  </a:cubicBezTo>
                  <a:lnTo>
                    <a:pt x="3090" y="1912"/>
                  </a:lnTo>
                  <a:cubicBezTo>
                    <a:pt x="3385" y="1629"/>
                    <a:pt x="3374" y="1146"/>
                    <a:pt x="3052" y="890"/>
                  </a:cubicBezTo>
                  <a:cubicBezTo>
                    <a:pt x="2823" y="710"/>
                    <a:pt x="2581" y="548"/>
                    <a:pt x="2327" y="404"/>
                  </a:cubicBezTo>
                  <a:cubicBezTo>
                    <a:pt x="2077" y="264"/>
                    <a:pt x="1818" y="146"/>
                    <a:pt x="1552" y="44"/>
                  </a:cubicBezTo>
                  <a:cubicBezTo>
                    <a:pt x="1472" y="15"/>
                    <a:pt x="1391" y="1"/>
                    <a:pt x="13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527;p26">
              <a:extLst>
                <a:ext uri="{FF2B5EF4-FFF2-40B4-BE49-F238E27FC236}">
                  <a16:creationId xmlns:a16="http://schemas.microsoft.com/office/drawing/2014/main" id="{77E3F7A6-8C34-624C-A89C-FD3DEEAFE6EC}"/>
                </a:ext>
              </a:extLst>
            </p:cNvPr>
            <p:cNvSpPr/>
            <p:nvPr/>
          </p:nvSpPr>
          <p:spPr>
            <a:xfrm>
              <a:off x="4394066" y="3393115"/>
              <a:ext cx="60362" cy="67721"/>
            </a:xfrm>
            <a:custGeom>
              <a:avLst/>
              <a:gdLst/>
              <a:ahLst/>
              <a:cxnLst/>
              <a:rect l="l" t="t" r="r" b="b"/>
              <a:pathLst>
                <a:path w="3437" h="3856" extrusionOk="0">
                  <a:moveTo>
                    <a:pt x="2062" y="1"/>
                  </a:moveTo>
                  <a:cubicBezTo>
                    <a:pt x="1981" y="1"/>
                    <a:pt x="1899" y="16"/>
                    <a:pt x="1819" y="48"/>
                  </a:cubicBezTo>
                  <a:cubicBezTo>
                    <a:pt x="1549" y="157"/>
                    <a:pt x="1287" y="284"/>
                    <a:pt x="1036" y="432"/>
                  </a:cubicBezTo>
                  <a:cubicBezTo>
                    <a:pt x="789" y="577"/>
                    <a:pt x="555" y="742"/>
                    <a:pt x="335" y="924"/>
                  </a:cubicBezTo>
                  <a:cubicBezTo>
                    <a:pt x="14" y="1189"/>
                    <a:pt x="1" y="1678"/>
                    <a:pt x="309" y="1958"/>
                  </a:cubicBezTo>
                  <a:lnTo>
                    <a:pt x="2202" y="3676"/>
                  </a:lnTo>
                  <a:cubicBezTo>
                    <a:pt x="2339" y="3801"/>
                    <a:pt x="2498" y="3855"/>
                    <a:pt x="2653" y="3855"/>
                  </a:cubicBezTo>
                  <a:cubicBezTo>
                    <a:pt x="3058" y="3855"/>
                    <a:pt x="3436" y="3483"/>
                    <a:pt x="3322" y="3013"/>
                  </a:cubicBezTo>
                  <a:lnTo>
                    <a:pt x="2721" y="527"/>
                  </a:lnTo>
                  <a:cubicBezTo>
                    <a:pt x="2646" y="212"/>
                    <a:pt x="2364" y="1"/>
                    <a:pt x="20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528;p26">
              <a:extLst>
                <a:ext uri="{FF2B5EF4-FFF2-40B4-BE49-F238E27FC236}">
                  <a16:creationId xmlns:a16="http://schemas.microsoft.com/office/drawing/2014/main" id="{01DF0AE8-7851-5B46-8A30-B70AFE5C0F39}"/>
                </a:ext>
              </a:extLst>
            </p:cNvPr>
            <p:cNvSpPr/>
            <p:nvPr/>
          </p:nvSpPr>
          <p:spPr>
            <a:xfrm>
              <a:off x="4364841" y="3459609"/>
              <a:ext cx="70847" cy="50334"/>
            </a:xfrm>
            <a:custGeom>
              <a:avLst/>
              <a:gdLst/>
              <a:ahLst/>
              <a:cxnLst/>
              <a:rect l="l" t="t" r="r" b="b"/>
              <a:pathLst>
                <a:path w="4034" h="2866" extrusionOk="0">
                  <a:moveTo>
                    <a:pt x="736" y="0"/>
                  </a:moveTo>
                  <a:cubicBezTo>
                    <a:pt x="410" y="0"/>
                    <a:pt x="113" y="233"/>
                    <a:pt x="63" y="572"/>
                  </a:cubicBezTo>
                  <a:cubicBezTo>
                    <a:pt x="22" y="859"/>
                    <a:pt x="1" y="1150"/>
                    <a:pt x="5" y="1442"/>
                  </a:cubicBezTo>
                  <a:cubicBezTo>
                    <a:pt x="7" y="1728"/>
                    <a:pt x="32" y="2012"/>
                    <a:pt x="81" y="2293"/>
                  </a:cubicBezTo>
                  <a:cubicBezTo>
                    <a:pt x="137" y="2633"/>
                    <a:pt x="431" y="2866"/>
                    <a:pt x="755" y="2866"/>
                  </a:cubicBezTo>
                  <a:cubicBezTo>
                    <a:pt x="823" y="2866"/>
                    <a:pt x="893" y="2855"/>
                    <a:pt x="962" y="2834"/>
                  </a:cubicBezTo>
                  <a:lnTo>
                    <a:pt x="3397" y="2054"/>
                  </a:lnTo>
                  <a:cubicBezTo>
                    <a:pt x="4034" y="1850"/>
                    <a:pt x="4025" y="941"/>
                    <a:pt x="3383" y="752"/>
                  </a:cubicBezTo>
                  <a:lnTo>
                    <a:pt x="930" y="28"/>
                  </a:lnTo>
                  <a:cubicBezTo>
                    <a:pt x="866" y="9"/>
                    <a:pt x="800" y="0"/>
                    <a:pt x="7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529;p26">
              <a:extLst>
                <a:ext uri="{FF2B5EF4-FFF2-40B4-BE49-F238E27FC236}">
                  <a16:creationId xmlns:a16="http://schemas.microsoft.com/office/drawing/2014/main" id="{38B0A112-84F0-674E-B965-035C97D13701}"/>
                </a:ext>
              </a:extLst>
            </p:cNvPr>
            <p:cNvSpPr/>
            <p:nvPr/>
          </p:nvSpPr>
          <p:spPr>
            <a:xfrm>
              <a:off x="4461017" y="3385387"/>
              <a:ext cx="72270" cy="82122"/>
            </a:xfrm>
            <a:custGeom>
              <a:avLst/>
              <a:gdLst/>
              <a:ahLst/>
              <a:cxnLst/>
              <a:rect l="l" t="t" r="r" b="b"/>
              <a:pathLst>
                <a:path w="4115" h="4676" extrusionOk="0">
                  <a:moveTo>
                    <a:pt x="1708" y="808"/>
                  </a:moveTo>
                  <a:cubicBezTo>
                    <a:pt x="1739" y="808"/>
                    <a:pt x="1772" y="812"/>
                    <a:pt x="1805" y="825"/>
                  </a:cubicBezTo>
                  <a:cubicBezTo>
                    <a:pt x="2052" y="916"/>
                    <a:pt x="2294" y="1030"/>
                    <a:pt x="2524" y="1158"/>
                  </a:cubicBezTo>
                  <a:cubicBezTo>
                    <a:pt x="2759" y="1291"/>
                    <a:pt x="2985" y="1443"/>
                    <a:pt x="3197" y="1611"/>
                  </a:cubicBezTo>
                  <a:cubicBezTo>
                    <a:pt x="3278" y="1674"/>
                    <a:pt x="3292" y="1761"/>
                    <a:pt x="3295" y="1806"/>
                  </a:cubicBezTo>
                  <a:cubicBezTo>
                    <a:pt x="3298" y="1886"/>
                    <a:pt x="3268" y="1967"/>
                    <a:pt x="3207" y="2023"/>
                  </a:cubicBezTo>
                  <a:lnTo>
                    <a:pt x="1356" y="3785"/>
                  </a:lnTo>
                  <a:cubicBezTo>
                    <a:pt x="1291" y="3846"/>
                    <a:pt x="1226" y="3865"/>
                    <a:pt x="1169" y="3865"/>
                  </a:cubicBezTo>
                  <a:cubicBezTo>
                    <a:pt x="1103" y="3865"/>
                    <a:pt x="1050" y="3840"/>
                    <a:pt x="1027" y="3827"/>
                  </a:cubicBezTo>
                  <a:cubicBezTo>
                    <a:pt x="974" y="3797"/>
                    <a:pt x="853" y="3706"/>
                    <a:pt x="892" y="3526"/>
                  </a:cubicBezTo>
                  <a:lnTo>
                    <a:pt x="1434" y="1028"/>
                  </a:lnTo>
                  <a:cubicBezTo>
                    <a:pt x="1457" y="921"/>
                    <a:pt x="1531" y="865"/>
                    <a:pt x="1572" y="842"/>
                  </a:cubicBezTo>
                  <a:cubicBezTo>
                    <a:pt x="1601" y="827"/>
                    <a:pt x="1648" y="808"/>
                    <a:pt x="1708" y="808"/>
                  </a:cubicBezTo>
                  <a:close/>
                  <a:moveTo>
                    <a:pt x="1708" y="1"/>
                  </a:moveTo>
                  <a:cubicBezTo>
                    <a:pt x="1527" y="1"/>
                    <a:pt x="1347" y="46"/>
                    <a:pt x="1185" y="135"/>
                  </a:cubicBezTo>
                  <a:cubicBezTo>
                    <a:pt x="909" y="286"/>
                    <a:pt x="712" y="548"/>
                    <a:pt x="646" y="857"/>
                  </a:cubicBezTo>
                  <a:lnTo>
                    <a:pt x="104" y="3355"/>
                  </a:lnTo>
                  <a:cubicBezTo>
                    <a:pt x="1" y="3830"/>
                    <a:pt x="208" y="4292"/>
                    <a:pt x="632" y="4531"/>
                  </a:cubicBezTo>
                  <a:cubicBezTo>
                    <a:pt x="805" y="4627"/>
                    <a:pt x="988" y="4675"/>
                    <a:pt x="1169" y="4675"/>
                  </a:cubicBezTo>
                  <a:cubicBezTo>
                    <a:pt x="1436" y="4675"/>
                    <a:pt x="1701" y="4571"/>
                    <a:pt x="1908" y="4369"/>
                  </a:cubicBezTo>
                  <a:lnTo>
                    <a:pt x="3760" y="2609"/>
                  </a:lnTo>
                  <a:cubicBezTo>
                    <a:pt x="3990" y="2391"/>
                    <a:pt x="4114" y="2086"/>
                    <a:pt x="4099" y="1770"/>
                  </a:cubicBezTo>
                  <a:cubicBezTo>
                    <a:pt x="4085" y="1459"/>
                    <a:pt x="3940" y="1170"/>
                    <a:pt x="3698" y="978"/>
                  </a:cubicBezTo>
                  <a:cubicBezTo>
                    <a:pt x="3454" y="786"/>
                    <a:pt x="3192" y="610"/>
                    <a:pt x="2920" y="456"/>
                  </a:cubicBezTo>
                  <a:cubicBezTo>
                    <a:pt x="2653" y="307"/>
                    <a:pt x="2373" y="176"/>
                    <a:pt x="2087" y="70"/>
                  </a:cubicBezTo>
                  <a:cubicBezTo>
                    <a:pt x="1964" y="23"/>
                    <a:pt x="1836" y="1"/>
                    <a:pt x="17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530;p26">
              <a:extLst>
                <a:ext uri="{FF2B5EF4-FFF2-40B4-BE49-F238E27FC236}">
                  <a16:creationId xmlns:a16="http://schemas.microsoft.com/office/drawing/2014/main" id="{B1152DF1-C919-B143-8C21-FC82DE10D1A9}"/>
                </a:ext>
              </a:extLst>
            </p:cNvPr>
            <p:cNvSpPr/>
            <p:nvPr/>
          </p:nvSpPr>
          <p:spPr>
            <a:xfrm>
              <a:off x="4388358" y="3386072"/>
              <a:ext cx="72919" cy="81876"/>
            </a:xfrm>
            <a:custGeom>
              <a:avLst/>
              <a:gdLst/>
              <a:ahLst/>
              <a:cxnLst/>
              <a:rect l="l" t="t" r="r" b="b"/>
              <a:pathLst>
                <a:path w="4152" h="4662" extrusionOk="0">
                  <a:moveTo>
                    <a:pt x="2383" y="804"/>
                  </a:moveTo>
                  <a:cubicBezTo>
                    <a:pt x="2437" y="804"/>
                    <a:pt x="2481" y="822"/>
                    <a:pt x="2507" y="836"/>
                  </a:cubicBezTo>
                  <a:cubicBezTo>
                    <a:pt x="2581" y="874"/>
                    <a:pt x="2634" y="942"/>
                    <a:pt x="2654" y="1021"/>
                  </a:cubicBezTo>
                  <a:lnTo>
                    <a:pt x="3254" y="3508"/>
                  </a:lnTo>
                  <a:cubicBezTo>
                    <a:pt x="3297" y="3685"/>
                    <a:pt x="3178" y="3778"/>
                    <a:pt x="3125" y="3811"/>
                  </a:cubicBezTo>
                  <a:cubicBezTo>
                    <a:pt x="3096" y="3828"/>
                    <a:pt x="3043" y="3854"/>
                    <a:pt x="2978" y="3854"/>
                  </a:cubicBezTo>
                  <a:cubicBezTo>
                    <a:pt x="2923" y="3854"/>
                    <a:pt x="2860" y="3835"/>
                    <a:pt x="2798" y="3778"/>
                  </a:cubicBezTo>
                  <a:lnTo>
                    <a:pt x="902" y="2058"/>
                  </a:lnTo>
                  <a:cubicBezTo>
                    <a:pt x="822" y="1984"/>
                    <a:pt x="810" y="1893"/>
                    <a:pt x="812" y="1846"/>
                  </a:cubicBezTo>
                  <a:cubicBezTo>
                    <a:pt x="812" y="1797"/>
                    <a:pt x="827" y="1707"/>
                    <a:pt x="914" y="1634"/>
                  </a:cubicBezTo>
                  <a:cubicBezTo>
                    <a:pt x="1119" y="1466"/>
                    <a:pt x="1337" y="1313"/>
                    <a:pt x="1564" y="1178"/>
                  </a:cubicBezTo>
                  <a:cubicBezTo>
                    <a:pt x="1796" y="1042"/>
                    <a:pt x="2041" y="921"/>
                    <a:pt x="2291" y="822"/>
                  </a:cubicBezTo>
                  <a:cubicBezTo>
                    <a:pt x="2323" y="809"/>
                    <a:pt x="2354" y="804"/>
                    <a:pt x="2383" y="804"/>
                  </a:cubicBezTo>
                  <a:close/>
                  <a:moveTo>
                    <a:pt x="2385" y="0"/>
                  </a:moveTo>
                  <a:cubicBezTo>
                    <a:pt x="2253" y="0"/>
                    <a:pt x="2120" y="25"/>
                    <a:pt x="1994" y="75"/>
                  </a:cubicBezTo>
                  <a:cubicBezTo>
                    <a:pt x="1703" y="190"/>
                    <a:pt x="1422" y="329"/>
                    <a:pt x="1152" y="486"/>
                  </a:cubicBezTo>
                  <a:cubicBezTo>
                    <a:pt x="892" y="642"/>
                    <a:pt x="637" y="819"/>
                    <a:pt x="401" y="1015"/>
                  </a:cubicBezTo>
                  <a:cubicBezTo>
                    <a:pt x="157" y="1216"/>
                    <a:pt x="14" y="1513"/>
                    <a:pt x="6" y="1829"/>
                  </a:cubicBezTo>
                  <a:cubicBezTo>
                    <a:pt x="0" y="2143"/>
                    <a:pt x="129" y="2445"/>
                    <a:pt x="362" y="2657"/>
                  </a:cubicBezTo>
                  <a:lnTo>
                    <a:pt x="2254" y="4376"/>
                  </a:lnTo>
                  <a:cubicBezTo>
                    <a:pt x="2462" y="4565"/>
                    <a:pt x="2719" y="4662"/>
                    <a:pt x="2980" y="4662"/>
                  </a:cubicBezTo>
                  <a:cubicBezTo>
                    <a:pt x="3170" y="4662"/>
                    <a:pt x="3361" y="4609"/>
                    <a:pt x="3537" y="4506"/>
                  </a:cubicBezTo>
                  <a:cubicBezTo>
                    <a:pt x="3954" y="4259"/>
                    <a:pt x="4151" y="3793"/>
                    <a:pt x="4038" y="3320"/>
                  </a:cubicBezTo>
                  <a:lnTo>
                    <a:pt x="3438" y="833"/>
                  </a:lnTo>
                  <a:cubicBezTo>
                    <a:pt x="3364" y="527"/>
                    <a:pt x="3160" y="267"/>
                    <a:pt x="2880" y="122"/>
                  </a:cubicBezTo>
                  <a:cubicBezTo>
                    <a:pt x="2725" y="41"/>
                    <a:pt x="2555" y="0"/>
                    <a:pt x="2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531;p26">
              <a:extLst>
                <a:ext uri="{FF2B5EF4-FFF2-40B4-BE49-F238E27FC236}">
                  <a16:creationId xmlns:a16="http://schemas.microsoft.com/office/drawing/2014/main" id="{651AE957-0154-3648-A3BE-9B66D185C4F3}"/>
                </a:ext>
              </a:extLst>
            </p:cNvPr>
            <p:cNvSpPr/>
            <p:nvPr/>
          </p:nvSpPr>
          <p:spPr>
            <a:xfrm>
              <a:off x="4357745" y="3452496"/>
              <a:ext cx="82228" cy="64525"/>
            </a:xfrm>
            <a:custGeom>
              <a:avLst/>
              <a:gdLst/>
              <a:ahLst/>
              <a:cxnLst/>
              <a:rect l="l" t="t" r="r" b="b"/>
              <a:pathLst>
                <a:path w="4682" h="3674" extrusionOk="0">
                  <a:moveTo>
                    <a:pt x="1137" y="809"/>
                  </a:moveTo>
                  <a:cubicBezTo>
                    <a:pt x="1165" y="809"/>
                    <a:pt x="1190" y="812"/>
                    <a:pt x="1219" y="821"/>
                  </a:cubicBezTo>
                  <a:lnTo>
                    <a:pt x="3672" y="1544"/>
                  </a:lnTo>
                  <a:cubicBezTo>
                    <a:pt x="3849" y="1597"/>
                    <a:pt x="3870" y="1744"/>
                    <a:pt x="3870" y="1808"/>
                  </a:cubicBezTo>
                  <a:cubicBezTo>
                    <a:pt x="3870" y="1855"/>
                    <a:pt x="3860" y="2015"/>
                    <a:pt x="3678" y="2074"/>
                  </a:cubicBezTo>
                  <a:lnTo>
                    <a:pt x="1243" y="2854"/>
                  </a:lnTo>
                  <a:cubicBezTo>
                    <a:pt x="1213" y="2864"/>
                    <a:pt x="1184" y="2868"/>
                    <a:pt x="1158" y="2868"/>
                  </a:cubicBezTo>
                  <a:cubicBezTo>
                    <a:pt x="1094" y="2868"/>
                    <a:pt x="1044" y="2845"/>
                    <a:pt x="1015" y="2827"/>
                  </a:cubicBezTo>
                  <a:cubicBezTo>
                    <a:pt x="972" y="2803"/>
                    <a:pt x="901" y="2744"/>
                    <a:pt x="882" y="2633"/>
                  </a:cubicBezTo>
                  <a:cubicBezTo>
                    <a:pt x="836" y="2373"/>
                    <a:pt x="813" y="2108"/>
                    <a:pt x="810" y="1843"/>
                  </a:cubicBezTo>
                  <a:cubicBezTo>
                    <a:pt x="806" y="1573"/>
                    <a:pt x="826" y="1302"/>
                    <a:pt x="865" y="1036"/>
                  </a:cubicBezTo>
                  <a:cubicBezTo>
                    <a:pt x="880" y="933"/>
                    <a:pt x="947" y="878"/>
                    <a:pt x="985" y="854"/>
                  </a:cubicBezTo>
                  <a:cubicBezTo>
                    <a:pt x="1031" y="824"/>
                    <a:pt x="1084" y="809"/>
                    <a:pt x="1137" y="809"/>
                  </a:cubicBezTo>
                  <a:close/>
                  <a:moveTo>
                    <a:pt x="1138" y="0"/>
                  </a:moveTo>
                  <a:cubicBezTo>
                    <a:pt x="932" y="0"/>
                    <a:pt x="728" y="59"/>
                    <a:pt x="550" y="173"/>
                  </a:cubicBezTo>
                  <a:cubicBezTo>
                    <a:pt x="290" y="341"/>
                    <a:pt x="114" y="612"/>
                    <a:pt x="69" y="916"/>
                  </a:cubicBezTo>
                  <a:cubicBezTo>
                    <a:pt x="20" y="1225"/>
                    <a:pt x="0" y="1538"/>
                    <a:pt x="4" y="1850"/>
                  </a:cubicBezTo>
                  <a:cubicBezTo>
                    <a:pt x="8" y="2156"/>
                    <a:pt x="34" y="2463"/>
                    <a:pt x="85" y="2765"/>
                  </a:cubicBezTo>
                  <a:cubicBezTo>
                    <a:pt x="138" y="3077"/>
                    <a:pt x="323" y="3349"/>
                    <a:pt x="594" y="3514"/>
                  </a:cubicBezTo>
                  <a:cubicBezTo>
                    <a:pt x="767" y="3620"/>
                    <a:pt x="962" y="3673"/>
                    <a:pt x="1159" y="3673"/>
                  </a:cubicBezTo>
                  <a:cubicBezTo>
                    <a:pt x="1268" y="3673"/>
                    <a:pt x="1380" y="3656"/>
                    <a:pt x="1489" y="3620"/>
                  </a:cubicBezTo>
                  <a:lnTo>
                    <a:pt x="3923" y="2840"/>
                  </a:lnTo>
                  <a:cubicBezTo>
                    <a:pt x="4386" y="2694"/>
                    <a:pt x="4682" y="2282"/>
                    <a:pt x="4677" y="1796"/>
                  </a:cubicBezTo>
                  <a:cubicBezTo>
                    <a:pt x="4671" y="1310"/>
                    <a:pt x="4365" y="907"/>
                    <a:pt x="3899" y="768"/>
                  </a:cubicBezTo>
                  <a:lnTo>
                    <a:pt x="1446" y="46"/>
                  </a:lnTo>
                  <a:cubicBezTo>
                    <a:pt x="1345" y="15"/>
                    <a:pt x="1241" y="0"/>
                    <a:pt x="1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532;p26">
              <a:extLst>
                <a:ext uri="{FF2B5EF4-FFF2-40B4-BE49-F238E27FC236}">
                  <a16:creationId xmlns:a16="http://schemas.microsoft.com/office/drawing/2014/main" id="{9D0FFA84-065C-3B42-ACF3-03FD37963586}"/>
                </a:ext>
              </a:extLst>
            </p:cNvPr>
            <p:cNvSpPr/>
            <p:nvPr/>
          </p:nvSpPr>
          <p:spPr>
            <a:xfrm>
              <a:off x="4314012" y="3354616"/>
              <a:ext cx="262050" cy="194733"/>
            </a:xfrm>
            <a:custGeom>
              <a:avLst/>
              <a:gdLst/>
              <a:ahLst/>
              <a:cxnLst/>
              <a:rect l="l" t="t" r="r" b="b"/>
              <a:pathLst>
                <a:path w="14921" h="11088" extrusionOk="0">
                  <a:moveTo>
                    <a:pt x="8387" y="807"/>
                  </a:moveTo>
                  <a:cubicBezTo>
                    <a:pt x="10583" y="807"/>
                    <a:pt x="12716" y="1913"/>
                    <a:pt x="13944" y="3872"/>
                  </a:cubicBezTo>
                  <a:lnTo>
                    <a:pt x="2465" y="10130"/>
                  </a:lnTo>
                  <a:cubicBezTo>
                    <a:pt x="1010" y="7025"/>
                    <a:pt x="2212" y="3271"/>
                    <a:pt x="5263" y="1607"/>
                  </a:cubicBezTo>
                  <a:cubicBezTo>
                    <a:pt x="6256" y="1065"/>
                    <a:pt x="7329" y="807"/>
                    <a:pt x="8387" y="807"/>
                  </a:cubicBezTo>
                  <a:close/>
                  <a:moveTo>
                    <a:pt x="8386" y="1"/>
                  </a:moveTo>
                  <a:cubicBezTo>
                    <a:pt x="7198" y="1"/>
                    <a:pt x="5993" y="289"/>
                    <a:pt x="4878" y="897"/>
                  </a:cubicBezTo>
                  <a:cubicBezTo>
                    <a:pt x="1317" y="2839"/>
                    <a:pt x="0" y="7314"/>
                    <a:pt x="1941" y="10875"/>
                  </a:cubicBezTo>
                  <a:cubicBezTo>
                    <a:pt x="1992" y="10970"/>
                    <a:pt x="2080" y="11040"/>
                    <a:pt x="2182" y="11070"/>
                  </a:cubicBezTo>
                  <a:cubicBezTo>
                    <a:pt x="2218" y="11083"/>
                    <a:pt x="2257" y="11087"/>
                    <a:pt x="2295" y="11087"/>
                  </a:cubicBezTo>
                  <a:cubicBezTo>
                    <a:pt x="2362" y="11087"/>
                    <a:pt x="2427" y="11070"/>
                    <a:pt x="2487" y="11037"/>
                  </a:cubicBezTo>
                  <a:lnTo>
                    <a:pt x="14694" y="4380"/>
                  </a:lnTo>
                  <a:cubicBezTo>
                    <a:pt x="14790" y="4330"/>
                    <a:pt x="14859" y="4242"/>
                    <a:pt x="14890" y="4141"/>
                  </a:cubicBezTo>
                  <a:cubicBezTo>
                    <a:pt x="14920" y="4038"/>
                    <a:pt x="14908" y="3929"/>
                    <a:pt x="14858" y="3834"/>
                  </a:cubicBezTo>
                  <a:cubicBezTo>
                    <a:pt x="13524" y="1388"/>
                    <a:pt x="10994" y="1"/>
                    <a:pt x="8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533;p26">
              <a:extLst>
                <a:ext uri="{FF2B5EF4-FFF2-40B4-BE49-F238E27FC236}">
                  <a16:creationId xmlns:a16="http://schemas.microsoft.com/office/drawing/2014/main" id="{67790D01-FBD3-C74E-952C-E8447986F1F9}"/>
                </a:ext>
              </a:extLst>
            </p:cNvPr>
            <p:cNvSpPr/>
            <p:nvPr/>
          </p:nvSpPr>
          <p:spPr>
            <a:xfrm>
              <a:off x="4395682" y="3639738"/>
              <a:ext cx="605046" cy="150317"/>
            </a:xfrm>
            <a:custGeom>
              <a:avLst/>
              <a:gdLst/>
              <a:ahLst/>
              <a:cxnLst/>
              <a:rect l="l" t="t" r="r" b="b"/>
              <a:pathLst>
                <a:path w="34451" h="8559" extrusionOk="0">
                  <a:moveTo>
                    <a:pt x="17227" y="809"/>
                  </a:moveTo>
                  <a:cubicBezTo>
                    <a:pt x="21691" y="809"/>
                    <a:pt x="25882" y="1209"/>
                    <a:pt x="29029" y="1934"/>
                  </a:cubicBezTo>
                  <a:cubicBezTo>
                    <a:pt x="32433" y="2716"/>
                    <a:pt x="33644" y="3660"/>
                    <a:pt x="33644" y="4280"/>
                  </a:cubicBezTo>
                  <a:cubicBezTo>
                    <a:pt x="33644" y="4901"/>
                    <a:pt x="32433" y="5843"/>
                    <a:pt x="29029" y="6627"/>
                  </a:cubicBezTo>
                  <a:cubicBezTo>
                    <a:pt x="25882" y="7351"/>
                    <a:pt x="21691" y="7750"/>
                    <a:pt x="17227" y="7750"/>
                  </a:cubicBezTo>
                  <a:cubicBezTo>
                    <a:pt x="12764" y="7750"/>
                    <a:pt x="8573" y="7351"/>
                    <a:pt x="5424" y="6627"/>
                  </a:cubicBezTo>
                  <a:cubicBezTo>
                    <a:pt x="2021" y="5843"/>
                    <a:pt x="809" y="4901"/>
                    <a:pt x="809" y="4280"/>
                  </a:cubicBezTo>
                  <a:cubicBezTo>
                    <a:pt x="809" y="3660"/>
                    <a:pt x="2021" y="2716"/>
                    <a:pt x="5424" y="1934"/>
                  </a:cubicBezTo>
                  <a:cubicBezTo>
                    <a:pt x="8570" y="1209"/>
                    <a:pt x="12762" y="809"/>
                    <a:pt x="17227" y="809"/>
                  </a:cubicBezTo>
                  <a:close/>
                  <a:moveTo>
                    <a:pt x="17227" y="0"/>
                  </a:moveTo>
                  <a:cubicBezTo>
                    <a:pt x="8876" y="0"/>
                    <a:pt x="1" y="1502"/>
                    <a:pt x="1" y="4280"/>
                  </a:cubicBezTo>
                  <a:cubicBezTo>
                    <a:pt x="1" y="7060"/>
                    <a:pt x="8877" y="8559"/>
                    <a:pt x="17227" y="8559"/>
                  </a:cubicBezTo>
                  <a:cubicBezTo>
                    <a:pt x="25578" y="8559"/>
                    <a:pt x="34451" y="7060"/>
                    <a:pt x="34451" y="4280"/>
                  </a:cubicBezTo>
                  <a:cubicBezTo>
                    <a:pt x="34451" y="1499"/>
                    <a:pt x="25576" y="0"/>
                    <a:pt x="17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534;p26">
              <a:extLst>
                <a:ext uri="{FF2B5EF4-FFF2-40B4-BE49-F238E27FC236}">
                  <a16:creationId xmlns:a16="http://schemas.microsoft.com/office/drawing/2014/main" id="{375D202A-E72F-1749-8B55-1C96581D97CF}"/>
                </a:ext>
              </a:extLst>
            </p:cNvPr>
            <p:cNvSpPr/>
            <p:nvPr/>
          </p:nvSpPr>
          <p:spPr>
            <a:xfrm>
              <a:off x="4395682" y="3639738"/>
              <a:ext cx="605046" cy="256922"/>
            </a:xfrm>
            <a:custGeom>
              <a:avLst/>
              <a:gdLst/>
              <a:ahLst/>
              <a:cxnLst/>
              <a:rect l="l" t="t" r="r" b="b"/>
              <a:pathLst>
                <a:path w="34451" h="14629" extrusionOk="0">
                  <a:moveTo>
                    <a:pt x="17227" y="809"/>
                  </a:moveTo>
                  <a:cubicBezTo>
                    <a:pt x="21691" y="809"/>
                    <a:pt x="25882" y="1209"/>
                    <a:pt x="29034" y="1934"/>
                  </a:cubicBezTo>
                  <a:cubicBezTo>
                    <a:pt x="32436" y="2716"/>
                    <a:pt x="33647" y="3660"/>
                    <a:pt x="33647" y="4280"/>
                  </a:cubicBezTo>
                  <a:cubicBezTo>
                    <a:pt x="33647" y="5296"/>
                    <a:pt x="33647" y="7675"/>
                    <a:pt x="31655" y="9778"/>
                  </a:cubicBezTo>
                  <a:cubicBezTo>
                    <a:pt x="29111" y="12460"/>
                    <a:pt x="24257" y="13821"/>
                    <a:pt x="17228" y="13821"/>
                  </a:cubicBezTo>
                  <a:cubicBezTo>
                    <a:pt x="10197" y="13821"/>
                    <a:pt x="5345" y="12460"/>
                    <a:pt x="2802" y="9778"/>
                  </a:cubicBezTo>
                  <a:cubicBezTo>
                    <a:pt x="809" y="7675"/>
                    <a:pt x="809" y="5296"/>
                    <a:pt x="809" y="4280"/>
                  </a:cubicBezTo>
                  <a:cubicBezTo>
                    <a:pt x="809" y="3660"/>
                    <a:pt x="2021" y="2716"/>
                    <a:pt x="5424" y="1934"/>
                  </a:cubicBezTo>
                  <a:cubicBezTo>
                    <a:pt x="8570" y="1209"/>
                    <a:pt x="12762" y="809"/>
                    <a:pt x="17227" y="809"/>
                  </a:cubicBezTo>
                  <a:close/>
                  <a:moveTo>
                    <a:pt x="17227" y="0"/>
                  </a:moveTo>
                  <a:cubicBezTo>
                    <a:pt x="8876" y="0"/>
                    <a:pt x="1" y="1502"/>
                    <a:pt x="1" y="4280"/>
                  </a:cubicBezTo>
                  <a:cubicBezTo>
                    <a:pt x="1" y="5393"/>
                    <a:pt x="1" y="7997"/>
                    <a:pt x="2216" y="10332"/>
                  </a:cubicBezTo>
                  <a:cubicBezTo>
                    <a:pt x="4917" y="13182"/>
                    <a:pt x="9967" y="14628"/>
                    <a:pt x="17227" y="14628"/>
                  </a:cubicBezTo>
                  <a:cubicBezTo>
                    <a:pt x="24486" y="14628"/>
                    <a:pt x="29537" y="13184"/>
                    <a:pt x="32238" y="10332"/>
                  </a:cubicBezTo>
                  <a:cubicBezTo>
                    <a:pt x="34451" y="7996"/>
                    <a:pt x="34451" y="5393"/>
                    <a:pt x="34451" y="4280"/>
                  </a:cubicBezTo>
                  <a:cubicBezTo>
                    <a:pt x="34451" y="1499"/>
                    <a:pt x="25576" y="0"/>
                    <a:pt x="17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535;p26">
              <a:extLst>
                <a:ext uri="{FF2B5EF4-FFF2-40B4-BE49-F238E27FC236}">
                  <a16:creationId xmlns:a16="http://schemas.microsoft.com/office/drawing/2014/main" id="{27E15DD5-5EF5-D147-87BE-DD23A977F7F8}"/>
                </a:ext>
              </a:extLst>
            </p:cNvPr>
            <p:cNvSpPr/>
            <p:nvPr/>
          </p:nvSpPr>
          <p:spPr>
            <a:xfrm>
              <a:off x="4437166" y="3595970"/>
              <a:ext cx="534778" cy="165737"/>
            </a:xfrm>
            <a:custGeom>
              <a:avLst/>
              <a:gdLst/>
              <a:ahLst/>
              <a:cxnLst/>
              <a:rect l="l" t="t" r="r" b="b"/>
              <a:pathLst>
                <a:path w="30450" h="9437" extrusionOk="0">
                  <a:moveTo>
                    <a:pt x="9785" y="1"/>
                  </a:moveTo>
                  <a:cubicBezTo>
                    <a:pt x="6677" y="1"/>
                    <a:pt x="3864" y="1262"/>
                    <a:pt x="3864" y="1262"/>
                  </a:cubicBezTo>
                  <a:cubicBezTo>
                    <a:pt x="2794" y="1708"/>
                    <a:pt x="1680" y="2185"/>
                    <a:pt x="944" y="3080"/>
                  </a:cubicBezTo>
                  <a:cubicBezTo>
                    <a:pt x="207" y="3975"/>
                    <a:pt x="1" y="5420"/>
                    <a:pt x="809" y="6252"/>
                  </a:cubicBezTo>
                  <a:cubicBezTo>
                    <a:pt x="1598" y="7062"/>
                    <a:pt x="2900" y="6948"/>
                    <a:pt x="4004" y="7201"/>
                  </a:cubicBezTo>
                  <a:cubicBezTo>
                    <a:pt x="5989" y="7658"/>
                    <a:pt x="7597" y="9437"/>
                    <a:pt x="9631" y="9437"/>
                  </a:cubicBezTo>
                  <a:cubicBezTo>
                    <a:pt x="9637" y="9437"/>
                    <a:pt x="9643" y="9437"/>
                    <a:pt x="9649" y="9437"/>
                  </a:cubicBezTo>
                  <a:cubicBezTo>
                    <a:pt x="11128" y="9429"/>
                    <a:pt x="12412" y="8468"/>
                    <a:pt x="13808" y="7971"/>
                  </a:cubicBezTo>
                  <a:cubicBezTo>
                    <a:pt x="14710" y="7651"/>
                    <a:pt x="15631" y="7530"/>
                    <a:pt x="16564" y="7530"/>
                  </a:cubicBezTo>
                  <a:cubicBezTo>
                    <a:pt x="19433" y="7530"/>
                    <a:pt x="22423" y="8671"/>
                    <a:pt x="25365" y="8671"/>
                  </a:cubicBezTo>
                  <a:cubicBezTo>
                    <a:pt x="25670" y="8671"/>
                    <a:pt x="25976" y="8659"/>
                    <a:pt x="26280" y="8632"/>
                  </a:cubicBezTo>
                  <a:cubicBezTo>
                    <a:pt x="27396" y="8533"/>
                    <a:pt x="28543" y="8203"/>
                    <a:pt x="29337" y="7411"/>
                  </a:cubicBezTo>
                  <a:cubicBezTo>
                    <a:pt x="30128" y="6623"/>
                    <a:pt x="30449" y="5286"/>
                    <a:pt x="29836" y="4350"/>
                  </a:cubicBezTo>
                  <a:cubicBezTo>
                    <a:pt x="29026" y="3110"/>
                    <a:pt x="27243" y="3163"/>
                    <a:pt x="25764" y="3148"/>
                  </a:cubicBezTo>
                  <a:cubicBezTo>
                    <a:pt x="23043" y="3118"/>
                    <a:pt x="20386" y="2379"/>
                    <a:pt x="17771" y="1628"/>
                  </a:cubicBezTo>
                  <a:cubicBezTo>
                    <a:pt x="15158" y="877"/>
                    <a:pt x="12517" y="2"/>
                    <a:pt x="9796" y="1"/>
                  </a:cubicBezTo>
                  <a:cubicBezTo>
                    <a:pt x="9792" y="1"/>
                    <a:pt x="9789" y="1"/>
                    <a:pt x="97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536;p26">
              <a:extLst>
                <a:ext uri="{FF2B5EF4-FFF2-40B4-BE49-F238E27FC236}">
                  <a16:creationId xmlns:a16="http://schemas.microsoft.com/office/drawing/2014/main" id="{FCC359F2-0608-E044-A2BB-13541358E436}"/>
                </a:ext>
              </a:extLst>
            </p:cNvPr>
            <p:cNvSpPr/>
            <p:nvPr/>
          </p:nvSpPr>
          <p:spPr>
            <a:xfrm>
              <a:off x="4447599" y="3600642"/>
              <a:ext cx="178312" cy="93468"/>
            </a:xfrm>
            <a:custGeom>
              <a:avLst/>
              <a:gdLst/>
              <a:ahLst/>
              <a:cxnLst/>
              <a:rect l="l" t="t" r="r" b="b"/>
              <a:pathLst>
                <a:path w="10153" h="5322" extrusionOk="0">
                  <a:moveTo>
                    <a:pt x="6581" y="1"/>
                  </a:moveTo>
                  <a:cubicBezTo>
                    <a:pt x="4668" y="370"/>
                    <a:pt x="3270" y="997"/>
                    <a:pt x="3270" y="997"/>
                  </a:cubicBezTo>
                  <a:cubicBezTo>
                    <a:pt x="2200" y="1444"/>
                    <a:pt x="1086" y="1921"/>
                    <a:pt x="350" y="2815"/>
                  </a:cubicBezTo>
                  <a:cubicBezTo>
                    <a:pt x="214" y="2980"/>
                    <a:pt x="96" y="3164"/>
                    <a:pt x="0" y="3359"/>
                  </a:cubicBezTo>
                  <a:cubicBezTo>
                    <a:pt x="312" y="3284"/>
                    <a:pt x="629" y="3251"/>
                    <a:pt x="948" y="3251"/>
                  </a:cubicBezTo>
                  <a:cubicBezTo>
                    <a:pt x="1777" y="3251"/>
                    <a:pt x="2616" y="3476"/>
                    <a:pt x="3399" y="3775"/>
                  </a:cubicBezTo>
                  <a:cubicBezTo>
                    <a:pt x="4506" y="4199"/>
                    <a:pt x="5558" y="4773"/>
                    <a:pt x="6701" y="5092"/>
                  </a:cubicBezTo>
                  <a:cubicBezTo>
                    <a:pt x="7209" y="5235"/>
                    <a:pt x="7746" y="5322"/>
                    <a:pt x="8276" y="5322"/>
                  </a:cubicBezTo>
                  <a:cubicBezTo>
                    <a:pt x="8937" y="5322"/>
                    <a:pt x="9586" y="5186"/>
                    <a:pt x="10153" y="4852"/>
                  </a:cubicBezTo>
                  <a:cubicBezTo>
                    <a:pt x="9714" y="3707"/>
                    <a:pt x="9107" y="2794"/>
                    <a:pt x="8418" y="1783"/>
                  </a:cubicBezTo>
                  <a:cubicBezTo>
                    <a:pt x="7935" y="1073"/>
                    <a:pt x="7314" y="437"/>
                    <a:pt x="6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537;p26">
              <a:extLst>
                <a:ext uri="{FF2B5EF4-FFF2-40B4-BE49-F238E27FC236}">
                  <a16:creationId xmlns:a16="http://schemas.microsoft.com/office/drawing/2014/main" id="{93417E48-16C2-BB48-AC47-8A4B06FBD7BA}"/>
                </a:ext>
              </a:extLst>
            </p:cNvPr>
            <p:cNvSpPr/>
            <p:nvPr/>
          </p:nvSpPr>
          <p:spPr>
            <a:xfrm>
              <a:off x="4453131" y="3607141"/>
              <a:ext cx="518814" cy="154603"/>
            </a:xfrm>
            <a:custGeom>
              <a:avLst/>
              <a:gdLst/>
              <a:ahLst/>
              <a:cxnLst/>
              <a:rect l="l" t="t" r="r" b="b"/>
              <a:pathLst>
                <a:path w="29541" h="8803" extrusionOk="0">
                  <a:moveTo>
                    <a:pt x="13332" y="0"/>
                  </a:moveTo>
                  <a:lnTo>
                    <a:pt x="13332" y="0"/>
                  </a:lnTo>
                  <a:cubicBezTo>
                    <a:pt x="14410" y="1045"/>
                    <a:pt x="15803" y="1766"/>
                    <a:pt x="17242" y="2223"/>
                  </a:cubicBezTo>
                  <a:cubicBezTo>
                    <a:pt x="19077" y="2801"/>
                    <a:pt x="21006" y="2998"/>
                    <a:pt x="22914" y="3248"/>
                  </a:cubicBezTo>
                  <a:cubicBezTo>
                    <a:pt x="23522" y="3327"/>
                    <a:pt x="24154" y="3422"/>
                    <a:pt x="24658" y="3775"/>
                  </a:cubicBezTo>
                  <a:cubicBezTo>
                    <a:pt x="25159" y="4126"/>
                    <a:pt x="25480" y="4815"/>
                    <a:pt x="25220" y="5369"/>
                  </a:cubicBezTo>
                  <a:cubicBezTo>
                    <a:pt x="24953" y="5929"/>
                    <a:pt x="24250" y="6106"/>
                    <a:pt x="23620" y="6106"/>
                  </a:cubicBezTo>
                  <a:cubicBezTo>
                    <a:pt x="23588" y="6106"/>
                    <a:pt x="23557" y="6105"/>
                    <a:pt x="23525" y="6105"/>
                  </a:cubicBezTo>
                  <a:cubicBezTo>
                    <a:pt x="21005" y="6044"/>
                    <a:pt x="18624" y="4436"/>
                    <a:pt x="16166" y="4436"/>
                  </a:cubicBezTo>
                  <a:cubicBezTo>
                    <a:pt x="15857" y="4436"/>
                    <a:pt x="15548" y="4461"/>
                    <a:pt x="15236" y="4518"/>
                  </a:cubicBezTo>
                  <a:cubicBezTo>
                    <a:pt x="13191" y="4890"/>
                    <a:pt x="11491" y="6586"/>
                    <a:pt x="9414" y="6618"/>
                  </a:cubicBezTo>
                  <a:cubicBezTo>
                    <a:pt x="9392" y="6618"/>
                    <a:pt x="9370" y="6618"/>
                    <a:pt x="9349" y="6618"/>
                  </a:cubicBezTo>
                  <a:cubicBezTo>
                    <a:pt x="8020" y="6618"/>
                    <a:pt x="6781" y="5941"/>
                    <a:pt x="5462" y="5753"/>
                  </a:cubicBezTo>
                  <a:cubicBezTo>
                    <a:pt x="5157" y="5710"/>
                    <a:pt x="4850" y="5694"/>
                    <a:pt x="4543" y="5694"/>
                  </a:cubicBezTo>
                  <a:cubicBezTo>
                    <a:pt x="3502" y="5694"/>
                    <a:pt x="2453" y="5885"/>
                    <a:pt x="1407" y="5885"/>
                  </a:cubicBezTo>
                  <a:cubicBezTo>
                    <a:pt x="1334" y="5885"/>
                    <a:pt x="1260" y="5884"/>
                    <a:pt x="1187" y="5882"/>
                  </a:cubicBezTo>
                  <a:cubicBezTo>
                    <a:pt x="795" y="5871"/>
                    <a:pt x="391" y="5812"/>
                    <a:pt x="0" y="5708"/>
                  </a:cubicBezTo>
                  <a:lnTo>
                    <a:pt x="0" y="5708"/>
                  </a:lnTo>
                  <a:cubicBezTo>
                    <a:pt x="798" y="6416"/>
                    <a:pt x="2036" y="6323"/>
                    <a:pt x="3096" y="6568"/>
                  </a:cubicBezTo>
                  <a:cubicBezTo>
                    <a:pt x="5081" y="7024"/>
                    <a:pt x="6690" y="8803"/>
                    <a:pt x="8724" y="8803"/>
                  </a:cubicBezTo>
                  <a:cubicBezTo>
                    <a:pt x="8730" y="8803"/>
                    <a:pt x="8736" y="8802"/>
                    <a:pt x="8742" y="8802"/>
                  </a:cubicBezTo>
                  <a:cubicBezTo>
                    <a:pt x="10224" y="8795"/>
                    <a:pt x="11506" y="7834"/>
                    <a:pt x="12902" y="7337"/>
                  </a:cubicBezTo>
                  <a:cubicBezTo>
                    <a:pt x="13805" y="7016"/>
                    <a:pt x="14726" y="6894"/>
                    <a:pt x="15661" y="6894"/>
                  </a:cubicBezTo>
                  <a:cubicBezTo>
                    <a:pt x="18528" y="6894"/>
                    <a:pt x="21517" y="8035"/>
                    <a:pt x="24458" y="8035"/>
                  </a:cubicBezTo>
                  <a:cubicBezTo>
                    <a:pt x="24763" y="8035"/>
                    <a:pt x="25068" y="8023"/>
                    <a:pt x="25372" y="7996"/>
                  </a:cubicBezTo>
                  <a:cubicBezTo>
                    <a:pt x="26487" y="7896"/>
                    <a:pt x="27636" y="7567"/>
                    <a:pt x="28429" y="6775"/>
                  </a:cubicBezTo>
                  <a:cubicBezTo>
                    <a:pt x="29221" y="5985"/>
                    <a:pt x="29540" y="4650"/>
                    <a:pt x="28929" y="3714"/>
                  </a:cubicBezTo>
                  <a:cubicBezTo>
                    <a:pt x="28119" y="2474"/>
                    <a:pt x="26335" y="2529"/>
                    <a:pt x="24856" y="2512"/>
                  </a:cubicBezTo>
                  <a:cubicBezTo>
                    <a:pt x="22137" y="2482"/>
                    <a:pt x="19479" y="1743"/>
                    <a:pt x="16864" y="992"/>
                  </a:cubicBezTo>
                  <a:cubicBezTo>
                    <a:pt x="15694" y="654"/>
                    <a:pt x="14519" y="296"/>
                    <a:pt x="133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538;p26">
              <a:extLst>
                <a:ext uri="{FF2B5EF4-FFF2-40B4-BE49-F238E27FC236}">
                  <a16:creationId xmlns:a16="http://schemas.microsoft.com/office/drawing/2014/main" id="{006AF1F8-E3E5-034C-940D-40BB7BD2E29E}"/>
                </a:ext>
              </a:extLst>
            </p:cNvPr>
            <p:cNvSpPr/>
            <p:nvPr/>
          </p:nvSpPr>
          <p:spPr>
            <a:xfrm>
              <a:off x="4428999" y="3588822"/>
              <a:ext cx="550040" cy="179963"/>
            </a:xfrm>
            <a:custGeom>
              <a:avLst/>
              <a:gdLst/>
              <a:ahLst/>
              <a:cxnLst/>
              <a:rect l="l" t="t" r="r" b="b"/>
              <a:pathLst>
                <a:path w="31319" h="10247" extrusionOk="0">
                  <a:moveTo>
                    <a:pt x="10261" y="809"/>
                  </a:moveTo>
                  <a:cubicBezTo>
                    <a:pt x="12612" y="810"/>
                    <a:pt x="14954" y="1496"/>
                    <a:pt x="17222" y="2158"/>
                  </a:cubicBezTo>
                  <a:cubicBezTo>
                    <a:pt x="17525" y="2247"/>
                    <a:pt x="17826" y="2333"/>
                    <a:pt x="18126" y="2421"/>
                  </a:cubicBezTo>
                  <a:cubicBezTo>
                    <a:pt x="20582" y="3125"/>
                    <a:pt x="23363" y="3926"/>
                    <a:pt x="26226" y="3956"/>
                  </a:cubicBezTo>
                  <a:lnTo>
                    <a:pt x="26465" y="3958"/>
                  </a:lnTo>
                  <a:cubicBezTo>
                    <a:pt x="27803" y="3968"/>
                    <a:pt x="29317" y="3980"/>
                    <a:pt x="29965" y="4974"/>
                  </a:cubicBezTo>
                  <a:cubicBezTo>
                    <a:pt x="30487" y="5774"/>
                    <a:pt x="30150" y="6902"/>
                    <a:pt x="29518" y="7531"/>
                  </a:cubicBezTo>
                  <a:cubicBezTo>
                    <a:pt x="28895" y="8153"/>
                    <a:pt x="27950" y="8527"/>
                    <a:pt x="26713" y="8636"/>
                  </a:cubicBezTo>
                  <a:cubicBezTo>
                    <a:pt x="26421" y="8662"/>
                    <a:pt x="26127" y="8674"/>
                    <a:pt x="25832" y="8674"/>
                  </a:cubicBezTo>
                  <a:cubicBezTo>
                    <a:pt x="24382" y="8674"/>
                    <a:pt x="22899" y="8386"/>
                    <a:pt x="21455" y="8106"/>
                  </a:cubicBezTo>
                  <a:cubicBezTo>
                    <a:pt x="19996" y="7823"/>
                    <a:pt x="18507" y="7535"/>
                    <a:pt x="17033" y="7535"/>
                  </a:cubicBezTo>
                  <a:cubicBezTo>
                    <a:pt x="16059" y="7535"/>
                    <a:pt x="15090" y="7661"/>
                    <a:pt x="14141" y="7998"/>
                  </a:cubicBezTo>
                  <a:cubicBezTo>
                    <a:pt x="13657" y="8171"/>
                    <a:pt x="13190" y="8394"/>
                    <a:pt x="12738" y="8610"/>
                  </a:cubicBezTo>
                  <a:cubicBezTo>
                    <a:pt x="11849" y="9034"/>
                    <a:pt x="11010" y="9435"/>
                    <a:pt x="10111" y="9440"/>
                  </a:cubicBezTo>
                  <a:cubicBezTo>
                    <a:pt x="10105" y="9440"/>
                    <a:pt x="10099" y="9440"/>
                    <a:pt x="10093" y="9440"/>
                  </a:cubicBezTo>
                  <a:cubicBezTo>
                    <a:pt x="9048" y="9440"/>
                    <a:pt x="8096" y="8905"/>
                    <a:pt x="7094" y="8339"/>
                  </a:cubicBezTo>
                  <a:cubicBezTo>
                    <a:pt x="6296" y="7888"/>
                    <a:pt x="5474" y="7425"/>
                    <a:pt x="4559" y="7214"/>
                  </a:cubicBezTo>
                  <a:cubicBezTo>
                    <a:pt x="4226" y="7139"/>
                    <a:pt x="3883" y="7096"/>
                    <a:pt x="3548" y="7052"/>
                  </a:cubicBezTo>
                  <a:cubicBezTo>
                    <a:pt x="2768" y="6952"/>
                    <a:pt x="2031" y="6857"/>
                    <a:pt x="1563" y="6377"/>
                  </a:cubicBezTo>
                  <a:cubicBezTo>
                    <a:pt x="911" y="5708"/>
                    <a:pt x="1120" y="4477"/>
                    <a:pt x="1721" y="3744"/>
                  </a:cubicBezTo>
                  <a:cubicBezTo>
                    <a:pt x="2411" y="2906"/>
                    <a:pt x="3513" y="2445"/>
                    <a:pt x="4496" y="2037"/>
                  </a:cubicBezTo>
                  <a:cubicBezTo>
                    <a:pt x="4522" y="2024"/>
                    <a:pt x="7263" y="810"/>
                    <a:pt x="10252" y="810"/>
                  </a:cubicBezTo>
                  <a:cubicBezTo>
                    <a:pt x="10253" y="810"/>
                    <a:pt x="10258" y="810"/>
                    <a:pt x="10261" y="809"/>
                  </a:cubicBezTo>
                  <a:close/>
                  <a:moveTo>
                    <a:pt x="10250" y="0"/>
                  </a:moveTo>
                  <a:cubicBezTo>
                    <a:pt x="7091" y="0"/>
                    <a:pt x="4281" y="1245"/>
                    <a:pt x="4173" y="1293"/>
                  </a:cubicBezTo>
                  <a:cubicBezTo>
                    <a:pt x="3167" y="1714"/>
                    <a:pt x="1913" y="2236"/>
                    <a:pt x="1095" y="3230"/>
                  </a:cubicBezTo>
                  <a:cubicBezTo>
                    <a:pt x="276" y="4227"/>
                    <a:pt x="1" y="5927"/>
                    <a:pt x="985" y="6939"/>
                  </a:cubicBezTo>
                  <a:cubicBezTo>
                    <a:pt x="1647" y="7620"/>
                    <a:pt x="2561" y="7737"/>
                    <a:pt x="3445" y="7850"/>
                  </a:cubicBezTo>
                  <a:cubicBezTo>
                    <a:pt x="3774" y="7892"/>
                    <a:pt x="4084" y="7932"/>
                    <a:pt x="4378" y="8000"/>
                  </a:cubicBezTo>
                  <a:cubicBezTo>
                    <a:pt x="5179" y="8186"/>
                    <a:pt x="5916" y="8599"/>
                    <a:pt x="6696" y="9042"/>
                  </a:cubicBezTo>
                  <a:cubicBezTo>
                    <a:pt x="7746" y="9634"/>
                    <a:pt x="8833" y="10247"/>
                    <a:pt x="10094" y="10247"/>
                  </a:cubicBezTo>
                  <a:cubicBezTo>
                    <a:pt x="10102" y="10247"/>
                    <a:pt x="10108" y="10247"/>
                    <a:pt x="10117" y="10242"/>
                  </a:cubicBezTo>
                  <a:cubicBezTo>
                    <a:pt x="11198" y="10238"/>
                    <a:pt x="12158" y="9777"/>
                    <a:pt x="13088" y="9332"/>
                  </a:cubicBezTo>
                  <a:cubicBezTo>
                    <a:pt x="13517" y="9125"/>
                    <a:pt x="13967" y="8910"/>
                    <a:pt x="14409" y="8754"/>
                  </a:cubicBezTo>
                  <a:cubicBezTo>
                    <a:pt x="15266" y="8450"/>
                    <a:pt x="16141" y="8334"/>
                    <a:pt x="17034" y="8334"/>
                  </a:cubicBezTo>
                  <a:cubicBezTo>
                    <a:pt x="18410" y="8334"/>
                    <a:pt x="19830" y="8609"/>
                    <a:pt x="21301" y="8893"/>
                  </a:cubicBezTo>
                  <a:cubicBezTo>
                    <a:pt x="22788" y="9182"/>
                    <a:pt x="24318" y="9477"/>
                    <a:pt x="25842" y="9477"/>
                  </a:cubicBezTo>
                  <a:cubicBezTo>
                    <a:pt x="26156" y="9477"/>
                    <a:pt x="26470" y="9464"/>
                    <a:pt x="26783" y="9437"/>
                  </a:cubicBezTo>
                  <a:cubicBezTo>
                    <a:pt x="28213" y="9308"/>
                    <a:pt x="29325" y="8860"/>
                    <a:pt x="30086" y="8098"/>
                  </a:cubicBezTo>
                  <a:cubicBezTo>
                    <a:pt x="31082" y="7105"/>
                    <a:pt x="31319" y="5570"/>
                    <a:pt x="30639" y="4530"/>
                  </a:cubicBezTo>
                  <a:cubicBezTo>
                    <a:pt x="29753" y="3175"/>
                    <a:pt x="27932" y="3160"/>
                    <a:pt x="26468" y="3148"/>
                  </a:cubicBezTo>
                  <a:lnTo>
                    <a:pt x="26232" y="3146"/>
                  </a:lnTo>
                  <a:cubicBezTo>
                    <a:pt x="23476" y="3117"/>
                    <a:pt x="20751" y="2335"/>
                    <a:pt x="18345" y="1643"/>
                  </a:cubicBezTo>
                  <a:cubicBezTo>
                    <a:pt x="18046" y="1558"/>
                    <a:pt x="17746" y="1469"/>
                    <a:pt x="17445" y="1382"/>
                  </a:cubicBezTo>
                  <a:cubicBezTo>
                    <a:pt x="15125" y="704"/>
                    <a:pt x="12726" y="3"/>
                    <a:pt x="10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539;p26">
              <a:extLst>
                <a:ext uri="{FF2B5EF4-FFF2-40B4-BE49-F238E27FC236}">
                  <a16:creationId xmlns:a16="http://schemas.microsoft.com/office/drawing/2014/main" id="{6006C817-67E1-4042-A1AE-83BC198A797D}"/>
                </a:ext>
              </a:extLst>
            </p:cNvPr>
            <p:cNvSpPr/>
            <p:nvPr/>
          </p:nvSpPr>
          <p:spPr>
            <a:xfrm>
              <a:off x="4435392" y="3573261"/>
              <a:ext cx="535902" cy="147209"/>
            </a:xfrm>
            <a:custGeom>
              <a:avLst/>
              <a:gdLst/>
              <a:ahLst/>
              <a:cxnLst/>
              <a:rect l="l" t="t" r="r" b="b"/>
              <a:pathLst>
                <a:path w="30514" h="8382" extrusionOk="0">
                  <a:moveTo>
                    <a:pt x="6326" y="0"/>
                  </a:moveTo>
                  <a:cubicBezTo>
                    <a:pt x="5976" y="0"/>
                    <a:pt x="5624" y="17"/>
                    <a:pt x="5270" y="54"/>
                  </a:cubicBezTo>
                  <a:cubicBezTo>
                    <a:pt x="3920" y="194"/>
                    <a:pt x="2568" y="643"/>
                    <a:pt x="1540" y="1530"/>
                  </a:cubicBezTo>
                  <a:cubicBezTo>
                    <a:pt x="512" y="2418"/>
                    <a:pt x="0" y="3614"/>
                    <a:pt x="165" y="4963"/>
                  </a:cubicBezTo>
                  <a:cubicBezTo>
                    <a:pt x="497" y="3826"/>
                    <a:pt x="1741" y="3199"/>
                    <a:pt x="2945" y="3199"/>
                  </a:cubicBezTo>
                  <a:cubicBezTo>
                    <a:pt x="3123" y="3199"/>
                    <a:pt x="3301" y="3212"/>
                    <a:pt x="3475" y="3240"/>
                  </a:cubicBezTo>
                  <a:cubicBezTo>
                    <a:pt x="4816" y="3458"/>
                    <a:pt x="5961" y="4303"/>
                    <a:pt x="7042" y="5128"/>
                  </a:cubicBezTo>
                  <a:cubicBezTo>
                    <a:pt x="8123" y="5953"/>
                    <a:pt x="9252" y="6810"/>
                    <a:pt x="10590" y="7062"/>
                  </a:cubicBezTo>
                  <a:cubicBezTo>
                    <a:pt x="10888" y="7118"/>
                    <a:pt x="11185" y="7142"/>
                    <a:pt x="11481" y="7142"/>
                  </a:cubicBezTo>
                  <a:cubicBezTo>
                    <a:pt x="13483" y="7142"/>
                    <a:pt x="15468" y="6030"/>
                    <a:pt x="17504" y="6030"/>
                  </a:cubicBezTo>
                  <a:cubicBezTo>
                    <a:pt x="17613" y="6030"/>
                    <a:pt x="17721" y="6033"/>
                    <a:pt x="17830" y="6040"/>
                  </a:cubicBezTo>
                  <a:cubicBezTo>
                    <a:pt x="19765" y="6158"/>
                    <a:pt x="21447" y="7352"/>
                    <a:pt x="23291" y="7949"/>
                  </a:cubicBezTo>
                  <a:cubicBezTo>
                    <a:pt x="24184" y="8239"/>
                    <a:pt x="25121" y="8381"/>
                    <a:pt x="26059" y="8381"/>
                  </a:cubicBezTo>
                  <a:cubicBezTo>
                    <a:pt x="27609" y="8381"/>
                    <a:pt x="29161" y="7991"/>
                    <a:pt x="30514" y="7233"/>
                  </a:cubicBezTo>
                  <a:cubicBezTo>
                    <a:pt x="29524" y="6776"/>
                    <a:pt x="28932" y="5769"/>
                    <a:pt x="28295" y="4888"/>
                  </a:cubicBezTo>
                  <a:cubicBezTo>
                    <a:pt x="27656" y="4005"/>
                    <a:pt x="27033" y="3074"/>
                    <a:pt x="26137" y="2458"/>
                  </a:cubicBezTo>
                  <a:cubicBezTo>
                    <a:pt x="25375" y="1934"/>
                    <a:pt x="24549" y="1763"/>
                    <a:pt x="23683" y="1763"/>
                  </a:cubicBezTo>
                  <a:cubicBezTo>
                    <a:pt x="22039" y="1763"/>
                    <a:pt x="20252" y="2381"/>
                    <a:pt x="18496" y="2381"/>
                  </a:cubicBezTo>
                  <a:cubicBezTo>
                    <a:pt x="18365" y="2381"/>
                    <a:pt x="18235" y="2377"/>
                    <a:pt x="18106" y="2370"/>
                  </a:cubicBezTo>
                  <a:cubicBezTo>
                    <a:pt x="14097" y="2146"/>
                    <a:pt x="10289" y="0"/>
                    <a:pt x="6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540;p26">
              <a:extLst>
                <a:ext uri="{FF2B5EF4-FFF2-40B4-BE49-F238E27FC236}">
                  <a16:creationId xmlns:a16="http://schemas.microsoft.com/office/drawing/2014/main" id="{912BB9BC-EE64-D041-B962-AF2BEC6ECD92}"/>
                </a:ext>
              </a:extLst>
            </p:cNvPr>
            <p:cNvSpPr/>
            <p:nvPr/>
          </p:nvSpPr>
          <p:spPr>
            <a:xfrm>
              <a:off x="4509755" y="3576194"/>
              <a:ext cx="97823" cy="58589"/>
            </a:xfrm>
            <a:custGeom>
              <a:avLst/>
              <a:gdLst/>
              <a:ahLst/>
              <a:cxnLst/>
              <a:rect l="l" t="t" r="r" b="b"/>
              <a:pathLst>
                <a:path w="5570" h="3336" extrusionOk="0">
                  <a:moveTo>
                    <a:pt x="4088" y="0"/>
                  </a:moveTo>
                  <a:cubicBezTo>
                    <a:pt x="2608" y="931"/>
                    <a:pt x="1233" y="2032"/>
                    <a:pt x="1" y="3275"/>
                  </a:cubicBezTo>
                  <a:cubicBezTo>
                    <a:pt x="61" y="3296"/>
                    <a:pt x="122" y="3313"/>
                    <a:pt x="182" y="3335"/>
                  </a:cubicBezTo>
                  <a:cubicBezTo>
                    <a:pt x="1883" y="2111"/>
                    <a:pt x="3680" y="1108"/>
                    <a:pt x="5569" y="292"/>
                  </a:cubicBezTo>
                  <a:cubicBezTo>
                    <a:pt x="5077" y="177"/>
                    <a:pt x="4584" y="79"/>
                    <a:pt x="40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541;p26">
              <a:extLst>
                <a:ext uri="{FF2B5EF4-FFF2-40B4-BE49-F238E27FC236}">
                  <a16:creationId xmlns:a16="http://schemas.microsoft.com/office/drawing/2014/main" id="{6E2C0535-35A9-C94F-ADB1-AD862ABD4D4B}"/>
                </a:ext>
              </a:extLst>
            </p:cNvPr>
            <p:cNvSpPr/>
            <p:nvPr/>
          </p:nvSpPr>
          <p:spPr>
            <a:xfrm>
              <a:off x="4748194" y="3604208"/>
              <a:ext cx="138621" cy="75501"/>
            </a:xfrm>
            <a:custGeom>
              <a:avLst/>
              <a:gdLst/>
              <a:ahLst/>
              <a:cxnLst/>
              <a:rect l="l" t="t" r="r" b="b"/>
              <a:pathLst>
                <a:path w="7893" h="4299" extrusionOk="0">
                  <a:moveTo>
                    <a:pt x="5921" y="1"/>
                  </a:moveTo>
                  <a:cubicBezTo>
                    <a:pt x="3737" y="1103"/>
                    <a:pt x="1728" y="2546"/>
                    <a:pt x="0" y="4276"/>
                  </a:cubicBezTo>
                  <a:lnTo>
                    <a:pt x="19" y="4276"/>
                  </a:lnTo>
                  <a:cubicBezTo>
                    <a:pt x="99" y="4282"/>
                    <a:pt x="178" y="4291"/>
                    <a:pt x="258" y="4299"/>
                  </a:cubicBezTo>
                  <a:cubicBezTo>
                    <a:pt x="2621" y="2618"/>
                    <a:pt x="5175" y="1356"/>
                    <a:pt x="7893" y="435"/>
                  </a:cubicBezTo>
                  <a:cubicBezTo>
                    <a:pt x="7270" y="122"/>
                    <a:pt x="6609" y="7"/>
                    <a:pt x="59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542;p26">
              <a:extLst>
                <a:ext uri="{FF2B5EF4-FFF2-40B4-BE49-F238E27FC236}">
                  <a16:creationId xmlns:a16="http://schemas.microsoft.com/office/drawing/2014/main" id="{64E58A53-6FE1-E74E-B250-A4E9E7FF1FA3}"/>
                </a:ext>
              </a:extLst>
            </p:cNvPr>
            <p:cNvSpPr/>
            <p:nvPr/>
          </p:nvSpPr>
          <p:spPr>
            <a:xfrm>
              <a:off x="4561795" y="3594794"/>
              <a:ext cx="125010" cy="72533"/>
            </a:xfrm>
            <a:custGeom>
              <a:avLst/>
              <a:gdLst/>
              <a:ahLst/>
              <a:cxnLst/>
              <a:rect l="l" t="t" r="r" b="b"/>
              <a:pathLst>
                <a:path w="7118" h="4130" extrusionOk="0">
                  <a:moveTo>
                    <a:pt x="5437" y="1"/>
                  </a:moveTo>
                  <a:cubicBezTo>
                    <a:pt x="3440" y="1065"/>
                    <a:pt x="1601" y="2422"/>
                    <a:pt x="1" y="4019"/>
                  </a:cubicBezTo>
                  <a:cubicBezTo>
                    <a:pt x="49" y="4055"/>
                    <a:pt x="96" y="4093"/>
                    <a:pt x="146" y="4129"/>
                  </a:cubicBezTo>
                  <a:cubicBezTo>
                    <a:pt x="2314" y="2573"/>
                    <a:pt x="4645" y="1376"/>
                    <a:pt x="7118" y="470"/>
                  </a:cubicBezTo>
                  <a:cubicBezTo>
                    <a:pt x="6556" y="323"/>
                    <a:pt x="5996" y="164"/>
                    <a:pt x="54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43;p26">
              <a:extLst>
                <a:ext uri="{FF2B5EF4-FFF2-40B4-BE49-F238E27FC236}">
                  <a16:creationId xmlns:a16="http://schemas.microsoft.com/office/drawing/2014/main" id="{B9C67779-EF48-364D-98F1-4DE01783F225}"/>
                </a:ext>
              </a:extLst>
            </p:cNvPr>
            <p:cNvSpPr/>
            <p:nvPr/>
          </p:nvSpPr>
          <p:spPr>
            <a:xfrm>
              <a:off x="4833991" y="3641038"/>
              <a:ext cx="95048" cy="68652"/>
            </a:xfrm>
            <a:custGeom>
              <a:avLst/>
              <a:gdLst/>
              <a:ahLst/>
              <a:cxnLst/>
              <a:rect l="l" t="t" r="r" b="b"/>
              <a:pathLst>
                <a:path w="5412" h="3909" extrusionOk="0">
                  <a:moveTo>
                    <a:pt x="4846" y="1"/>
                  </a:moveTo>
                  <a:cubicBezTo>
                    <a:pt x="3065" y="1066"/>
                    <a:pt x="1430" y="2371"/>
                    <a:pt x="1" y="3876"/>
                  </a:cubicBezTo>
                  <a:cubicBezTo>
                    <a:pt x="30" y="3888"/>
                    <a:pt x="58" y="3899"/>
                    <a:pt x="86" y="3908"/>
                  </a:cubicBezTo>
                  <a:cubicBezTo>
                    <a:pt x="1765" y="2650"/>
                    <a:pt x="3544" y="1613"/>
                    <a:pt x="5412" y="767"/>
                  </a:cubicBezTo>
                  <a:cubicBezTo>
                    <a:pt x="5226" y="509"/>
                    <a:pt x="5041" y="252"/>
                    <a:pt x="48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44;p26">
              <a:extLst>
                <a:ext uri="{FF2B5EF4-FFF2-40B4-BE49-F238E27FC236}">
                  <a16:creationId xmlns:a16="http://schemas.microsoft.com/office/drawing/2014/main" id="{B9B6E430-956E-1342-9D62-D31C88CF6E8C}"/>
                </a:ext>
              </a:extLst>
            </p:cNvPr>
            <p:cNvSpPr/>
            <p:nvPr/>
          </p:nvSpPr>
          <p:spPr>
            <a:xfrm>
              <a:off x="4650349" y="3612216"/>
              <a:ext cx="108044" cy="66615"/>
            </a:xfrm>
            <a:custGeom>
              <a:avLst/>
              <a:gdLst/>
              <a:ahLst/>
              <a:cxnLst/>
              <a:rect l="l" t="t" r="r" b="b"/>
              <a:pathLst>
                <a:path w="6152" h="3793" extrusionOk="0">
                  <a:moveTo>
                    <a:pt x="4498" y="1"/>
                  </a:moveTo>
                  <a:cubicBezTo>
                    <a:pt x="2846" y="1068"/>
                    <a:pt x="1325" y="2338"/>
                    <a:pt x="0" y="3793"/>
                  </a:cubicBezTo>
                  <a:cubicBezTo>
                    <a:pt x="1920" y="2296"/>
                    <a:pt x="3977" y="1106"/>
                    <a:pt x="6151" y="163"/>
                  </a:cubicBezTo>
                  <a:cubicBezTo>
                    <a:pt x="6057" y="159"/>
                    <a:pt x="5962" y="156"/>
                    <a:pt x="5867" y="152"/>
                  </a:cubicBezTo>
                  <a:cubicBezTo>
                    <a:pt x="5408" y="126"/>
                    <a:pt x="4952" y="72"/>
                    <a:pt x="44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45;p26">
              <a:extLst>
                <a:ext uri="{FF2B5EF4-FFF2-40B4-BE49-F238E27FC236}">
                  <a16:creationId xmlns:a16="http://schemas.microsoft.com/office/drawing/2014/main" id="{3EA0E4FD-E852-1946-8B96-D9AE2CDF156F}"/>
                </a:ext>
              </a:extLst>
            </p:cNvPr>
            <p:cNvSpPr/>
            <p:nvPr/>
          </p:nvSpPr>
          <p:spPr>
            <a:xfrm>
              <a:off x="4428104" y="3566218"/>
              <a:ext cx="550303" cy="161276"/>
            </a:xfrm>
            <a:custGeom>
              <a:avLst/>
              <a:gdLst/>
              <a:ahLst/>
              <a:cxnLst/>
              <a:rect l="l" t="t" r="r" b="b"/>
              <a:pathLst>
                <a:path w="31334" h="9183" extrusionOk="0">
                  <a:moveTo>
                    <a:pt x="6758" y="806"/>
                  </a:moveTo>
                  <a:cubicBezTo>
                    <a:pt x="8767" y="806"/>
                    <a:pt x="10732" y="1377"/>
                    <a:pt x="12795" y="1976"/>
                  </a:cubicBezTo>
                  <a:cubicBezTo>
                    <a:pt x="14640" y="2512"/>
                    <a:pt x="16548" y="3066"/>
                    <a:pt x="18498" y="3175"/>
                  </a:cubicBezTo>
                  <a:cubicBezTo>
                    <a:pt x="18631" y="3182"/>
                    <a:pt x="18764" y="3186"/>
                    <a:pt x="18897" y="3186"/>
                  </a:cubicBezTo>
                  <a:cubicBezTo>
                    <a:pt x="19830" y="3186"/>
                    <a:pt x="20758" y="3021"/>
                    <a:pt x="21659" y="2862"/>
                  </a:cubicBezTo>
                  <a:cubicBezTo>
                    <a:pt x="22501" y="2713"/>
                    <a:pt x="23319" y="2568"/>
                    <a:pt x="24092" y="2568"/>
                  </a:cubicBezTo>
                  <a:cubicBezTo>
                    <a:pt x="24893" y="2568"/>
                    <a:pt x="25645" y="2724"/>
                    <a:pt x="26325" y="3192"/>
                  </a:cubicBezTo>
                  <a:cubicBezTo>
                    <a:pt x="27082" y="3710"/>
                    <a:pt x="27653" y="4507"/>
                    <a:pt x="28205" y="5277"/>
                  </a:cubicBezTo>
                  <a:lnTo>
                    <a:pt x="28384" y="5525"/>
                  </a:lnTo>
                  <a:cubicBezTo>
                    <a:pt x="28473" y="5652"/>
                    <a:pt x="28564" y="5781"/>
                    <a:pt x="28657" y="5909"/>
                  </a:cubicBezTo>
                  <a:cubicBezTo>
                    <a:pt x="29082" y="6518"/>
                    <a:pt x="29518" y="7142"/>
                    <a:pt x="30107" y="7599"/>
                  </a:cubicBezTo>
                  <a:cubicBezTo>
                    <a:pt x="28973" y="8115"/>
                    <a:pt x="27719" y="8379"/>
                    <a:pt x="26469" y="8379"/>
                  </a:cubicBezTo>
                  <a:cubicBezTo>
                    <a:pt x="25573" y="8379"/>
                    <a:pt x="24678" y="8243"/>
                    <a:pt x="23830" y="7968"/>
                  </a:cubicBezTo>
                  <a:cubicBezTo>
                    <a:pt x="23188" y="7759"/>
                    <a:pt x="22546" y="7467"/>
                    <a:pt x="21926" y="7184"/>
                  </a:cubicBezTo>
                  <a:cubicBezTo>
                    <a:pt x="20773" y="6660"/>
                    <a:pt x="19583" y="6117"/>
                    <a:pt x="18269" y="6038"/>
                  </a:cubicBezTo>
                  <a:cubicBezTo>
                    <a:pt x="18153" y="6030"/>
                    <a:pt x="18038" y="6026"/>
                    <a:pt x="17923" y="6026"/>
                  </a:cubicBezTo>
                  <a:cubicBezTo>
                    <a:pt x="16843" y="6026"/>
                    <a:pt x="15792" y="6318"/>
                    <a:pt x="14775" y="6601"/>
                  </a:cubicBezTo>
                  <a:cubicBezTo>
                    <a:pt x="13784" y="6876"/>
                    <a:pt x="12835" y="7140"/>
                    <a:pt x="11897" y="7140"/>
                  </a:cubicBezTo>
                  <a:cubicBezTo>
                    <a:pt x="11623" y="7140"/>
                    <a:pt x="11350" y="7117"/>
                    <a:pt x="11076" y="7066"/>
                  </a:cubicBezTo>
                  <a:cubicBezTo>
                    <a:pt x="9824" y="6830"/>
                    <a:pt x="8743" y="6006"/>
                    <a:pt x="7699" y="5208"/>
                  </a:cubicBezTo>
                  <a:cubicBezTo>
                    <a:pt x="6694" y="4442"/>
                    <a:pt x="5442" y="3487"/>
                    <a:pt x="3952" y="3245"/>
                  </a:cubicBezTo>
                  <a:cubicBezTo>
                    <a:pt x="3756" y="3213"/>
                    <a:pt x="3555" y="3197"/>
                    <a:pt x="3352" y="3197"/>
                  </a:cubicBezTo>
                  <a:cubicBezTo>
                    <a:pt x="2542" y="3197"/>
                    <a:pt x="1704" y="3450"/>
                    <a:pt x="1078" y="3949"/>
                  </a:cubicBezTo>
                  <a:cubicBezTo>
                    <a:pt x="1265" y="3310"/>
                    <a:pt x="1646" y="2732"/>
                    <a:pt x="2218" y="2238"/>
                  </a:cubicBezTo>
                  <a:cubicBezTo>
                    <a:pt x="3324" y="1281"/>
                    <a:pt x="4735" y="960"/>
                    <a:pt x="5725" y="859"/>
                  </a:cubicBezTo>
                  <a:cubicBezTo>
                    <a:pt x="6071" y="823"/>
                    <a:pt x="6415" y="806"/>
                    <a:pt x="6758" y="806"/>
                  </a:cubicBezTo>
                  <a:close/>
                  <a:moveTo>
                    <a:pt x="6727" y="0"/>
                  </a:moveTo>
                  <a:cubicBezTo>
                    <a:pt x="6366" y="0"/>
                    <a:pt x="6004" y="17"/>
                    <a:pt x="5640" y="55"/>
                  </a:cubicBezTo>
                  <a:cubicBezTo>
                    <a:pt x="4056" y="220"/>
                    <a:pt x="2689" y="763"/>
                    <a:pt x="1688" y="1628"/>
                  </a:cubicBezTo>
                  <a:cubicBezTo>
                    <a:pt x="538" y="2624"/>
                    <a:pt x="0" y="3968"/>
                    <a:pt x="176" y="5414"/>
                  </a:cubicBezTo>
                  <a:cubicBezTo>
                    <a:pt x="199" y="5607"/>
                    <a:pt x="353" y="5753"/>
                    <a:pt x="544" y="5769"/>
                  </a:cubicBezTo>
                  <a:cubicBezTo>
                    <a:pt x="554" y="5769"/>
                    <a:pt x="563" y="5770"/>
                    <a:pt x="573" y="5770"/>
                  </a:cubicBezTo>
                  <a:cubicBezTo>
                    <a:pt x="751" y="5770"/>
                    <a:pt x="913" y="5653"/>
                    <a:pt x="963" y="5479"/>
                  </a:cubicBezTo>
                  <a:cubicBezTo>
                    <a:pt x="1249" y="4510"/>
                    <a:pt x="2343" y="4006"/>
                    <a:pt x="3358" y="4006"/>
                  </a:cubicBezTo>
                  <a:cubicBezTo>
                    <a:pt x="3516" y="4006"/>
                    <a:pt x="3671" y="4018"/>
                    <a:pt x="3822" y="4043"/>
                  </a:cubicBezTo>
                  <a:cubicBezTo>
                    <a:pt x="5112" y="4252"/>
                    <a:pt x="6274" y="5139"/>
                    <a:pt x="7208" y="5852"/>
                  </a:cubicBezTo>
                  <a:cubicBezTo>
                    <a:pt x="8276" y="6666"/>
                    <a:pt x="9485" y="7590"/>
                    <a:pt x="10928" y="7861"/>
                  </a:cubicBezTo>
                  <a:cubicBezTo>
                    <a:pt x="11250" y="7921"/>
                    <a:pt x="11570" y="7947"/>
                    <a:pt x="11889" y="7947"/>
                  </a:cubicBezTo>
                  <a:cubicBezTo>
                    <a:pt x="12945" y="7947"/>
                    <a:pt x="13981" y="7660"/>
                    <a:pt x="14990" y="7379"/>
                  </a:cubicBezTo>
                  <a:cubicBezTo>
                    <a:pt x="15998" y="7100"/>
                    <a:pt x="16954" y="6835"/>
                    <a:pt x="17919" y="6835"/>
                  </a:cubicBezTo>
                  <a:cubicBezTo>
                    <a:pt x="18019" y="6835"/>
                    <a:pt x="18119" y="6837"/>
                    <a:pt x="18219" y="6843"/>
                  </a:cubicBezTo>
                  <a:cubicBezTo>
                    <a:pt x="19384" y="6915"/>
                    <a:pt x="20454" y="7402"/>
                    <a:pt x="21589" y="7918"/>
                  </a:cubicBezTo>
                  <a:cubicBezTo>
                    <a:pt x="22231" y="8211"/>
                    <a:pt x="22896" y="8513"/>
                    <a:pt x="23580" y="8734"/>
                  </a:cubicBezTo>
                  <a:cubicBezTo>
                    <a:pt x="24508" y="9036"/>
                    <a:pt x="25486" y="9183"/>
                    <a:pt x="26464" y="9183"/>
                  </a:cubicBezTo>
                  <a:cubicBezTo>
                    <a:pt x="28089" y="9183"/>
                    <a:pt x="29716" y="8777"/>
                    <a:pt x="31121" y="7985"/>
                  </a:cubicBezTo>
                  <a:cubicBezTo>
                    <a:pt x="31254" y="7911"/>
                    <a:pt x="31333" y="7768"/>
                    <a:pt x="31329" y="7617"/>
                  </a:cubicBezTo>
                  <a:cubicBezTo>
                    <a:pt x="31323" y="7466"/>
                    <a:pt x="31232" y="7332"/>
                    <a:pt x="31094" y="7267"/>
                  </a:cubicBezTo>
                  <a:cubicBezTo>
                    <a:pt x="30346" y="6924"/>
                    <a:pt x="29842" y="6206"/>
                    <a:pt x="29311" y="5448"/>
                  </a:cubicBezTo>
                  <a:cubicBezTo>
                    <a:pt x="29218" y="5314"/>
                    <a:pt x="29126" y="5183"/>
                    <a:pt x="29032" y="5054"/>
                  </a:cubicBezTo>
                  <a:lnTo>
                    <a:pt x="28856" y="4807"/>
                  </a:lnTo>
                  <a:cubicBezTo>
                    <a:pt x="28264" y="3981"/>
                    <a:pt x="27651" y="3127"/>
                    <a:pt x="26779" y="2527"/>
                  </a:cubicBezTo>
                  <a:cubicBezTo>
                    <a:pt x="25936" y="1949"/>
                    <a:pt x="25026" y="1763"/>
                    <a:pt x="24092" y="1763"/>
                  </a:cubicBezTo>
                  <a:cubicBezTo>
                    <a:pt x="23241" y="1763"/>
                    <a:pt x="22372" y="1917"/>
                    <a:pt x="21515" y="2068"/>
                  </a:cubicBezTo>
                  <a:cubicBezTo>
                    <a:pt x="20656" y="2220"/>
                    <a:pt x="19772" y="2380"/>
                    <a:pt x="18914" y="2380"/>
                  </a:cubicBezTo>
                  <a:cubicBezTo>
                    <a:pt x="18789" y="2380"/>
                    <a:pt x="18664" y="2377"/>
                    <a:pt x="18540" y="2370"/>
                  </a:cubicBezTo>
                  <a:cubicBezTo>
                    <a:pt x="16683" y="2265"/>
                    <a:pt x="14821" y="1725"/>
                    <a:pt x="13019" y="1202"/>
                  </a:cubicBezTo>
                  <a:cubicBezTo>
                    <a:pt x="10977" y="611"/>
                    <a:pt x="8877" y="0"/>
                    <a:pt x="67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46;p26">
              <a:extLst>
                <a:ext uri="{FF2B5EF4-FFF2-40B4-BE49-F238E27FC236}">
                  <a16:creationId xmlns:a16="http://schemas.microsoft.com/office/drawing/2014/main" id="{1432BE37-4A3C-0E4F-9C50-DF55A5621603}"/>
                </a:ext>
              </a:extLst>
            </p:cNvPr>
            <p:cNvSpPr/>
            <p:nvPr/>
          </p:nvSpPr>
          <p:spPr>
            <a:xfrm>
              <a:off x="4495529" y="3112945"/>
              <a:ext cx="575347" cy="264561"/>
            </a:xfrm>
            <a:custGeom>
              <a:avLst/>
              <a:gdLst/>
              <a:ahLst/>
              <a:cxnLst/>
              <a:rect l="l" t="t" r="r" b="b"/>
              <a:pathLst>
                <a:path w="32760" h="15064" extrusionOk="0">
                  <a:moveTo>
                    <a:pt x="12013" y="806"/>
                  </a:moveTo>
                  <a:cubicBezTo>
                    <a:pt x="13866" y="806"/>
                    <a:pt x="15828" y="1001"/>
                    <a:pt x="17811" y="1393"/>
                  </a:cubicBezTo>
                  <a:cubicBezTo>
                    <a:pt x="21905" y="2198"/>
                    <a:pt x="25594" y="3743"/>
                    <a:pt x="28197" y="5735"/>
                  </a:cubicBezTo>
                  <a:cubicBezTo>
                    <a:pt x="30719" y="7668"/>
                    <a:pt x="31903" y="9776"/>
                    <a:pt x="31529" y="11670"/>
                  </a:cubicBezTo>
                  <a:cubicBezTo>
                    <a:pt x="31187" y="13409"/>
                    <a:pt x="29626" y="14233"/>
                    <a:pt x="26616" y="14255"/>
                  </a:cubicBezTo>
                  <a:lnTo>
                    <a:pt x="26480" y="14255"/>
                  </a:lnTo>
                  <a:cubicBezTo>
                    <a:pt x="23608" y="14255"/>
                    <a:pt x="19840" y="13559"/>
                    <a:pt x="15578" y="12719"/>
                  </a:cubicBezTo>
                  <a:cubicBezTo>
                    <a:pt x="11248" y="11865"/>
                    <a:pt x="7448" y="11069"/>
                    <a:pt x="4782" y="9950"/>
                  </a:cubicBezTo>
                  <a:cubicBezTo>
                    <a:pt x="2005" y="8787"/>
                    <a:pt x="873" y="7435"/>
                    <a:pt x="1216" y="5694"/>
                  </a:cubicBezTo>
                  <a:cubicBezTo>
                    <a:pt x="1590" y="3800"/>
                    <a:pt x="3486" y="2298"/>
                    <a:pt x="6553" y="1469"/>
                  </a:cubicBezTo>
                  <a:cubicBezTo>
                    <a:pt x="8184" y="1027"/>
                    <a:pt x="10038" y="806"/>
                    <a:pt x="12013" y="806"/>
                  </a:cubicBezTo>
                  <a:close/>
                  <a:moveTo>
                    <a:pt x="12012" y="1"/>
                  </a:moveTo>
                  <a:cubicBezTo>
                    <a:pt x="9966" y="1"/>
                    <a:pt x="8041" y="231"/>
                    <a:pt x="6343" y="690"/>
                  </a:cubicBezTo>
                  <a:cubicBezTo>
                    <a:pt x="2964" y="1605"/>
                    <a:pt x="861" y="3326"/>
                    <a:pt x="425" y="5540"/>
                  </a:cubicBezTo>
                  <a:cubicBezTo>
                    <a:pt x="1" y="7691"/>
                    <a:pt x="1324" y="9378"/>
                    <a:pt x="4470" y="10696"/>
                  </a:cubicBezTo>
                  <a:cubicBezTo>
                    <a:pt x="7204" y="11842"/>
                    <a:pt x="11048" y="12649"/>
                    <a:pt x="15420" y="13512"/>
                  </a:cubicBezTo>
                  <a:cubicBezTo>
                    <a:pt x="19725" y="14361"/>
                    <a:pt x="23534" y="15064"/>
                    <a:pt x="26480" y="15064"/>
                  </a:cubicBezTo>
                  <a:lnTo>
                    <a:pt x="26627" y="15064"/>
                  </a:lnTo>
                  <a:cubicBezTo>
                    <a:pt x="30036" y="15037"/>
                    <a:pt x="31900" y="13980"/>
                    <a:pt x="32324" y="11827"/>
                  </a:cubicBezTo>
                  <a:cubicBezTo>
                    <a:pt x="32760" y="9615"/>
                    <a:pt x="31468" y="7225"/>
                    <a:pt x="28689" y="5096"/>
                  </a:cubicBezTo>
                  <a:cubicBezTo>
                    <a:pt x="25991" y="3028"/>
                    <a:pt x="22183" y="1432"/>
                    <a:pt x="17968" y="601"/>
                  </a:cubicBezTo>
                  <a:cubicBezTo>
                    <a:pt x="15934" y="201"/>
                    <a:pt x="13920" y="1"/>
                    <a:pt x="12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7;p26">
              <a:extLst>
                <a:ext uri="{FF2B5EF4-FFF2-40B4-BE49-F238E27FC236}">
                  <a16:creationId xmlns:a16="http://schemas.microsoft.com/office/drawing/2014/main" id="{8C75A7D7-DDBA-FE4C-A4FB-6E5C34115F1C}"/>
                </a:ext>
              </a:extLst>
            </p:cNvPr>
            <p:cNvSpPr/>
            <p:nvPr/>
          </p:nvSpPr>
          <p:spPr>
            <a:xfrm>
              <a:off x="4724747" y="3146544"/>
              <a:ext cx="147894" cy="48578"/>
            </a:xfrm>
            <a:custGeom>
              <a:avLst/>
              <a:gdLst/>
              <a:ahLst/>
              <a:cxnLst/>
              <a:rect l="l" t="t" r="r" b="b"/>
              <a:pathLst>
                <a:path w="8421" h="2766" extrusionOk="0">
                  <a:moveTo>
                    <a:pt x="458" y="0"/>
                  </a:moveTo>
                  <a:cubicBezTo>
                    <a:pt x="335" y="0"/>
                    <a:pt x="215" y="56"/>
                    <a:pt x="135" y="163"/>
                  </a:cubicBezTo>
                  <a:cubicBezTo>
                    <a:pt x="0" y="341"/>
                    <a:pt x="38" y="593"/>
                    <a:pt x="217" y="727"/>
                  </a:cubicBezTo>
                  <a:cubicBezTo>
                    <a:pt x="1982" y="2046"/>
                    <a:pt x="4216" y="2765"/>
                    <a:pt x="6431" y="2765"/>
                  </a:cubicBezTo>
                  <a:cubicBezTo>
                    <a:pt x="6976" y="2765"/>
                    <a:pt x="7520" y="2721"/>
                    <a:pt x="8053" y="2632"/>
                  </a:cubicBezTo>
                  <a:cubicBezTo>
                    <a:pt x="8272" y="2597"/>
                    <a:pt x="8421" y="2388"/>
                    <a:pt x="8384" y="2169"/>
                  </a:cubicBezTo>
                  <a:cubicBezTo>
                    <a:pt x="8352" y="1971"/>
                    <a:pt x="8177" y="1832"/>
                    <a:pt x="7985" y="1832"/>
                  </a:cubicBezTo>
                  <a:cubicBezTo>
                    <a:pt x="7964" y="1832"/>
                    <a:pt x="7942" y="1834"/>
                    <a:pt x="7921" y="1837"/>
                  </a:cubicBezTo>
                  <a:cubicBezTo>
                    <a:pt x="7428" y="1919"/>
                    <a:pt x="6928" y="1959"/>
                    <a:pt x="6426" y="1959"/>
                  </a:cubicBezTo>
                  <a:cubicBezTo>
                    <a:pt x="4385" y="1959"/>
                    <a:pt x="2325" y="1296"/>
                    <a:pt x="700" y="81"/>
                  </a:cubicBezTo>
                  <a:cubicBezTo>
                    <a:pt x="627" y="27"/>
                    <a:pt x="542" y="0"/>
                    <a:pt x="4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48;p26">
              <a:extLst>
                <a:ext uri="{FF2B5EF4-FFF2-40B4-BE49-F238E27FC236}">
                  <a16:creationId xmlns:a16="http://schemas.microsoft.com/office/drawing/2014/main" id="{6362EF66-1347-5D42-84CD-6F7845959A27}"/>
                </a:ext>
              </a:extLst>
            </p:cNvPr>
            <p:cNvSpPr/>
            <p:nvPr/>
          </p:nvSpPr>
          <p:spPr>
            <a:xfrm>
              <a:off x="4756783" y="3158171"/>
              <a:ext cx="80559" cy="25185"/>
            </a:xfrm>
            <a:custGeom>
              <a:avLst/>
              <a:gdLst/>
              <a:ahLst/>
              <a:cxnLst/>
              <a:rect l="l" t="t" r="r" b="b"/>
              <a:pathLst>
                <a:path w="4587" h="1434" extrusionOk="0">
                  <a:moveTo>
                    <a:pt x="1585" y="0"/>
                  </a:moveTo>
                  <a:cubicBezTo>
                    <a:pt x="1041" y="0"/>
                    <a:pt x="497" y="114"/>
                    <a:pt x="0" y="335"/>
                  </a:cubicBezTo>
                  <a:cubicBezTo>
                    <a:pt x="1310" y="1094"/>
                    <a:pt x="2680" y="1434"/>
                    <a:pt x="4169" y="1434"/>
                  </a:cubicBezTo>
                  <a:cubicBezTo>
                    <a:pt x="4307" y="1434"/>
                    <a:pt x="4446" y="1431"/>
                    <a:pt x="4586" y="1425"/>
                  </a:cubicBezTo>
                  <a:cubicBezTo>
                    <a:pt x="4053" y="772"/>
                    <a:pt x="3299" y="300"/>
                    <a:pt x="2479" y="105"/>
                  </a:cubicBezTo>
                  <a:cubicBezTo>
                    <a:pt x="2186" y="35"/>
                    <a:pt x="1886" y="0"/>
                    <a:pt x="1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49;p26">
              <a:extLst>
                <a:ext uri="{FF2B5EF4-FFF2-40B4-BE49-F238E27FC236}">
                  <a16:creationId xmlns:a16="http://schemas.microsoft.com/office/drawing/2014/main" id="{228589F7-8F7D-9F4A-A7C3-100E86BA1C70}"/>
                </a:ext>
              </a:extLst>
            </p:cNvPr>
            <p:cNvSpPr/>
            <p:nvPr/>
          </p:nvSpPr>
          <p:spPr>
            <a:xfrm>
              <a:off x="4634542" y="3162193"/>
              <a:ext cx="19600" cy="18002"/>
            </a:xfrm>
            <a:custGeom>
              <a:avLst/>
              <a:gdLst/>
              <a:ahLst/>
              <a:cxnLst/>
              <a:rect l="l" t="t" r="r" b="b"/>
              <a:pathLst>
                <a:path w="1116" h="1025" extrusionOk="0">
                  <a:moveTo>
                    <a:pt x="556" y="0"/>
                  </a:moveTo>
                  <a:cubicBezTo>
                    <a:pt x="316" y="0"/>
                    <a:pt x="103" y="169"/>
                    <a:pt x="55" y="413"/>
                  </a:cubicBezTo>
                  <a:cubicBezTo>
                    <a:pt x="1" y="692"/>
                    <a:pt x="181" y="960"/>
                    <a:pt x="458" y="1014"/>
                  </a:cubicBezTo>
                  <a:cubicBezTo>
                    <a:pt x="492" y="1021"/>
                    <a:pt x="526" y="1025"/>
                    <a:pt x="560" y="1025"/>
                  </a:cubicBezTo>
                  <a:cubicBezTo>
                    <a:pt x="800" y="1025"/>
                    <a:pt x="1013" y="856"/>
                    <a:pt x="1061" y="612"/>
                  </a:cubicBezTo>
                  <a:cubicBezTo>
                    <a:pt x="1115" y="333"/>
                    <a:pt x="935" y="65"/>
                    <a:pt x="658" y="11"/>
                  </a:cubicBezTo>
                  <a:cubicBezTo>
                    <a:pt x="624" y="4"/>
                    <a:pt x="589" y="0"/>
                    <a:pt x="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50;p26">
              <a:extLst>
                <a:ext uri="{FF2B5EF4-FFF2-40B4-BE49-F238E27FC236}">
                  <a16:creationId xmlns:a16="http://schemas.microsoft.com/office/drawing/2014/main" id="{8DC29894-BFAF-8A41-A4D6-27D319142DF8}"/>
                </a:ext>
              </a:extLst>
            </p:cNvPr>
            <p:cNvSpPr/>
            <p:nvPr/>
          </p:nvSpPr>
          <p:spPr>
            <a:xfrm>
              <a:off x="4752919" y="3222751"/>
              <a:ext cx="19617" cy="18002"/>
            </a:xfrm>
            <a:custGeom>
              <a:avLst/>
              <a:gdLst/>
              <a:ahLst/>
              <a:cxnLst/>
              <a:rect l="l" t="t" r="r" b="b"/>
              <a:pathLst>
                <a:path w="1117" h="1025" extrusionOk="0">
                  <a:moveTo>
                    <a:pt x="558" y="0"/>
                  </a:moveTo>
                  <a:cubicBezTo>
                    <a:pt x="318" y="0"/>
                    <a:pt x="105" y="169"/>
                    <a:pt x="57" y="413"/>
                  </a:cubicBezTo>
                  <a:cubicBezTo>
                    <a:pt x="1" y="691"/>
                    <a:pt x="181" y="961"/>
                    <a:pt x="460" y="1015"/>
                  </a:cubicBezTo>
                  <a:cubicBezTo>
                    <a:pt x="493" y="1022"/>
                    <a:pt x="527" y="1025"/>
                    <a:pt x="559" y="1025"/>
                  </a:cubicBezTo>
                  <a:cubicBezTo>
                    <a:pt x="800" y="1025"/>
                    <a:pt x="1013" y="856"/>
                    <a:pt x="1061" y="612"/>
                  </a:cubicBezTo>
                  <a:cubicBezTo>
                    <a:pt x="1117" y="334"/>
                    <a:pt x="935" y="64"/>
                    <a:pt x="658" y="10"/>
                  </a:cubicBezTo>
                  <a:cubicBezTo>
                    <a:pt x="624" y="3"/>
                    <a:pt x="591" y="0"/>
                    <a:pt x="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51;p26">
              <a:extLst>
                <a:ext uri="{FF2B5EF4-FFF2-40B4-BE49-F238E27FC236}">
                  <a16:creationId xmlns:a16="http://schemas.microsoft.com/office/drawing/2014/main" id="{C7E04D91-FA04-C343-AECE-C09B97983951}"/>
                </a:ext>
              </a:extLst>
            </p:cNvPr>
            <p:cNvSpPr/>
            <p:nvPr/>
          </p:nvSpPr>
          <p:spPr>
            <a:xfrm>
              <a:off x="4972003" y="3265921"/>
              <a:ext cx="19582" cy="18019"/>
            </a:xfrm>
            <a:custGeom>
              <a:avLst/>
              <a:gdLst/>
              <a:ahLst/>
              <a:cxnLst/>
              <a:rect l="l" t="t" r="r" b="b"/>
              <a:pathLst>
                <a:path w="1115" h="1026" extrusionOk="0">
                  <a:moveTo>
                    <a:pt x="557" y="1"/>
                  </a:moveTo>
                  <a:cubicBezTo>
                    <a:pt x="317" y="1"/>
                    <a:pt x="104" y="168"/>
                    <a:pt x="55" y="413"/>
                  </a:cubicBezTo>
                  <a:cubicBezTo>
                    <a:pt x="0" y="692"/>
                    <a:pt x="181" y="960"/>
                    <a:pt x="459" y="1016"/>
                  </a:cubicBezTo>
                  <a:cubicBezTo>
                    <a:pt x="492" y="1022"/>
                    <a:pt x="526" y="1025"/>
                    <a:pt x="558" y="1025"/>
                  </a:cubicBezTo>
                  <a:cubicBezTo>
                    <a:pt x="798" y="1025"/>
                    <a:pt x="1012" y="857"/>
                    <a:pt x="1060" y="612"/>
                  </a:cubicBezTo>
                  <a:cubicBezTo>
                    <a:pt x="1115" y="334"/>
                    <a:pt x="933" y="65"/>
                    <a:pt x="657" y="10"/>
                  </a:cubicBezTo>
                  <a:cubicBezTo>
                    <a:pt x="624" y="4"/>
                    <a:pt x="590" y="1"/>
                    <a:pt x="5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52;p26">
              <a:extLst>
                <a:ext uri="{FF2B5EF4-FFF2-40B4-BE49-F238E27FC236}">
                  <a16:creationId xmlns:a16="http://schemas.microsoft.com/office/drawing/2014/main" id="{E4EF649E-AF76-A849-B8B2-6DE589578DE7}"/>
                </a:ext>
              </a:extLst>
            </p:cNvPr>
            <p:cNvSpPr/>
            <p:nvPr/>
          </p:nvSpPr>
          <p:spPr>
            <a:xfrm>
              <a:off x="4863673" y="3225701"/>
              <a:ext cx="19617" cy="18002"/>
            </a:xfrm>
            <a:custGeom>
              <a:avLst/>
              <a:gdLst/>
              <a:ahLst/>
              <a:cxnLst/>
              <a:rect l="l" t="t" r="r" b="b"/>
              <a:pathLst>
                <a:path w="1117" h="1025" extrusionOk="0">
                  <a:moveTo>
                    <a:pt x="558" y="0"/>
                  </a:moveTo>
                  <a:cubicBezTo>
                    <a:pt x="318" y="0"/>
                    <a:pt x="104" y="169"/>
                    <a:pt x="55" y="413"/>
                  </a:cubicBezTo>
                  <a:cubicBezTo>
                    <a:pt x="1" y="691"/>
                    <a:pt x="181" y="961"/>
                    <a:pt x="459" y="1015"/>
                  </a:cubicBezTo>
                  <a:cubicBezTo>
                    <a:pt x="493" y="1022"/>
                    <a:pt x="526" y="1025"/>
                    <a:pt x="559" y="1025"/>
                  </a:cubicBezTo>
                  <a:cubicBezTo>
                    <a:pt x="798" y="1025"/>
                    <a:pt x="1012" y="857"/>
                    <a:pt x="1060" y="612"/>
                  </a:cubicBezTo>
                  <a:cubicBezTo>
                    <a:pt x="1116" y="334"/>
                    <a:pt x="936" y="63"/>
                    <a:pt x="658" y="10"/>
                  </a:cubicBezTo>
                  <a:cubicBezTo>
                    <a:pt x="624" y="3"/>
                    <a:pt x="591" y="0"/>
                    <a:pt x="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553;p26">
              <a:extLst>
                <a:ext uri="{FF2B5EF4-FFF2-40B4-BE49-F238E27FC236}">
                  <a16:creationId xmlns:a16="http://schemas.microsoft.com/office/drawing/2014/main" id="{6C8AA877-671B-6940-900F-D806057A6C4A}"/>
                </a:ext>
              </a:extLst>
            </p:cNvPr>
            <p:cNvSpPr/>
            <p:nvPr/>
          </p:nvSpPr>
          <p:spPr>
            <a:xfrm>
              <a:off x="4665436" y="3223857"/>
              <a:ext cx="19617" cy="18019"/>
            </a:xfrm>
            <a:custGeom>
              <a:avLst/>
              <a:gdLst/>
              <a:ahLst/>
              <a:cxnLst/>
              <a:rect l="l" t="t" r="r" b="b"/>
              <a:pathLst>
                <a:path w="1117" h="1026" extrusionOk="0">
                  <a:moveTo>
                    <a:pt x="558" y="1"/>
                  </a:moveTo>
                  <a:cubicBezTo>
                    <a:pt x="318" y="1"/>
                    <a:pt x="105" y="170"/>
                    <a:pt x="57" y="415"/>
                  </a:cubicBezTo>
                  <a:cubicBezTo>
                    <a:pt x="1" y="692"/>
                    <a:pt x="181" y="961"/>
                    <a:pt x="460" y="1016"/>
                  </a:cubicBezTo>
                  <a:cubicBezTo>
                    <a:pt x="494" y="1023"/>
                    <a:pt x="528" y="1026"/>
                    <a:pt x="562" y="1026"/>
                  </a:cubicBezTo>
                  <a:cubicBezTo>
                    <a:pt x="801" y="1026"/>
                    <a:pt x="1013" y="857"/>
                    <a:pt x="1061" y="613"/>
                  </a:cubicBezTo>
                  <a:cubicBezTo>
                    <a:pt x="1117" y="334"/>
                    <a:pt x="937" y="66"/>
                    <a:pt x="658" y="10"/>
                  </a:cubicBezTo>
                  <a:cubicBezTo>
                    <a:pt x="625" y="4"/>
                    <a:pt x="591" y="1"/>
                    <a:pt x="5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554;p26">
              <a:extLst>
                <a:ext uri="{FF2B5EF4-FFF2-40B4-BE49-F238E27FC236}">
                  <a16:creationId xmlns:a16="http://schemas.microsoft.com/office/drawing/2014/main" id="{A6BC84FB-8F64-3F46-A752-29FB9D796BD3}"/>
                </a:ext>
              </a:extLst>
            </p:cNvPr>
            <p:cNvSpPr/>
            <p:nvPr/>
          </p:nvSpPr>
          <p:spPr>
            <a:xfrm>
              <a:off x="4748598" y="3269680"/>
              <a:ext cx="19582" cy="18002"/>
            </a:xfrm>
            <a:custGeom>
              <a:avLst/>
              <a:gdLst/>
              <a:ahLst/>
              <a:cxnLst/>
              <a:rect l="l" t="t" r="r" b="b"/>
              <a:pathLst>
                <a:path w="1115" h="1025" extrusionOk="0">
                  <a:moveTo>
                    <a:pt x="556" y="0"/>
                  </a:moveTo>
                  <a:cubicBezTo>
                    <a:pt x="317" y="0"/>
                    <a:pt x="103" y="169"/>
                    <a:pt x="55" y="413"/>
                  </a:cubicBezTo>
                  <a:cubicBezTo>
                    <a:pt x="0" y="691"/>
                    <a:pt x="179" y="961"/>
                    <a:pt x="457" y="1015"/>
                  </a:cubicBezTo>
                  <a:cubicBezTo>
                    <a:pt x="491" y="1022"/>
                    <a:pt x="524" y="1025"/>
                    <a:pt x="557" y="1025"/>
                  </a:cubicBezTo>
                  <a:cubicBezTo>
                    <a:pt x="797" y="1025"/>
                    <a:pt x="1011" y="856"/>
                    <a:pt x="1060" y="612"/>
                  </a:cubicBezTo>
                  <a:cubicBezTo>
                    <a:pt x="1114" y="335"/>
                    <a:pt x="933" y="64"/>
                    <a:pt x="656" y="10"/>
                  </a:cubicBezTo>
                  <a:cubicBezTo>
                    <a:pt x="622" y="3"/>
                    <a:pt x="589" y="0"/>
                    <a:pt x="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555;p26">
              <a:extLst>
                <a:ext uri="{FF2B5EF4-FFF2-40B4-BE49-F238E27FC236}">
                  <a16:creationId xmlns:a16="http://schemas.microsoft.com/office/drawing/2014/main" id="{538B15D1-F5A2-DD40-91EF-FA9494D776D9}"/>
                </a:ext>
              </a:extLst>
            </p:cNvPr>
            <p:cNvSpPr/>
            <p:nvPr/>
          </p:nvSpPr>
          <p:spPr>
            <a:xfrm>
              <a:off x="4871085" y="3312183"/>
              <a:ext cx="19600" cy="18019"/>
            </a:xfrm>
            <a:custGeom>
              <a:avLst/>
              <a:gdLst/>
              <a:ahLst/>
              <a:cxnLst/>
              <a:rect l="l" t="t" r="r" b="b"/>
              <a:pathLst>
                <a:path w="1116" h="1026" extrusionOk="0">
                  <a:moveTo>
                    <a:pt x="558" y="1"/>
                  </a:moveTo>
                  <a:cubicBezTo>
                    <a:pt x="317" y="1"/>
                    <a:pt x="103" y="169"/>
                    <a:pt x="55" y="413"/>
                  </a:cubicBezTo>
                  <a:cubicBezTo>
                    <a:pt x="1" y="692"/>
                    <a:pt x="181" y="960"/>
                    <a:pt x="460" y="1016"/>
                  </a:cubicBezTo>
                  <a:cubicBezTo>
                    <a:pt x="493" y="1023"/>
                    <a:pt x="526" y="1026"/>
                    <a:pt x="559" y="1026"/>
                  </a:cubicBezTo>
                  <a:cubicBezTo>
                    <a:pt x="798" y="1026"/>
                    <a:pt x="1013" y="857"/>
                    <a:pt x="1061" y="612"/>
                  </a:cubicBezTo>
                  <a:cubicBezTo>
                    <a:pt x="1115" y="336"/>
                    <a:pt x="937" y="65"/>
                    <a:pt x="658" y="11"/>
                  </a:cubicBezTo>
                  <a:cubicBezTo>
                    <a:pt x="624" y="4"/>
                    <a:pt x="591" y="1"/>
                    <a:pt x="5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556;p26">
              <a:extLst>
                <a:ext uri="{FF2B5EF4-FFF2-40B4-BE49-F238E27FC236}">
                  <a16:creationId xmlns:a16="http://schemas.microsoft.com/office/drawing/2014/main" id="{74086BBE-F2A5-9E48-ABC4-A4257975970E}"/>
                </a:ext>
              </a:extLst>
            </p:cNvPr>
            <p:cNvSpPr/>
            <p:nvPr/>
          </p:nvSpPr>
          <p:spPr>
            <a:xfrm>
              <a:off x="4565167" y="3194931"/>
              <a:ext cx="19600" cy="18019"/>
            </a:xfrm>
            <a:custGeom>
              <a:avLst/>
              <a:gdLst/>
              <a:ahLst/>
              <a:cxnLst/>
              <a:rect l="l" t="t" r="r" b="b"/>
              <a:pathLst>
                <a:path w="1116" h="1026" extrusionOk="0">
                  <a:moveTo>
                    <a:pt x="558" y="0"/>
                  </a:moveTo>
                  <a:cubicBezTo>
                    <a:pt x="318" y="0"/>
                    <a:pt x="105" y="168"/>
                    <a:pt x="55" y="413"/>
                  </a:cubicBezTo>
                  <a:cubicBezTo>
                    <a:pt x="1" y="692"/>
                    <a:pt x="181" y="959"/>
                    <a:pt x="460" y="1015"/>
                  </a:cubicBezTo>
                  <a:cubicBezTo>
                    <a:pt x="493" y="1022"/>
                    <a:pt x="526" y="1025"/>
                    <a:pt x="559" y="1025"/>
                  </a:cubicBezTo>
                  <a:cubicBezTo>
                    <a:pt x="798" y="1025"/>
                    <a:pt x="1013" y="856"/>
                    <a:pt x="1061" y="611"/>
                  </a:cubicBezTo>
                  <a:cubicBezTo>
                    <a:pt x="1115" y="334"/>
                    <a:pt x="936" y="63"/>
                    <a:pt x="658" y="10"/>
                  </a:cubicBezTo>
                  <a:cubicBezTo>
                    <a:pt x="624" y="4"/>
                    <a:pt x="591" y="0"/>
                    <a:pt x="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557;p26">
              <a:extLst>
                <a:ext uri="{FF2B5EF4-FFF2-40B4-BE49-F238E27FC236}">
                  <a16:creationId xmlns:a16="http://schemas.microsoft.com/office/drawing/2014/main" id="{631B5460-EBC9-FA4C-9BF1-F335C34C548E}"/>
                </a:ext>
              </a:extLst>
            </p:cNvPr>
            <p:cNvSpPr/>
            <p:nvPr/>
          </p:nvSpPr>
          <p:spPr>
            <a:xfrm>
              <a:off x="4760032" y="3434388"/>
              <a:ext cx="422536" cy="153127"/>
            </a:xfrm>
            <a:custGeom>
              <a:avLst/>
              <a:gdLst/>
              <a:ahLst/>
              <a:cxnLst/>
              <a:rect l="l" t="t" r="r" b="b"/>
              <a:pathLst>
                <a:path w="24059" h="8719" extrusionOk="0">
                  <a:moveTo>
                    <a:pt x="1716" y="1"/>
                  </a:moveTo>
                  <a:cubicBezTo>
                    <a:pt x="1141" y="1"/>
                    <a:pt x="549" y="96"/>
                    <a:pt x="0" y="182"/>
                  </a:cubicBezTo>
                  <a:cubicBezTo>
                    <a:pt x="477" y="2365"/>
                    <a:pt x="2006" y="4194"/>
                    <a:pt x="3787" y="5544"/>
                  </a:cubicBezTo>
                  <a:cubicBezTo>
                    <a:pt x="6483" y="7592"/>
                    <a:pt x="9861" y="8719"/>
                    <a:pt x="13244" y="8719"/>
                  </a:cubicBezTo>
                  <a:cubicBezTo>
                    <a:pt x="13544" y="8719"/>
                    <a:pt x="13845" y="8710"/>
                    <a:pt x="14145" y="8692"/>
                  </a:cubicBezTo>
                  <a:cubicBezTo>
                    <a:pt x="17824" y="8472"/>
                    <a:pt x="21409" y="6898"/>
                    <a:pt x="24058" y="4338"/>
                  </a:cubicBezTo>
                  <a:cubicBezTo>
                    <a:pt x="23966" y="3994"/>
                    <a:pt x="23015" y="3546"/>
                    <a:pt x="22682" y="3423"/>
                  </a:cubicBezTo>
                  <a:cubicBezTo>
                    <a:pt x="19818" y="5375"/>
                    <a:pt x="16396" y="6503"/>
                    <a:pt x="12931" y="6640"/>
                  </a:cubicBezTo>
                  <a:cubicBezTo>
                    <a:pt x="12709" y="6649"/>
                    <a:pt x="12487" y="6654"/>
                    <a:pt x="12265" y="6654"/>
                  </a:cubicBezTo>
                  <a:cubicBezTo>
                    <a:pt x="10323" y="6654"/>
                    <a:pt x="8362" y="6307"/>
                    <a:pt x="6671" y="5367"/>
                  </a:cubicBezTo>
                  <a:cubicBezTo>
                    <a:pt x="4786" y="4317"/>
                    <a:pt x="3086" y="2306"/>
                    <a:pt x="2842" y="164"/>
                  </a:cubicBezTo>
                  <a:cubicBezTo>
                    <a:pt x="2487" y="44"/>
                    <a:pt x="2105" y="1"/>
                    <a:pt x="1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558;p26">
              <a:extLst>
                <a:ext uri="{FF2B5EF4-FFF2-40B4-BE49-F238E27FC236}">
                  <a16:creationId xmlns:a16="http://schemas.microsoft.com/office/drawing/2014/main" id="{AAF43036-8872-384C-87CC-401645CF7B6E}"/>
                </a:ext>
              </a:extLst>
            </p:cNvPr>
            <p:cNvSpPr/>
            <p:nvPr/>
          </p:nvSpPr>
          <p:spPr>
            <a:xfrm>
              <a:off x="4752708" y="3427293"/>
              <a:ext cx="437412" cy="167300"/>
            </a:xfrm>
            <a:custGeom>
              <a:avLst/>
              <a:gdLst/>
              <a:ahLst/>
              <a:cxnLst/>
              <a:rect l="l" t="t" r="r" b="b"/>
              <a:pathLst>
                <a:path w="24906" h="9526" extrusionOk="0">
                  <a:moveTo>
                    <a:pt x="2137" y="809"/>
                  </a:moveTo>
                  <a:cubicBezTo>
                    <a:pt x="2399" y="809"/>
                    <a:pt x="2655" y="830"/>
                    <a:pt x="2895" y="884"/>
                  </a:cubicBezTo>
                  <a:cubicBezTo>
                    <a:pt x="3280" y="3178"/>
                    <a:pt x="5150" y="5154"/>
                    <a:pt x="6891" y="6122"/>
                  </a:cubicBezTo>
                  <a:cubicBezTo>
                    <a:pt x="8487" y="7013"/>
                    <a:pt x="10431" y="7461"/>
                    <a:pt x="12673" y="7461"/>
                  </a:cubicBezTo>
                  <a:cubicBezTo>
                    <a:pt x="12900" y="7461"/>
                    <a:pt x="13130" y="7456"/>
                    <a:pt x="13363" y="7447"/>
                  </a:cubicBezTo>
                  <a:cubicBezTo>
                    <a:pt x="16807" y="7311"/>
                    <a:pt x="20273" y="6189"/>
                    <a:pt x="23146" y="4281"/>
                  </a:cubicBezTo>
                  <a:cubicBezTo>
                    <a:pt x="23431" y="4406"/>
                    <a:pt x="23734" y="4574"/>
                    <a:pt x="23921" y="4708"/>
                  </a:cubicBezTo>
                  <a:cubicBezTo>
                    <a:pt x="21379" y="7043"/>
                    <a:pt x="17981" y="8489"/>
                    <a:pt x="14539" y="8693"/>
                  </a:cubicBezTo>
                  <a:cubicBezTo>
                    <a:pt x="14251" y="8710"/>
                    <a:pt x="13962" y="8719"/>
                    <a:pt x="13673" y="8719"/>
                  </a:cubicBezTo>
                  <a:cubicBezTo>
                    <a:pt x="10385" y="8719"/>
                    <a:pt x="7065" y="7613"/>
                    <a:pt x="4449" y="5627"/>
                  </a:cubicBezTo>
                  <a:cubicBezTo>
                    <a:pt x="3157" y="4645"/>
                    <a:pt x="1534" y="3051"/>
                    <a:pt x="918" y="916"/>
                  </a:cubicBezTo>
                  <a:cubicBezTo>
                    <a:pt x="1321" y="858"/>
                    <a:pt x="1737" y="809"/>
                    <a:pt x="2137" y="809"/>
                  </a:cubicBezTo>
                  <a:close/>
                  <a:moveTo>
                    <a:pt x="2133" y="1"/>
                  </a:moveTo>
                  <a:cubicBezTo>
                    <a:pt x="1549" y="1"/>
                    <a:pt x="960" y="93"/>
                    <a:pt x="413" y="179"/>
                  </a:cubicBezTo>
                  <a:lnTo>
                    <a:pt x="357" y="188"/>
                  </a:lnTo>
                  <a:cubicBezTo>
                    <a:pt x="246" y="204"/>
                    <a:pt x="148" y="266"/>
                    <a:pt x="86" y="357"/>
                  </a:cubicBezTo>
                  <a:cubicBezTo>
                    <a:pt x="23" y="448"/>
                    <a:pt x="1" y="562"/>
                    <a:pt x="25" y="672"/>
                  </a:cubicBezTo>
                  <a:cubicBezTo>
                    <a:pt x="591" y="3260"/>
                    <a:pt x="2478" y="5144"/>
                    <a:pt x="3961" y="6271"/>
                  </a:cubicBezTo>
                  <a:cubicBezTo>
                    <a:pt x="6717" y="8362"/>
                    <a:pt x="10214" y="9526"/>
                    <a:pt x="13679" y="9526"/>
                  </a:cubicBezTo>
                  <a:cubicBezTo>
                    <a:pt x="13982" y="9526"/>
                    <a:pt x="14285" y="9515"/>
                    <a:pt x="14589" y="9500"/>
                  </a:cubicBezTo>
                  <a:cubicBezTo>
                    <a:pt x="18345" y="9277"/>
                    <a:pt x="22052" y="7650"/>
                    <a:pt x="24757" y="5034"/>
                  </a:cubicBezTo>
                  <a:cubicBezTo>
                    <a:pt x="24863" y="4931"/>
                    <a:pt x="24905" y="4780"/>
                    <a:pt x="24867" y="4637"/>
                  </a:cubicBezTo>
                  <a:cubicBezTo>
                    <a:pt x="24696" y="4009"/>
                    <a:pt x="23391" y="3505"/>
                    <a:pt x="23243" y="3450"/>
                  </a:cubicBezTo>
                  <a:cubicBezTo>
                    <a:pt x="23197" y="3433"/>
                    <a:pt x="23148" y="3425"/>
                    <a:pt x="23100" y="3425"/>
                  </a:cubicBezTo>
                  <a:cubicBezTo>
                    <a:pt x="23021" y="3425"/>
                    <a:pt x="22942" y="3448"/>
                    <a:pt x="22874" y="3494"/>
                  </a:cubicBezTo>
                  <a:cubicBezTo>
                    <a:pt x="20088" y="5391"/>
                    <a:pt x="16700" y="6508"/>
                    <a:pt x="13333" y="6643"/>
                  </a:cubicBezTo>
                  <a:cubicBezTo>
                    <a:pt x="13108" y="6652"/>
                    <a:pt x="12886" y="6657"/>
                    <a:pt x="12668" y="6657"/>
                  </a:cubicBezTo>
                  <a:cubicBezTo>
                    <a:pt x="10565" y="6657"/>
                    <a:pt x="8759" y="6241"/>
                    <a:pt x="7284" y="5420"/>
                  </a:cubicBezTo>
                  <a:cubicBezTo>
                    <a:pt x="5655" y="4515"/>
                    <a:pt x="3902" y="2648"/>
                    <a:pt x="3660" y="524"/>
                  </a:cubicBezTo>
                  <a:cubicBezTo>
                    <a:pt x="3643" y="369"/>
                    <a:pt x="3537" y="239"/>
                    <a:pt x="3389" y="188"/>
                  </a:cubicBezTo>
                  <a:cubicBezTo>
                    <a:pt x="2985" y="50"/>
                    <a:pt x="2560" y="1"/>
                    <a:pt x="2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559;p26">
              <a:extLst>
                <a:ext uri="{FF2B5EF4-FFF2-40B4-BE49-F238E27FC236}">
                  <a16:creationId xmlns:a16="http://schemas.microsoft.com/office/drawing/2014/main" id="{165017A3-EE52-3141-9677-43EB6591A3B6}"/>
                </a:ext>
              </a:extLst>
            </p:cNvPr>
            <p:cNvSpPr/>
            <p:nvPr/>
          </p:nvSpPr>
          <p:spPr>
            <a:xfrm>
              <a:off x="4952807" y="3639088"/>
              <a:ext cx="209345" cy="287709"/>
            </a:xfrm>
            <a:custGeom>
              <a:avLst/>
              <a:gdLst/>
              <a:ahLst/>
              <a:cxnLst/>
              <a:rect l="l" t="t" r="r" b="b"/>
              <a:pathLst>
                <a:path w="11920" h="16382" extrusionOk="0">
                  <a:moveTo>
                    <a:pt x="9784" y="8448"/>
                  </a:moveTo>
                  <a:cubicBezTo>
                    <a:pt x="10000" y="8448"/>
                    <a:pt x="10215" y="8469"/>
                    <a:pt x="10427" y="8513"/>
                  </a:cubicBezTo>
                  <a:cubicBezTo>
                    <a:pt x="10796" y="8588"/>
                    <a:pt x="11182" y="8793"/>
                    <a:pt x="11207" y="9076"/>
                  </a:cubicBezTo>
                  <a:cubicBezTo>
                    <a:pt x="11219" y="9207"/>
                    <a:pt x="11138" y="9309"/>
                    <a:pt x="11070" y="9371"/>
                  </a:cubicBezTo>
                  <a:cubicBezTo>
                    <a:pt x="11016" y="9424"/>
                    <a:pt x="10948" y="9466"/>
                    <a:pt x="10872" y="9500"/>
                  </a:cubicBezTo>
                  <a:cubicBezTo>
                    <a:pt x="10787" y="9536"/>
                    <a:pt x="10695" y="9555"/>
                    <a:pt x="10606" y="9555"/>
                  </a:cubicBezTo>
                  <a:cubicBezTo>
                    <a:pt x="10573" y="9555"/>
                    <a:pt x="10539" y="9552"/>
                    <a:pt x="10507" y="9547"/>
                  </a:cubicBezTo>
                  <a:cubicBezTo>
                    <a:pt x="10162" y="9485"/>
                    <a:pt x="9833" y="9220"/>
                    <a:pt x="9500" y="8735"/>
                  </a:cubicBezTo>
                  <a:cubicBezTo>
                    <a:pt x="9443" y="8650"/>
                    <a:pt x="9388" y="8566"/>
                    <a:pt x="9335" y="8478"/>
                  </a:cubicBezTo>
                  <a:cubicBezTo>
                    <a:pt x="9484" y="8458"/>
                    <a:pt x="9634" y="8448"/>
                    <a:pt x="9784" y="8448"/>
                  </a:cubicBezTo>
                  <a:close/>
                  <a:moveTo>
                    <a:pt x="6406" y="12069"/>
                  </a:moveTo>
                  <a:cubicBezTo>
                    <a:pt x="6907" y="12220"/>
                    <a:pt x="7363" y="12478"/>
                    <a:pt x="7729" y="12836"/>
                  </a:cubicBezTo>
                  <a:cubicBezTo>
                    <a:pt x="8011" y="13115"/>
                    <a:pt x="8192" y="13584"/>
                    <a:pt x="8142" y="13904"/>
                  </a:cubicBezTo>
                  <a:cubicBezTo>
                    <a:pt x="8115" y="14094"/>
                    <a:pt x="8014" y="14166"/>
                    <a:pt x="7941" y="14203"/>
                  </a:cubicBezTo>
                  <a:cubicBezTo>
                    <a:pt x="7933" y="14207"/>
                    <a:pt x="7926" y="14211"/>
                    <a:pt x="7915" y="14216"/>
                  </a:cubicBezTo>
                  <a:cubicBezTo>
                    <a:pt x="7866" y="14236"/>
                    <a:pt x="7815" y="14246"/>
                    <a:pt x="7762" y="14246"/>
                  </a:cubicBezTo>
                  <a:cubicBezTo>
                    <a:pt x="7457" y="14246"/>
                    <a:pt x="7110" y="13929"/>
                    <a:pt x="6930" y="13652"/>
                  </a:cubicBezTo>
                  <a:cubicBezTo>
                    <a:pt x="6621" y="13179"/>
                    <a:pt x="6447" y="12629"/>
                    <a:pt x="6406" y="12069"/>
                  </a:cubicBezTo>
                  <a:close/>
                  <a:moveTo>
                    <a:pt x="11479" y="0"/>
                  </a:moveTo>
                  <a:cubicBezTo>
                    <a:pt x="11434" y="0"/>
                    <a:pt x="11389" y="9"/>
                    <a:pt x="11344" y="27"/>
                  </a:cubicBezTo>
                  <a:cubicBezTo>
                    <a:pt x="11340" y="28"/>
                    <a:pt x="11334" y="31"/>
                    <a:pt x="11328" y="34"/>
                  </a:cubicBezTo>
                  <a:cubicBezTo>
                    <a:pt x="9729" y="816"/>
                    <a:pt x="8503" y="2308"/>
                    <a:pt x="8048" y="4030"/>
                  </a:cubicBezTo>
                  <a:cubicBezTo>
                    <a:pt x="7700" y="5347"/>
                    <a:pt x="7814" y="6770"/>
                    <a:pt x="8336" y="8024"/>
                  </a:cubicBezTo>
                  <a:cubicBezTo>
                    <a:pt x="7558" y="8316"/>
                    <a:pt x="6862" y="8834"/>
                    <a:pt x="6392" y="9525"/>
                  </a:cubicBezTo>
                  <a:cubicBezTo>
                    <a:pt x="6044" y="10037"/>
                    <a:pt x="5829" y="10632"/>
                    <a:pt x="5747" y="11244"/>
                  </a:cubicBezTo>
                  <a:cubicBezTo>
                    <a:pt x="5597" y="11229"/>
                    <a:pt x="5445" y="11222"/>
                    <a:pt x="5292" y="11222"/>
                  </a:cubicBezTo>
                  <a:cubicBezTo>
                    <a:pt x="4550" y="11222"/>
                    <a:pt x="3793" y="11397"/>
                    <a:pt x="3107" y="11760"/>
                  </a:cubicBezTo>
                  <a:cubicBezTo>
                    <a:pt x="1628" y="12540"/>
                    <a:pt x="510" y="14069"/>
                    <a:pt x="46" y="15955"/>
                  </a:cubicBezTo>
                  <a:cubicBezTo>
                    <a:pt x="0" y="16138"/>
                    <a:pt x="111" y="16326"/>
                    <a:pt x="297" y="16371"/>
                  </a:cubicBezTo>
                  <a:cubicBezTo>
                    <a:pt x="325" y="16378"/>
                    <a:pt x="352" y="16382"/>
                    <a:pt x="379" y="16382"/>
                  </a:cubicBezTo>
                  <a:cubicBezTo>
                    <a:pt x="533" y="16382"/>
                    <a:pt x="675" y="16277"/>
                    <a:pt x="713" y="16120"/>
                  </a:cubicBezTo>
                  <a:cubicBezTo>
                    <a:pt x="1131" y="14423"/>
                    <a:pt x="2121" y="13056"/>
                    <a:pt x="3429" y="12367"/>
                  </a:cubicBezTo>
                  <a:cubicBezTo>
                    <a:pt x="4020" y="12057"/>
                    <a:pt x="4669" y="11905"/>
                    <a:pt x="5303" y="11905"/>
                  </a:cubicBezTo>
                  <a:cubicBezTo>
                    <a:pt x="5440" y="11905"/>
                    <a:pt x="5577" y="11912"/>
                    <a:pt x="5712" y="11927"/>
                  </a:cubicBezTo>
                  <a:cubicBezTo>
                    <a:pt x="5734" y="12668"/>
                    <a:pt x="5947" y="13403"/>
                    <a:pt x="6354" y="14025"/>
                  </a:cubicBezTo>
                  <a:cubicBezTo>
                    <a:pt x="6673" y="14512"/>
                    <a:pt x="7204" y="14933"/>
                    <a:pt x="7758" y="14933"/>
                  </a:cubicBezTo>
                  <a:cubicBezTo>
                    <a:pt x="7922" y="14933"/>
                    <a:pt x="8088" y="14897"/>
                    <a:pt x="8251" y="14814"/>
                  </a:cubicBezTo>
                  <a:cubicBezTo>
                    <a:pt x="8563" y="14655"/>
                    <a:pt x="8768" y="14370"/>
                    <a:pt x="8824" y="14007"/>
                  </a:cubicBezTo>
                  <a:cubicBezTo>
                    <a:pt x="8910" y="13465"/>
                    <a:pt x="8657" y="12782"/>
                    <a:pt x="8213" y="12343"/>
                  </a:cubicBezTo>
                  <a:cubicBezTo>
                    <a:pt x="7726" y="11861"/>
                    <a:pt x="7104" y="11531"/>
                    <a:pt x="6424" y="11359"/>
                  </a:cubicBezTo>
                  <a:cubicBezTo>
                    <a:pt x="6491" y="10844"/>
                    <a:pt x="6671" y="10343"/>
                    <a:pt x="6964" y="9911"/>
                  </a:cubicBezTo>
                  <a:cubicBezTo>
                    <a:pt x="7367" y="9321"/>
                    <a:pt x="7967" y="8882"/>
                    <a:pt x="8639" y="8643"/>
                  </a:cubicBezTo>
                  <a:cubicBezTo>
                    <a:pt x="8730" y="8806"/>
                    <a:pt x="8828" y="8965"/>
                    <a:pt x="8934" y="9120"/>
                  </a:cubicBezTo>
                  <a:cubicBezTo>
                    <a:pt x="9375" y="9765"/>
                    <a:pt x="9852" y="10125"/>
                    <a:pt x="10388" y="10219"/>
                  </a:cubicBezTo>
                  <a:cubicBezTo>
                    <a:pt x="10461" y="10232"/>
                    <a:pt x="10536" y="10239"/>
                    <a:pt x="10611" y="10239"/>
                  </a:cubicBezTo>
                  <a:cubicBezTo>
                    <a:pt x="10945" y="10239"/>
                    <a:pt x="11284" y="10109"/>
                    <a:pt x="11537" y="9877"/>
                  </a:cubicBezTo>
                  <a:cubicBezTo>
                    <a:pt x="11794" y="9640"/>
                    <a:pt x="11920" y="9332"/>
                    <a:pt x="11892" y="9012"/>
                  </a:cubicBezTo>
                  <a:cubicBezTo>
                    <a:pt x="11832" y="8334"/>
                    <a:pt x="11167" y="7960"/>
                    <a:pt x="10565" y="7834"/>
                  </a:cubicBezTo>
                  <a:cubicBezTo>
                    <a:pt x="10311" y="7782"/>
                    <a:pt x="10053" y="7757"/>
                    <a:pt x="9796" y="7757"/>
                  </a:cubicBezTo>
                  <a:cubicBezTo>
                    <a:pt x="9530" y="7757"/>
                    <a:pt x="9265" y="7784"/>
                    <a:pt x="9004" y="7834"/>
                  </a:cubicBezTo>
                  <a:cubicBezTo>
                    <a:pt x="8510" y="6702"/>
                    <a:pt x="8398" y="5403"/>
                    <a:pt x="8715" y="4205"/>
                  </a:cubicBezTo>
                  <a:cubicBezTo>
                    <a:pt x="9119" y="2675"/>
                    <a:pt x="10209" y="1347"/>
                    <a:pt x="11630" y="654"/>
                  </a:cubicBezTo>
                  <a:cubicBezTo>
                    <a:pt x="11803" y="570"/>
                    <a:pt x="11873" y="363"/>
                    <a:pt x="11789" y="193"/>
                  </a:cubicBezTo>
                  <a:cubicBezTo>
                    <a:pt x="11731" y="71"/>
                    <a:pt x="11609" y="0"/>
                    <a:pt x="11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560;p26">
              <a:extLst>
                <a:ext uri="{FF2B5EF4-FFF2-40B4-BE49-F238E27FC236}">
                  <a16:creationId xmlns:a16="http://schemas.microsoft.com/office/drawing/2014/main" id="{AFF74E94-775D-2440-86B7-E46845A6600D}"/>
                </a:ext>
              </a:extLst>
            </p:cNvPr>
            <p:cNvSpPr/>
            <p:nvPr/>
          </p:nvSpPr>
          <p:spPr>
            <a:xfrm>
              <a:off x="4803519" y="3023179"/>
              <a:ext cx="298984" cy="201635"/>
            </a:xfrm>
            <a:custGeom>
              <a:avLst/>
              <a:gdLst/>
              <a:ahLst/>
              <a:cxnLst/>
              <a:rect l="l" t="t" r="r" b="b"/>
              <a:pathLst>
                <a:path w="17024" h="11481" extrusionOk="0">
                  <a:moveTo>
                    <a:pt x="9163" y="691"/>
                  </a:moveTo>
                  <a:cubicBezTo>
                    <a:pt x="9274" y="691"/>
                    <a:pt x="9366" y="756"/>
                    <a:pt x="9425" y="813"/>
                  </a:cubicBezTo>
                  <a:cubicBezTo>
                    <a:pt x="9480" y="866"/>
                    <a:pt x="9525" y="933"/>
                    <a:pt x="9559" y="1004"/>
                  </a:cubicBezTo>
                  <a:cubicBezTo>
                    <a:pt x="9616" y="1119"/>
                    <a:pt x="9643" y="1251"/>
                    <a:pt x="9628" y="1367"/>
                  </a:cubicBezTo>
                  <a:cubicBezTo>
                    <a:pt x="9584" y="1715"/>
                    <a:pt x="9338" y="2059"/>
                    <a:pt x="8871" y="2416"/>
                  </a:cubicBezTo>
                  <a:cubicBezTo>
                    <a:pt x="8789" y="2477"/>
                    <a:pt x="8706" y="2537"/>
                    <a:pt x="8623" y="2593"/>
                  </a:cubicBezTo>
                  <a:cubicBezTo>
                    <a:pt x="8555" y="2235"/>
                    <a:pt x="8546" y="1865"/>
                    <a:pt x="8600" y="1502"/>
                  </a:cubicBezTo>
                  <a:cubicBezTo>
                    <a:pt x="8656" y="1129"/>
                    <a:pt x="8841" y="734"/>
                    <a:pt x="9123" y="693"/>
                  </a:cubicBezTo>
                  <a:cubicBezTo>
                    <a:pt x="9136" y="692"/>
                    <a:pt x="9149" y="691"/>
                    <a:pt x="9163" y="691"/>
                  </a:cubicBezTo>
                  <a:close/>
                  <a:moveTo>
                    <a:pt x="14032" y="3493"/>
                  </a:moveTo>
                  <a:cubicBezTo>
                    <a:pt x="14057" y="3493"/>
                    <a:pt x="14081" y="3495"/>
                    <a:pt x="14105" y="3497"/>
                  </a:cubicBezTo>
                  <a:cubicBezTo>
                    <a:pt x="14299" y="3517"/>
                    <a:pt x="14374" y="3614"/>
                    <a:pt x="14415" y="3683"/>
                  </a:cubicBezTo>
                  <a:cubicBezTo>
                    <a:pt x="14420" y="3691"/>
                    <a:pt x="14423" y="3699"/>
                    <a:pt x="14429" y="3706"/>
                  </a:cubicBezTo>
                  <a:cubicBezTo>
                    <a:pt x="14586" y="4032"/>
                    <a:pt x="14231" y="4492"/>
                    <a:pt x="13917" y="4721"/>
                  </a:cubicBezTo>
                  <a:cubicBezTo>
                    <a:pt x="13462" y="5054"/>
                    <a:pt x="12923" y="5258"/>
                    <a:pt x="12364" y="5329"/>
                  </a:cubicBezTo>
                  <a:cubicBezTo>
                    <a:pt x="12490" y="4819"/>
                    <a:pt x="12721" y="4348"/>
                    <a:pt x="13062" y="3967"/>
                  </a:cubicBezTo>
                  <a:cubicBezTo>
                    <a:pt x="13306" y="3693"/>
                    <a:pt x="13718" y="3493"/>
                    <a:pt x="14032" y="3493"/>
                  </a:cubicBezTo>
                  <a:close/>
                  <a:moveTo>
                    <a:pt x="9164" y="1"/>
                  </a:moveTo>
                  <a:cubicBezTo>
                    <a:pt x="9118" y="1"/>
                    <a:pt x="9071" y="4"/>
                    <a:pt x="9024" y="11"/>
                  </a:cubicBezTo>
                  <a:cubicBezTo>
                    <a:pt x="8350" y="108"/>
                    <a:pt x="8011" y="790"/>
                    <a:pt x="7919" y="1397"/>
                  </a:cubicBezTo>
                  <a:cubicBezTo>
                    <a:pt x="7839" y="1918"/>
                    <a:pt x="7872" y="2450"/>
                    <a:pt x="8001" y="2957"/>
                  </a:cubicBezTo>
                  <a:cubicBezTo>
                    <a:pt x="7222" y="3345"/>
                    <a:pt x="6353" y="3549"/>
                    <a:pt x="5485" y="3549"/>
                  </a:cubicBezTo>
                  <a:cubicBezTo>
                    <a:pt x="5118" y="3549"/>
                    <a:pt x="4750" y="3513"/>
                    <a:pt x="4390" y="3438"/>
                  </a:cubicBezTo>
                  <a:cubicBezTo>
                    <a:pt x="2841" y="3116"/>
                    <a:pt x="1457" y="2098"/>
                    <a:pt x="690" y="715"/>
                  </a:cubicBezTo>
                  <a:cubicBezTo>
                    <a:pt x="628" y="601"/>
                    <a:pt x="510" y="537"/>
                    <a:pt x="389" y="537"/>
                  </a:cubicBezTo>
                  <a:cubicBezTo>
                    <a:pt x="332" y="537"/>
                    <a:pt x="275" y="551"/>
                    <a:pt x="222" y="580"/>
                  </a:cubicBezTo>
                  <a:cubicBezTo>
                    <a:pt x="61" y="669"/>
                    <a:pt x="1" y="868"/>
                    <a:pt x="78" y="1031"/>
                  </a:cubicBezTo>
                  <a:cubicBezTo>
                    <a:pt x="83" y="1037"/>
                    <a:pt x="84" y="1042"/>
                    <a:pt x="87" y="1048"/>
                  </a:cubicBezTo>
                  <a:cubicBezTo>
                    <a:pt x="953" y="2604"/>
                    <a:pt x="2508" y="3750"/>
                    <a:pt x="4251" y="4112"/>
                  </a:cubicBezTo>
                  <a:cubicBezTo>
                    <a:pt x="4657" y="4196"/>
                    <a:pt x="5071" y="4237"/>
                    <a:pt x="5484" y="4237"/>
                  </a:cubicBezTo>
                  <a:cubicBezTo>
                    <a:pt x="6430" y="4237"/>
                    <a:pt x="7374" y="4022"/>
                    <a:pt x="8225" y="3612"/>
                  </a:cubicBezTo>
                  <a:cubicBezTo>
                    <a:pt x="8558" y="4374"/>
                    <a:pt x="9113" y="5041"/>
                    <a:pt x="9827" y="5474"/>
                  </a:cubicBezTo>
                  <a:cubicBezTo>
                    <a:pt x="10358" y="5795"/>
                    <a:pt x="10962" y="5980"/>
                    <a:pt x="11577" y="6029"/>
                  </a:cubicBezTo>
                  <a:cubicBezTo>
                    <a:pt x="11539" y="6914"/>
                    <a:pt x="11755" y="7836"/>
                    <a:pt x="12234" y="8639"/>
                  </a:cubicBezTo>
                  <a:cubicBezTo>
                    <a:pt x="13091" y="10077"/>
                    <a:pt x="14679" y="11109"/>
                    <a:pt x="16586" y="11474"/>
                  </a:cubicBezTo>
                  <a:cubicBezTo>
                    <a:pt x="16609" y="11479"/>
                    <a:pt x="16631" y="11481"/>
                    <a:pt x="16653" y="11481"/>
                  </a:cubicBezTo>
                  <a:cubicBezTo>
                    <a:pt x="16815" y="11481"/>
                    <a:pt x="16957" y="11367"/>
                    <a:pt x="16989" y="11203"/>
                  </a:cubicBezTo>
                  <a:cubicBezTo>
                    <a:pt x="17024" y="11016"/>
                    <a:pt x="16903" y="10835"/>
                    <a:pt x="16715" y="10799"/>
                  </a:cubicBezTo>
                  <a:cubicBezTo>
                    <a:pt x="14998" y="10472"/>
                    <a:pt x="13581" y="9556"/>
                    <a:pt x="12824" y="8286"/>
                  </a:cubicBezTo>
                  <a:cubicBezTo>
                    <a:pt x="12409" y="7588"/>
                    <a:pt x="12225" y="6792"/>
                    <a:pt x="12262" y="6029"/>
                  </a:cubicBezTo>
                  <a:cubicBezTo>
                    <a:pt x="13000" y="5968"/>
                    <a:pt x="13723" y="5717"/>
                    <a:pt x="14323" y="5278"/>
                  </a:cubicBezTo>
                  <a:cubicBezTo>
                    <a:pt x="14935" y="4831"/>
                    <a:pt x="15413" y="4033"/>
                    <a:pt x="15012" y="3341"/>
                  </a:cubicBezTo>
                  <a:cubicBezTo>
                    <a:pt x="14838" y="3037"/>
                    <a:pt x="14541" y="2849"/>
                    <a:pt x="14175" y="2811"/>
                  </a:cubicBezTo>
                  <a:cubicBezTo>
                    <a:pt x="14130" y="2807"/>
                    <a:pt x="14084" y="2805"/>
                    <a:pt x="14038" y="2805"/>
                  </a:cubicBezTo>
                  <a:cubicBezTo>
                    <a:pt x="13522" y="2805"/>
                    <a:pt x="12926" y="3080"/>
                    <a:pt x="12546" y="3509"/>
                  </a:cubicBezTo>
                  <a:cubicBezTo>
                    <a:pt x="12091" y="4021"/>
                    <a:pt x="11795" y="4660"/>
                    <a:pt x="11658" y="5347"/>
                  </a:cubicBezTo>
                  <a:cubicBezTo>
                    <a:pt x="11139" y="5309"/>
                    <a:pt x="10630" y="5157"/>
                    <a:pt x="10184" y="4886"/>
                  </a:cubicBezTo>
                  <a:cubicBezTo>
                    <a:pt x="9572" y="4516"/>
                    <a:pt x="9101" y="3939"/>
                    <a:pt x="8829" y="3281"/>
                  </a:cubicBezTo>
                  <a:cubicBezTo>
                    <a:pt x="8986" y="3182"/>
                    <a:pt x="9139" y="3075"/>
                    <a:pt x="9289" y="2961"/>
                  </a:cubicBezTo>
                  <a:cubicBezTo>
                    <a:pt x="9908" y="2486"/>
                    <a:pt x="10243" y="1992"/>
                    <a:pt x="10309" y="1450"/>
                  </a:cubicBezTo>
                  <a:cubicBezTo>
                    <a:pt x="10358" y="1046"/>
                    <a:pt x="10205" y="615"/>
                    <a:pt x="9905" y="321"/>
                  </a:cubicBezTo>
                  <a:cubicBezTo>
                    <a:pt x="9692" y="112"/>
                    <a:pt x="9433" y="1"/>
                    <a:pt x="91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561;p26">
              <a:extLst>
                <a:ext uri="{FF2B5EF4-FFF2-40B4-BE49-F238E27FC236}">
                  <a16:creationId xmlns:a16="http://schemas.microsoft.com/office/drawing/2014/main" id="{882CA0A9-072E-0445-955B-F49445A55300}"/>
                </a:ext>
              </a:extLst>
            </p:cNvPr>
            <p:cNvSpPr/>
            <p:nvPr/>
          </p:nvSpPr>
          <p:spPr>
            <a:xfrm>
              <a:off x="4182832" y="3467214"/>
              <a:ext cx="178119" cy="255218"/>
            </a:xfrm>
            <a:custGeom>
              <a:avLst/>
              <a:gdLst/>
              <a:ahLst/>
              <a:cxnLst/>
              <a:rect l="l" t="t" r="r" b="b"/>
              <a:pathLst>
                <a:path w="10142" h="14532" extrusionOk="0">
                  <a:moveTo>
                    <a:pt x="4243" y="649"/>
                  </a:moveTo>
                  <a:cubicBezTo>
                    <a:pt x="4584" y="649"/>
                    <a:pt x="4923" y="860"/>
                    <a:pt x="5133" y="1103"/>
                  </a:cubicBezTo>
                  <a:cubicBezTo>
                    <a:pt x="5446" y="1465"/>
                    <a:pt x="5613" y="1963"/>
                    <a:pt x="5743" y="2399"/>
                  </a:cubicBezTo>
                  <a:cubicBezTo>
                    <a:pt x="6441" y="4740"/>
                    <a:pt x="6676" y="7171"/>
                    <a:pt x="6730" y="9605"/>
                  </a:cubicBezTo>
                  <a:cubicBezTo>
                    <a:pt x="4586" y="9082"/>
                    <a:pt x="2605" y="7919"/>
                    <a:pt x="1126" y="6254"/>
                  </a:cubicBezTo>
                  <a:cubicBezTo>
                    <a:pt x="898" y="5998"/>
                    <a:pt x="667" y="5696"/>
                    <a:pt x="690" y="5403"/>
                  </a:cubicBezTo>
                  <a:cubicBezTo>
                    <a:pt x="699" y="5271"/>
                    <a:pt x="762" y="5167"/>
                    <a:pt x="832" y="5091"/>
                  </a:cubicBezTo>
                  <a:cubicBezTo>
                    <a:pt x="859" y="5062"/>
                    <a:pt x="885" y="5039"/>
                    <a:pt x="912" y="5020"/>
                  </a:cubicBezTo>
                  <a:cubicBezTo>
                    <a:pt x="1079" y="4880"/>
                    <a:pt x="1319" y="4798"/>
                    <a:pt x="1547" y="4798"/>
                  </a:cubicBezTo>
                  <a:cubicBezTo>
                    <a:pt x="1584" y="4798"/>
                    <a:pt x="1621" y="4800"/>
                    <a:pt x="1657" y="4805"/>
                  </a:cubicBezTo>
                  <a:cubicBezTo>
                    <a:pt x="2179" y="4870"/>
                    <a:pt x="2650" y="5236"/>
                    <a:pt x="3066" y="5560"/>
                  </a:cubicBezTo>
                  <a:cubicBezTo>
                    <a:pt x="3125" y="5606"/>
                    <a:pt x="3195" y="5628"/>
                    <a:pt x="3266" y="5628"/>
                  </a:cubicBezTo>
                  <a:cubicBezTo>
                    <a:pt x="3338" y="5628"/>
                    <a:pt x="3411" y="5604"/>
                    <a:pt x="3471" y="5556"/>
                  </a:cubicBezTo>
                  <a:cubicBezTo>
                    <a:pt x="3587" y="5462"/>
                    <a:pt x="3625" y="5298"/>
                    <a:pt x="3558" y="5162"/>
                  </a:cubicBezTo>
                  <a:cubicBezTo>
                    <a:pt x="3088" y="4186"/>
                    <a:pt x="2941" y="3062"/>
                    <a:pt x="3147" y="1996"/>
                  </a:cubicBezTo>
                  <a:cubicBezTo>
                    <a:pt x="3197" y="1725"/>
                    <a:pt x="3419" y="832"/>
                    <a:pt x="4055" y="672"/>
                  </a:cubicBezTo>
                  <a:cubicBezTo>
                    <a:pt x="4117" y="656"/>
                    <a:pt x="4180" y="649"/>
                    <a:pt x="4243" y="649"/>
                  </a:cubicBezTo>
                  <a:close/>
                  <a:moveTo>
                    <a:pt x="4238" y="0"/>
                  </a:moveTo>
                  <a:cubicBezTo>
                    <a:pt x="4121" y="0"/>
                    <a:pt x="4005" y="14"/>
                    <a:pt x="3893" y="42"/>
                  </a:cubicBezTo>
                  <a:cubicBezTo>
                    <a:pt x="3201" y="216"/>
                    <a:pt x="2696" y="884"/>
                    <a:pt x="2505" y="1874"/>
                  </a:cubicBezTo>
                  <a:cubicBezTo>
                    <a:pt x="2340" y="2729"/>
                    <a:pt x="2376" y="3616"/>
                    <a:pt x="2602" y="4455"/>
                  </a:cubicBezTo>
                  <a:cubicBezTo>
                    <a:pt x="2337" y="4311"/>
                    <a:pt x="2049" y="4199"/>
                    <a:pt x="1733" y="4161"/>
                  </a:cubicBezTo>
                  <a:cubicBezTo>
                    <a:pt x="1671" y="4154"/>
                    <a:pt x="1608" y="4150"/>
                    <a:pt x="1546" y="4150"/>
                  </a:cubicBezTo>
                  <a:cubicBezTo>
                    <a:pt x="1168" y="4150"/>
                    <a:pt x="778" y="4284"/>
                    <a:pt x="494" y="4517"/>
                  </a:cubicBezTo>
                  <a:cubicBezTo>
                    <a:pt x="225" y="4740"/>
                    <a:pt x="66" y="5036"/>
                    <a:pt x="40" y="5356"/>
                  </a:cubicBezTo>
                  <a:cubicBezTo>
                    <a:pt x="1" y="5892"/>
                    <a:pt x="320" y="6329"/>
                    <a:pt x="640" y="6687"/>
                  </a:cubicBezTo>
                  <a:cubicBezTo>
                    <a:pt x="2246" y="8491"/>
                    <a:pt x="4406" y="9743"/>
                    <a:pt x="6742" y="10278"/>
                  </a:cubicBezTo>
                  <a:cubicBezTo>
                    <a:pt x="6754" y="11590"/>
                    <a:pt x="6723" y="12903"/>
                    <a:pt x="6692" y="14199"/>
                  </a:cubicBezTo>
                  <a:cubicBezTo>
                    <a:pt x="6689" y="14379"/>
                    <a:pt x="6830" y="14529"/>
                    <a:pt x="7010" y="14532"/>
                  </a:cubicBezTo>
                  <a:cubicBezTo>
                    <a:pt x="7014" y="14532"/>
                    <a:pt x="7017" y="14532"/>
                    <a:pt x="7020" y="14532"/>
                  </a:cubicBezTo>
                  <a:cubicBezTo>
                    <a:pt x="7115" y="14532"/>
                    <a:pt x="7200" y="14490"/>
                    <a:pt x="7259" y="14426"/>
                  </a:cubicBezTo>
                  <a:cubicBezTo>
                    <a:pt x="7310" y="14370"/>
                    <a:pt x="7342" y="14296"/>
                    <a:pt x="7342" y="14218"/>
                  </a:cubicBezTo>
                  <a:cubicBezTo>
                    <a:pt x="7372" y="12960"/>
                    <a:pt x="7402" y="11686"/>
                    <a:pt x="7393" y="10411"/>
                  </a:cubicBezTo>
                  <a:lnTo>
                    <a:pt x="7393" y="10411"/>
                  </a:lnTo>
                  <a:cubicBezTo>
                    <a:pt x="8023" y="10517"/>
                    <a:pt x="8664" y="10573"/>
                    <a:pt x="9308" y="10573"/>
                  </a:cubicBezTo>
                  <a:cubicBezTo>
                    <a:pt x="9480" y="10573"/>
                    <a:pt x="9651" y="10569"/>
                    <a:pt x="9823" y="10561"/>
                  </a:cubicBezTo>
                  <a:cubicBezTo>
                    <a:pt x="10002" y="10550"/>
                    <a:pt x="10141" y="10399"/>
                    <a:pt x="10134" y="10220"/>
                  </a:cubicBezTo>
                  <a:cubicBezTo>
                    <a:pt x="10123" y="10045"/>
                    <a:pt x="9979" y="9909"/>
                    <a:pt x="9807" y="9909"/>
                  </a:cubicBezTo>
                  <a:cubicBezTo>
                    <a:pt x="9802" y="9909"/>
                    <a:pt x="9798" y="9910"/>
                    <a:pt x="9793" y="9910"/>
                  </a:cubicBezTo>
                  <a:cubicBezTo>
                    <a:pt x="9635" y="9917"/>
                    <a:pt x="9477" y="9920"/>
                    <a:pt x="9320" y="9920"/>
                  </a:cubicBezTo>
                  <a:cubicBezTo>
                    <a:pt x="8668" y="9920"/>
                    <a:pt x="8020" y="9862"/>
                    <a:pt x="7383" y="9746"/>
                  </a:cubicBezTo>
                  <a:cubicBezTo>
                    <a:pt x="7334" y="7215"/>
                    <a:pt x="7101" y="4675"/>
                    <a:pt x="6365" y="2214"/>
                  </a:cubicBezTo>
                  <a:cubicBezTo>
                    <a:pt x="6214" y="1712"/>
                    <a:pt x="6020" y="1138"/>
                    <a:pt x="5624" y="678"/>
                  </a:cubicBezTo>
                  <a:cubicBezTo>
                    <a:pt x="5250" y="245"/>
                    <a:pt x="4734" y="0"/>
                    <a:pt x="4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562;p26">
              <a:extLst>
                <a:ext uri="{FF2B5EF4-FFF2-40B4-BE49-F238E27FC236}">
                  <a16:creationId xmlns:a16="http://schemas.microsoft.com/office/drawing/2014/main" id="{B04D848E-B019-4F46-AF9F-33F1E00D1FA1}"/>
                </a:ext>
              </a:extLst>
            </p:cNvPr>
            <p:cNvSpPr/>
            <p:nvPr/>
          </p:nvSpPr>
          <p:spPr>
            <a:xfrm>
              <a:off x="4577637" y="3701192"/>
              <a:ext cx="12417" cy="12101"/>
            </a:xfrm>
            <a:custGeom>
              <a:avLst/>
              <a:gdLst/>
              <a:ahLst/>
              <a:cxnLst/>
              <a:rect l="l" t="t" r="r" b="b"/>
              <a:pathLst>
                <a:path w="707" h="689" extrusionOk="0">
                  <a:moveTo>
                    <a:pt x="354" y="1"/>
                  </a:moveTo>
                  <a:cubicBezTo>
                    <a:pt x="311" y="1"/>
                    <a:pt x="267" y="8"/>
                    <a:pt x="226" y="24"/>
                  </a:cubicBezTo>
                  <a:cubicBezTo>
                    <a:pt x="183" y="41"/>
                    <a:pt x="145" y="62"/>
                    <a:pt x="113" y="94"/>
                  </a:cubicBezTo>
                  <a:cubicBezTo>
                    <a:pt x="78" y="124"/>
                    <a:pt x="54" y="161"/>
                    <a:pt x="34" y="202"/>
                  </a:cubicBezTo>
                  <a:cubicBezTo>
                    <a:pt x="16" y="247"/>
                    <a:pt x="4" y="291"/>
                    <a:pt x="4" y="333"/>
                  </a:cubicBezTo>
                  <a:cubicBezTo>
                    <a:pt x="1" y="380"/>
                    <a:pt x="10" y="426"/>
                    <a:pt x="27" y="468"/>
                  </a:cubicBezTo>
                  <a:cubicBezTo>
                    <a:pt x="60" y="556"/>
                    <a:pt x="122" y="622"/>
                    <a:pt x="208" y="657"/>
                  </a:cubicBezTo>
                  <a:cubicBezTo>
                    <a:pt x="251" y="677"/>
                    <a:pt x="295" y="688"/>
                    <a:pt x="337" y="688"/>
                  </a:cubicBezTo>
                  <a:cubicBezTo>
                    <a:pt x="344" y="688"/>
                    <a:pt x="352" y="688"/>
                    <a:pt x="359" y="688"/>
                  </a:cubicBezTo>
                  <a:cubicBezTo>
                    <a:pt x="397" y="688"/>
                    <a:pt x="434" y="682"/>
                    <a:pt x="470" y="668"/>
                  </a:cubicBezTo>
                  <a:cubicBezTo>
                    <a:pt x="493" y="659"/>
                    <a:pt x="514" y="650"/>
                    <a:pt x="532" y="636"/>
                  </a:cubicBezTo>
                  <a:cubicBezTo>
                    <a:pt x="549" y="625"/>
                    <a:pt x="570" y="610"/>
                    <a:pt x="585" y="595"/>
                  </a:cubicBezTo>
                  <a:cubicBezTo>
                    <a:pt x="600" y="580"/>
                    <a:pt x="616" y="563"/>
                    <a:pt x="629" y="544"/>
                  </a:cubicBezTo>
                  <a:cubicBezTo>
                    <a:pt x="643" y="527"/>
                    <a:pt x="653" y="509"/>
                    <a:pt x="661" y="488"/>
                  </a:cubicBezTo>
                  <a:cubicBezTo>
                    <a:pt x="706" y="385"/>
                    <a:pt x="699" y="261"/>
                    <a:pt x="640" y="162"/>
                  </a:cubicBezTo>
                  <a:cubicBezTo>
                    <a:pt x="629" y="144"/>
                    <a:pt x="614" y="126"/>
                    <a:pt x="599" y="109"/>
                  </a:cubicBezTo>
                  <a:cubicBezTo>
                    <a:pt x="584" y="93"/>
                    <a:pt x="567" y="77"/>
                    <a:pt x="547" y="64"/>
                  </a:cubicBezTo>
                  <a:cubicBezTo>
                    <a:pt x="531" y="50"/>
                    <a:pt x="510" y="40"/>
                    <a:pt x="488" y="29"/>
                  </a:cubicBezTo>
                  <a:cubicBezTo>
                    <a:pt x="447" y="10"/>
                    <a:pt x="401" y="1"/>
                    <a:pt x="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563;p26">
              <a:extLst>
                <a:ext uri="{FF2B5EF4-FFF2-40B4-BE49-F238E27FC236}">
                  <a16:creationId xmlns:a16="http://schemas.microsoft.com/office/drawing/2014/main" id="{242075EC-583E-AF41-9E67-922BF9040CFB}"/>
                </a:ext>
              </a:extLst>
            </p:cNvPr>
            <p:cNvSpPr/>
            <p:nvPr/>
          </p:nvSpPr>
          <p:spPr>
            <a:xfrm>
              <a:off x="4585488" y="3644427"/>
              <a:ext cx="25044" cy="50457"/>
            </a:xfrm>
            <a:custGeom>
              <a:avLst/>
              <a:gdLst/>
              <a:ahLst/>
              <a:cxnLst/>
              <a:rect l="l" t="t" r="r" b="b"/>
              <a:pathLst>
                <a:path w="1426" h="2873" extrusionOk="0">
                  <a:moveTo>
                    <a:pt x="1047" y="0"/>
                  </a:moveTo>
                  <a:cubicBezTo>
                    <a:pt x="893" y="0"/>
                    <a:pt x="752" y="105"/>
                    <a:pt x="712" y="262"/>
                  </a:cubicBezTo>
                  <a:cubicBezTo>
                    <a:pt x="695" y="331"/>
                    <a:pt x="703" y="404"/>
                    <a:pt x="726" y="465"/>
                  </a:cubicBezTo>
                  <a:cubicBezTo>
                    <a:pt x="765" y="569"/>
                    <a:pt x="850" y="649"/>
                    <a:pt x="965" y="678"/>
                  </a:cubicBezTo>
                  <a:cubicBezTo>
                    <a:pt x="993" y="685"/>
                    <a:pt x="1020" y="688"/>
                    <a:pt x="1048" y="688"/>
                  </a:cubicBezTo>
                  <a:cubicBezTo>
                    <a:pt x="1202" y="688"/>
                    <a:pt x="1341" y="584"/>
                    <a:pt x="1380" y="427"/>
                  </a:cubicBezTo>
                  <a:cubicBezTo>
                    <a:pt x="1425" y="244"/>
                    <a:pt x="1313" y="56"/>
                    <a:pt x="1130" y="11"/>
                  </a:cubicBezTo>
                  <a:cubicBezTo>
                    <a:pt x="1102" y="4"/>
                    <a:pt x="1075" y="0"/>
                    <a:pt x="1047" y="0"/>
                  </a:cubicBezTo>
                  <a:close/>
                  <a:moveTo>
                    <a:pt x="735" y="1102"/>
                  </a:moveTo>
                  <a:cubicBezTo>
                    <a:pt x="588" y="1102"/>
                    <a:pt x="452" y="1196"/>
                    <a:pt x="405" y="1343"/>
                  </a:cubicBezTo>
                  <a:cubicBezTo>
                    <a:pt x="382" y="1420"/>
                    <a:pt x="387" y="1500"/>
                    <a:pt x="411" y="1568"/>
                  </a:cubicBezTo>
                  <a:cubicBezTo>
                    <a:pt x="447" y="1667"/>
                    <a:pt x="526" y="1744"/>
                    <a:pt x="629" y="1776"/>
                  </a:cubicBezTo>
                  <a:cubicBezTo>
                    <a:pt x="664" y="1787"/>
                    <a:pt x="699" y="1792"/>
                    <a:pt x="734" y="1792"/>
                  </a:cubicBezTo>
                  <a:cubicBezTo>
                    <a:pt x="880" y="1792"/>
                    <a:pt x="1014" y="1699"/>
                    <a:pt x="1062" y="1550"/>
                  </a:cubicBezTo>
                  <a:cubicBezTo>
                    <a:pt x="1119" y="1369"/>
                    <a:pt x="1021" y="1176"/>
                    <a:pt x="839" y="1119"/>
                  </a:cubicBezTo>
                  <a:cubicBezTo>
                    <a:pt x="804" y="1108"/>
                    <a:pt x="769" y="1102"/>
                    <a:pt x="735" y="1102"/>
                  </a:cubicBezTo>
                  <a:close/>
                  <a:moveTo>
                    <a:pt x="354" y="2182"/>
                  </a:moveTo>
                  <a:cubicBezTo>
                    <a:pt x="216" y="2182"/>
                    <a:pt x="85" y="2265"/>
                    <a:pt x="32" y="2401"/>
                  </a:cubicBezTo>
                  <a:cubicBezTo>
                    <a:pt x="1" y="2484"/>
                    <a:pt x="1" y="2571"/>
                    <a:pt x="31" y="2648"/>
                  </a:cubicBezTo>
                  <a:cubicBezTo>
                    <a:pt x="63" y="2737"/>
                    <a:pt x="132" y="2811"/>
                    <a:pt x="228" y="2848"/>
                  </a:cubicBezTo>
                  <a:cubicBezTo>
                    <a:pt x="269" y="2864"/>
                    <a:pt x="311" y="2872"/>
                    <a:pt x="353" y="2872"/>
                  </a:cubicBezTo>
                  <a:cubicBezTo>
                    <a:pt x="490" y="2872"/>
                    <a:pt x="621" y="2788"/>
                    <a:pt x="674" y="2652"/>
                  </a:cubicBezTo>
                  <a:cubicBezTo>
                    <a:pt x="744" y="2477"/>
                    <a:pt x="655" y="2275"/>
                    <a:pt x="479" y="2206"/>
                  </a:cubicBezTo>
                  <a:cubicBezTo>
                    <a:pt x="438" y="2190"/>
                    <a:pt x="396" y="2182"/>
                    <a:pt x="354" y="21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564;p26">
              <a:extLst>
                <a:ext uri="{FF2B5EF4-FFF2-40B4-BE49-F238E27FC236}">
                  <a16:creationId xmlns:a16="http://schemas.microsoft.com/office/drawing/2014/main" id="{FCF4C14C-09C5-3847-86C1-DE01BA966545}"/>
                </a:ext>
              </a:extLst>
            </p:cNvPr>
            <p:cNvSpPr/>
            <p:nvPr/>
          </p:nvSpPr>
          <p:spPr>
            <a:xfrm>
              <a:off x="4601998" y="3624774"/>
              <a:ext cx="12908" cy="12101"/>
            </a:xfrm>
            <a:custGeom>
              <a:avLst/>
              <a:gdLst/>
              <a:ahLst/>
              <a:cxnLst/>
              <a:rect l="l" t="t" r="r" b="b"/>
              <a:pathLst>
                <a:path w="735" h="689" extrusionOk="0">
                  <a:moveTo>
                    <a:pt x="356" y="0"/>
                  </a:moveTo>
                  <a:cubicBezTo>
                    <a:pt x="334" y="0"/>
                    <a:pt x="311" y="0"/>
                    <a:pt x="288" y="3"/>
                  </a:cubicBezTo>
                  <a:cubicBezTo>
                    <a:pt x="267" y="8"/>
                    <a:pt x="244" y="12"/>
                    <a:pt x="225" y="20"/>
                  </a:cubicBezTo>
                  <a:cubicBezTo>
                    <a:pt x="138" y="52"/>
                    <a:pt x="70" y="117"/>
                    <a:pt x="32" y="200"/>
                  </a:cubicBezTo>
                  <a:cubicBezTo>
                    <a:pt x="16" y="241"/>
                    <a:pt x="5" y="288"/>
                    <a:pt x="2" y="332"/>
                  </a:cubicBezTo>
                  <a:cubicBezTo>
                    <a:pt x="1" y="379"/>
                    <a:pt x="8" y="424"/>
                    <a:pt x="25" y="466"/>
                  </a:cubicBezTo>
                  <a:cubicBezTo>
                    <a:pt x="58" y="550"/>
                    <a:pt x="122" y="618"/>
                    <a:pt x="205" y="660"/>
                  </a:cubicBezTo>
                  <a:cubicBezTo>
                    <a:pt x="249" y="679"/>
                    <a:pt x="296" y="689"/>
                    <a:pt x="344" y="689"/>
                  </a:cubicBezTo>
                  <a:cubicBezTo>
                    <a:pt x="386" y="689"/>
                    <a:pt x="428" y="681"/>
                    <a:pt x="468" y="666"/>
                  </a:cubicBezTo>
                  <a:cubicBezTo>
                    <a:pt x="490" y="656"/>
                    <a:pt x="509" y="647"/>
                    <a:pt x="529" y="637"/>
                  </a:cubicBezTo>
                  <a:cubicBezTo>
                    <a:pt x="550" y="625"/>
                    <a:pt x="567" y="610"/>
                    <a:pt x="582" y="595"/>
                  </a:cubicBezTo>
                  <a:cubicBezTo>
                    <a:pt x="597" y="580"/>
                    <a:pt x="612" y="563"/>
                    <a:pt x="626" y="545"/>
                  </a:cubicBezTo>
                  <a:cubicBezTo>
                    <a:pt x="637" y="527"/>
                    <a:pt x="650" y="507"/>
                    <a:pt x="659" y="488"/>
                  </a:cubicBezTo>
                  <a:cubicBezTo>
                    <a:pt x="735" y="321"/>
                    <a:pt x="652" y="106"/>
                    <a:pt x="487" y="30"/>
                  </a:cubicBezTo>
                  <a:cubicBezTo>
                    <a:pt x="467" y="20"/>
                    <a:pt x="444" y="12"/>
                    <a:pt x="423" y="9"/>
                  </a:cubicBezTo>
                  <a:cubicBezTo>
                    <a:pt x="402" y="2"/>
                    <a:pt x="379" y="2"/>
                    <a:pt x="3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565;p26">
              <a:extLst>
                <a:ext uri="{FF2B5EF4-FFF2-40B4-BE49-F238E27FC236}">
                  <a16:creationId xmlns:a16="http://schemas.microsoft.com/office/drawing/2014/main" id="{1F2A4CFA-3ADB-694B-A0F2-0168367E7269}"/>
                </a:ext>
              </a:extLst>
            </p:cNvPr>
            <p:cNvSpPr/>
            <p:nvPr/>
          </p:nvSpPr>
          <p:spPr>
            <a:xfrm>
              <a:off x="4684808" y="3622105"/>
              <a:ext cx="22673" cy="93942"/>
            </a:xfrm>
            <a:custGeom>
              <a:avLst/>
              <a:gdLst/>
              <a:ahLst/>
              <a:cxnLst/>
              <a:rect l="l" t="t" r="r" b="b"/>
              <a:pathLst>
                <a:path w="1291" h="5349" extrusionOk="0">
                  <a:moveTo>
                    <a:pt x="942" y="0"/>
                  </a:moveTo>
                  <a:cubicBezTo>
                    <a:pt x="777" y="0"/>
                    <a:pt x="632" y="116"/>
                    <a:pt x="601" y="284"/>
                  </a:cubicBezTo>
                  <a:cubicBezTo>
                    <a:pt x="320" y="1833"/>
                    <a:pt x="123" y="3412"/>
                    <a:pt x="11" y="4982"/>
                  </a:cubicBezTo>
                  <a:cubicBezTo>
                    <a:pt x="0" y="5171"/>
                    <a:pt x="142" y="5334"/>
                    <a:pt x="332" y="5348"/>
                  </a:cubicBezTo>
                  <a:cubicBezTo>
                    <a:pt x="340" y="5349"/>
                    <a:pt x="348" y="5349"/>
                    <a:pt x="356" y="5349"/>
                  </a:cubicBezTo>
                  <a:cubicBezTo>
                    <a:pt x="535" y="5349"/>
                    <a:pt x="685" y="5209"/>
                    <a:pt x="698" y="5029"/>
                  </a:cubicBezTo>
                  <a:cubicBezTo>
                    <a:pt x="809" y="3484"/>
                    <a:pt x="1002" y="1928"/>
                    <a:pt x="1279" y="405"/>
                  </a:cubicBezTo>
                  <a:cubicBezTo>
                    <a:pt x="1290" y="350"/>
                    <a:pt x="1287" y="296"/>
                    <a:pt x="1272" y="246"/>
                  </a:cubicBezTo>
                  <a:cubicBezTo>
                    <a:pt x="1236" y="125"/>
                    <a:pt x="1136" y="28"/>
                    <a:pt x="1001" y="5"/>
                  </a:cubicBezTo>
                  <a:cubicBezTo>
                    <a:pt x="981" y="2"/>
                    <a:pt x="961" y="0"/>
                    <a:pt x="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566;p26">
              <a:extLst>
                <a:ext uri="{FF2B5EF4-FFF2-40B4-BE49-F238E27FC236}">
                  <a16:creationId xmlns:a16="http://schemas.microsoft.com/office/drawing/2014/main" id="{D4348BE2-5927-BA42-B4CC-500380E4688A}"/>
                </a:ext>
              </a:extLst>
            </p:cNvPr>
            <p:cNvSpPr/>
            <p:nvPr/>
          </p:nvSpPr>
          <p:spPr>
            <a:xfrm>
              <a:off x="5109717" y="3248253"/>
              <a:ext cx="79541" cy="58659"/>
            </a:xfrm>
            <a:custGeom>
              <a:avLst/>
              <a:gdLst/>
              <a:ahLst/>
              <a:cxnLst/>
              <a:rect l="l" t="t" r="r" b="b"/>
              <a:pathLst>
                <a:path w="4529" h="3340" extrusionOk="0">
                  <a:moveTo>
                    <a:pt x="4134" y="1"/>
                  </a:moveTo>
                  <a:cubicBezTo>
                    <a:pt x="4071" y="1"/>
                    <a:pt x="4007" y="18"/>
                    <a:pt x="3950" y="55"/>
                  </a:cubicBezTo>
                  <a:cubicBezTo>
                    <a:pt x="3791" y="161"/>
                    <a:pt x="3743" y="372"/>
                    <a:pt x="3846" y="532"/>
                  </a:cubicBezTo>
                  <a:cubicBezTo>
                    <a:pt x="3911" y="635"/>
                    <a:pt x="4023" y="690"/>
                    <a:pt x="4137" y="690"/>
                  </a:cubicBezTo>
                  <a:cubicBezTo>
                    <a:pt x="4178" y="690"/>
                    <a:pt x="4218" y="683"/>
                    <a:pt x="4257" y="668"/>
                  </a:cubicBezTo>
                  <a:cubicBezTo>
                    <a:pt x="4279" y="659"/>
                    <a:pt x="4303" y="649"/>
                    <a:pt x="4322" y="636"/>
                  </a:cubicBezTo>
                  <a:cubicBezTo>
                    <a:pt x="4481" y="534"/>
                    <a:pt x="4528" y="320"/>
                    <a:pt x="4427" y="160"/>
                  </a:cubicBezTo>
                  <a:cubicBezTo>
                    <a:pt x="4359" y="57"/>
                    <a:pt x="4248" y="1"/>
                    <a:pt x="4134" y="1"/>
                  </a:cubicBezTo>
                  <a:close/>
                  <a:moveTo>
                    <a:pt x="3178" y="633"/>
                  </a:moveTo>
                  <a:cubicBezTo>
                    <a:pt x="3111" y="633"/>
                    <a:pt x="3044" y="652"/>
                    <a:pt x="2986" y="692"/>
                  </a:cubicBezTo>
                  <a:cubicBezTo>
                    <a:pt x="2827" y="797"/>
                    <a:pt x="2786" y="1010"/>
                    <a:pt x="2892" y="1169"/>
                  </a:cubicBezTo>
                  <a:cubicBezTo>
                    <a:pt x="2957" y="1268"/>
                    <a:pt x="3066" y="1322"/>
                    <a:pt x="3178" y="1322"/>
                  </a:cubicBezTo>
                  <a:cubicBezTo>
                    <a:pt x="3219" y="1322"/>
                    <a:pt x="3261" y="1315"/>
                    <a:pt x="3301" y="1300"/>
                  </a:cubicBezTo>
                  <a:cubicBezTo>
                    <a:pt x="3325" y="1290"/>
                    <a:pt x="3347" y="1277"/>
                    <a:pt x="3370" y="1265"/>
                  </a:cubicBezTo>
                  <a:cubicBezTo>
                    <a:pt x="3528" y="1156"/>
                    <a:pt x="3569" y="944"/>
                    <a:pt x="3463" y="785"/>
                  </a:cubicBezTo>
                  <a:cubicBezTo>
                    <a:pt x="3396" y="686"/>
                    <a:pt x="3287" y="633"/>
                    <a:pt x="3178" y="633"/>
                  </a:cubicBezTo>
                  <a:close/>
                  <a:moveTo>
                    <a:pt x="2232" y="1284"/>
                  </a:moveTo>
                  <a:cubicBezTo>
                    <a:pt x="2163" y="1284"/>
                    <a:pt x="2093" y="1305"/>
                    <a:pt x="2032" y="1348"/>
                  </a:cubicBezTo>
                  <a:cubicBezTo>
                    <a:pt x="1877" y="1456"/>
                    <a:pt x="1841" y="1670"/>
                    <a:pt x="1949" y="1826"/>
                  </a:cubicBezTo>
                  <a:cubicBezTo>
                    <a:pt x="2018" y="1922"/>
                    <a:pt x="2124" y="1974"/>
                    <a:pt x="2232" y="1974"/>
                  </a:cubicBezTo>
                  <a:cubicBezTo>
                    <a:pt x="2272" y="1974"/>
                    <a:pt x="2314" y="1966"/>
                    <a:pt x="2353" y="1951"/>
                  </a:cubicBezTo>
                  <a:cubicBezTo>
                    <a:pt x="2379" y="1940"/>
                    <a:pt x="2406" y="1926"/>
                    <a:pt x="2429" y="1910"/>
                  </a:cubicBezTo>
                  <a:cubicBezTo>
                    <a:pt x="2584" y="1798"/>
                    <a:pt x="2621" y="1584"/>
                    <a:pt x="2512" y="1428"/>
                  </a:cubicBezTo>
                  <a:cubicBezTo>
                    <a:pt x="2445" y="1334"/>
                    <a:pt x="2339" y="1284"/>
                    <a:pt x="2232" y="1284"/>
                  </a:cubicBezTo>
                  <a:close/>
                  <a:moveTo>
                    <a:pt x="1303" y="1958"/>
                  </a:moveTo>
                  <a:cubicBezTo>
                    <a:pt x="1231" y="1958"/>
                    <a:pt x="1159" y="1980"/>
                    <a:pt x="1098" y="2025"/>
                  </a:cubicBezTo>
                  <a:cubicBezTo>
                    <a:pt x="946" y="2138"/>
                    <a:pt x="912" y="2355"/>
                    <a:pt x="1025" y="2506"/>
                  </a:cubicBezTo>
                  <a:cubicBezTo>
                    <a:pt x="1093" y="2599"/>
                    <a:pt x="1197" y="2647"/>
                    <a:pt x="1302" y="2647"/>
                  </a:cubicBezTo>
                  <a:cubicBezTo>
                    <a:pt x="1343" y="2647"/>
                    <a:pt x="1384" y="2639"/>
                    <a:pt x="1423" y="2624"/>
                  </a:cubicBezTo>
                  <a:cubicBezTo>
                    <a:pt x="1454" y="2614"/>
                    <a:pt x="1479" y="2600"/>
                    <a:pt x="1507" y="2579"/>
                  </a:cubicBezTo>
                  <a:cubicBezTo>
                    <a:pt x="1659" y="2465"/>
                    <a:pt x="1691" y="2252"/>
                    <a:pt x="1578" y="2099"/>
                  </a:cubicBezTo>
                  <a:cubicBezTo>
                    <a:pt x="1512" y="2006"/>
                    <a:pt x="1408" y="1958"/>
                    <a:pt x="1303" y="1958"/>
                  </a:cubicBezTo>
                  <a:close/>
                  <a:moveTo>
                    <a:pt x="388" y="2651"/>
                  </a:moveTo>
                  <a:cubicBezTo>
                    <a:pt x="314" y="2651"/>
                    <a:pt x="240" y="2675"/>
                    <a:pt x="177" y="2723"/>
                  </a:cubicBezTo>
                  <a:lnTo>
                    <a:pt x="176" y="2723"/>
                  </a:lnTo>
                  <a:cubicBezTo>
                    <a:pt x="26" y="2841"/>
                    <a:pt x="0" y="3056"/>
                    <a:pt x="115" y="3206"/>
                  </a:cubicBezTo>
                  <a:cubicBezTo>
                    <a:pt x="184" y="3294"/>
                    <a:pt x="285" y="3339"/>
                    <a:pt x="389" y="3339"/>
                  </a:cubicBezTo>
                  <a:cubicBezTo>
                    <a:pt x="430" y="3339"/>
                    <a:pt x="471" y="3332"/>
                    <a:pt x="510" y="3318"/>
                  </a:cubicBezTo>
                  <a:cubicBezTo>
                    <a:pt x="539" y="3306"/>
                    <a:pt x="571" y="3289"/>
                    <a:pt x="600" y="3268"/>
                  </a:cubicBezTo>
                  <a:cubicBezTo>
                    <a:pt x="750" y="3150"/>
                    <a:pt x="775" y="2933"/>
                    <a:pt x="660" y="2783"/>
                  </a:cubicBezTo>
                  <a:cubicBezTo>
                    <a:pt x="593" y="2697"/>
                    <a:pt x="491" y="2651"/>
                    <a:pt x="388" y="26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567;p26">
              <a:extLst>
                <a:ext uri="{FF2B5EF4-FFF2-40B4-BE49-F238E27FC236}">
                  <a16:creationId xmlns:a16="http://schemas.microsoft.com/office/drawing/2014/main" id="{ED23BDBE-D213-D74B-9F1E-EC9F9022BD1D}"/>
                </a:ext>
              </a:extLst>
            </p:cNvPr>
            <p:cNvSpPr/>
            <p:nvPr/>
          </p:nvSpPr>
          <p:spPr>
            <a:xfrm>
              <a:off x="4383546" y="2966766"/>
              <a:ext cx="144750" cy="137005"/>
            </a:xfrm>
            <a:custGeom>
              <a:avLst/>
              <a:gdLst/>
              <a:ahLst/>
              <a:cxnLst/>
              <a:rect l="l" t="t" r="r" b="b"/>
              <a:pathLst>
                <a:path w="8242" h="7801" extrusionOk="0">
                  <a:moveTo>
                    <a:pt x="387" y="1"/>
                  </a:moveTo>
                  <a:cubicBezTo>
                    <a:pt x="286" y="1"/>
                    <a:pt x="185" y="46"/>
                    <a:pt x="117" y="133"/>
                  </a:cubicBezTo>
                  <a:cubicBezTo>
                    <a:pt x="0" y="280"/>
                    <a:pt x="24" y="498"/>
                    <a:pt x="174" y="613"/>
                  </a:cubicBezTo>
                  <a:lnTo>
                    <a:pt x="176" y="616"/>
                  </a:lnTo>
                  <a:cubicBezTo>
                    <a:pt x="239" y="666"/>
                    <a:pt x="314" y="690"/>
                    <a:pt x="389" y="690"/>
                  </a:cubicBezTo>
                  <a:cubicBezTo>
                    <a:pt x="490" y="690"/>
                    <a:pt x="591" y="645"/>
                    <a:pt x="659" y="558"/>
                  </a:cubicBezTo>
                  <a:cubicBezTo>
                    <a:pt x="768" y="420"/>
                    <a:pt x="752" y="219"/>
                    <a:pt x="624" y="96"/>
                  </a:cubicBezTo>
                  <a:cubicBezTo>
                    <a:pt x="616" y="89"/>
                    <a:pt x="609" y="81"/>
                    <a:pt x="600" y="75"/>
                  </a:cubicBezTo>
                  <a:cubicBezTo>
                    <a:pt x="537" y="25"/>
                    <a:pt x="462" y="1"/>
                    <a:pt x="387" y="1"/>
                  </a:cubicBezTo>
                  <a:close/>
                  <a:moveTo>
                    <a:pt x="1283" y="721"/>
                  </a:moveTo>
                  <a:cubicBezTo>
                    <a:pt x="1183" y="721"/>
                    <a:pt x="1084" y="764"/>
                    <a:pt x="1014" y="846"/>
                  </a:cubicBezTo>
                  <a:cubicBezTo>
                    <a:pt x="892" y="994"/>
                    <a:pt x="914" y="1211"/>
                    <a:pt x="1061" y="1332"/>
                  </a:cubicBezTo>
                  <a:cubicBezTo>
                    <a:pt x="1126" y="1385"/>
                    <a:pt x="1204" y="1411"/>
                    <a:pt x="1282" y="1411"/>
                  </a:cubicBezTo>
                  <a:cubicBezTo>
                    <a:pt x="1381" y="1411"/>
                    <a:pt x="1479" y="1368"/>
                    <a:pt x="1547" y="1285"/>
                  </a:cubicBezTo>
                  <a:cubicBezTo>
                    <a:pt x="1661" y="1145"/>
                    <a:pt x="1647" y="941"/>
                    <a:pt x="1520" y="815"/>
                  </a:cubicBezTo>
                  <a:cubicBezTo>
                    <a:pt x="1514" y="811"/>
                    <a:pt x="1508" y="805"/>
                    <a:pt x="1500" y="799"/>
                  </a:cubicBezTo>
                  <a:cubicBezTo>
                    <a:pt x="1437" y="746"/>
                    <a:pt x="1360" y="721"/>
                    <a:pt x="1283" y="721"/>
                  </a:cubicBezTo>
                  <a:close/>
                  <a:moveTo>
                    <a:pt x="2160" y="1460"/>
                  </a:moveTo>
                  <a:cubicBezTo>
                    <a:pt x="2063" y="1460"/>
                    <a:pt x="1966" y="1500"/>
                    <a:pt x="1899" y="1578"/>
                  </a:cubicBezTo>
                  <a:cubicBezTo>
                    <a:pt x="1774" y="1724"/>
                    <a:pt x="1790" y="1942"/>
                    <a:pt x="1933" y="2066"/>
                  </a:cubicBezTo>
                  <a:cubicBezTo>
                    <a:pt x="1999" y="2122"/>
                    <a:pt x="2079" y="2149"/>
                    <a:pt x="2158" y="2149"/>
                  </a:cubicBezTo>
                  <a:cubicBezTo>
                    <a:pt x="2255" y="2149"/>
                    <a:pt x="2351" y="2108"/>
                    <a:pt x="2421" y="2028"/>
                  </a:cubicBezTo>
                  <a:cubicBezTo>
                    <a:pt x="2542" y="1889"/>
                    <a:pt x="2528" y="1681"/>
                    <a:pt x="2395" y="1554"/>
                  </a:cubicBezTo>
                  <a:lnTo>
                    <a:pt x="2384" y="1542"/>
                  </a:lnTo>
                  <a:cubicBezTo>
                    <a:pt x="2320" y="1487"/>
                    <a:pt x="2240" y="1460"/>
                    <a:pt x="2160" y="1460"/>
                  </a:cubicBezTo>
                  <a:close/>
                  <a:moveTo>
                    <a:pt x="3022" y="2216"/>
                  </a:moveTo>
                  <a:cubicBezTo>
                    <a:pt x="2928" y="2216"/>
                    <a:pt x="2834" y="2255"/>
                    <a:pt x="2766" y="2331"/>
                  </a:cubicBezTo>
                  <a:cubicBezTo>
                    <a:pt x="2637" y="2473"/>
                    <a:pt x="2651" y="2691"/>
                    <a:pt x="2793" y="2815"/>
                  </a:cubicBezTo>
                  <a:cubicBezTo>
                    <a:pt x="2860" y="2876"/>
                    <a:pt x="2942" y="2905"/>
                    <a:pt x="3024" y="2905"/>
                  </a:cubicBezTo>
                  <a:cubicBezTo>
                    <a:pt x="3118" y="2905"/>
                    <a:pt x="3211" y="2867"/>
                    <a:pt x="3279" y="2791"/>
                  </a:cubicBezTo>
                  <a:cubicBezTo>
                    <a:pt x="3402" y="2652"/>
                    <a:pt x="3394" y="2438"/>
                    <a:pt x="3261" y="2311"/>
                  </a:cubicBezTo>
                  <a:cubicBezTo>
                    <a:pt x="3257" y="2308"/>
                    <a:pt x="3255" y="2308"/>
                    <a:pt x="3250" y="2305"/>
                  </a:cubicBezTo>
                  <a:cubicBezTo>
                    <a:pt x="3185" y="2246"/>
                    <a:pt x="3104" y="2216"/>
                    <a:pt x="3022" y="2216"/>
                  </a:cubicBezTo>
                  <a:close/>
                  <a:moveTo>
                    <a:pt x="3869" y="2989"/>
                  </a:moveTo>
                  <a:cubicBezTo>
                    <a:pt x="3777" y="2989"/>
                    <a:pt x="3686" y="3026"/>
                    <a:pt x="3618" y="3100"/>
                  </a:cubicBezTo>
                  <a:cubicBezTo>
                    <a:pt x="3485" y="3238"/>
                    <a:pt x="3496" y="3456"/>
                    <a:pt x="3634" y="3586"/>
                  </a:cubicBezTo>
                  <a:cubicBezTo>
                    <a:pt x="3700" y="3648"/>
                    <a:pt x="3784" y="3678"/>
                    <a:pt x="3868" y="3678"/>
                  </a:cubicBezTo>
                  <a:cubicBezTo>
                    <a:pt x="3960" y="3678"/>
                    <a:pt x="4053" y="3642"/>
                    <a:pt x="4121" y="3569"/>
                  </a:cubicBezTo>
                  <a:cubicBezTo>
                    <a:pt x="4250" y="3433"/>
                    <a:pt x="4242" y="3217"/>
                    <a:pt x="4106" y="3086"/>
                  </a:cubicBezTo>
                  <a:lnTo>
                    <a:pt x="4103" y="3083"/>
                  </a:lnTo>
                  <a:cubicBezTo>
                    <a:pt x="4037" y="3020"/>
                    <a:pt x="3953" y="2989"/>
                    <a:pt x="3869" y="2989"/>
                  </a:cubicBezTo>
                  <a:close/>
                  <a:moveTo>
                    <a:pt x="4701" y="3782"/>
                  </a:moveTo>
                  <a:cubicBezTo>
                    <a:pt x="4612" y="3782"/>
                    <a:pt x="4523" y="3818"/>
                    <a:pt x="4456" y="3887"/>
                  </a:cubicBezTo>
                  <a:cubicBezTo>
                    <a:pt x="4324" y="4024"/>
                    <a:pt x="4325" y="4242"/>
                    <a:pt x="4462" y="4373"/>
                  </a:cubicBezTo>
                  <a:cubicBezTo>
                    <a:pt x="4529" y="4439"/>
                    <a:pt x="4615" y="4471"/>
                    <a:pt x="4702" y="4471"/>
                  </a:cubicBezTo>
                  <a:cubicBezTo>
                    <a:pt x="4791" y="4471"/>
                    <a:pt x="4881" y="4436"/>
                    <a:pt x="4948" y="4367"/>
                  </a:cubicBezTo>
                  <a:cubicBezTo>
                    <a:pt x="5081" y="4231"/>
                    <a:pt x="5076" y="4011"/>
                    <a:pt x="4940" y="3880"/>
                  </a:cubicBezTo>
                  <a:cubicBezTo>
                    <a:pt x="4873" y="3815"/>
                    <a:pt x="4787" y="3782"/>
                    <a:pt x="4701" y="3782"/>
                  </a:cubicBezTo>
                  <a:close/>
                  <a:moveTo>
                    <a:pt x="5514" y="4590"/>
                  </a:moveTo>
                  <a:cubicBezTo>
                    <a:pt x="5426" y="4590"/>
                    <a:pt x="5339" y="4623"/>
                    <a:pt x="5272" y="4690"/>
                  </a:cubicBezTo>
                  <a:cubicBezTo>
                    <a:pt x="5138" y="4823"/>
                    <a:pt x="5135" y="5041"/>
                    <a:pt x="5270" y="5177"/>
                  </a:cubicBezTo>
                  <a:cubicBezTo>
                    <a:pt x="5338" y="5245"/>
                    <a:pt x="5427" y="5279"/>
                    <a:pt x="5515" y="5279"/>
                  </a:cubicBezTo>
                  <a:cubicBezTo>
                    <a:pt x="5602" y="5279"/>
                    <a:pt x="5689" y="5246"/>
                    <a:pt x="5755" y="5180"/>
                  </a:cubicBezTo>
                  <a:cubicBezTo>
                    <a:pt x="5891" y="5047"/>
                    <a:pt x="5891" y="4829"/>
                    <a:pt x="5759" y="4693"/>
                  </a:cubicBezTo>
                  <a:cubicBezTo>
                    <a:pt x="5759" y="4691"/>
                    <a:pt x="5755" y="4688"/>
                    <a:pt x="5752" y="4685"/>
                  </a:cubicBezTo>
                  <a:cubicBezTo>
                    <a:pt x="5685" y="4622"/>
                    <a:pt x="5600" y="4590"/>
                    <a:pt x="5514" y="4590"/>
                  </a:cubicBezTo>
                  <a:close/>
                  <a:moveTo>
                    <a:pt x="6309" y="5414"/>
                  </a:moveTo>
                  <a:cubicBezTo>
                    <a:pt x="6224" y="5414"/>
                    <a:pt x="6140" y="5444"/>
                    <a:pt x="6074" y="5507"/>
                  </a:cubicBezTo>
                  <a:cubicBezTo>
                    <a:pt x="5936" y="5639"/>
                    <a:pt x="5930" y="5855"/>
                    <a:pt x="6062" y="5995"/>
                  </a:cubicBezTo>
                  <a:cubicBezTo>
                    <a:pt x="6130" y="6066"/>
                    <a:pt x="6221" y="6102"/>
                    <a:pt x="6312" y="6102"/>
                  </a:cubicBezTo>
                  <a:cubicBezTo>
                    <a:pt x="6397" y="6102"/>
                    <a:pt x="6483" y="6071"/>
                    <a:pt x="6549" y="6008"/>
                  </a:cubicBezTo>
                  <a:cubicBezTo>
                    <a:pt x="6687" y="5878"/>
                    <a:pt x="6695" y="5660"/>
                    <a:pt x="6563" y="5522"/>
                  </a:cubicBezTo>
                  <a:cubicBezTo>
                    <a:pt x="6557" y="5518"/>
                    <a:pt x="6555" y="5515"/>
                    <a:pt x="6548" y="5509"/>
                  </a:cubicBezTo>
                  <a:cubicBezTo>
                    <a:pt x="6482" y="5446"/>
                    <a:pt x="6396" y="5414"/>
                    <a:pt x="6309" y="5414"/>
                  </a:cubicBezTo>
                  <a:close/>
                  <a:moveTo>
                    <a:pt x="7094" y="6257"/>
                  </a:moveTo>
                  <a:cubicBezTo>
                    <a:pt x="7011" y="6257"/>
                    <a:pt x="6927" y="6287"/>
                    <a:pt x="6861" y="6347"/>
                  </a:cubicBezTo>
                  <a:cubicBezTo>
                    <a:pt x="6722" y="6476"/>
                    <a:pt x="6708" y="6691"/>
                    <a:pt x="6837" y="6833"/>
                  </a:cubicBezTo>
                  <a:cubicBezTo>
                    <a:pt x="6905" y="6908"/>
                    <a:pt x="6999" y="6946"/>
                    <a:pt x="7093" y="6946"/>
                  </a:cubicBezTo>
                  <a:cubicBezTo>
                    <a:pt x="7176" y="6946"/>
                    <a:pt x="7259" y="6916"/>
                    <a:pt x="7326" y="6856"/>
                  </a:cubicBezTo>
                  <a:cubicBezTo>
                    <a:pt x="7467" y="6727"/>
                    <a:pt x="7477" y="6512"/>
                    <a:pt x="7349" y="6370"/>
                  </a:cubicBezTo>
                  <a:cubicBezTo>
                    <a:pt x="7343" y="6363"/>
                    <a:pt x="7337" y="6357"/>
                    <a:pt x="7329" y="6350"/>
                  </a:cubicBezTo>
                  <a:cubicBezTo>
                    <a:pt x="7264" y="6288"/>
                    <a:pt x="7179" y="6257"/>
                    <a:pt x="7094" y="6257"/>
                  </a:cubicBezTo>
                  <a:close/>
                  <a:moveTo>
                    <a:pt x="7857" y="7113"/>
                  </a:moveTo>
                  <a:cubicBezTo>
                    <a:pt x="7777" y="7113"/>
                    <a:pt x="7697" y="7141"/>
                    <a:pt x="7632" y="7198"/>
                  </a:cubicBezTo>
                  <a:cubicBezTo>
                    <a:pt x="7488" y="7321"/>
                    <a:pt x="7474" y="7539"/>
                    <a:pt x="7599" y="7683"/>
                  </a:cubicBezTo>
                  <a:cubicBezTo>
                    <a:pt x="7666" y="7761"/>
                    <a:pt x="7762" y="7801"/>
                    <a:pt x="7858" y="7801"/>
                  </a:cubicBezTo>
                  <a:cubicBezTo>
                    <a:pt x="7938" y="7801"/>
                    <a:pt x="8019" y="7773"/>
                    <a:pt x="8085" y="7718"/>
                  </a:cubicBezTo>
                  <a:cubicBezTo>
                    <a:pt x="8227" y="7590"/>
                    <a:pt x="8242" y="7372"/>
                    <a:pt x="8116" y="7229"/>
                  </a:cubicBezTo>
                  <a:cubicBezTo>
                    <a:pt x="8109" y="7224"/>
                    <a:pt x="8101" y="7216"/>
                    <a:pt x="8095" y="7207"/>
                  </a:cubicBezTo>
                  <a:cubicBezTo>
                    <a:pt x="8030" y="7145"/>
                    <a:pt x="7944" y="7113"/>
                    <a:pt x="7857" y="71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568;p26">
              <a:extLst>
                <a:ext uri="{FF2B5EF4-FFF2-40B4-BE49-F238E27FC236}">
                  <a16:creationId xmlns:a16="http://schemas.microsoft.com/office/drawing/2014/main" id="{C631BF8A-30B5-5943-95BC-9EA48E14462A}"/>
                </a:ext>
              </a:extLst>
            </p:cNvPr>
            <p:cNvSpPr/>
            <p:nvPr/>
          </p:nvSpPr>
          <p:spPr>
            <a:xfrm>
              <a:off x="4626217" y="2974582"/>
              <a:ext cx="35705" cy="89393"/>
            </a:xfrm>
            <a:custGeom>
              <a:avLst/>
              <a:gdLst/>
              <a:ahLst/>
              <a:cxnLst/>
              <a:rect l="l" t="t" r="r" b="b"/>
              <a:pathLst>
                <a:path w="2033" h="5090" extrusionOk="0">
                  <a:moveTo>
                    <a:pt x="379" y="1"/>
                  </a:moveTo>
                  <a:cubicBezTo>
                    <a:pt x="353" y="1"/>
                    <a:pt x="326" y="4"/>
                    <a:pt x="299" y="10"/>
                  </a:cubicBezTo>
                  <a:cubicBezTo>
                    <a:pt x="114" y="60"/>
                    <a:pt x="1" y="246"/>
                    <a:pt x="46" y="429"/>
                  </a:cubicBezTo>
                  <a:cubicBezTo>
                    <a:pt x="88" y="585"/>
                    <a:pt x="227" y="691"/>
                    <a:pt x="381" y="691"/>
                  </a:cubicBezTo>
                  <a:cubicBezTo>
                    <a:pt x="408" y="691"/>
                    <a:pt x="435" y="688"/>
                    <a:pt x="463" y="681"/>
                  </a:cubicBezTo>
                  <a:cubicBezTo>
                    <a:pt x="625" y="640"/>
                    <a:pt x="731" y="492"/>
                    <a:pt x="726" y="333"/>
                  </a:cubicBezTo>
                  <a:cubicBezTo>
                    <a:pt x="726" y="310"/>
                    <a:pt x="723" y="286"/>
                    <a:pt x="717" y="263"/>
                  </a:cubicBezTo>
                  <a:cubicBezTo>
                    <a:pt x="678" y="106"/>
                    <a:pt x="535" y="1"/>
                    <a:pt x="379" y="1"/>
                  </a:cubicBezTo>
                  <a:close/>
                  <a:moveTo>
                    <a:pt x="668" y="1111"/>
                  </a:moveTo>
                  <a:cubicBezTo>
                    <a:pt x="639" y="1111"/>
                    <a:pt x="609" y="1115"/>
                    <a:pt x="579" y="1123"/>
                  </a:cubicBezTo>
                  <a:cubicBezTo>
                    <a:pt x="395" y="1174"/>
                    <a:pt x="286" y="1364"/>
                    <a:pt x="338" y="1545"/>
                  </a:cubicBezTo>
                  <a:cubicBezTo>
                    <a:pt x="378" y="1698"/>
                    <a:pt x="517" y="1800"/>
                    <a:pt x="670" y="1800"/>
                  </a:cubicBezTo>
                  <a:cubicBezTo>
                    <a:pt x="700" y="1800"/>
                    <a:pt x="731" y="1796"/>
                    <a:pt x="761" y="1788"/>
                  </a:cubicBezTo>
                  <a:cubicBezTo>
                    <a:pt x="917" y="1747"/>
                    <a:pt x="1020" y="1601"/>
                    <a:pt x="1014" y="1444"/>
                  </a:cubicBezTo>
                  <a:cubicBezTo>
                    <a:pt x="1014" y="1420"/>
                    <a:pt x="1008" y="1391"/>
                    <a:pt x="1003" y="1367"/>
                  </a:cubicBezTo>
                  <a:cubicBezTo>
                    <a:pt x="959" y="1212"/>
                    <a:pt x="820" y="1111"/>
                    <a:pt x="668" y="1111"/>
                  </a:cubicBezTo>
                  <a:close/>
                  <a:moveTo>
                    <a:pt x="984" y="2217"/>
                  </a:moveTo>
                  <a:cubicBezTo>
                    <a:pt x="951" y="2217"/>
                    <a:pt x="918" y="2221"/>
                    <a:pt x="885" y="2231"/>
                  </a:cubicBezTo>
                  <a:cubicBezTo>
                    <a:pt x="703" y="2286"/>
                    <a:pt x="599" y="2476"/>
                    <a:pt x="655" y="2658"/>
                  </a:cubicBezTo>
                  <a:cubicBezTo>
                    <a:pt x="696" y="2808"/>
                    <a:pt x="835" y="2905"/>
                    <a:pt x="984" y="2905"/>
                  </a:cubicBezTo>
                  <a:cubicBezTo>
                    <a:pt x="1016" y="2905"/>
                    <a:pt x="1048" y="2901"/>
                    <a:pt x="1080" y="2891"/>
                  </a:cubicBezTo>
                  <a:cubicBezTo>
                    <a:pt x="1235" y="2844"/>
                    <a:pt x="1333" y="2700"/>
                    <a:pt x="1329" y="2549"/>
                  </a:cubicBezTo>
                  <a:cubicBezTo>
                    <a:pt x="1326" y="2520"/>
                    <a:pt x="1321" y="2490"/>
                    <a:pt x="1313" y="2464"/>
                  </a:cubicBezTo>
                  <a:cubicBezTo>
                    <a:pt x="1268" y="2313"/>
                    <a:pt x="1131" y="2217"/>
                    <a:pt x="984" y="2217"/>
                  </a:cubicBezTo>
                  <a:close/>
                  <a:moveTo>
                    <a:pt x="1325" y="3312"/>
                  </a:moveTo>
                  <a:cubicBezTo>
                    <a:pt x="1290" y="3312"/>
                    <a:pt x="1254" y="3317"/>
                    <a:pt x="1218" y="3329"/>
                  </a:cubicBezTo>
                  <a:cubicBezTo>
                    <a:pt x="1036" y="3385"/>
                    <a:pt x="938" y="3580"/>
                    <a:pt x="996" y="3762"/>
                  </a:cubicBezTo>
                  <a:cubicBezTo>
                    <a:pt x="1042" y="3907"/>
                    <a:pt x="1176" y="4000"/>
                    <a:pt x="1321" y="4000"/>
                  </a:cubicBezTo>
                  <a:cubicBezTo>
                    <a:pt x="1356" y="4000"/>
                    <a:pt x="1392" y="3994"/>
                    <a:pt x="1427" y="3983"/>
                  </a:cubicBezTo>
                  <a:cubicBezTo>
                    <a:pt x="1578" y="3937"/>
                    <a:pt x="1672" y="3793"/>
                    <a:pt x="1666" y="3642"/>
                  </a:cubicBezTo>
                  <a:cubicBezTo>
                    <a:pt x="1665" y="3610"/>
                    <a:pt x="1659" y="3582"/>
                    <a:pt x="1650" y="3550"/>
                  </a:cubicBezTo>
                  <a:cubicBezTo>
                    <a:pt x="1602" y="3404"/>
                    <a:pt x="1470" y="3312"/>
                    <a:pt x="1325" y="3312"/>
                  </a:cubicBezTo>
                  <a:close/>
                  <a:moveTo>
                    <a:pt x="1683" y="4402"/>
                  </a:moveTo>
                  <a:cubicBezTo>
                    <a:pt x="1646" y="4402"/>
                    <a:pt x="1608" y="4408"/>
                    <a:pt x="1571" y="4420"/>
                  </a:cubicBezTo>
                  <a:cubicBezTo>
                    <a:pt x="1391" y="4482"/>
                    <a:pt x="1298" y="4678"/>
                    <a:pt x="1359" y="4858"/>
                  </a:cubicBezTo>
                  <a:lnTo>
                    <a:pt x="1359" y="4859"/>
                  </a:lnTo>
                  <a:cubicBezTo>
                    <a:pt x="1408" y="5002"/>
                    <a:pt x="1541" y="5090"/>
                    <a:pt x="1683" y="5090"/>
                  </a:cubicBezTo>
                  <a:cubicBezTo>
                    <a:pt x="1720" y="5090"/>
                    <a:pt x="1758" y="5084"/>
                    <a:pt x="1795" y="5071"/>
                  </a:cubicBezTo>
                  <a:cubicBezTo>
                    <a:pt x="1943" y="5020"/>
                    <a:pt x="2033" y="4882"/>
                    <a:pt x="2027" y="4732"/>
                  </a:cubicBezTo>
                  <a:cubicBezTo>
                    <a:pt x="2025" y="4700"/>
                    <a:pt x="2019" y="4666"/>
                    <a:pt x="2010" y="4632"/>
                  </a:cubicBezTo>
                  <a:cubicBezTo>
                    <a:pt x="1958" y="4489"/>
                    <a:pt x="1825" y="4402"/>
                    <a:pt x="1683" y="44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569;p26">
              <a:extLst>
                <a:ext uri="{FF2B5EF4-FFF2-40B4-BE49-F238E27FC236}">
                  <a16:creationId xmlns:a16="http://schemas.microsoft.com/office/drawing/2014/main" id="{5F10A4FD-3929-F440-8C9E-3EAC3E4989B2}"/>
                </a:ext>
              </a:extLst>
            </p:cNvPr>
            <p:cNvSpPr/>
            <p:nvPr/>
          </p:nvSpPr>
          <p:spPr>
            <a:xfrm>
              <a:off x="4285402" y="3064664"/>
              <a:ext cx="162594" cy="115140"/>
            </a:xfrm>
            <a:custGeom>
              <a:avLst/>
              <a:gdLst/>
              <a:ahLst/>
              <a:cxnLst/>
              <a:rect l="l" t="t" r="r" b="b"/>
              <a:pathLst>
                <a:path w="9258" h="6556" extrusionOk="0">
                  <a:moveTo>
                    <a:pt x="393" y="0"/>
                  </a:moveTo>
                  <a:cubicBezTo>
                    <a:pt x="273" y="0"/>
                    <a:pt x="155" y="64"/>
                    <a:pt x="92" y="177"/>
                  </a:cubicBezTo>
                  <a:cubicBezTo>
                    <a:pt x="0" y="340"/>
                    <a:pt x="58" y="549"/>
                    <a:pt x="223" y="643"/>
                  </a:cubicBezTo>
                  <a:lnTo>
                    <a:pt x="224" y="645"/>
                  </a:lnTo>
                  <a:cubicBezTo>
                    <a:pt x="277" y="674"/>
                    <a:pt x="334" y="688"/>
                    <a:pt x="391" y="688"/>
                  </a:cubicBezTo>
                  <a:cubicBezTo>
                    <a:pt x="512" y="688"/>
                    <a:pt x="629" y="625"/>
                    <a:pt x="692" y="512"/>
                  </a:cubicBezTo>
                  <a:cubicBezTo>
                    <a:pt x="780" y="357"/>
                    <a:pt x="734" y="162"/>
                    <a:pt x="587" y="62"/>
                  </a:cubicBezTo>
                  <a:cubicBezTo>
                    <a:pt x="578" y="54"/>
                    <a:pt x="571" y="48"/>
                    <a:pt x="560" y="44"/>
                  </a:cubicBezTo>
                  <a:cubicBezTo>
                    <a:pt x="507" y="14"/>
                    <a:pt x="450" y="0"/>
                    <a:pt x="393" y="0"/>
                  </a:cubicBezTo>
                  <a:close/>
                  <a:moveTo>
                    <a:pt x="1389" y="572"/>
                  </a:moveTo>
                  <a:cubicBezTo>
                    <a:pt x="1270" y="572"/>
                    <a:pt x="1153" y="632"/>
                    <a:pt x="1087" y="742"/>
                  </a:cubicBezTo>
                  <a:cubicBezTo>
                    <a:pt x="990" y="905"/>
                    <a:pt x="1046" y="1117"/>
                    <a:pt x="1211" y="1214"/>
                  </a:cubicBezTo>
                  <a:cubicBezTo>
                    <a:pt x="1266" y="1246"/>
                    <a:pt x="1326" y="1262"/>
                    <a:pt x="1385" y="1262"/>
                  </a:cubicBezTo>
                  <a:cubicBezTo>
                    <a:pt x="1503" y="1262"/>
                    <a:pt x="1619" y="1200"/>
                    <a:pt x="1684" y="1091"/>
                  </a:cubicBezTo>
                  <a:cubicBezTo>
                    <a:pt x="1774" y="935"/>
                    <a:pt x="1729" y="736"/>
                    <a:pt x="1582" y="633"/>
                  </a:cubicBezTo>
                  <a:cubicBezTo>
                    <a:pt x="1576" y="630"/>
                    <a:pt x="1568" y="624"/>
                    <a:pt x="1561" y="617"/>
                  </a:cubicBezTo>
                  <a:cubicBezTo>
                    <a:pt x="1507" y="586"/>
                    <a:pt x="1447" y="572"/>
                    <a:pt x="1389" y="572"/>
                  </a:cubicBezTo>
                  <a:close/>
                  <a:moveTo>
                    <a:pt x="2369" y="1165"/>
                  </a:moveTo>
                  <a:cubicBezTo>
                    <a:pt x="2253" y="1165"/>
                    <a:pt x="2141" y="1223"/>
                    <a:pt x="2076" y="1328"/>
                  </a:cubicBezTo>
                  <a:cubicBezTo>
                    <a:pt x="1977" y="1493"/>
                    <a:pt x="2024" y="1704"/>
                    <a:pt x="2186" y="1804"/>
                  </a:cubicBezTo>
                  <a:cubicBezTo>
                    <a:pt x="2244" y="1839"/>
                    <a:pt x="2307" y="1855"/>
                    <a:pt x="2368" y="1855"/>
                  </a:cubicBezTo>
                  <a:cubicBezTo>
                    <a:pt x="2484" y="1855"/>
                    <a:pt x="2596" y="1797"/>
                    <a:pt x="2662" y="1691"/>
                  </a:cubicBezTo>
                  <a:cubicBezTo>
                    <a:pt x="2758" y="1536"/>
                    <a:pt x="2715" y="1331"/>
                    <a:pt x="2563" y="1228"/>
                  </a:cubicBezTo>
                  <a:cubicBezTo>
                    <a:pt x="2560" y="1223"/>
                    <a:pt x="2554" y="1220"/>
                    <a:pt x="2551" y="1217"/>
                  </a:cubicBezTo>
                  <a:cubicBezTo>
                    <a:pt x="2494" y="1182"/>
                    <a:pt x="2431" y="1165"/>
                    <a:pt x="2369" y="1165"/>
                  </a:cubicBezTo>
                  <a:close/>
                  <a:moveTo>
                    <a:pt x="3336" y="1779"/>
                  </a:moveTo>
                  <a:cubicBezTo>
                    <a:pt x="3223" y="1779"/>
                    <a:pt x="3113" y="1834"/>
                    <a:pt x="3048" y="1936"/>
                  </a:cubicBezTo>
                  <a:cubicBezTo>
                    <a:pt x="2945" y="2097"/>
                    <a:pt x="2992" y="2312"/>
                    <a:pt x="3151" y="2412"/>
                  </a:cubicBezTo>
                  <a:cubicBezTo>
                    <a:pt x="3209" y="2450"/>
                    <a:pt x="3274" y="2468"/>
                    <a:pt x="3338" y="2468"/>
                  </a:cubicBezTo>
                  <a:cubicBezTo>
                    <a:pt x="3451" y="2468"/>
                    <a:pt x="3561" y="2413"/>
                    <a:pt x="3627" y="2312"/>
                  </a:cubicBezTo>
                  <a:cubicBezTo>
                    <a:pt x="3727" y="2154"/>
                    <a:pt x="3688" y="1947"/>
                    <a:pt x="3535" y="1839"/>
                  </a:cubicBezTo>
                  <a:cubicBezTo>
                    <a:pt x="3531" y="1836"/>
                    <a:pt x="3528" y="1836"/>
                    <a:pt x="3523" y="1835"/>
                  </a:cubicBezTo>
                  <a:cubicBezTo>
                    <a:pt x="3465" y="1797"/>
                    <a:pt x="3400" y="1779"/>
                    <a:pt x="3336" y="1779"/>
                  </a:cubicBezTo>
                  <a:close/>
                  <a:moveTo>
                    <a:pt x="4298" y="2413"/>
                  </a:moveTo>
                  <a:cubicBezTo>
                    <a:pt x="4187" y="2413"/>
                    <a:pt x="4078" y="2467"/>
                    <a:pt x="4012" y="2564"/>
                  </a:cubicBezTo>
                  <a:cubicBezTo>
                    <a:pt x="3903" y="2722"/>
                    <a:pt x="3945" y="2937"/>
                    <a:pt x="4103" y="3044"/>
                  </a:cubicBezTo>
                  <a:cubicBezTo>
                    <a:pt x="4161" y="3084"/>
                    <a:pt x="4228" y="3103"/>
                    <a:pt x="4294" y="3103"/>
                  </a:cubicBezTo>
                  <a:cubicBezTo>
                    <a:pt x="4404" y="3103"/>
                    <a:pt x="4514" y="3050"/>
                    <a:pt x="4581" y="2952"/>
                  </a:cubicBezTo>
                  <a:cubicBezTo>
                    <a:pt x="4686" y="2795"/>
                    <a:pt x="4645" y="2583"/>
                    <a:pt x="4492" y="2475"/>
                  </a:cubicBezTo>
                  <a:cubicBezTo>
                    <a:pt x="4490" y="2475"/>
                    <a:pt x="4490" y="2475"/>
                    <a:pt x="4489" y="2472"/>
                  </a:cubicBezTo>
                  <a:cubicBezTo>
                    <a:pt x="4430" y="2432"/>
                    <a:pt x="4364" y="2413"/>
                    <a:pt x="4298" y="2413"/>
                  </a:cubicBezTo>
                  <a:close/>
                  <a:moveTo>
                    <a:pt x="5238" y="3065"/>
                  </a:moveTo>
                  <a:cubicBezTo>
                    <a:pt x="5131" y="3065"/>
                    <a:pt x="5025" y="3116"/>
                    <a:pt x="4958" y="3211"/>
                  </a:cubicBezTo>
                  <a:cubicBezTo>
                    <a:pt x="4848" y="3365"/>
                    <a:pt x="4884" y="3582"/>
                    <a:pt x="5038" y="3691"/>
                  </a:cubicBezTo>
                  <a:cubicBezTo>
                    <a:pt x="5099" y="3734"/>
                    <a:pt x="5169" y="3755"/>
                    <a:pt x="5238" y="3755"/>
                  </a:cubicBezTo>
                  <a:cubicBezTo>
                    <a:pt x="5346" y="3755"/>
                    <a:pt x="5453" y="3704"/>
                    <a:pt x="5520" y="3609"/>
                  </a:cubicBezTo>
                  <a:cubicBezTo>
                    <a:pt x="5629" y="3455"/>
                    <a:pt x="5591" y="3240"/>
                    <a:pt x="5437" y="3129"/>
                  </a:cubicBezTo>
                  <a:lnTo>
                    <a:pt x="5435" y="3128"/>
                  </a:lnTo>
                  <a:cubicBezTo>
                    <a:pt x="5375" y="3085"/>
                    <a:pt x="5306" y="3065"/>
                    <a:pt x="5238" y="3065"/>
                  </a:cubicBezTo>
                  <a:close/>
                  <a:moveTo>
                    <a:pt x="6165" y="3740"/>
                  </a:moveTo>
                  <a:cubicBezTo>
                    <a:pt x="6060" y="3740"/>
                    <a:pt x="5956" y="3788"/>
                    <a:pt x="5889" y="3879"/>
                  </a:cubicBezTo>
                  <a:cubicBezTo>
                    <a:pt x="5777" y="4031"/>
                    <a:pt x="5809" y="4248"/>
                    <a:pt x="5962" y="4361"/>
                  </a:cubicBezTo>
                  <a:cubicBezTo>
                    <a:pt x="6024" y="4407"/>
                    <a:pt x="6096" y="4429"/>
                    <a:pt x="6167" y="4429"/>
                  </a:cubicBezTo>
                  <a:cubicBezTo>
                    <a:pt x="6273" y="4429"/>
                    <a:pt x="6377" y="4380"/>
                    <a:pt x="6443" y="4289"/>
                  </a:cubicBezTo>
                  <a:cubicBezTo>
                    <a:pt x="6557" y="4136"/>
                    <a:pt x="6525" y="3921"/>
                    <a:pt x="6371" y="3807"/>
                  </a:cubicBezTo>
                  <a:cubicBezTo>
                    <a:pt x="6369" y="3804"/>
                    <a:pt x="6365" y="3801"/>
                    <a:pt x="6362" y="3801"/>
                  </a:cubicBezTo>
                  <a:cubicBezTo>
                    <a:pt x="6302" y="3760"/>
                    <a:pt x="6233" y="3740"/>
                    <a:pt x="6165" y="3740"/>
                  </a:cubicBezTo>
                  <a:close/>
                  <a:moveTo>
                    <a:pt x="7082" y="4428"/>
                  </a:moveTo>
                  <a:cubicBezTo>
                    <a:pt x="6979" y="4428"/>
                    <a:pt x="6877" y="4474"/>
                    <a:pt x="6810" y="4561"/>
                  </a:cubicBezTo>
                  <a:cubicBezTo>
                    <a:pt x="6695" y="4716"/>
                    <a:pt x="6723" y="4929"/>
                    <a:pt x="6873" y="5046"/>
                  </a:cubicBezTo>
                  <a:cubicBezTo>
                    <a:pt x="6937" y="5093"/>
                    <a:pt x="7011" y="5116"/>
                    <a:pt x="7084" y="5116"/>
                  </a:cubicBezTo>
                  <a:cubicBezTo>
                    <a:pt x="7187" y="5116"/>
                    <a:pt x="7289" y="5071"/>
                    <a:pt x="7358" y="4984"/>
                  </a:cubicBezTo>
                  <a:cubicBezTo>
                    <a:pt x="7473" y="4834"/>
                    <a:pt x="7446" y="4617"/>
                    <a:pt x="7294" y="4501"/>
                  </a:cubicBezTo>
                  <a:cubicBezTo>
                    <a:pt x="7290" y="4498"/>
                    <a:pt x="7285" y="4496"/>
                    <a:pt x="7279" y="4490"/>
                  </a:cubicBezTo>
                  <a:cubicBezTo>
                    <a:pt x="7219" y="4448"/>
                    <a:pt x="7150" y="4428"/>
                    <a:pt x="7082" y="4428"/>
                  </a:cubicBezTo>
                  <a:close/>
                  <a:moveTo>
                    <a:pt x="7986" y="5140"/>
                  </a:moveTo>
                  <a:cubicBezTo>
                    <a:pt x="7885" y="5140"/>
                    <a:pt x="7785" y="5185"/>
                    <a:pt x="7718" y="5270"/>
                  </a:cubicBezTo>
                  <a:cubicBezTo>
                    <a:pt x="7599" y="5420"/>
                    <a:pt x="7620" y="5635"/>
                    <a:pt x="7770" y="5754"/>
                  </a:cubicBezTo>
                  <a:cubicBezTo>
                    <a:pt x="7833" y="5806"/>
                    <a:pt x="7909" y="5831"/>
                    <a:pt x="7985" y="5831"/>
                  </a:cubicBezTo>
                  <a:cubicBezTo>
                    <a:pt x="8086" y="5831"/>
                    <a:pt x="8186" y="5787"/>
                    <a:pt x="8254" y="5701"/>
                  </a:cubicBezTo>
                  <a:cubicBezTo>
                    <a:pt x="8375" y="5551"/>
                    <a:pt x="8351" y="5336"/>
                    <a:pt x="8201" y="5217"/>
                  </a:cubicBezTo>
                  <a:cubicBezTo>
                    <a:pt x="8194" y="5209"/>
                    <a:pt x="8187" y="5205"/>
                    <a:pt x="8180" y="5202"/>
                  </a:cubicBezTo>
                  <a:cubicBezTo>
                    <a:pt x="8121" y="5160"/>
                    <a:pt x="8054" y="5140"/>
                    <a:pt x="7986" y="5140"/>
                  </a:cubicBezTo>
                  <a:close/>
                  <a:moveTo>
                    <a:pt x="8872" y="5868"/>
                  </a:moveTo>
                  <a:cubicBezTo>
                    <a:pt x="8774" y="5868"/>
                    <a:pt x="8676" y="5909"/>
                    <a:pt x="8608" y="5990"/>
                  </a:cubicBezTo>
                  <a:cubicBezTo>
                    <a:pt x="8486" y="6136"/>
                    <a:pt x="8505" y="6354"/>
                    <a:pt x="8649" y="6475"/>
                  </a:cubicBezTo>
                  <a:cubicBezTo>
                    <a:pt x="8715" y="6529"/>
                    <a:pt x="8794" y="6556"/>
                    <a:pt x="8872" y="6556"/>
                  </a:cubicBezTo>
                  <a:cubicBezTo>
                    <a:pt x="8970" y="6556"/>
                    <a:pt x="9068" y="6514"/>
                    <a:pt x="9137" y="6434"/>
                  </a:cubicBezTo>
                  <a:cubicBezTo>
                    <a:pt x="9258" y="6286"/>
                    <a:pt x="9238" y="6071"/>
                    <a:pt x="9093" y="5947"/>
                  </a:cubicBezTo>
                  <a:cubicBezTo>
                    <a:pt x="9085" y="5944"/>
                    <a:pt x="9076" y="5936"/>
                    <a:pt x="9066" y="5928"/>
                  </a:cubicBezTo>
                  <a:cubicBezTo>
                    <a:pt x="9008" y="5888"/>
                    <a:pt x="8940" y="5868"/>
                    <a:pt x="8872" y="58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570;p26">
              <a:extLst>
                <a:ext uri="{FF2B5EF4-FFF2-40B4-BE49-F238E27FC236}">
                  <a16:creationId xmlns:a16="http://schemas.microsoft.com/office/drawing/2014/main" id="{40F0B4C0-CA20-E649-84AE-E00CAD56BA74}"/>
                </a:ext>
              </a:extLst>
            </p:cNvPr>
            <p:cNvSpPr/>
            <p:nvPr/>
          </p:nvSpPr>
          <p:spPr>
            <a:xfrm>
              <a:off x="4338847" y="3233974"/>
              <a:ext cx="87409" cy="44820"/>
            </a:xfrm>
            <a:custGeom>
              <a:avLst/>
              <a:gdLst/>
              <a:ahLst/>
              <a:cxnLst/>
              <a:rect l="l" t="t" r="r" b="b"/>
              <a:pathLst>
                <a:path w="4977" h="2552" extrusionOk="0">
                  <a:moveTo>
                    <a:pt x="392" y="1"/>
                  </a:moveTo>
                  <a:cubicBezTo>
                    <a:pt x="256" y="1"/>
                    <a:pt x="125" y="84"/>
                    <a:pt x="71" y="220"/>
                  </a:cubicBezTo>
                  <a:cubicBezTo>
                    <a:pt x="0" y="397"/>
                    <a:pt x="86" y="597"/>
                    <a:pt x="262" y="665"/>
                  </a:cubicBezTo>
                  <a:lnTo>
                    <a:pt x="265" y="667"/>
                  </a:lnTo>
                  <a:cubicBezTo>
                    <a:pt x="306" y="684"/>
                    <a:pt x="349" y="691"/>
                    <a:pt x="391" y="691"/>
                  </a:cubicBezTo>
                  <a:cubicBezTo>
                    <a:pt x="526" y="691"/>
                    <a:pt x="655" y="608"/>
                    <a:pt x="709" y="473"/>
                  </a:cubicBezTo>
                  <a:cubicBezTo>
                    <a:pt x="775" y="308"/>
                    <a:pt x="704" y="119"/>
                    <a:pt x="547" y="38"/>
                  </a:cubicBezTo>
                  <a:cubicBezTo>
                    <a:pt x="534" y="32"/>
                    <a:pt x="527" y="29"/>
                    <a:pt x="516" y="25"/>
                  </a:cubicBezTo>
                  <a:cubicBezTo>
                    <a:pt x="476" y="9"/>
                    <a:pt x="434" y="1"/>
                    <a:pt x="392" y="1"/>
                  </a:cubicBezTo>
                  <a:close/>
                  <a:moveTo>
                    <a:pt x="1453" y="434"/>
                  </a:moveTo>
                  <a:cubicBezTo>
                    <a:pt x="1319" y="434"/>
                    <a:pt x="1191" y="514"/>
                    <a:pt x="1134" y="647"/>
                  </a:cubicBezTo>
                  <a:cubicBezTo>
                    <a:pt x="1061" y="823"/>
                    <a:pt x="1145" y="1023"/>
                    <a:pt x="1320" y="1097"/>
                  </a:cubicBezTo>
                  <a:cubicBezTo>
                    <a:pt x="1364" y="1115"/>
                    <a:pt x="1409" y="1124"/>
                    <a:pt x="1453" y="1124"/>
                  </a:cubicBezTo>
                  <a:cubicBezTo>
                    <a:pt x="1588" y="1124"/>
                    <a:pt x="1715" y="1044"/>
                    <a:pt x="1770" y="912"/>
                  </a:cubicBezTo>
                  <a:cubicBezTo>
                    <a:pt x="1841" y="745"/>
                    <a:pt x="1767" y="552"/>
                    <a:pt x="1608" y="473"/>
                  </a:cubicBezTo>
                  <a:cubicBezTo>
                    <a:pt x="1602" y="468"/>
                    <a:pt x="1593" y="465"/>
                    <a:pt x="1585" y="461"/>
                  </a:cubicBezTo>
                  <a:cubicBezTo>
                    <a:pt x="1542" y="442"/>
                    <a:pt x="1497" y="434"/>
                    <a:pt x="1453" y="434"/>
                  </a:cubicBezTo>
                  <a:close/>
                  <a:moveTo>
                    <a:pt x="2506" y="889"/>
                  </a:moveTo>
                  <a:cubicBezTo>
                    <a:pt x="2374" y="889"/>
                    <a:pt x="2248" y="966"/>
                    <a:pt x="2191" y="1094"/>
                  </a:cubicBezTo>
                  <a:cubicBezTo>
                    <a:pt x="2115" y="1268"/>
                    <a:pt x="2192" y="1472"/>
                    <a:pt x="2366" y="1549"/>
                  </a:cubicBezTo>
                  <a:cubicBezTo>
                    <a:pt x="2412" y="1569"/>
                    <a:pt x="2459" y="1578"/>
                    <a:pt x="2505" y="1578"/>
                  </a:cubicBezTo>
                  <a:cubicBezTo>
                    <a:pt x="2637" y="1578"/>
                    <a:pt x="2763" y="1503"/>
                    <a:pt x="2821" y="1374"/>
                  </a:cubicBezTo>
                  <a:cubicBezTo>
                    <a:pt x="2896" y="1204"/>
                    <a:pt x="2825" y="1010"/>
                    <a:pt x="2662" y="927"/>
                  </a:cubicBezTo>
                  <a:cubicBezTo>
                    <a:pt x="2657" y="924"/>
                    <a:pt x="2651" y="921"/>
                    <a:pt x="2646" y="920"/>
                  </a:cubicBezTo>
                  <a:cubicBezTo>
                    <a:pt x="2601" y="899"/>
                    <a:pt x="2553" y="889"/>
                    <a:pt x="2506" y="889"/>
                  </a:cubicBezTo>
                  <a:close/>
                  <a:moveTo>
                    <a:pt x="3550" y="1366"/>
                  </a:moveTo>
                  <a:cubicBezTo>
                    <a:pt x="3421" y="1366"/>
                    <a:pt x="3298" y="1440"/>
                    <a:pt x="3241" y="1565"/>
                  </a:cubicBezTo>
                  <a:cubicBezTo>
                    <a:pt x="3158" y="1737"/>
                    <a:pt x="3235" y="1942"/>
                    <a:pt x="3406" y="2020"/>
                  </a:cubicBezTo>
                  <a:cubicBezTo>
                    <a:pt x="3454" y="2043"/>
                    <a:pt x="3503" y="2053"/>
                    <a:pt x="3553" y="2053"/>
                  </a:cubicBezTo>
                  <a:cubicBezTo>
                    <a:pt x="3681" y="2053"/>
                    <a:pt x="3804" y="1980"/>
                    <a:pt x="3864" y="1855"/>
                  </a:cubicBezTo>
                  <a:cubicBezTo>
                    <a:pt x="3941" y="1687"/>
                    <a:pt x="3873" y="1484"/>
                    <a:pt x="3709" y="1404"/>
                  </a:cubicBezTo>
                  <a:cubicBezTo>
                    <a:pt x="3705" y="1401"/>
                    <a:pt x="3702" y="1401"/>
                    <a:pt x="3697" y="1400"/>
                  </a:cubicBezTo>
                  <a:cubicBezTo>
                    <a:pt x="3649" y="1376"/>
                    <a:pt x="3599" y="1366"/>
                    <a:pt x="3550" y="1366"/>
                  </a:cubicBezTo>
                  <a:close/>
                  <a:moveTo>
                    <a:pt x="4585" y="1862"/>
                  </a:moveTo>
                  <a:cubicBezTo>
                    <a:pt x="4459" y="1862"/>
                    <a:pt x="4338" y="1933"/>
                    <a:pt x="4278" y="2055"/>
                  </a:cubicBezTo>
                  <a:cubicBezTo>
                    <a:pt x="4194" y="2225"/>
                    <a:pt x="4263" y="2431"/>
                    <a:pt x="4433" y="2517"/>
                  </a:cubicBezTo>
                  <a:cubicBezTo>
                    <a:pt x="4482" y="2540"/>
                    <a:pt x="4533" y="2552"/>
                    <a:pt x="4584" y="2552"/>
                  </a:cubicBezTo>
                  <a:cubicBezTo>
                    <a:pt x="4711" y="2552"/>
                    <a:pt x="4834" y="2481"/>
                    <a:pt x="4895" y="2359"/>
                  </a:cubicBezTo>
                  <a:cubicBezTo>
                    <a:pt x="4976" y="2188"/>
                    <a:pt x="4908" y="1984"/>
                    <a:pt x="4742" y="1901"/>
                  </a:cubicBezTo>
                  <a:cubicBezTo>
                    <a:pt x="4740" y="1901"/>
                    <a:pt x="4740" y="1901"/>
                    <a:pt x="4739" y="1899"/>
                  </a:cubicBezTo>
                  <a:cubicBezTo>
                    <a:pt x="4689" y="1874"/>
                    <a:pt x="4637" y="1862"/>
                    <a:pt x="4585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571;p26">
              <a:extLst>
                <a:ext uri="{FF2B5EF4-FFF2-40B4-BE49-F238E27FC236}">
                  <a16:creationId xmlns:a16="http://schemas.microsoft.com/office/drawing/2014/main" id="{46BD82F5-D090-1444-A17B-8C7A7795138F}"/>
                </a:ext>
              </a:extLst>
            </p:cNvPr>
            <p:cNvSpPr/>
            <p:nvPr/>
          </p:nvSpPr>
          <p:spPr>
            <a:xfrm>
              <a:off x="5084601" y="3386897"/>
              <a:ext cx="51423" cy="26203"/>
            </a:xfrm>
            <a:custGeom>
              <a:avLst/>
              <a:gdLst/>
              <a:ahLst/>
              <a:cxnLst/>
              <a:rect l="l" t="t" r="r" b="b"/>
              <a:pathLst>
                <a:path w="2928" h="1492" extrusionOk="0">
                  <a:moveTo>
                    <a:pt x="2538" y="1"/>
                  </a:moveTo>
                  <a:cubicBezTo>
                    <a:pt x="2506" y="1"/>
                    <a:pt x="2475" y="5"/>
                    <a:pt x="2443" y="14"/>
                  </a:cubicBezTo>
                  <a:cubicBezTo>
                    <a:pt x="2437" y="17"/>
                    <a:pt x="2432" y="17"/>
                    <a:pt x="2425" y="19"/>
                  </a:cubicBezTo>
                  <a:cubicBezTo>
                    <a:pt x="2243" y="81"/>
                    <a:pt x="2151" y="277"/>
                    <a:pt x="2213" y="458"/>
                  </a:cubicBezTo>
                  <a:cubicBezTo>
                    <a:pt x="2263" y="598"/>
                    <a:pt x="2398" y="688"/>
                    <a:pt x="2541" y="688"/>
                  </a:cubicBezTo>
                  <a:cubicBezTo>
                    <a:pt x="2578" y="688"/>
                    <a:pt x="2615" y="682"/>
                    <a:pt x="2652" y="670"/>
                  </a:cubicBezTo>
                  <a:cubicBezTo>
                    <a:pt x="2832" y="604"/>
                    <a:pt x="2927" y="411"/>
                    <a:pt x="2864" y="230"/>
                  </a:cubicBezTo>
                  <a:cubicBezTo>
                    <a:pt x="2814" y="89"/>
                    <a:pt x="2680" y="1"/>
                    <a:pt x="2538" y="1"/>
                  </a:cubicBezTo>
                  <a:close/>
                  <a:moveTo>
                    <a:pt x="1460" y="389"/>
                  </a:moveTo>
                  <a:cubicBezTo>
                    <a:pt x="1428" y="389"/>
                    <a:pt x="1396" y="394"/>
                    <a:pt x="1364" y="403"/>
                  </a:cubicBezTo>
                  <a:cubicBezTo>
                    <a:pt x="1354" y="405"/>
                    <a:pt x="1348" y="406"/>
                    <a:pt x="1339" y="411"/>
                  </a:cubicBezTo>
                  <a:cubicBezTo>
                    <a:pt x="1161" y="479"/>
                    <a:pt x="1070" y="673"/>
                    <a:pt x="1136" y="853"/>
                  </a:cubicBezTo>
                  <a:cubicBezTo>
                    <a:pt x="1189" y="992"/>
                    <a:pt x="1320" y="1077"/>
                    <a:pt x="1460" y="1077"/>
                  </a:cubicBezTo>
                  <a:cubicBezTo>
                    <a:pt x="1501" y="1077"/>
                    <a:pt x="1541" y="1070"/>
                    <a:pt x="1582" y="1056"/>
                  </a:cubicBezTo>
                  <a:cubicBezTo>
                    <a:pt x="1762" y="989"/>
                    <a:pt x="1848" y="792"/>
                    <a:pt x="1781" y="612"/>
                  </a:cubicBezTo>
                  <a:cubicBezTo>
                    <a:pt x="1731" y="474"/>
                    <a:pt x="1600" y="389"/>
                    <a:pt x="1460" y="389"/>
                  </a:cubicBezTo>
                  <a:close/>
                  <a:moveTo>
                    <a:pt x="390" y="801"/>
                  </a:moveTo>
                  <a:cubicBezTo>
                    <a:pt x="358" y="801"/>
                    <a:pt x="326" y="806"/>
                    <a:pt x="295" y="815"/>
                  </a:cubicBezTo>
                  <a:cubicBezTo>
                    <a:pt x="283" y="819"/>
                    <a:pt x="272" y="821"/>
                    <a:pt x="264" y="824"/>
                  </a:cubicBezTo>
                  <a:cubicBezTo>
                    <a:pt x="86" y="895"/>
                    <a:pt x="1" y="1095"/>
                    <a:pt x="69" y="1274"/>
                  </a:cubicBezTo>
                  <a:cubicBezTo>
                    <a:pt x="122" y="1407"/>
                    <a:pt x="252" y="1491"/>
                    <a:pt x="389" y="1491"/>
                  </a:cubicBezTo>
                  <a:cubicBezTo>
                    <a:pt x="432" y="1491"/>
                    <a:pt x="475" y="1483"/>
                    <a:pt x="517" y="1466"/>
                  </a:cubicBezTo>
                  <a:cubicBezTo>
                    <a:pt x="694" y="1395"/>
                    <a:pt x="781" y="1195"/>
                    <a:pt x="711" y="1019"/>
                  </a:cubicBezTo>
                  <a:cubicBezTo>
                    <a:pt x="657" y="883"/>
                    <a:pt x="526" y="801"/>
                    <a:pt x="390" y="8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572;p26">
              <a:extLst>
                <a:ext uri="{FF2B5EF4-FFF2-40B4-BE49-F238E27FC236}">
                  <a16:creationId xmlns:a16="http://schemas.microsoft.com/office/drawing/2014/main" id="{8CBC3041-3BFA-8646-81C8-FD4C08C94358}"/>
                </a:ext>
              </a:extLst>
            </p:cNvPr>
            <p:cNvSpPr/>
            <p:nvPr/>
          </p:nvSpPr>
          <p:spPr>
            <a:xfrm>
              <a:off x="4857982" y="3957475"/>
              <a:ext cx="27643" cy="49895"/>
            </a:xfrm>
            <a:custGeom>
              <a:avLst/>
              <a:gdLst/>
              <a:ahLst/>
              <a:cxnLst/>
              <a:rect l="l" t="t" r="r" b="b"/>
              <a:pathLst>
                <a:path w="1574" h="2841" extrusionOk="0">
                  <a:moveTo>
                    <a:pt x="390" y="1"/>
                  </a:moveTo>
                  <a:cubicBezTo>
                    <a:pt x="348" y="1"/>
                    <a:pt x="305" y="8"/>
                    <a:pt x="264" y="24"/>
                  </a:cubicBezTo>
                  <a:cubicBezTo>
                    <a:pt x="88" y="95"/>
                    <a:pt x="1" y="295"/>
                    <a:pt x="72" y="474"/>
                  </a:cubicBezTo>
                  <a:cubicBezTo>
                    <a:pt x="126" y="608"/>
                    <a:pt x="255" y="690"/>
                    <a:pt x="392" y="690"/>
                  </a:cubicBezTo>
                  <a:cubicBezTo>
                    <a:pt x="434" y="690"/>
                    <a:pt x="477" y="682"/>
                    <a:pt x="518" y="666"/>
                  </a:cubicBezTo>
                  <a:cubicBezTo>
                    <a:pt x="686" y="599"/>
                    <a:pt x="771" y="416"/>
                    <a:pt x="723" y="249"/>
                  </a:cubicBezTo>
                  <a:cubicBezTo>
                    <a:pt x="718" y="239"/>
                    <a:pt x="717" y="227"/>
                    <a:pt x="712" y="219"/>
                  </a:cubicBezTo>
                  <a:cubicBezTo>
                    <a:pt x="659" y="83"/>
                    <a:pt x="528" y="1"/>
                    <a:pt x="390" y="1"/>
                  </a:cubicBezTo>
                  <a:close/>
                  <a:moveTo>
                    <a:pt x="805" y="1072"/>
                  </a:moveTo>
                  <a:cubicBezTo>
                    <a:pt x="766" y="1072"/>
                    <a:pt x="725" y="1079"/>
                    <a:pt x="685" y="1094"/>
                  </a:cubicBezTo>
                  <a:cubicBezTo>
                    <a:pt x="506" y="1162"/>
                    <a:pt x="415" y="1359"/>
                    <a:pt x="482" y="1538"/>
                  </a:cubicBezTo>
                  <a:cubicBezTo>
                    <a:pt x="534" y="1677"/>
                    <a:pt x="663" y="1761"/>
                    <a:pt x="803" y="1761"/>
                  </a:cubicBezTo>
                  <a:cubicBezTo>
                    <a:pt x="843" y="1761"/>
                    <a:pt x="885" y="1754"/>
                    <a:pt x="926" y="1739"/>
                  </a:cubicBezTo>
                  <a:cubicBezTo>
                    <a:pt x="1095" y="1677"/>
                    <a:pt x="1184" y="1492"/>
                    <a:pt x="1134" y="1321"/>
                  </a:cubicBezTo>
                  <a:cubicBezTo>
                    <a:pt x="1131" y="1311"/>
                    <a:pt x="1130" y="1306"/>
                    <a:pt x="1125" y="1299"/>
                  </a:cubicBezTo>
                  <a:cubicBezTo>
                    <a:pt x="1074" y="1158"/>
                    <a:pt x="945" y="1072"/>
                    <a:pt x="805" y="1072"/>
                  </a:cubicBezTo>
                  <a:close/>
                  <a:moveTo>
                    <a:pt x="1192" y="2152"/>
                  </a:moveTo>
                  <a:cubicBezTo>
                    <a:pt x="1154" y="2152"/>
                    <a:pt x="1116" y="2158"/>
                    <a:pt x="1078" y="2171"/>
                  </a:cubicBezTo>
                  <a:cubicBezTo>
                    <a:pt x="900" y="2234"/>
                    <a:pt x="804" y="2430"/>
                    <a:pt x="866" y="2610"/>
                  </a:cubicBezTo>
                  <a:cubicBezTo>
                    <a:pt x="917" y="2752"/>
                    <a:pt x="1050" y="2841"/>
                    <a:pt x="1192" y="2841"/>
                  </a:cubicBezTo>
                  <a:cubicBezTo>
                    <a:pt x="1230" y="2841"/>
                    <a:pt x="1268" y="2835"/>
                    <a:pt x="1306" y="2822"/>
                  </a:cubicBezTo>
                  <a:cubicBezTo>
                    <a:pt x="1480" y="2761"/>
                    <a:pt x="1574" y="2573"/>
                    <a:pt x="1524" y="2399"/>
                  </a:cubicBezTo>
                  <a:lnTo>
                    <a:pt x="1518" y="2383"/>
                  </a:lnTo>
                  <a:cubicBezTo>
                    <a:pt x="1468" y="2240"/>
                    <a:pt x="1335" y="2152"/>
                    <a:pt x="1192" y="21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573;p26">
              <a:extLst>
                <a:ext uri="{FF2B5EF4-FFF2-40B4-BE49-F238E27FC236}">
                  <a16:creationId xmlns:a16="http://schemas.microsoft.com/office/drawing/2014/main" id="{743B154E-5E2B-1F4F-A718-03A1F7BC1E04}"/>
                </a:ext>
              </a:extLst>
            </p:cNvPr>
            <p:cNvSpPr/>
            <p:nvPr/>
          </p:nvSpPr>
          <p:spPr>
            <a:xfrm>
              <a:off x="4489680" y="3631343"/>
              <a:ext cx="25518" cy="50580"/>
            </a:xfrm>
            <a:custGeom>
              <a:avLst/>
              <a:gdLst/>
              <a:ahLst/>
              <a:cxnLst/>
              <a:rect l="l" t="t" r="r" b="b"/>
              <a:pathLst>
                <a:path w="1453" h="2880" extrusionOk="0">
                  <a:moveTo>
                    <a:pt x="1068" y="0"/>
                  </a:moveTo>
                  <a:cubicBezTo>
                    <a:pt x="919" y="0"/>
                    <a:pt x="782" y="99"/>
                    <a:pt x="738" y="250"/>
                  </a:cubicBezTo>
                  <a:cubicBezTo>
                    <a:pt x="687" y="432"/>
                    <a:pt x="789" y="625"/>
                    <a:pt x="973" y="675"/>
                  </a:cubicBezTo>
                  <a:cubicBezTo>
                    <a:pt x="1005" y="685"/>
                    <a:pt x="1038" y="690"/>
                    <a:pt x="1070" y="690"/>
                  </a:cubicBezTo>
                  <a:cubicBezTo>
                    <a:pt x="1209" y="690"/>
                    <a:pt x="1336" y="604"/>
                    <a:pt x="1389" y="471"/>
                  </a:cubicBezTo>
                  <a:cubicBezTo>
                    <a:pt x="1392" y="460"/>
                    <a:pt x="1395" y="448"/>
                    <a:pt x="1400" y="441"/>
                  </a:cubicBezTo>
                  <a:cubicBezTo>
                    <a:pt x="1453" y="257"/>
                    <a:pt x="1347" y="68"/>
                    <a:pt x="1163" y="14"/>
                  </a:cubicBezTo>
                  <a:cubicBezTo>
                    <a:pt x="1132" y="4"/>
                    <a:pt x="1100" y="0"/>
                    <a:pt x="1068" y="0"/>
                  </a:cubicBezTo>
                  <a:close/>
                  <a:moveTo>
                    <a:pt x="738" y="1099"/>
                  </a:moveTo>
                  <a:cubicBezTo>
                    <a:pt x="591" y="1099"/>
                    <a:pt x="455" y="1194"/>
                    <a:pt x="408" y="1341"/>
                  </a:cubicBezTo>
                  <a:cubicBezTo>
                    <a:pt x="352" y="1523"/>
                    <a:pt x="455" y="1715"/>
                    <a:pt x="637" y="1771"/>
                  </a:cubicBezTo>
                  <a:cubicBezTo>
                    <a:pt x="671" y="1782"/>
                    <a:pt x="705" y="1787"/>
                    <a:pt x="739" y="1787"/>
                  </a:cubicBezTo>
                  <a:cubicBezTo>
                    <a:pt x="877" y="1787"/>
                    <a:pt x="1005" y="1702"/>
                    <a:pt x="1059" y="1569"/>
                  </a:cubicBezTo>
                  <a:cubicBezTo>
                    <a:pt x="1064" y="1561"/>
                    <a:pt x="1065" y="1556"/>
                    <a:pt x="1065" y="1546"/>
                  </a:cubicBezTo>
                  <a:cubicBezTo>
                    <a:pt x="1121" y="1363"/>
                    <a:pt x="1021" y="1172"/>
                    <a:pt x="839" y="1114"/>
                  </a:cubicBezTo>
                  <a:cubicBezTo>
                    <a:pt x="806" y="1104"/>
                    <a:pt x="771" y="1099"/>
                    <a:pt x="738" y="1099"/>
                  </a:cubicBezTo>
                  <a:close/>
                  <a:moveTo>
                    <a:pt x="388" y="2192"/>
                  </a:moveTo>
                  <a:cubicBezTo>
                    <a:pt x="244" y="2192"/>
                    <a:pt x="108" y="2283"/>
                    <a:pt x="60" y="2427"/>
                  </a:cubicBezTo>
                  <a:cubicBezTo>
                    <a:pt x="1" y="2609"/>
                    <a:pt x="98" y="2801"/>
                    <a:pt x="278" y="2861"/>
                  </a:cubicBezTo>
                  <a:cubicBezTo>
                    <a:pt x="314" y="2874"/>
                    <a:pt x="351" y="2879"/>
                    <a:pt x="387" y="2879"/>
                  </a:cubicBezTo>
                  <a:cubicBezTo>
                    <a:pt x="525" y="2879"/>
                    <a:pt x="655" y="2795"/>
                    <a:pt x="708" y="2662"/>
                  </a:cubicBezTo>
                  <a:cubicBezTo>
                    <a:pt x="709" y="2656"/>
                    <a:pt x="711" y="2651"/>
                    <a:pt x="712" y="2643"/>
                  </a:cubicBezTo>
                  <a:cubicBezTo>
                    <a:pt x="776" y="2465"/>
                    <a:pt x="674" y="2269"/>
                    <a:pt x="496" y="2209"/>
                  </a:cubicBezTo>
                  <a:cubicBezTo>
                    <a:pt x="460" y="2197"/>
                    <a:pt x="424" y="2192"/>
                    <a:pt x="388" y="21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574;p26">
              <a:extLst>
                <a:ext uri="{FF2B5EF4-FFF2-40B4-BE49-F238E27FC236}">
                  <a16:creationId xmlns:a16="http://schemas.microsoft.com/office/drawing/2014/main" id="{744A2514-6535-934A-94A5-B23717F148EC}"/>
                </a:ext>
              </a:extLst>
            </p:cNvPr>
            <p:cNvSpPr/>
            <p:nvPr/>
          </p:nvSpPr>
          <p:spPr>
            <a:xfrm>
              <a:off x="4812862" y="3641231"/>
              <a:ext cx="16386" cy="52248"/>
            </a:xfrm>
            <a:custGeom>
              <a:avLst/>
              <a:gdLst/>
              <a:ahLst/>
              <a:cxnLst/>
              <a:rect l="l" t="t" r="r" b="b"/>
              <a:pathLst>
                <a:path w="933" h="2975" extrusionOk="0">
                  <a:moveTo>
                    <a:pt x="570" y="1"/>
                  </a:moveTo>
                  <a:cubicBezTo>
                    <a:pt x="403" y="1"/>
                    <a:pt x="260" y="122"/>
                    <a:pt x="232" y="289"/>
                  </a:cubicBezTo>
                  <a:cubicBezTo>
                    <a:pt x="229" y="294"/>
                    <a:pt x="229" y="300"/>
                    <a:pt x="227" y="308"/>
                  </a:cubicBezTo>
                  <a:cubicBezTo>
                    <a:pt x="206" y="497"/>
                    <a:pt x="342" y="665"/>
                    <a:pt x="532" y="688"/>
                  </a:cubicBezTo>
                  <a:cubicBezTo>
                    <a:pt x="544" y="689"/>
                    <a:pt x="556" y="689"/>
                    <a:pt x="568" y="689"/>
                  </a:cubicBezTo>
                  <a:cubicBezTo>
                    <a:pt x="743" y="689"/>
                    <a:pt x="894" y="560"/>
                    <a:pt x="915" y="383"/>
                  </a:cubicBezTo>
                  <a:cubicBezTo>
                    <a:pt x="933" y="194"/>
                    <a:pt x="800" y="26"/>
                    <a:pt x="610" y="3"/>
                  </a:cubicBezTo>
                  <a:cubicBezTo>
                    <a:pt x="597" y="2"/>
                    <a:pt x="584" y="1"/>
                    <a:pt x="570" y="1"/>
                  </a:cubicBezTo>
                  <a:close/>
                  <a:moveTo>
                    <a:pt x="447" y="1144"/>
                  </a:moveTo>
                  <a:cubicBezTo>
                    <a:pt x="282" y="1144"/>
                    <a:pt x="141" y="1266"/>
                    <a:pt x="112" y="1429"/>
                  </a:cubicBezTo>
                  <a:cubicBezTo>
                    <a:pt x="111" y="1440"/>
                    <a:pt x="111" y="1445"/>
                    <a:pt x="111" y="1457"/>
                  </a:cubicBezTo>
                  <a:cubicBezTo>
                    <a:pt x="93" y="1646"/>
                    <a:pt x="232" y="1814"/>
                    <a:pt x="421" y="1831"/>
                  </a:cubicBezTo>
                  <a:cubicBezTo>
                    <a:pt x="432" y="1832"/>
                    <a:pt x="443" y="1832"/>
                    <a:pt x="454" y="1832"/>
                  </a:cubicBezTo>
                  <a:cubicBezTo>
                    <a:pt x="630" y="1832"/>
                    <a:pt x="779" y="1697"/>
                    <a:pt x="795" y="1519"/>
                  </a:cubicBezTo>
                  <a:cubicBezTo>
                    <a:pt x="815" y="1329"/>
                    <a:pt x="674" y="1163"/>
                    <a:pt x="483" y="1146"/>
                  </a:cubicBezTo>
                  <a:cubicBezTo>
                    <a:pt x="471" y="1145"/>
                    <a:pt x="459" y="1144"/>
                    <a:pt x="447" y="1144"/>
                  </a:cubicBezTo>
                  <a:close/>
                  <a:moveTo>
                    <a:pt x="357" y="2287"/>
                  </a:moveTo>
                  <a:cubicBezTo>
                    <a:pt x="190" y="2287"/>
                    <a:pt x="46" y="2410"/>
                    <a:pt x="20" y="2572"/>
                  </a:cubicBezTo>
                  <a:cubicBezTo>
                    <a:pt x="17" y="2585"/>
                    <a:pt x="15" y="2595"/>
                    <a:pt x="14" y="2604"/>
                  </a:cubicBezTo>
                  <a:cubicBezTo>
                    <a:pt x="0" y="2793"/>
                    <a:pt x="143" y="2959"/>
                    <a:pt x="333" y="2974"/>
                  </a:cubicBezTo>
                  <a:cubicBezTo>
                    <a:pt x="342" y="2974"/>
                    <a:pt x="350" y="2975"/>
                    <a:pt x="358" y="2975"/>
                  </a:cubicBezTo>
                  <a:cubicBezTo>
                    <a:pt x="536" y="2975"/>
                    <a:pt x="688" y="2836"/>
                    <a:pt x="701" y="2654"/>
                  </a:cubicBezTo>
                  <a:cubicBezTo>
                    <a:pt x="713" y="2465"/>
                    <a:pt x="573" y="2300"/>
                    <a:pt x="383" y="2288"/>
                  </a:cubicBezTo>
                  <a:cubicBezTo>
                    <a:pt x="375" y="2287"/>
                    <a:pt x="366" y="2287"/>
                    <a:pt x="357" y="22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575;p26">
              <a:extLst>
                <a:ext uri="{FF2B5EF4-FFF2-40B4-BE49-F238E27FC236}">
                  <a16:creationId xmlns:a16="http://schemas.microsoft.com/office/drawing/2014/main" id="{AAD5360D-B9B0-564B-BE76-9632E9B0E873}"/>
                </a:ext>
              </a:extLst>
            </p:cNvPr>
            <p:cNvSpPr/>
            <p:nvPr/>
          </p:nvSpPr>
          <p:spPr>
            <a:xfrm>
              <a:off x="4322724" y="3900377"/>
              <a:ext cx="12329" cy="12118"/>
            </a:xfrm>
            <a:custGeom>
              <a:avLst/>
              <a:gdLst/>
              <a:ahLst/>
              <a:cxnLst/>
              <a:rect l="l" t="t" r="r" b="b"/>
              <a:pathLst>
                <a:path w="702" h="690" extrusionOk="0">
                  <a:moveTo>
                    <a:pt x="351" y="0"/>
                  </a:moveTo>
                  <a:cubicBezTo>
                    <a:pt x="318" y="0"/>
                    <a:pt x="283" y="7"/>
                    <a:pt x="249" y="18"/>
                  </a:cubicBezTo>
                  <a:cubicBezTo>
                    <a:pt x="203" y="34"/>
                    <a:pt x="164" y="55"/>
                    <a:pt x="132" y="85"/>
                  </a:cubicBezTo>
                  <a:cubicBezTo>
                    <a:pt x="97" y="114"/>
                    <a:pt x="72" y="152"/>
                    <a:pt x="51" y="192"/>
                  </a:cubicBezTo>
                  <a:cubicBezTo>
                    <a:pt x="10" y="276"/>
                    <a:pt x="1" y="367"/>
                    <a:pt x="32" y="456"/>
                  </a:cubicBezTo>
                  <a:cubicBezTo>
                    <a:pt x="48" y="500"/>
                    <a:pt x="67" y="539"/>
                    <a:pt x="97" y="571"/>
                  </a:cubicBezTo>
                  <a:cubicBezTo>
                    <a:pt x="126" y="606"/>
                    <a:pt x="161" y="633"/>
                    <a:pt x="202" y="654"/>
                  </a:cubicBezTo>
                  <a:cubicBezTo>
                    <a:pt x="223" y="663"/>
                    <a:pt x="244" y="674"/>
                    <a:pt x="267" y="678"/>
                  </a:cubicBezTo>
                  <a:cubicBezTo>
                    <a:pt x="287" y="683"/>
                    <a:pt x="309" y="686"/>
                    <a:pt x="332" y="689"/>
                  </a:cubicBezTo>
                  <a:cubicBezTo>
                    <a:pt x="340" y="690"/>
                    <a:pt x="349" y="690"/>
                    <a:pt x="357" y="690"/>
                  </a:cubicBezTo>
                  <a:cubicBezTo>
                    <a:pt x="371" y="690"/>
                    <a:pt x="386" y="689"/>
                    <a:pt x="400" y="686"/>
                  </a:cubicBezTo>
                  <a:cubicBezTo>
                    <a:pt x="423" y="683"/>
                    <a:pt x="446" y="678"/>
                    <a:pt x="465" y="671"/>
                  </a:cubicBezTo>
                  <a:cubicBezTo>
                    <a:pt x="571" y="636"/>
                    <a:pt x="658" y="545"/>
                    <a:pt x="691" y="435"/>
                  </a:cubicBezTo>
                  <a:cubicBezTo>
                    <a:pt x="694" y="414"/>
                    <a:pt x="699" y="391"/>
                    <a:pt x="700" y="368"/>
                  </a:cubicBezTo>
                  <a:cubicBezTo>
                    <a:pt x="702" y="345"/>
                    <a:pt x="702" y="323"/>
                    <a:pt x="699" y="300"/>
                  </a:cubicBezTo>
                  <a:cubicBezTo>
                    <a:pt x="696" y="280"/>
                    <a:pt x="689" y="255"/>
                    <a:pt x="682" y="235"/>
                  </a:cubicBezTo>
                  <a:cubicBezTo>
                    <a:pt x="655" y="152"/>
                    <a:pt x="590" y="79"/>
                    <a:pt x="509" y="38"/>
                  </a:cubicBezTo>
                  <a:cubicBezTo>
                    <a:pt x="467" y="17"/>
                    <a:pt x="425" y="3"/>
                    <a:pt x="379" y="2"/>
                  </a:cubicBezTo>
                  <a:cubicBezTo>
                    <a:pt x="370" y="1"/>
                    <a:pt x="361" y="0"/>
                    <a:pt x="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576;p26">
              <a:extLst>
                <a:ext uri="{FF2B5EF4-FFF2-40B4-BE49-F238E27FC236}">
                  <a16:creationId xmlns:a16="http://schemas.microsoft.com/office/drawing/2014/main" id="{24D923EA-266E-2D49-BB42-575227F51442}"/>
                </a:ext>
              </a:extLst>
            </p:cNvPr>
            <p:cNvSpPr/>
            <p:nvPr/>
          </p:nvSpPr>
          <p:spPr>
            <a:xfrm>
              <a:off x="4341692" y="3876667"/>
              <a:ext cx="49596" cy="29119"/>
            </a:xfrm>
            <a:custGeom>
              <a:avLst/>
              <a:gdLst/>
              <a:ahLst/>
              <a:cxnLst/>
              <a:rect l="l" t="t" r="r" b="b"/>
              <a:pathLst>
                <a:path w="2824" h="1658" extrusionOk="0">
                  <a:moveTo>
                    <a:pt x="2431" y="0"/>
                  </a:moveTo>
                  <a:cubicBezTo>
                    <a:pt x="2375" y="0"/>
                    <a:pt x="2318" y="14"/>
                    <a:pt x="2265" y="42"/>
                  </a:cubicBezTo>
                  <a:cubicBezTo>
                    <a:pt x="2201" y="75"/>
                    <a:pt x="2154" y="131"/>
                    <a:pt x="2124" y="187"/>
                  </a:cubicBezTo>
                  <a:cubicBezTo>
                    <a:pt x="2074" y="286"/>
                    <a:pt x="2071" y="405"/>
                    <a:pt x="2129" y="510"/>
                  </a:cubicBezTo>
                  <a:cubicBezTo>
                    <a:pt x="2192" y="623"/>
                    <a:pt x="2309" y="687"/>
                    <a:pt x="2429" y="687"/>
                  </a:cubicBezTo>
                  <a:cubicBezTo>
                    <a:pt x="2486" y="687"/>
                    <a:pt x="2543" y="673"/>
                    <a:pt x="2596" y="643"/>
                  </a:cubicBezTo>
                  <a:cubicBezTo>
                    <a:pt x="2763" y="552"/>
                    <a:pt x="2824" y="345"/>
                    <a:pt x="2733" y="178"/>
                  </a:cubicBezTo>
                  <a:cubicBezTo>
                    <a:pt x="2670" y="65"/>
                    <a:pt x="2553" y="0"/>
                    <a:pt x="2431" y="0"/>
                  </a:cubicBezTo>
                  <a:close/>
                  <a:moveTo>
                    <a:pt x="1410" y="517"/>
                  </a:moveTo>
                  <a:cubicBezTo>
                    <a:pt x="1361" y="517"/>
                    <a:pt x="1312" y="527"/>
                    <a:pt x="1264" y="549"/>
                  </a:cubicBezTo>
                  <a:cubicBezTo>
                    <a:pt x="1192" y="586"/>
                    <a:pt x="1136" y="642"/>
                    <a:pt x="1104" y="707"/>
                  </a:cubicBezTo>
                  <a:cubicBezTo>
                    <a:pt x="1058" y="799"/>
                    <a:pt x="1054" y="908"/>
                    <a:pt x="1099" y="1007"/>
                  </a:cubicBezTo>
                  <a:cubicBezTo>
                    <a:pt x="1157" y="1132"/>
                    <a:pt x="1281" y="1206"/>
                    <a:pt x="1411" y="1206"/>
                  </a:cubicBezTo>
                  <a:cubicBezTo>
                    <a:pt x="1460" y="1206"/>
                    <a:pt x="1510" y="1195"/>
                    <a:pt x="1558" y="1173"/>
                  </a:cubicBezTo>
                  <a:cubicBezTo>
                    <a:pt x="1729" y="1093"/>
                    <a:pt x="1803" y="890"/>
                    <a:pt x="1721" y="717"/>
                  </a:cubicBezTo>
                  <a:cubicBezTo>
                    <a:pt x="1664" y="591"/>
                    <a:pt x="1541" y="517"/>
                    <a:pt x="1410" y="517"/>
                  </a:cubicBezTo>
                  <a:close/>
                  <a:moveTo>
                    <a:pt x="356" y="968"/>
                  </a:moveTo>
                  <a:cubicBezTo>
                    <a:pt x="315" y="968"/>
                    <a:pt x="274" y="976"/>
                    <a:pt x="233" y="991"/>
                  </a:cubicBezTo>
                  <a:cubicBezTo>
                    <a:pt x="150" y="1025"/>
                    <a:pt x="85" y="1085"/>
                    <a:pt x="50" y="1158"/>
                  </a:cubicBezTo>
                  <a:cubicBezTo>
                    <a:pt x="8" y="1244"/>
                    <a:pt x="0" y="1346"/>
                    <a:pt x="38" y="1438"/>
                  </a:cubicBezTo>
                  <a:cubicBezTo>
                    <a:pt x="90" y="1575"/>
                    <a:pt x="220" y="1657"/>
                    <a:pt x="358" y="1657"/>
                  </a:cubicBezTo>
                  <a:cubicBezTo>
                    <a:pt x="400" y="1657"/>
                    <a:pt x="443" y="1650"/>
                    <a:pt x="485" y="1633"/>
                  </a:cubicBezTo>
                  <a:cubicBezTo>
                    <a:pt x="659" y="1565"/>
                    <a:pt x="748" y="1365"/>
                    <a:pt x="680" y="1187"/>
                  </a:cubicBezTo>
                  <a:cubicBezTo>
                    <a:pt x="625" y="1051"/>
                    <a:pt x="494" y="968"/>
                    <a:pt x="356" y="9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577;p26">
              <a:extLst>
                <a:ext uri="{FF2B5EF4-FFF2-40B4-BE49-F238E27FC236}">
                  <a16:creationId xmlns:a16="http://schemas.microsoft.com/office/drawing/2014/main" id="{ED250138-9ABF-FC45-B1B2-3C69A10FA8CC}"/>
                </a:ext>
              </a:extLst>
            </p:cNvPr>
            <p:cNvSpPr/>
            <p:nvPr/>
          </p:nvSpPr>
          <p:spPr>
            <a:xfrm>
              <a:off x="4395471" y="3866427"/>
              <a:ext cx="12996" cy="12101"/>
            </a:xfrm>
            <a:custGeom>
              <a:avLst/>
              <a:gdLst/>
              <a:ahLst/>
              <a:cxnLst/>
              <a:rect l="l" t="t" r="r" b="b"/>
              <a:pathLst>
                <a:path w="740" h="689" extrusionOk="0">
                  <a:moveTo>
                    <a:pt x="358" y="0"/>
                  </a:moveTo>
                  <a:cubicBezTo>
                    <a:pt x="321" y="0"/>
                    <a:pt x="284" y="6"/>
                    <a:pt x="248" y="18"/>
                  </a:cubicBezTo>
                  <a:cubicBezTo>
                    <a:pt x="207" y="30"/>
                    <a:pt x="164" y="56"/>
                    <a:pt x="131" y="83"/>
                  </a:cubicBezTo>
                  <a:cubicBezTo>
                    <a:pt x="96" y="113"/>
                    <a:pt x="69" y="150"/>
                    <a:pt x="48" y="192"/>
                  </a:cubicBezTo>
                  <a:cubicBezTo>
                    <a:pt x="5" y="271"/>
                    <a:pt x="1" y="366"/>
                    <a:pt x="28" y="454"/>
                  </a:cubicBezTo>
                  <a:cubicBezTo>
                    <a:pt x="57" y="540"/>
                    <a:pt x="119" y="610"/>
                    <a:pt x="201" y="651"/>
                  </a:cubicBezTo>
                  <a:cubicBezTo>
                    <a:pt x="222" y="663"/>
                    <a:pt x="245" y="671"/>
                    <a:pt x="263" y="678"/>
                  </a:cubicBezTo>
                  <a:cubicBezTo>
                    <a:pt x="285" y="684"/>
                    <a:pt x="307" y="686"/>
                    <a:pt x="329" y="687"/>
                  </a:cubicBezTo>
                  <a:cubicBezTo>
                    <a:pt x="339" y="688"/>
                    <a:pt x="348" y="688"/>
                    <a:pt x="358" y="688"/>
                  </a:cubicBezTo>
                  <a:cubicBezTo>
                    <a:pt x="371" y="688"/>
                    <a:pt x="384" y="687"/>
                    <a:pt x="397" y="686"/>
                  </a:cubicBezTo>
                  <a:cubicBezTo>
                    <a:pt x="420" y="684"/>
                    <a:pt x="443" y="678"/>
                    <a:pt x="464" y="672"/>
                  </a:cubicBezTo>
                  <a:cubicBezTo>
                    <a:pt x="635" y="615"/>
                    <a:pt x="740" y="407"/>
                    <a:pt x="684" y="235"/>
                  </a:cubicBezTo>
                  <a:cubicBezTo>
                    <a:pt x="676" y="215"/>
                    <a:pt x="665" y="194"/>
                    <a:pt x="655" y="174"/>
                  </a:cubicBezTo>
                  <a:cubicBezTo>
                    <a:pt x="643" y="154"/>
                    <a:pt x="631" y="136"/>
                    <a:pt x="615" y="119"/>
                  </a:cubicBezTo>
                  <a:cubicBezTo>
                    <a:pt x="602" y="103"/>
                    <a:pt x="587" y="88"/>
                    <a:pt x="567" y="73"/>
                  </a:cubicBezTo>
                  <a:cubicBezTo>
                    <a:pt x="550" y="59"/>
                    <a:pt x="532" y="45"/>
                    <a:pt x="511" y="36"/>
                  </a:cubicBezTo>
                  <a:cubicBezTo>
                    <a:pt x="462" y="12"/>
                    <a:pt x="410" y="0"/>
                    <a:pt x="3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578;p26">
              <a:extLst>
                <a:ext uri="{FF2B5EF4-FFF2-40B4-BE49-F238E27FC236}">
                  <a16:creationId xmlns:a16="http://schemas.microsoft.com/office/drawing/2014/main" id="{4D075656-977A-044C-BF94-020F601D94FA}"/>
                </a:ext>
              </a:extLst>
            </p:cNvPr>
            <p:cNvSpPr/>
            <p:nvPr/>
          </p:nvSpPr>
          <p:spPr>
            <a:xfrm>
              <a:off x="4392995" y="3933115"/>
              <a:ext cx="80331" cy="60099"/>
            </a:xfrm>
            <a:custGeom>
              <a:avLst/>
              <a:gdLst/>
              <a:ahLst/>
              <a:cxnLst/>
              <a:rect l="l" t="t" r="r" b="b"/>
              <a:pathLst>
                <a:path w="4574" h="3422" extrusionOk="0">
                  <a:moveTo>
                    <a:pt x="4209" y="1"/>
                  </a:moveTo>
                  <a:cubicBezTo>
                    <a:pt x="4146" y="1"/>
                    <a:pt x="4081" y="18"/>
                    <a:pt x="4024" y="54"/>
                  </a:cubicBezTo>
                  <a:cubicBezTo>
                    <a:pt x="2697" y="899"/>
                    <a:pt x="1401" y="1826"/>
                    <a:pt x="174" y="2808"/>
                  </a:cubicBezTo>
                  <a:cubicBezTo>
                    <a:pt x="25" y="2928"/>
                    <a:pt x="1" y="3143"/>
                    <a:pt x="121" y="3293"/>
                  </a:cubicBezTo>
                  <a:cubicBezTo>
                    <a:pt x="188" y="3377"/>
                    <a:pt x="289" y="3421"/>
                    <a:pt x="390" y="3421"/>
                  </a:cubicBezTo>
                  <a:cubicBezTo>
                    <a:pt x="466" y="3421"/>
                    <a:pt x="542" y="3397"/>
                    <a:pt x="605" y="3346"/>
                  </a:cubicBezTo>
                  <a:cubicBezTo>
                    <a:pt x="1815" y="2377"/>
                    <a:pt x="3088" y="1467"/>
                    <a:pt x="4396" y="636"/>
                  </a:cubicBezTo>
                  <a:cubicBezTo>
                    <a:pt x="4441" y="605"/>
                    <a:pt x="4479" y="568"/>
                    <a:pt x="4505" y="522"/>
                  </a:cubicBezTo>
                  <a:cubicBezTo>
                    <a:pt x="4570" y="415"/>
                    <a:pt x="4573" y="274"/>
                    <a:pt x="4499" y="160"/>
                  </a:cubicBezTo>
                  <a:cubicBezTo>
                    <a:pt x="4434" y="57"/>
                    <a:pt x="4323" y="1"/>
                    <a:pt x="4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579;p26">
              <a:extLst>
                <a:ext uri="{FF2B5EF4-FFF2-40B4-BE49-F238E27FC236}">
                  <a16:creationId xmlns:a16="http://schemas.microsoft.com/office/drawing/2014/main" id="{3C8D4B28-FFEF-DC4D-A2F5-5B9BA7AB8B90}"/>
                </a:ext>
              </a:extLst>
            </p:cNvPr>
            <p:cNvSpPr/>
            <p:nvPr/>
          </p:nvSpPr>
          <p:spPr>
            <a:xfrm>
              <a:off x="4285981" y="3797632"/>
              <a:ext cx="50211" cy="29435"/>
            </a:xfrm>
            <a:custGeom>
              <a:avLst/>
              <a:gdLst/>
              <a:ahLst/>
              <a:cxnLst/>
              <a:rect l="l" t="t" r="r" b="b"/>
              <a:pathLst>
                <a:path w="2859" h="1676" extrusionOk="0">
                  <a:moveTo>
                    <a:pt x="2466" y="0"/>
                  </a:moveTo>
                  <a:cubicBezTo>
                    <a:pt x="2414" y="0"/>
                    <a:pt x="2361" y="12"/>
                    <a:pt x="2311" y="38"/>
                  </a:cubicBezTo>
                  <a:cubicBezTo>
                    <a:pt x="2143" y="124"/>
                    <a:pt x="2073" y="332"/>
                    <a:pt x="2158" y="500"/>
                  </a:cubicBezTo>
                  <a:cubicBezTo>
                    <a:pt x="2218" y="621"/>
                    <a:pt x="2340" y="689"/>
                    <a:pt x="2466" y="689"/>
                  </a:cubicBezTo>
                  <a:cubicBezTo>
                    <a:pt x="2507" y="689"/>
                    <a:pt x="2549" y="682"/>
                    <a:pt x="2589" y="666"/>
                  </a:cubicBezTo>
                  <a:cubicBezTo>
                    <a:pt x="2601" y="662"/>
                    <a:pt x="2610" y="657"/>
                    <a:pt x="2619" y="654"/>
                  </a:cubicBezTo>
                  <a:cubicBezTo>
                    <a:pt x="2792" y="570"/>
                    <a:pt x="2859" y="364"/>
                    <a:pt x="2775" y="191"/>
                  </a:cubicBezTo>
                  <a:cubicBezTo>
                    <a:pt x="2714" y="71"/>
                    <a:pt x="2593" y="0"/>
                    <a:pt x="2466" y="0"/>
                  </a:cubicBezTo>
                  <a:close/>
                  <a:moveTo>
                    <a:pt x="1437" y="502"/>
                  </a:moveTo>
                  <a:cubicBezTo>
                    <a:pt x="1387" y="502"/>
                    <a:pt x="1336" y="513"/>
                    <a:pt x="1287" y="536"/>
                  </a:cubicBezTo>
                  <a:cubicBezTo>
                    <a:pt x="1115" y="620"/>
                    <a:pt x="1045" y="824"/>
                    <a:pt x="1127" y="995"/>
                  </a:cubicBezTo>
                  <a:cubicBezTo>
                    <a:pt x="1184" y="1121"/>
                    <a:pt x="1306" y="1193"/>
                    <a:pt x="1435" y="1193"/>
                  </a:cubicBezTo>
                  <a:cubicBezTo>
                    <a:pt x="1476" y="1193"/>
                    <a:pt x="1519" y="1185"/>
                    <a:pt x="1560" y="1169"/>
                  </a:cubicBezTo>
                  <a:cubicBezTo>
                    <a:pt x="1567" y="1168"/>
                    <a:pt x="1575" y="1165"/>
                    <a:pt x="1582" y="1157"/>
                  </a:cubicBezTo>
                  <a:cubicBezTo>
                    <a:pt x="1755" y="1075"/>
                    <a:pt x="1829" y="871"/>
                    <a:pt x="1747" y="698"/>
                  </a:cubicBezTo>
                  <a:cubicBezTo>
                    <a:pt x="1689" y="574"/>
                    <a:pt x="1566" y="502"/>
                    <a:pt x="1437" y="502"/>
                  </a:cubicBezTo>
                  <a:close/>
                  <a:moveTo>
                    <a:pt x="389" y="988"/>
                  </a:moveTo>
                  <a:cubicBezTo>
                    <a:pt x="343" y="988"/>
                    <a:pt x="295" y="998"/>
                    <a:pt x="250" y="1018"/>
                  </a:cubicBezTo>
                  <a:cubicBezTo>
                    <a:pt x="76" y="1098"/>
                    <a:pt x="0" y="1301"/>
                    <a:pt x="78" y="1475"/>
                  </a:cubicBezTo>
                  <a:cubicBezTo>
                    <a:pt x="135" y="1601"/>
                    <a:pt x="261" y="1676"/>
                    <a:pt x="391" y="1676"/>
                  </a:cubicBezTo>
                  <a:cubicBezTo>
                    <a:pt x="433" y="1676"/>
                    <a:pt x="476" y="1668"/>
                    <a:pt x="517" y="1652"/>
                  </a:cubicBezTo>
                  <a:cubicBezTo>
                    <a:pt x="524" y="1649"/>
                    <a:pt x="529" y="1649"/>
                    <a:pt x="535" y="1646"/>
                  </a:cubicBezTo>
                  <a:cubicBezTo>
                    <a:pt x="709" y="1569"/>
                    <a:pt x="785" y="1364"/>
                    <a:pt x="706" y="1190"/>
                  </a:cubicBezTo>
                  <a:cubicBezTo>
                    <a:pt x="648" y="1065"/>
                    <a:pt x="521" y="988"/>
                    <a:pt x="389" y="9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580;p26">
              <a:extLst>
                <a:ext uri="{FF2B5EF4-FFF2-40B4-BE49-F238E27FC236}">
                  <a16:creationId xmlns:a16="http://schemas.microsoft.com/office/drawing/2014/main" id="{ECF7ED8C-7729-7B48-8181-881FED699593}"/>
                </a:ext>
              </a:extLst>
            </p:cNvPr>
            <p:cNvSpPr/>
            <p:nvPr/>
          </p:nvSpPr>
          <p:spPr>
            <a:xfrm>
              <a:off x="4539841" y="3951188"/>
              <a:ext cx="226574" cy="80015"/>
            </a:xfrm>
            <a:custGeom>
              <a:avLst/>
              <a:gdLst/>
              <a:ahLst/>
              <a:cxnLst/>
              <a:rect l="l" t="t" r="r" b="b"/>
              <a:pathLst>
                <a:path w="12901" h="4556" extrusionOk="0">
                  <a:moveTo>
                    <a:pt x="6781" y="1779"/>
                  </a:moveTo>
                  <a:cubicBezTo>
                    <a:pt x="6990" y="1952"/>
                    <a:pt x="7150" y="2141"/>
                    <a:pt x="7261" y="2342"/>
                  </a:cubicBezTo>
                  <a:cubicBezTo>
                    <a:pt x="7480" y="2738"/>
                    <a:pt x="7496" y="3202"/>
                    <a:pt x="7300" y="3526"/>
                  </a:cubicBezTo>
                  <a:cubicBezTo>
                    <a:pt x="7158" y="3762"/>
                    <a:pt x="6884" y="3906"/>
                    <a:pt x="6632" y="3906"/>
                  </a:cubicBezTo>
                  <a:cubicBezTo>
                    <a:pt x="6539" y="3906"/>
                    <a:pt x="6449" y="3886"/>
                    <a:pt x="6369" y="3844"/>
                  </a:cubicBezTo>
                  <a:cubicBezTo>
                    <a:pt x="6136" y="3719"/>
                    <a:pt x="5989" y="3407"/>
                    <a:pt x="6007" y="3087"/>
                  </a:cubicBezTo>
                  <a:cubicBezTo>
                    <a:pt x="6024" y="2786"/>
                    <a:pt x="6168" y="2468"/>
                    <a:pt x="6433" y="2143"/>
                  </a:cubicBezTo>
                  <a:cubicBezTo>
                    <a:pt x="6539" y="2014"/>
                    <a:pt x="6655" y="1893"/>
                    <a:pt x="6781" y="1779"/>
                  </a:cubicBezTo>
                  <a:close/>
                  <a:moveTo>
                    <a:pt x="10374" y="0"/>
                  </a:moveTo>
                  <a:cubicBezTo>
                    <a:pt x="9952" y="0"/>
                    <a:pt x="9528" y="24"/>
                    <a:pt x="9105" y="87"/>
                  </a:cubicBezTo>
                  <a:cubicBezTo>
                    <a:pt x="8207" y="220"/>
                    <a:pt x="7406" y="523"/>
                    <a:pt x="6764" y="966"/>
                  </a:cubicBezTo>
                  <a:cubicBezTo>
                    <a:pt x="6696" y="925"/>
                    <a:pt x="6627" y="886"/>
                    <a:pt x="6554" y="845"/>
                  </a:cubicBezTo>
                  <a:cubicBezTo>
                    <a:pt x="5842" y="461"/>
                    <a:pt x="5041" y="279"/>
                    <a:pt x="4238" y="279"/>
                  </a:cubicBezTo>
                  <a:cubicBezTo>
                    <a:pt x="2657" y="279"/>
                    <a:pt x="1064" y="985"/>
                    <a:pt x="109" y="2258"/>
                  </a:cubicBezTo>
                  <a:cubicBezTo>
                    <a:pt x="0" y="2401"/>
                    <a:pt x="29" y="2606"/>
                    <a:pt x="173" y="2713"/>
                  </a:cubicBezTo>
                  <a:cubicBezTo>
                    <a:pt x="232" y="2758"/>
                    <a:pt x="301" y="2780"/>
                    <a:pt x="369" y="2780"/>
                  </a:cubicBezTo>
                  <a:cubicBezTo>
                    <a:pt x="468" y="2780"/>
                    <a:pt x="565" y="2735"/>
                    <a:pt x="630" y="2650"/>
                  </a:cubicBezTo>
                  <a:cubicBezTo>
                    <a:pt x="1462" y="1542"/>
                    <a:pt x="2850" y="925"/>
                    <a:pt x="4227" y="925"/>
                  </a:cubicBezTo>
                  <a:cubicBezTo>
                    <a:pt x="4920" y="925"/>
                    <a:pt x="5611" y="1081"/>
                    <a:pt x="6227" y="1410"/>
                  </a:cubicBezTo>
                  <a:cubicBezTo>
                    <a:pt x="6121" y="1511"/>
                    <a:pt x="6023" y="1620"/>
                    <a:pt x="5932" y="1731"/>
                  </a:cubicBezTo>
                  <a:cubicBezTo>
                    <a:pt x="5580" y="2165"/>
                    <a:pt x="5387" y="2607"/>
                    <a:pt x="5361" y="3049"/>
                  </a:cubicBezTo>
                  <a:cubicBezTo>
                    <a:pt x="5325" y="3622"/>
                    <a:pt x="5608" y="4173"/>
                    <a:pt x="6065" y="4417"/>
                  </a:cubicBezTo>
                  <a:cubicBezTo>
                    <a:pt x="6191" y="4485"/>
                    <a:pt x="6327" y="4527"/>
                    <a:pt x="6468" y="4545"/>
                  </a:cubicBezTo>
                  <a:cubicBezTo>
                    <a:pt x="6522" y="4552"/>
                    <a:pt x="6578" y="4556"/>
                    <a:pt x="6633" y="4556"/>
                  </a:cubicBezTo>
                  <a:cubicBezTo>
                    <a:pt x="7107" y="4556"/>
                    <a:pt x="7595" y="4300"/>
                    <a:pt x="7862" y="3858"/>
                  </a:cubicBezTo>
                  <a:cubicBezTo>
                    <a:pt x="8174" y="3340"/>
                    <a:pt x="8165" y="2621"/>
                    <a:pt x="7836" y="2026"/>
                  </a:cubicBezTo>
                  <a:cubicBezTo>
                    <a:pt x="7709" y="1796"/>
                    <a:pt x="7537" y="1579"/>
                    <a:pt x="7322" y="1381"/>
                  </a:cubicBezTo>
                  <a:cubicBezTo>
                    <a:pt x="7847" y="1057"/>
                    <a:pt x="8487" y="835"/>
                    <a:pt x="9200" y="730"/>
                  </a:cubicBezTo>
                  <a:cubicBezTo>
                    <a:pt x="9586" y="674"/>
                    <a:pt x="9977" y="652"/>
                    <a:pt x="10370" y="652"/>
                  </a:cubicBezTo>
                  <a:cubicBezTo>
                    <a:pt x="11090" y="652"/>
                    <a:pt x="11815" y="726"/>
                    <a:pt x="12525" y="798"/>
                  </a:cubicBezTo>
                  <a:cubicBezTo>
                    <a:pt x="12535" y="799"/>
                    <a:pt x="12546" y="800"/>
                    <a:pt x="12556" y="800"/>
                  </a:cubicBezTo>
                  <a:cubicBezTo>
                    <a:pt x="12722" y="800"/>
                    <a:pt x="12864" y="674"/>
                    <a:pt x="12881" y="508"/>
                  </a:cubicBezTo>
                  <a:cubicBezTo>
                    <a:pt x="12900" y="329"/>
                    <a:pt x="12760" y="170"/>
                    <a:pt x="12592" y="152"/>
                  </a:cubicBezTo>
                  <a:cubicBezTo>
                    <a:pt x="11865" y="76"/>
                    <a:pt x="11122" y="0"/>
                    <a:pt x="10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8" name="Google Shape;1692;p26">
            <a:extLst>
              <a:ext uri="{FF2B5EF4-FFF2-40B4-BE49-F238E27FC236}">
                <a16:creationId xmlns:a16="http://schemas.microsoft.com/office/drawing/2014/main" id="{411241C2-9D60-AC40-8D39-445A5FFD103F}"/>
              </a:ext>
            </a:extLst>
          </p:cNvPr>
          <p:cNvGrpSpPr/>
          <p:nvPr/>
        </p:nvGrpSpPr>
        <p:grpSpPr>
          <a:xfrm>
            <a:off x="9650036" y="6423333"/>
            <a:ext cx="973538" cy="951832"/>
            <a:chOff x="1026318" y="4354737"/>
            <a:chExt cx="950814" cy="952118"/>
          </a:xfrm>
        </p:grpSpPr>
        <p:sp>
          <p:nvSpPr>
            <p:cNvPr id="189" name="Google Shape;1693;p26">
              <a:extLst>
                <a:ext uri="{FF2B5EF4-FFF2-40B4-BE49-F238E27FC236}">
                  <a16:creationId xmlns:a16="http://schemas.microsoft.com/office/drawing/2014/main" id="{94BBBC0B-BDF7-D94A-A957-F9F7405F5956}"/>
                </a:ext>
              </a:extLst>
            </p:cNvPr>
            <p:cNvSpPr/>
            <p:nvPr/>
          </p:nvSpPr>
          <p:spPr>
            <a:xfrm>
              <a:off x="1248423" y="4354737"/>
              <a:ext cx="13506" cy="13435"/>
            </a:xfrm>
            <a:custGeom>
              <a:avLst/>
              <a:gdLst/>
              <a:ahLst/>
              <a:cxnLst/>
              <a:rect l="l" t="t" r="r" b="b"/>
              <a:pathLst>
                <a:path w="769" h="765" extrusionOk="0">
                  <a:moveTo>
                    <a:pt x="383" y="0"/>
                  </a:moveTo>
                  <a:cubicBezTo>
                    <a:pt x="283" y="0"/>
                    <a:pt x="183" y="36"/>
                    <a:pt x="111" y="106"/>
                  </a:cubicBezTo>
                  <a:cubicBezTo>
                    <a:pt x="95" y="123"/>
                    <a:pt x="79" y="144"/>
                    <a:pt x="66" y="165"/>
                  </a:cubicBezTo>
                  <a:cubicBezTo>
                    <a:pt x="51" y="188"/>
                    <a:pt x="40" y="207"/>
                    <a:pt x="31" y="230"/>
                  </a:cubicBezTo>
                  <a:cubicBezTo>
                    <a:pt x="20" y="253"/>
                    <a:pt x="13" y="280"/>
                    <a:pt x="8" y="303"/>
                  </a:cubicBezTo>
                  <a:cubicBezTo>
                    <a:pt x="2" y="329"/>
                    <a:pt x="1" y="353"/>
                    <a:pt x="1" y="380"/>
                  </a:cubicBezTo>
                  <a:cubicBezTo>
                    <a:pt x="1" y="403"/>
                    <a:pt x="2" y="427"/>
                    <a:pt x="8" y="454"/>
                  </a:cubicBezTo>
                  <a:cubicBezTo>
                    <a:pt x="13" y="480"/>
                    <a:pt x="20" y="503"/>
                    <a:pt x="31" y="525"/>
                  </a:cubicBezTo>
                  <a:cubicBezTo>
                    <a:pt x="40" y="548"/>
                    <a:pt x="51" y="571"/>
                    <a:pt x="66" y="592"/>
                  </a:cubicBezTo>
                  <a:cubicBezTo>
                    <a:pt x="78" y="613"/>
                    <a:pt x="93" y="633"/>
                    <a:pt x="111" y="651"/>
                  </a:cubicBezTo>
                  <a:cubicBezTo>
                    <a:pt x="184" y="722"/>
                    <a:pt x="282" y="765"/>
                    <a:pt x="382" y="765"/>
                  </a:cubicBezTo>
                  <a:cubicBezTo>
                    <a:pt x="485" y="765"/>
                    <a:pt x="585" y="722"/>
                    <a:pt x="655" y="651"/>
                  </a:cubicBezTo>
                  <a:cubicBezTo>
                    <a:pt x="674" y="634"/>
                    <a:pt x="691" y="613"/>
                    <a:pt x="705" y="592"/>
                  </a:cubicBezTo>
                  <a:cubicBezTo>
                    <a:pt x="717" y="571"/>
                    <a:pt x="730" y="548"/>
                    <a:pt x="739" y="525"/>
                  </a:cubicBezTo>
                  <a:cubicBezTo>
                    <a:pt x="752" y="503"/>
                    <a:pt x="759" y="480"/>
                    <a:pt x="761" y="454"/>
                  </a:cubicBezTo>
                  <a:cubicBezTo>
                    <a:pt x="767" y="429"/>
                    <a:pt x="768" y="403"/>
                    <a:pt x="768" y="380"/>
                  </a:cubicBezTo>
                  <a:cubicBezTo>
                    <a:pt x="768" y="354"/>
                    <a:pt x="767" y="329"/>
                    <a:pt x="761" y="303"/>
                  </a:cubicBezTo>
                  <a:cubicBezTo>
                    <a:pt x="758" y="280"/>
                    <a:pt x="750" y="253"/>
                    <a:pt x="739" y="230"/>
                  </a:cubicBezTo>
                  <a:cubicBezTo>
                    <a:pt x="730" y="207"/>
                    <a:pt x="717" y="188"/>
                    <a:pt x="705" y="165"/>
                  </a:cubicBezTo>
                  <a:cubicBezTo>
                    <a:pt x="691" y="144"/>
                    <a:pt x="674" y="123"/>
                    <a:pt x="655" y="106"/>
                  </a:cubicBezTo>
                  <a:cubicBezTo>
                    <a:pt x="584" y="36"/>
                    <a:pt x="484" y="0"/>
                    <a:pt x="3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694;p26">
              <a:extLst>
                <a:ext uri="{FF2B5EF4-FFF2-40B4-BE49-F238E27FC236}">
                  <a16:creationId xmlns:a16="http://schemas.microsoft.com/office/drawing/2014/main" id="{9E0A7D38-5BCD-D749-8DFB-3F346AC6A177}"/>
                </a:ext>
              </a:extLst>
            </p:cNvPr>
            <p:cNvSpPr/>
            <p:nvPr/>
          </p:nvSpPr>
          <p:spPr>
            <a:xfrm>
              <a:off x="1030568" y="4801213"/>
              <a:ext cx="206219" cy="357063"/>
            </a:xfrm>
            <a:custGeom>
              <a:avLst/>
              <a:gdLst/>
              <a:ahLst/>
              <a:cxnLst/>
              <a:rect l="l" t="t" r="r" b="b"/>
              <a:pathLst>
                <a:path w="11742" h="20331" extrusionOk="0">
                  <a:moveTo>
                    <a:pt x="1902" y="9633"/>
                  </a:moveTo>
                  <a:cubicBezTo>
                    <a:pt x="2279" y="9633"/>
                    <a:pt x="2652" y="9695"/>
                    <a:pt x="3006" y="9810"/>
                  </a:cubicBezTo>
                  <a:cubicBezTo>
                    <a:pt x="2930" y="9896"/>
                    <a:pt x="2852" y="9984"/>
                    <a:pt x="2770" y="10068"/>
                  </a:cubicBezTo>
                  <a:cubicBezTo>
                    <a:pt x="2310" y="10538"/>
                    <a:pt x="1895" y="10770"/>
                    <a:pt x="1506" y="10770"/>
                  </a:cubicBezTo>
                  <a:cubicBezTo>
                    <a:pt x="1295" y="10770"/>
                    <a:pt x="1062" y="10650"/>
                    <a:pt x="926" y="10472"/>
                  </a:cubicBezTo>
                  <a:cubicBezTo>
                    <a:pt x="862" y="10389"/>
                    <a:pt x="794" y="10257"/>
                    <a:pt x="833" y="10111"/>
                  </a:cubicBezTo>
                  <a:cubicBezTo>
                    <a:pt x="918" y="9800"/>
                    <a:pt x="1380" y="9648"/>
                    <a:pt x="1802" y="9635"/>
                  </a:cubicBezTo>
                  <a:cubicBezTo>
                    <a:pt x="1837" y="9633"/>
                    <a:pt x="1869" y="9633"/>
                    <a:pt x="1902" y="9633"/>
                  </a:cubicBezTo>
                  <a:close/>
                  <a:moveTo>
                    <a:pt x="5516" y="14361"/>
                  </a:moveTo>
                  <a:lnTo>
                    <a:pt x="5516" y="14361"/>
                  </a:lnTo>
                  <a:cubicBezTo>
                    <a:pt x="5360" y="14977"/>
                    <a:pt x="5059" y="15556"/>
                    <a:pt x="4624" y="16019"/>
                  </a:cubicBezTo>
                  <a:cubicBezTo>
                    <a:pt x="4394" y="16264"/>
                    <a:pt x="4006" y="16522"/>
                    <a:pt x="3686" y="16522"/>
                  </a:cubicBezTo>
                  <a:cubicBezTo>
                    <a:pt x="3584" y="16522"/>
                    <a:pt x="3488" y="16495"/>
                    <a:pt x="3407" y="16434"/>
                  </a:cubicBezTo>
                  <a:cubicBezTo>
                    <a:pt x="3336" y="16379"/>
                    <a:pt x="3239" y="16281"/>
                    <a:pt x="3242" y="16061"/>
                  </a:cubicBezTo>
                  <a:cubicBezTo>
                    <a:pt x="3250" y="15696"/>
                    <a:pt x="3543" y="15209"/>
                    <a:pt x="3911" y="14955"/>
                  </a:cubicBezTo>
                  <a:cubicBezTo>
                    <a:pt x="4382" y="14626"/>
                    <a:pt x="4935" y="14432"/>
                    <a:pt x="5516" y="14361"/>
                  </a:cubicBezTo>
                  <a:close/>
                  <a:moveTo>
                    <a:pt x="2260" y="0"/>
                  </a:moveTo>
                  <a:cubicBezTo>
                    <a:pt x="2141" y="0"/>
                    <a:pt x="2025" y="55"/>
                    <a:pt x="1951" y="157"/>
                  </a:cubicBezTo>
                  <a:cubicBezTo>
                    <a:pt x="1824" y="330"/>
                    <a:pt x="1861" y="569"/>
                    <a:pt x="2031" y="695"/>
                  </a:cubicBezTo>
                  <a:cubicBezTo>
                    <a:pt x="3457" y="1741"/>
                    <a:pt x="4391" y="3427"/>
                    <a:pt x="4532" y="5202"/>
                  </a:cubicBezTo>
                  <a:cubicBezTo>
                    <a:pt x="4643" y="6595"/>
                    <a:pt x="4263" y="8015"/>
                    <a:pt x="3497" y="9174"/>
                  </a:cubicBezTo>
                  <a:cubicBezTo>
                    <a:pt x="2988" y="8975"/>
                    <a:pt x="2450" y="8868"/>
                    <a:pt x="1900" y="8868"/>
                  </a:cubicBezTo>
                  <a:cubicBezTo>
                    <a:pt x="1861" y="8868"/>
                    <a:pt x="1821" y="8869"/>
                    <a:pt x="1781" y="8870"/>
                  </a:cubicBezTo>
                  <a:cubicBezTo>
                    <a:pt x="1098" y="8891"/>
                    <a:pt x="296" y="9174"/>
                    <a:pt x="96" y="9913"/>
                  </a:cubicBezTo>
                  <a:cubicBezTo>
                    <a:pt x="1" y="10263"/>
                    <a:pt x="81" y="10628"/>
                    <a:pt x="320" y="10943"/>
                  </a:cubicBezTo>
                  <a:cubicBezTo>
                    <a:pt x="603" y="11310"/>
                    <a:pt x="1059" y="11541"/>
                    <a:pt x="1509" y="11541"/>
                  </a:cubicBezTo>
                  <a:lnTo>
                    <a:pt x="1512" y="11541"/>
                  </a:lnTo>
                  <a:cubicBezTo>
                    <a:pt x="2119" y="11541"/>
                    <a:pt x="2711" y="11235"/>
                    <a:pt x="3324" y="10607"/>
                  </a:cubicBezTo>
                  <a:cubicBezTo>
                    <a:pt x="3472" y="10455"/>
                    <a:pt x="3610" y="10299"/>
                    <a:pt x="3742" y="10136"/>
                  </a:cubicBezTo>
                  <a:cubicBezTo>
                    <a:pt x="4431" y="10529"/>
                    <a:pt x="5003" y="11135"/>
                    <a:pt x="5328" y="11868"/>
                  </a:cubicBezTo>
                  <a:cubicBezTo>
                    <a:pt x="5566" y="12405"/>
                    <a:pt x="5665" y="12997"/>
                    <a:pt x="5634" y="13584"/>
                  </a:cubicBezTo>
                  <a:cubicBezTo>
                    <a:pt x="4855" y="13640"/>
                    <a:pt x="4105" y="13887"/>
                    <a:pt x="3475" y="14323"/>
                  </a:cubicBezTo>
                  <a:cubicBezTo>
                    <a:pt x="2900" y="14723"/>
                    <a:pt x="2491" y="15430"/>
                    <a:pt x="2478" y="16046"/>
                  </a:cubicBezTo>
                  <a:cubicBezTo>
                    <a:pt x="2470" y="16456"/>
                    <a:pt x="2637" y="16812"/>
                    <a:pt x="2947" y="17047"/>
                  </a:cubicBezTo>
                  <a:cubicBezTo>
                    <a:pt x="3169" y="17215"/>
                    <a:pt x="3420" y="17287"/>
                    <a:pt x="3680" y="17287"/>
                  </a:cubicBezTo>
                  <a:cubicBezTo>
                    <a:pt x="4216" y="17287"/>
                    <a:pt x="4784" y="16975"/>
                    <a:pt x="5188" y="16544"/>
                  </a:cubicBezTo>
                  <a:cubicBezTo>
                    <a:pt x="5758" y="15933"/>
                    <a:pt x="6137" y="15160"/>
                    <a:pt x="6305" y="14343"/>
                  </a:cubicBezTo>
                  <a:cubicBezTo>
                    <a:pt x="7153" y="14403"/>
                    <a:pt x="8010" y="14720"/>
                    <a:pt x="8723" y="15277"/>
                  </a:cubicBezTo>
                  <a:cubicBezTo>
                    <a:pt x="10023" y="16297"/>
                    <a:pt x="10839" y="18007"/>
                    <a:pt x="10963" y="19969"/>
                  </a:cubicBezTo>
                  <a:cubicBezTo>
                    <a:pt x="10977" y="20172"/>
                    <a:pt x="11145" y="20329"/>
                    <a:pt x="11346" y="20329"/>
                  </a:cubicBezTo>
                  <a:cubicBezTo>
                    <a:pt x="11354" y="20329"/>
                    <a:pt x="11362" y="20329"/>
                    <a:pt x="11369" y="20331"/>
                  </a:cubicBezTo>
                  <a:cubicBezTo>
                    <a:pt x="11581" y="20317"/>
                    <a:pt x="11742" y="20135"/>
                    <a:pt x="11728" y="19923"/>
                  </a:cubicBezTo>
                  <a:cubicBezTo>
                    <a:pt x="11590" y="17743"/>
                    <a:pt x="10667" y="15833"/>
                    <a:pt x="9197" y="14678"/>
                  </a:cubicBezTo>
                  <a:cubicBezTo>
                    <a:pt x="8374" y="14033"/>
                    <a:pt x="7386" y="13665"/>
                    <a:pt x="6399" y="13587"/>
                  </a:cubicBezTo>
                  <a:cubicBezTo>
                    <a:pt x="6432" y="12893"/>
                    <a:pt x="6312" y="12193"/>
                    <a:pt x="6031" y="11557"/>
                  </a:cubicBezTo>
                  <a:cubicBezTo>
                    <a:pt x="5652" y="10699"/>
                    <a:pt x="4989" y="9989"/>
                    <a:pt x="4191" y="9513"/>
                  </a:cubicBezTo>
                  <a:cubicBezTo>
                    <a:pt x="5014" y="8227"/>
                    <a:pt x="5419" y="6669"/>
                    <a:pt x="5298" y="5141"/>
                  </a:cubicBezTo>
                  <a:cubicBezTo>
                    <a:pt x="5141" y="3147"/>
                    <a:pt x="4088" y="1252"/>
                    <a:pt x="2488" y="75"/>
                  </a:cubicBezTo>
                  <a:cubicBezTo>
                    <a:pt x="2419" y="25"/>
                    <a:pt x="2339" y="0"/>
                    <a:pt x="22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695;p26">
              <a:extLst>
                <a:ext uri="{FF2B5EF4-FFF2-40B4-BE49-F238E27FC236}">
                  <a16:creationId xmlns:a16="http://schemas.microsoft.com/office/drawing/2014/main" id="{C1187E68-DAEA-484E-B778-C3C45E79B49B}"/>
                </a:ext>
              </a:extLst>
            </p:cNvPr>
            <p:cNvSpPr/>
            <p:nvPr/>
          </p:nvSpPr>
          <p:spPr>
            <a:xfrm>
              <a:off x="1780573" y="4913653"/>
              <a:ext cx="116527" cy="249317"/>
            </a:xfrm>
            <a:custGeom>
              <a:avLst/>
              <a:gdLst/>
              <a:ahLst/>
              <a:cxnLst/>
              <a:rect l="l" t="t" r="r" b="b"/>
              <a:pathLst>
                <a:path w="6635" h="14196" extrusionOk="0">
                  <a:moveTo>
                    <a:pt x="4604" y="6600"/>
                  </a:moveTo>
                  <a:cubicBezTo>
                    <a:pt x="5022" y="6600"/>
                    <a:pt x="5411" y="6765"/>
                    <a:pt x="5631" y="7049"/>
                  </a:cubicBezTo>
                  <a:cubicBezTo>
                    <a:pt x="5888" y="7381"/>
                    <a:pt x="5865" y="7905"/>
                    <a:pt x="5585" y="8145"/>
                  </a:cubicBezTo>
                  <a:cubicBezTo>
                    <a:pt x="5458" y="8255"/>
                    <a:pt x="5276" y="8311"/>
                    <a:pt x="5084" y="8311"/>
                  </a:cubicBezTo>
                  <a:cubicBezTo>
                    <a:pt x="4941" y="8311"/>
                    <a:pt x="4791" y="8280"/>
                    <a:pt x="4653" y="8216"/>
                  </a:cubicBezTo>
                  <a:cubicBezTo>
                    <a:pt x="4344" y="8077"/>
                    <a:pt x="4071" y="7799"/>
                    <a:pt x="3841" y="7394"/>
                  </a:cubicBezTo>
                  <a:cubicBezTo>
                    <a:pt x="3747" y="7235"/>
                    <a:pt x="3669" y="7064"/>
                    <a:pt x="3602" y="6887"/>
                  </a:cubicBezTo>
                  <a:cubicBezTo>
                    <a:pt x="3867" y="6739"/>
                    <a:pt x="4126" y="6648"/>
                    <a:pt x="4386" y="6615"/>
                  </a:cubicBezTo>
                  <a:cubicBezTo>
                    <a:pt x="4459" y="6605"/>
                    <a:pt x="4532" y="6600"/>
                    <a:pt x="4604" y="6600"/>
                  </a:cubicBezTo>
                  <a:close/>
                  <a:moveTo>
                    <a:pt x="4583" y="1"/>
                  </a:moveTo>
                  <a:cubicBezTo>
                    <a:pt x="4447" y="1"/>
                    <a:pt x="4316" y="77"/>
                    <a:pt x="4253" y="197"/>
                  </a:cubicBezTo>
                  <a:cubicBezTo>
                    <a:pt x="3675" y="1333"/>
                    <a:pt x="3077" y="2507"/>
                    <a:pt x="2783" y="3796"/>
                  </a:cubicBezTo>
                  <a:cubicBezTo>
                    <a:pt x="2558" y="4783"/>
                    <a:pt x="2551" y="5738"/>
                    <a:pt x="2754" y="6584"/>
                  </a:cubicBezTo>
                  <a:cubicBezTo>
                    <a:pt x="2685" y="6639"/>
                    <a:pt x="2615" y="6695"/>
                    <a:pt x="2544" y="6754"/>
                  </a:cubicBezTo>
                  <a:cubicBezTo>
                    <a:pt x="506" y="8492"/>
                    <a:pt x="0" y="11752"/>
                    <a:pt x="1414" y="14025"/>
                  </a:cubicBezTo>
                  <a:cubicBezTo>
                    <a:pt x="1483" y="14135"/>
                    <a:pt x="1601" y="14195"/>
                    <a:pt x="1723" y="14195"/>
                  </a:cubicBezTo>
                  <a:cubicBezTo>
                    <a:pt x="1788" y="14195"/>
                    <a:pt x="1854" y="14178"/>
                    <a:pt x="1914" y="14141"/>
                  </a:cubicBezTo>
                  <a:cubicBezTo>
                    <a:pt x="2082" y="14035"/>
                    <a:pt x="2135" y="13811"/>
                    <a:pt x="2029" y="13641"/>
                  </a:cubicBezTo>
                  <a:cubicBezTo>
                    <a:pt x="801" y="11667"/>
                    <a:pt x="1234" y="8837"/>
                    <a:pt x="2995" y="7320"/>
                  </a:cubicBezTo>
                  <a:cubicBezTo>
                    <a:pt x="3059" y="7470"/>
                    <a:pt x="3131" y="7615"/>
                    <a:pt x="3210" y="7755"/>
                  </a:cubicBezTo>
                  <a:cubicBezTo>
                    <a:pt x="3519" y="8297"/>
                    <a:pt x="3900" y="8675"/>
                    <a:pt x="4350" y="8880"/>
                  </a:cubicBezTo>
                  <a:cubicBezTo>
                    <a:pt x="4584" y="8987"/>
                    <a:pt x="4836" y="9039"/>
                    <a:pt x="5081" y="9039"/>
                  </a:cubicBezTo>
                  <a:cubicBezTo>
                    <a:pt x="5444" y="9039"/>
                    <a:pt x="5795" y="8923"/>
                    <a:pt x="6056" y="8698"/>
                  </a:cubicBezTo>
                  <a:cubicBezTo>
                    <a:pt x="6177" y="8592"/>
                    <a:pt x="6276" y="8466"/>
                    <a:pt x="6351" y="8329"/>
                  </a:cubicBezTo>
                  <a:cubicBezTo>
                    <a:pt x="6635" y="7812"/>
                    <a:pt x="6592" y="7110"/>
                    <a:pt x="6206" y="6604"/>
                  </a:cubicBezTo>
                  <a:cubicBezTo>
                    <a:pt x="5849" y="6145"/>
                    <a:pt x="5241" y="5874"/>
                    <a:pt x="4600" y="5874"/>
                  </a:cubicBezTo>
                  <a:cubicBezTo>
                    <a:pt x="4497" y="5874"/>
                    <a:pt x="4393" y="5881"/>
                    <a:pt x="4289" y="5896"/>
                  </a:cubicBezTo>
                  <a:cubicBezTo>
                    <a:pt x="3996" y="5935"/>
                    <a:pt x="3701" y="6027"/>
                    <a:pt x="3410" y="6171"/>
                  </a:cubicBezTo>
                  <a:cubicBezTo>
                    <a:pt x="3286" y="5494"/>
                    <a:pt x="3313" y="4739"/>
                    <a:pt x="3490" y="3955"/>
                  </a:cubicBezTo>
                  <a:cubicBezTo>
                    <a:pt x="3764" y="2756"/>
                    <a:pt x="4342" y="1622"/>
                    <a:pt x="4900" y="526"/>
                  </a:cubicBezTo>
                  <a:cubicBezTo>
                    <a:pt x="4992" y="347"/>
                    <a:pt x="4919" y="129"/>
                    <a:pt x="4742" y="38"/>
                  </a:cubicBezTo>
                  <a:cubicBezTo>
                    <a:pt x="4691" y="12"/>
                    <a:pt x="4637" y="1"/>
                    <a:pt x="45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696;p26">
              <a:extLst>
                <a:ext uri="{FF2B5EF4-FFF2-40B4-BE49-F238E27FC236}">
                  <a16:creationId xmlns:a16="http://schemas.microsoft.com/office/drawing/2014/main" id="{56673D86-AFB0-444D-9476-9D25E7830583}"/>
                </a:ext>
              </a:extLst>
            </p:cNvPr>
            <p:cNvSpPr/>
            <p:nvPr/>
          </p:nvSpPr>
          <p:spPr>
            <a:xfrm>
              <a:off x="1384029" y="4398083"/>
              <a:ext cx="254129" cy="99456"/>
            </a:xfrm>
            <a:custGeom>
              <a:avLst/>
              <a:gdLst/>
              <a:ahLst/>
              <a:cxnLst/>
              <a:rect l="l" t="t" r="r" b="b"/>
              <a:pathLst>
                <a:path w="14470" h="5663" extrusionOk="0">
                  <a:moveTo>
                    <a:pt x="7477" y="2681"/>
                  </a:moveTo>
                  <a:cubicBezTo>
                    <a:pt x="7643" y="2932"/>
                    <a:pt x="7755" y="3187"/>
                    <a:pt x="7807" y="3436"/>
                  </a:cubicBezTo>
                  <a:cubicBezTo>
                    <a:pt x="7913" y="3929"/>
                    <a:pt x="7778" y="4430"/>
                    <a:pt x="7466" y="4711"/>
                  </a:cubicBezTo>
                  <a:cubicBezTo>
                    <a:pt x="7302" y="4860"/>
                    <a:pt x="7081" y="4935"/>
                    <a:pt x="6869" y="4935"/>
                  </a:cubicBezTo>
                  <a:cubicBezTo>
                    <a:pt x="6678" y="4935"/>
                    <a:pt x="6494" y="4873"/>
                    <a:pt x="6370" y="4749"/>
                  </a:cubicBezTo>
                  <a:cubicBezTo>
                    <a:pt x="6163" y="4542"/>
                    <a:pt x="6104" y="4162"/>
                    <a:pt x="6228" y="3826"/>
                  </a:cubicBezTo>
                  <a:cubicBezTo>
                    <a:pt x="6346" y="3511"/>
                    <a:pt x="6602" y="3217"/>
                    <a:pt x="6989" y="2955"/>
                  </a:cubicBezTo>
                  <a:cubicBezTo>
                    <a:pt x="7142" y="2854"/>
                    <a:pt x="7306" y="2761"/>
                    <a:pt x="7477" y="2681"/>
                  </a:cubicBezTo>
                  <a:close/>
                  <a:moveTo>
                    <a:pt x="3489" y="1"/>
                  </a:moveTo>
                  <a:cubicBezTo>
                    <a:pt x="2317" y="1"/>
                    <a:pt x="1148" y="340"/>
                    <a:pt x="198" y="1035"/>
                  </a:cubicBezTo>
                  <a:cubicBezTo>
                    <a:pt x="36" y="1153"/>
                    <a:pt x="1" y="1381"/>
                    <a:pt x="119" y="1543"/>
                  </a:cubicBezTo>
                  <a:cubicBezTo>
                    <a:pt x="191" y="1639"/>
                    <a:pt x="301" y="1690"/>
                    <a:pt x="413" y="1690"/>
                  </a:cubicBezTo>
                  <a:cubicBezTo>
                    <a:pt x="487" y="1690"/>
                    <a:pt x="562" y="1668"/>
                    <a:pt x="626" y="1620"/>
                  </a:cubicBezTo>
                  <a:cubicBezTo>
                    <a:pt x="1454" y="1013"/>
                    <a:pt x="2472" y="717"/>
                    <a:pt x="3494" y="717"/>
                  </a:cubicBezTo>
                  <a:cubicBezTo>
                    <a:pt x="4786" y="717"/>
                    <a:pt x="6083" y="1191"/>
                    <a:pt x="7003" y="2107"/>
                  </a:cubicBezTo>
                  <a:cubicBezTo>
                    <a:pt x="6856" y="2183"/>
                    <a:pt x="6717" y="2265"/>
                    <a:pt x="6583" y="2356"/>
                  </a:cubicBezTo>
                  <a:cubicBezTo>
                    <a:pt x="6067" y="2704"/>
                    <a:pt x="5719" y="3114"/>
                    <a:pt x="5549" y="3576"/>
                  </a:cubicBezTo>
                  <a:cubicBezTo>
                    <a:pt x="5325" y="4178"/>
                    <a:pt x="5451" y="4855"/>
                    <a:pt x="5857" y="5264"/>
                  </a:cubicBezTo>
                  <a:cubicBezTo>
                    <a:pt x="5970" y="5377"/>
                    <a:pt x="6104" y="5467"/>
                    <a:pt x="6247" y="5532"/>
                  </a:cubicBezTo>
                  <a:cubicBezTo>
                    <a:pt x="6440" y="5619"/>
                    <a:pt x="6654" y="5662"/>
                    <a:pt x="6871" y="5662"/>
                  </a:cubicBezTo>
                  <a:cubicBezTo>
                    <a:pt x="7256" y="5662"/>
                    <a:pt x="7650" y="5525"/>
                    <a:pt x="7952" y="5253"/>
                  </a:cubicBezTo>
                  <a:cubicBezTo>
                    <a:pt x="8453" y="4801"/>
                    <a:pt x="8676" y="4028"/>
                    <a:pt x="8517" y="3288"/>
                  </a:cubicBezTo>
                  <a:cubicBezTo>
                    <a:pt x="8456" y="2999"/>
                    <a:pt x="8340" y="2713"/>
                    <a:pt x="8176" y="2433"/>
                  </a:cubicBezTo>
                  <a:cubicBezTo>
                    <a:pt x="8577" y="2330"/>
                    <a:pt x="9009" y="2277"/>
                    <a:pt x="9462" y="2277"/>
                  </a:cubicBezTo>
                  <a:cubicBezTo>
                    <a:pt x="9763" y="2277"/>
                    <a:pt x="10074" y="2300"/>
                    <a:pt x="10391" y="2348"/>
                  </a:cubicBezTo>
                  <a:cubicBezTo>
                    <a:pt x="11610" y="2531"/>
                    <a:pt x="12783" y="3022"/>
                    <a:pt x="13917" y="3497"/>
                  </a:cubicBezTo>
                  <a:cubicBezTo>
                    <a:pt x="13963" y="3516"/>
                    <a:pt x="14011" y="3525"/>
                    <a:pt x="14058" y="3525"/>
                  </a:cubicBezTo>
                  <a:cubicBezTo>
                    <a:pt x="14200" y="3525"/>
                    <a:pt x="14334" y="3442"/>
                    <a:pt x="14392" y="3302"/>
                  </a:cubicBezTo>
                  <a:cubicBezTo>
                    <a:pt x="14470" y="3117"/>
                    <a:pt x="14371" y="2901"/>
                    <a:pt x="14197" y="2826"/>
                  </a:cubicBezTo>
                  <a:cubicBezTo>
                    <a:pt x="13022" y="2334"/>
                    <a:pt x="11807" y="1827"/>
                    <a:pt x="10500" y="1630"/>
                  </a:cubicBezTo>
                  <a:cubicBezTo>
                    <a:pt x="10147" y="1578"/>
                    <a:pt x="9800" y="1552"/>
                    <a:pt x="9462" y="1552"/>
                  </a:cubicBezTo>
                  <a:cubicBezTo>
                    <a:pt x="8842" y="1552"/>
                    <a:pt x="8255" y="1640"/>
                    <a:pt x="7717" y="1812"/>
                  </a:cubicBezTo>
                  <a:cubicBezTo>
                    <a:pt x="7658" y="1747"/>
                    <a:pt x="7596" y="1680"/>
                    <a:pt x="7533" y="1615"/>
                  </a:cubicBezTo>
                  <a:cubicBezTo>
                    <a:pt x="6477" y="550"/>
                    <a:pt x="4981" y="1"/>
                    <a:pt x="34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697;p26">
              <a:extLst>
                <a:ext uri="{FF2B5EF4-FFF2-40B4-BE49-F238E27FC236}">
                  <a16:creationId xmlns:a16="http://schemas.microsoft.com/office/drawing/2014/main" id="{08AA0F87-8151-624F-A1D5-89C5B0E5CF05}"/>
                </a:ext>
              </a:extLst>
            </p:cNvPr>
            <p:cNvSpPr/>
            <p:nvPr/>
          </p:nvSpPr>
          <p:spPr>
            <a:xfrm>
              <a:off x="1260875" y="4372775"/>
              <a:ext cx="77942" cy="107079"/>
            </a:xfrm>
            <a:custGeom>
              <a:avLst/>
              <a:gdLst/>
              <a:ahLst/>
              <a:cxnLst/>
              <a:rect l="l" t="t" r="r" b="b"/>
              <a:pathLst>
                <a:path w="4438" h="6097" extrusionOk="0">
                  <a:moveTo>
                    <a:pt x="435" y="1"/>
                  </a:moveTo>
                  <a:cubicBezTo>
                    <a:pt x="357" y="1"/>
                    <a:pt x="279" y="25"/>
                    <a:pt x="211" y="74"/>
                  </a:cubicBezTo>
                  <a:cubicBezTo>
                    <a:pt x="37" y="198"/>
                    <a:pt x="0" y="437"/>
                    <a:pt x="124" y="610"/>
                  </a:cubicBezTo>
                  <a:cubicBezTo>
                    <a:pt x="197" y="716"/>
                    <a:pt x="315" y="769"/>
                    <a:pt x="436" y="769"/>
                  </a:cubicBezTo>
                  <a:cubicBezTo>
                    <a:pt x="513" y="769"/>
                    <a:pt x="594" y="746"/>
                    <a:pt x="662" y="694"/>
                  </a:cubicBezTo>
                  <a:cubicBezTo>
                    <a:pt x="833" y="572"/>
                    <a:pt x="871" y="331"/>
                    <a:pt x="747" y="160"/>
                  </a:cubicBezTo>
                  <a:cubicBezTo>
                    <a:pt x="670" y="56"/>
                    <a:pt x="553" y="1"/>
                    <a:pt x="435" y="1"/>
                  </a:cubicBezTo>
                  <a:close/>
                  <a:moveTo>
                    <a:pt x="1180" y="1044"/>
                  </a:moveTo>
                  <a:cubicBezTo>
                    <a:pt x="1103" y="1044"/>
                    <a:pt x="1027" y="1066"/>
                    <a:pt x="960" y="1114"/>
                  </a:cubicBezTo>
                  <a:cubicBezTo>
                    <a:pt x="786" y="1236"/>
                    <a:pt x="742" y="1474"/>
                    <a:pt x="866" y="1648"/>
                  </a:cubicBezTo>
                  <a:cubicBezTo>
                    <a:pt x="939" y="1757"/>
                    <a:pt x="1060" y="1813"/>
                    <a:pt x="1181" y="1813"/>
                  </a:cubicBezTo>
                  <a:cubicBezTo>
                    <a:pt x="1257" y="1813"/>
                    <a:pt x="1334" y="1789"/>
                    <a:pt x="1401" y="1744"/>
                  </a:cubicBezTo>
                  <a:cubicBezTo>
                    <a:pt x="1575" y="1619"/>
                    <a:pt x="1617" y="1382"/>
                    <a:pt x="1496" y="1208"/>
                  </a:cubicBezTo>
                  <a:cubicBezTo>
                    <a:pt x="1420" y="1101"/>
                    <a:pt x="1300" y="1044"/>
                    <a:pt x="1180" y="1044"/>
                  </a:cubicBezTo>
                  <a:close/>
                  <a:moveTo>
                    <a:pt x="1908" y="2100"/>
                  </a:moveTo>
                  <a:cubicBezTo>
                    <a:pt x="1834" y="2100"/>
                    <a:pt x="1759" y="2122"/>
                    <a:pt x="1693" y="2166"/>
                  </a:cubicBezTo>
                  <a:cubicBezTo>
                    <a:pt x="1519" y="2287"/>
                    <a:pt x="1472" y="2525"/>
                    <a:pt x="1593" y="2700"/>
                  </a:cubicBezTo>
                  <a:cubicBezTo>
                    <a:pt x="1665" y="2808"/>
                    <a:pt x="1784" y="2865"/>
                    <a:pt x="1906" y="2865"/>
                  </a:cubicBezTo>
                  <a:cubicBezTo>
                    <a:pt x="1908" y="2865"/>
                    <a:pt x="1909" y="2865"/>
                    <a:pt x="1911" y="2865"/>
                  </a:cubicBezTo>
                  <a:cubicBezTo>
                    <a:pt x="1986" y="2865"/>
                    <a:pt x="2059" y="2844"/>
                    <a:pt x="2126" y="2799"/>
                  </a:cubicBezTo>
                  <a:cubicBezTo>
                    <a:pt x="2300" y="2682"/>
                    <a:pt x="2345" y="2442"/>
                    <a:pt x="2229" y="2267"/>
                  </a:cubicBezTo>
                  <a:cubicBezTo>
                    <a:pt x="2153" y="2159"/>
                    <a:pt x="2032" y="2100"/>
                    <a:pt x="1908" y="2100"/>
                  </a:cubicBezTo>
                  <a:close/>
                  <a:moveTo>
                    <a:pt x="2623" y="3166"/>
                  </a:moveTo>
                  <a:cubicBezTo>
                    <a:pt x="2550" y="3166"/>
                    <a:pt x="2477" y="3187"/>
                    <a:pt x="2412" y="3230"/>
                  </a:cubicBezTo>
                  <a:cubicBezTo>
                    <a:pt x="2236" y="3347"/>
                    <a:pt x="2185" y="3585"/>
                    <a:pt x="2301" y="3760"/>
                  </a:cubicBezTo>
                  <a:cubicBezTo>
                    <a:pt x="2376" y="3872"/>
                    <a:pt x="2498" y="3934"/>
                    <a:pt x="2622" y="3934"/>
                  </a:cubicBezTo>
                  <a:cubicBezTo>
                    <a:pt x="2695" y="3934"/>
                    <a:pt x="2768" y="3915"/>
                    <a:pt x="2834" y="3871"/>
                  </a:cubicBezTo>
                  <a:cubicBezTo>
                    <a:pt x="3010" y="3756"/>
                    <a:pt x="3058" y="3518"/>
                    <a:pt x="2943" y="3339"/>
                  </a:cubicBezTo>
                  <a:cubicBezTo>
                    <a:pt x="2870" y="3227"/>
                    <a:pt x="2748" y="3166"/>
                    <a:pt x="2623" y="3166"/>
                  </a:cubicBezTo>
                  <a:close/>
                  <a:moveTo>
                    <a:pt x="3320" y="4242"/>
                  </a:moveTo>
                  <a:cubicBezTo>
                    <a:pt x="3249" y="4242"/>
                    <a:pt x="3178" y="4261"/>
                    <a:pt x="3114" y="4302"/>
                  </a:cubicBezTo>
                  <a:cubicBezTo>
                    <a:pt x="2934" y="4417"/>
                    <a:pt x="2883" y="4652"/>
                    <a:pt x="2998" y="4832"/>
                  </a:cubicBezTo>
                  <a:cubicBezTo>
                    <a:pt x="3067" y="4945"/>
                    <a:pt x="3189" y="5009"/>
                    <a:pt x="3312" y="5009"/>
                  </a:cubicBezTo>
                  <a:cubicBezTo>
                    <a:pt x="3315" y="5009"/>
                    <a:pt x="3317" y="5009"/>
                    <a:pt x="3320" y="5009"/>
                  </a:cubicBezTo>
                  <a:cubicBezTo>
                    <a:pt x="3391" y="5009"/>
                    <a:pt x="3464" y="4991"/>
                    <a:pt x="3528" y="4949"/>
                  </a:cubicBezTo>
                  <a:cubicBezTo>
                    <a:pt x="3705" y="4834"/>
                    <a:pt x="3759" y="4599"/>
                    <a:pt x="3644" y="4419"/>
                  </a:cubicBezTo>
                  <a:cubicBezTo>
                    <a:pt x="3571" y="4305"/>
                    <a:pt x="3447" y="4242"/>
                    <a:pt x="3320" y="4242"/>
                  </a:cubicBezTo>
                  <a:close/>
                  <a:moveTo>
                    <a:pt x="3999" y="5328"/>
                  </a:moveTo>
                  <a:cubicBezTo>
                    <a:pt x="3931" y="5328"/>
                    <a:pt x="3862" y="5346"/>
                    <a:pt x="3799" y="5385"/>
                  </a:cubicBezTo>
                  <a:cubicBezTo>
                    <a:pt x="3619" y="5498"/>
                    <a:pt x="3563" y="5733"/>
                    <a:pt x="3676" y="5915"/>
                  </a:cubicBezTo>
                  <a:cubicBezTo>
                    <a:pt x="3747" y="6034"/>
                    <a:pt x="3873" y="6096"/>
                    <a:pt x="4002" y="6096"/>
                  </a:cubicBezTo>
                  <a:cubicBezTo>
                    <a:pt x="4071" y="6096"/>
                    <a:pt x="4142" y="6077"/>
                    <a:pt x="4204" y="6039"/>
                  </a:cubicBezTo>
                  <a:cubicBezTo>
                    <a:pt x="4386" y="5925"/>
                    <a:pt x="4438" y="5690"/>
                    <a:pt x="4329" y="5509"/>
                  </a:cubicBezTo>
                  <a:cubicBezTo>
                    <a:pt x="4254" y="5393"/>
                    <a:pt x="4128" y="5328"/>
                    <a:pt x="3999" y="53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698;p26">
              <a:extLst>
                <a:ext uri="{FF2B5EF4-FFF2-40B4-BE49-F238E27FC236}">
                  <a16:creationId xmlns:a16="http://schemas.microsoft.com/office/drawing/2014/main" id="{18746BA5-8E8C-0042-A73E-D45041362DC7}"/>
                </a:ext>
              </a:extLst>
            </p:cNvPr>
            <p:cNvSpPr/>
            <p:nvPr/>
          </p:nvSpPr>
          <p:spPr>
            <a:xfrm>
              <a:off x="1336116" y="4485707"/>
              <a:ext cx="13523" cy="13453"/>
            </a:xfrm>
            <a:custGeom>
              <a:avLst/>
              <a:gdLst/>
              <a:ahLst/>
              <a:cxnLst/>
              <a:rect l="l" t="t" r="r" b="b"/>
              <a:pathLst>
                <a:path w="770" h="766" extrusionOk="0">
                  <a:moveTo>
                    <a:pt x="385" y="1"/>
                  </a:moveTo>
                  <a:cubicBezTo>
                    <a:pt x="285" y="1"/>
                    <a:pt x="184" y="41"/>
                    <a:pt x="113" y="113"/>
                  </a:cubicBezTo>
                  <a:cubicBezTo>
                    <a:pt x="43" y="184"/>
                    <a:pt x="1" y="281"/>
                    <a:pt x="1" y="384"/>
                  </a:cubicBezTo>
                  <a:cubicBezTo>
                    <a:pt x="1" y="408"/>
                    <a:pt x="4" y="431"/>
                    <a:pt x="8" y="456"/>
                  </a:cubicBezTo>
                  <a:cubicBezTo>
                    <a:pt x="14" y="484"/>
                    <a:pt x="22" y="506"/>
                    <a:pt x="29" y="529"/>
                  </a:cubicBezTo>
                  <a:cubicBezTo>
                    <a:pt x="39" y="552"/>
                    <a:pt x="52" y="575"/>
                    <a:pt x="66" y="596"/>
                  </a:cubicBezTo>
                  <a:cubicBezTo>
                    <a:pt x="81" y="615"/>
                    <a:pt x="98" y="635"/>
                    <a:pt x="114" y="653"/>
                  </a:cubicBezTo>
                  <a:cubicBezTo>
                    <a:pt x="185" y="724"/>
                    <a:pt x="285" y="765"/>
                    <a:pt x="385" y="765"/>
                  </a:cubicBezTo>
                  <a:cubicBezTo>
                    <a:pt x="409" y="765"/>
                    <a:pt x="437" y="762"/>
                    <a:pt x="459" y="759"/>
                  </a:cubicBezTo>
                  <a:cubicBezTo>
                    <a:pt x="485" y="756"/>
                    <a:pt x="508" y="747"/>
                    <a:pt x="531" y="737"/>
                  </a:cubicBezTo>
                  <a:cubicBezTo>
                    <a:pt x="553" y="729"/>
                    <a:pt x="576" y="717"/>
                    <a:pt x="597" y="702"/>
                  </a:cubicBezTo>
                  <a:cubicBezTo>
                    <a:pt x="618" y="690"/>
                    <a:pt x="640" y="673"/>
                    <a:pt x="656" y="656"/>
                  </a:cubicBezTo>
                  <a:cubicBezTo>
                    <a:pt x="674" y="638"/>
                    <a:pt x="690" y="618"/>
                    <a:pt x="705" y="597"/>
                  </a:cubicBezTo>
                  <a:cubicBezTo>
                    <a:pt x="718" y="576"/>
                    <a:pt x="732" y="553"/>
                    <a:pt x="741" y="531"/>
                  </a:cubicBezTo>
                  <a:cubicBezTo>
                    <a:pt x="749" y="508"/>
                    <a:pt x="756" y="485"/>
                    <a:pt x="762" y="460"/>
                  </a:cubicBezTo>
                  <a:cubicBezTo>
                    <a:pt x="767" y="434"/>
                    <a:pt x="770" y="411"/>
                    <a:pt x="770" y="385"/>
                  </a:cubicBezTo>
                  <a:cubicBezTo>
                    <a:pt x="770" y="282"/>
                    <a:pt x="727" y="187"/>
                    <a:pt x="656" y="114"/>
                  </a:cubicBezTo>
                  <a:cubicBezTo>
                    <a:pt x="640" y="96"/>
                    <a:pt x="618" y="81"/>
                    <a:pt x="597" y="66"/>
                  </a:cubicBezTo>
                  <a:cubicBezTo>
                    <a:pt x="576" y="52"/>
                    <a:pt x="553" y="39"/>
                    <a:pt x="531" y="30"/>
                  </a:cubicBezTo>
                  <a:cubicBezTo>
                    <a:pt x="508" y="22"/>
                    <a:pt x="484" y="14"/>
                    <a:pt x="459" y="8"/>
                  </a:cubicBezTo>
                  <a:cubicBezTo>
                    <a:pt x="435" y="3"/>
                    <a:pt x="410" y="1"/>
                    <a:pt x="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699;p26">
              <a:extLst>
                <a:ext uri="{FF2B5EF4-FFF2-40B4-BE49-F238E27FC236}">
                  <a16:creationId xmlns:a16="http://schemas.microsoft.com/office/drawing/2014/main" id="{6AE4A67F-0CF8-BF4A-98B4-A7BCC70BF07C}"/>
                </a:ext>
              </a:extLst>
            </p:cNvPr>
            <p:cNvSpPr/>
            <p:nvPr/>
          </p:nvSpPr>
          <p:spPr>
            <a:xfrm>
              <a:off x="1232019" y="4451458"/>
              <a:ext cx="13558" cy="13400"/>
            </a:xfrm>
            <a:custGeom>
              <a:avLst/>
              <a:gdLst/>
              <a:ahLst/>
              <a:cxnLst/>
              <a:rect l="l" t="t" r="r" b="b"/>
              <a:pathLst>
                <a:path w="772" h="763" extrusionOk="0">
                  <a:moveTo>
                    <a:pt x="386" y="1"/>
                  </a:moveTo>
                  <a:cubicBezTo>
                    <a:pt x="286" y="1"/>
                    <a:pt x="186" y="36"/>
                    <a:pt x="114" y="105"/>
                  </a:cubicBezTo>
                  <a:cubicBezTo>
                    <a:pt x="43" y="178"/>
                    <a:pt x="1" y="278"/>
                    <a:pt x="1" y="381"/>
                  </a:cubicBezTo>
                  <a:cubicBezTo>
                    <a:pt x="1" y="479"/>
                    <a:pt x="43" y="579"/>
                    <a:pt x="114" y="650"/>
                  </a:cubicBezTo>
                  <a:cubicBezTo>
                    <a:pt x="185" y="721"/>
                    <a:pt x="284" y="762"/>
                    <a:pt x="385" y="762"/>
                  </a:cubicBezTo>
                  <a:cubicBezTo>
                    <a:pt x="483" y="762"/>
                    <a:pt x="583" y="721"/>
                    <a:pt x="658" y="650"/>
                  </a:cubicBezTo>
                  <a:cubicBezTo>
                    <a:pt x="730" y="579"/>
                    <a:pt x="771" y="481"/>
                    <a:pt x="771" y="381"/>
                  </a:cubicBezTo>
                  <a:cubicBezTo>
                    <a:pt x="771" y="278"/>
                    <a:pt x="730" y="178"/>
                    <a:pt x="658" y="105"/>
                  </a:cubicBezTo>
                  <a:cubicBezTo>
                    <a:pt x="586" y="36"/>
                    <a:pt x="486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700;p26">
              <a:extLst>
                <a:ext uri="{FF2B5EF4-FFF2-40B4-BE49-F238E27FC236}">
                  <a16:creationId xmlns:a16="http://schemas.microsoft.com/office/drawing/2014/main" id="{B6A970A8-E4D1-8C4E-845B-A83BE165140F}"/>
                </a:ext>
              </a:extLst>
            </p:cNvPr>
            <p:cNvSpPr/>
            <p:nvPr/>
          </p:nvSpPr>
          <p:spPr>
            <a:xfrm>
              <a:off x="1247176" y="4465298"/>
              <a:ext cx="45030" cy="43292"/>
            </a:xfrm>
            <a:custGeom>
              <a:avLst/>
              <a:gdLst/>
              <a:ahLst/>
              <a:cxnLst/>
              <a:rect l="l" t="t" r="r" b="b"/>
              <a:pathLst>
                <a:path w="2564" h="2465" extrusionOk="0">
                  <a:moveTo>
                    <a:pt x="427" y="0"/>
                  </a:moveTo>
                  <a:cubicBezTo>
                    <a:pt x="323" y="0"/>
                    <a:pt x="220" y="42"/>
                    <a:pt x="144" y="124"/>
                  </a:cubicBezTo>
                  <a:cubicBezTo>
                    <a:pt x="0" y="280"/>
                    <a:pt x="11" y="524"/>
                    <a:pt x="167" y="668"/>
                  </a:cubicBezTo>
                  <a:cubicBezTo>
                    <a:pt x="238" y="730"/>
                    <a:pt x="325" y="765"/>
                    <a:pt x="416" y="765"/>
                  </a:cubicBezTo>
                  <a:cubicBezTo>
                    <a:pt x="420" y="765"/>
                    <a:pt x="424" y="765"/>
                    <a:pt x="427" y="765"/>
                  </a:cubicBezTo>
                  <a:cubicBezTo>
                    <a:pt x="530" y="765"/>
                    <a:pt x="633" y="725"/>
                    <a:pt x="711" y="640"/>
                  </a:cubicBezTo>
                  <a:cubicBezTo>
                    <a:pt x="854" y="485"/>
                    <a:pt x="845" y="241"/>
                    <a:pt x="688" y="102"/>
                  </a:cubicBezTo>
                  <a:cubicBezTo>
                    <a:pt x="613" y="34"/>
                    <a:pt x="519" y="0"/>
                    <a:pt x="427" y="0"/>
                  </a:cubicBezTo>
                  <a:close/>
                  <a:moveTo>
                    <a:pt x="1299" y="830"/>
                  </a:moveTo>
                  <a:cubicBezTo>
                    <a:pt x="1201" y="830"/>
                    <a:pt x="1102" y="869"/>
                    <a:pt x="1025" y="945"/>
                  </a:cubicBezTo>
                  <a:cubicBezTo>
                    <a:pt x="876" y="1095"/>
                    <a:pt x="876" y="1337"/>
                    <a:pt x="1027" y="1488"/>
                  </a:cubicBezTo>
                  <a:cubicBezTo>
                    <a:pt x="1103" y="1564"/>
                    <a:pt x="1201" y="1599"/>
                    <a:pt x="1299" y="1600"/>
                  </a:cubicBezTo>
                  <a:cubicBezTo>
                    <a:pt x="1398" y="1600"/>
                    <a:pt x="1496" y="1561"/>
                    <a:pt x="1570" y="1487"/>
                  </a:cubicBezTo>
                  <a:cubicBezTo>
                    <a:pt x="1722" y="1335"/>
                    <a:pt x="1717" y="1092"/>
                    <a:pt x="1570" y="943"/>
                  </a:cubicBezTo>
                  <a:cubicBezTo>
                    <a:pt x="1495" y="868"/>
                    <a:pt x="1397" y="830"/>
                    <a:pt x="1299" y="830"/>
                  </a:cubicBezTo>
                  <a:close/>
                  <a:moveTo>
                    <a:pt x="2137" y="1696"/>
                  </a:moveTo>
                  <a:cubicBezTo>
                    <a:pt x="2043" y="1696"/>
                    <a:pt x="1948" y="1731"/>
                    <a:pt x="1875" y="1800"/>
                  </a:cubicBezTo>
                  <a:cubicBezTo>
                    <a:pt x="1719" y="1944"/>
                    <a:pt x="1710" y="2189"/>
                    <a:pt x="1855" y="2344"/>
                  </a:cubicBezTo>
                  <a:cubicBezTo>
                    <a:pt x="1934" y="2424"/>
                    <a:pt x="2035" y="2465"/>
                    <a:pt x="2140" y="2465"/>
                  </a:cubicBezTo>
                  <a:cubicBezTo>
                    <a:pt x="2234" y="2465"/>
                    <a:pt x="2327" y="2433"/>
                    <a:pt x="2400" y="2363"/>
                  </a:cubicBezTo>
                  <a:cubicBezTo>
                    <a:pt x="2556" y="2217"/>
                    <a:pt x="2564" y="1973"/>
                    <a:pt x="2418" y="1820"/>
                  </a:cubicBezTo>
                  <a:cubicBezTo>
                    <a:pt x="2343" y="1738"/>
                    <a:pt x="2240" y="1696"/>
                    <a:pt x="2137" y="16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701;p26">
              <a:extLst>
                <a:ext uri="{FF2B5EF4-FFF2-40B4-BE49-F238E27FC236}">
                  <a16:creationId xmlns:a16="http://schemas.microsoft.com/office/drawing/2014/main" id="{1DA0DD2C-139C-7647-8783-EB87BAA04195}"/>
                </a:ext>
              </a:extLst>
            </p:cNvPr>
            <p:cNvSpPr/>
            <p:nvPr/>
          </p:nvSpPr>
          <p:spPr>
            <a:xfrm>
              <a:off x="1292120" y="4510857"/>
              <a:ext cx="13541" cy="13506"/>
            </a:xfrm>
            <a:custGeom>
              <a:avLst/>
              <a:gdLst/>
              <a:ahLst/>
              <a:cxnLst/>
              <a:rect l="l" t="t" r="r" b="b"/>
              <a:pathLst>
                <a:path w="771" h="769" extrusionOk="0">
                  <a:moveTo>
                    <a:pt x="386" y="1"/>
                  </a:moveTo>
                  <a:cubicBezTo>
                    <a:pt x="285" y="1"/>
                    <a:pt x="186" y="41"/>
                    <a:pt x="112" y="112"/>
                  </a:cubicBezTo>
                  <a:cubicBezTo>
                    <a:pt x="44" y="183"/>
                    <a:pt x="0" y="283"/>
                    <a:pt x="0" y="386"/>
                  </a:cubicBezTo>
                  <a:cubicBezTo>
                    <a:pt x="0" y="408"/>
                    <a:pt x="6" y="432"/>
                    <a:pt x="8" y="460"/>
                  </a:cubicBezTo>
                  <a:cubicBezTo>
                    <a:pt x="12" y="482"/>
                    <a:pt x="21" y="508"/>
                    <a:pt x="30" y="531"/>
                  </a:cubicBezTo>
                  <a:cubicBezTo>
                    <a:pt x="42" y="554"/>
                    <a:pt x="52" y="576"/>
                    <a:pt x="67" y="597"/>
                  </a:cubicBezTo>
                  <a:cubicBezTo>
                    <a:pt x="79" y="619"/>
                    <a:pt x="97" y="638"/>
                    <a:pt x="112" y="657"/>
                  </a:cubicBezTo>
                  <a:cubicBezTo>
                    <a:pt x="129" y="672"/>
                    <a:pt x="150" y="688"/>
                    <a:pt x="171" y="702"/>
                  </a:cubicBezTo>
                  <a:cubicBezTo>
                    <a:pt x="192" y="717"/>
                    <a:pt x="215" y="728"/>
                    <a:pt x="238" y="738"/>
                  </a:cubicBezTo>
                  <a:cubicBezTo>
                    <a:pt x="260" y="747"/>
                    <a:pt x="286" y="755"/>
                    <a:pt x="309" y="761"/>
                  </a:cubicBezTo>
                  <a:cubicBezTo>
                    <a:pt x="336" y="766"/>
                    <a:pt x="362" y="769"/>
                    <a:pt x="386" y="769"/>
                  </a:cubicBezTo>
                  <a:cubicBezTo>
                    <a:pt x="409" y="769"/>
                    <a:pt x="436" y="766"/>
                    <a:pt x="460" y="761"/>
                  </a:cubicBezTo>
                  <a:cubicBezTo>
                    <a:pt x="483" y="756"/>
                    <a:pt x="509" y="747"/>
                    <a:pt x="533" y="738"/>
                  </a:cubicBezTo>
                  <a:cubicBezTo>
                    <a:pt x="556" y="728"/>
                    <a:pt x="577" y="717"/>
                    <a:pt x="598" y="702"/>
                  </a:cubicBezTo>
                  <a:cubicBezTo>
                    <a:pt x="619" y="690"/>
                    <a:pt x="640" y="672"/>
                    <a:pt x="656" y="657"/>
                  </a:cubicBezTo>
                  <a:cubicBezTo>
                    <a:pt x="728" y="585"/>
                    <a:pt x="771" y="485"/>
                    <a:pt x="771" y="386"/>
                  </a:cubicBezTo>
                  <a:cubicBezTo>
                    <a:pt x="771" y="283"/>
                    <a:pt x="728" y="183"/>
                    <a:pt x="656" y="112"/>
                  </a:cubicBezTo>
                  <a:cubicBezTo>
                    <a:pt x="640" y="96"/>
                    <a:pt x="619" y="78"/>
                    <a:pt x="598" y="66"/>
                  </a:cubicBezTo>
                  <a:cubicBezTo>
                    <a:pt x="577" y="51"/>
                    <a:pt x="556" y="39"/>
                    <a:pt x="533" y="30"/>
                  </a:cubicBezTo>
                  <a:cubicBezTo>
                    <a:pt x="510" y="18"/>
                    <a:pt x="483" y="10"/>
                    <a:pt x="460" y="9"/>
                  </a:cubicBezTo>
                  <a:cubicBezTo>
                    <a:pt x="436" y="3"/>
                    <a:pt x="411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702;p26">
              <a:extLst>
                <a:ext uri="{FF2B5EF4-FFF2-40B4-BE49-F238E27FC236}">
                  <a16:creationId xmlns:a16="http://schemas.microsoft.com/office/drawing/2014/main" id="{D2E7F0BE-3847-AF4F-8DC8-C45809427D29}"/>
                </a:ext>
              </a:extLst>
            </p:cNvPr>
            <p:cNvSpPr/>
            <p:nvPr/>
          </p:nvSpPr>
          <p:spPr>
            <a:xfrm>
              <a:off x="1821091" y="4795470"/>
              <a:ext cx="87707" cy="70074"/>
            </a:xfrm>
            <a:custGeom>
              <a:avLst/>
              <a:gdLst/>
              <a:ahLst/>
              <a:cxnLst/>
              <a:rect l="l" t="t" r="r" b="b"/>
              <a:pathLst>
                <a:path w="4994" h="3990" extrusionOk="0">
                  <a:moveTo>
                    <a:pt x="438" y="0"/>
                  </a:moveTo>
                  <a:cubicBezTo>
                    <a:pt x="316" y="0"/>
                    <a:pt x="197" y="57"/>
                    <a:pt x="122" y="165"/>
                  </a:cubicBezTo>
                  <a:cubicBezTo>
                    <a:pt x="1" y="339"/>
                    <a:pt x="43" y="577"/>
                    <a:pt x="217" y="698"/>
                  </a:cubicBezTo>
                  <a:cubicBezTo>
                    <a:pt x="1634" y="1683"/>
                    <a:pt x="3012" y="2761"/>
                    <a:pt x="4312" y="3894"/>
                  </a:cubicBezTo>
                  <a:cubicBezTo>
                    <a:pt x="4384" y="3959"/>
                    <a:pt x="4474" y="3989"/>
                    <a:pt x="4564" y="3989"/>
                  </a:cubicBezTo>
                  <a:cubicBezTo>
                    <a:pt x="4670" y="3989"/>
                    <a:pt x="4776" y="3945"/>
                    <a:pt x="4854" y="3859"/>
                  </a:cubicBezTo>
                  <a:cubicBezTo>
                    <a:pt x="4994" y="3698"/>
                    <a:pt x="4976" y="3458"/>
                    <a:pt x="4817" y="3317"/>
                  </a:cubicBezTo>
                  <a:cubicBezTo>
                    <a:pt x="3495" y="2163"/>
                    <a:pt x="2096" y="1070"/>
                    <a:pt x="656" y="68"/>
                  </a:cubicBezTo>
                  <a:cubicBezTo>
                    <a:pt x="590" y="22"/>
                    <a:pt x="513" y="0"/>
                    <a:pt x="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703;p26">
              <a:extLst>
                <a:ext uri="{FF2B5EF4-FFF2-40B4-BE49-F238E27FC236}">
                  <a16:creationId xmlns:a16="http://schemas.microsoft.com/office/drawing/2014/main" id="{B82D8D82-FFCC-CE4F-A41F-D86925555B41}"/>
                </a:ext>
              </a:extLst>
            </p:cNvPr>
            <p:cNvSpPr/>
            <p:nvPr/>
          </p:nvSpPr>
          <p:spPr>
            <a:xfrm>
              <a:off x="1687487" y="4408973"/>
              <a:ext cx="89112" cy="64823"/>
            </a:xfrm>
            <a:custGeom>
              <a:avLst/>
              <a:gdLst/>
              <a:ahLst/>
              <a:cxnLst/>
              <a:rect l="l" t="t" r="r" b="b"/>
              <a:pathLst>
                <a:path w="5074" h="3691" extrusionOk="0">
                  <a:moveTo>
                    <a:pt x="4636" y="1"/>
                  </a:moveTo>
                  <a:cubicBezTo>
                    <a:pt x="4565" y="1"/>
                    <a:pt x="4494" y="20"/>
                    <a:pt x="4430" y="61"/>
                  </a:cubicBezTo>
                  <a:cubicBezTo>
                    <a:pt x="4248" y="175"/>
                    <a:pt x="4198" y="409"/>
                    <a:pt x="4309" y="589"/>
                  </a:cubicBezTo>
                  <a:cubicBezTo>
                    <a:pt x="4382" y="705"/>
                    <a:pt x="4503" y="767"/>
                    <a:pt x="4630" y="767"/>
                  </a:cubicBezTo>
                  <a:cubicBezTo>
                    <a:pt x="4631" y="767"/>
                    <a:pt x="4633" y="767"/>
                    <a:pt x="4634" y="767"/>
                  </a:cubicBezTo>
                  <a:cubicBezTo>
                    <a:pt x="4702" y="767"/>
                    <a:pt x="4775" y="750"/>
                    <a:pt x="4839" y="708"/>
                  </a:cubicBezTo>
                  <a:cubicBezTo>
                    <a:pt x="5019" y="594"/>
                    <a:pt x="5073" y="358"/>
                    <a:pt x="4960" y="178"/>
                  </a:cubicBezTo>
                  <a:cubicBezTo>
                    <a:pt x="4886" y="64"/>
                    <a:pt x="4762" y="1"/>
                    <a:pt x="4636" y="1"/>
                  </a:cubicBezTo>
                  <a:close/>
                  <a:moveTo>
                    <a:pt x="3560" y="697"/>
                  </a:moveTo>
                  <a:cubicBezTo>
                    <a:pt x="3487" y="697"/>
                    <a:pt x="3413" y="717"/>
                    <a:pt x="3347" y="761"/>
                  </a:cubicBezTo>
                  <a:cubicBezTo>
                    <a:pt x="3170" y="879"/>
                    <a:pt x="3122" y="1116"/>
                    <a:pt x="3240" y="1293"/>
                  </a:cubicBezTo>
                  <a:cubicBezTo>
                    <a:pt x="3314" y="1404"/>
                    <a:pt x="3437" y="1463"/>
                    <a:pt x="3559" y="1465"/>
                  </a:cubicBezTo>
                  <a:cubicBezTo>
                    <a:pt x="3634" y="1465"/>
                    <a:pt x="3708" y="1445"/>
                    <a:pt x="3771" y="1401"/>
                  </a:cubicBezTo>
                  <a:cubicBezTo>
                    <a:pt x="3948" y="1283"/>
                    <a:pt x="3997" y="1045"/>
                    <a:pt x="3880" y="870"/>
                  </a:cubicBezTo>
                  <a:cubicBezTo>
                    <a:pt x="3806" y="757"/>
                    <a:pt x="3684" y="697"/>
                    <a:pt x="3560" y="697"/>
                  </a:cubicBezTo>
                  <a:close/>
                  <a:moveTo>
                    <a:pt x="2501" y="1415"/>
                  </a:moveTo>
                  <a:cubicBezTo>
                    <a:pt x="2425" y="1415"/>
                    <a:pt x="2347" y="1437"/>
                    <a:pt x="2280" y="1484"/>
                  </a:cubicBezTo>
                  <a:cubicBezTo>
                    <a:pt x="2106" y="1605"/>
                    <a:pt x="2064" y="1846"/>
                    <a:pt x="2185" y="2020"/>
                  </a:cubicBezTo>
                  <a:cubicBezTo>
                    <a:pt x="2262" y="2128"/>
                    <a:pt x="2379" y="2182"/>
                    <a:pt x="2503" y="2184"/>
                  </a:cubicBezTo>
                  <a:cubicBezTo>
                    <a:pt x="2575" y="2184"/>
                    <a:pt x="2654" y="2159"/>
                    <a:pt x="2719" y="2114"/>
                  </a:cubicBezTo>
                  <a:cubicBezTo>
                    <a:pt x="2893" y="1993"/>
                    <a:pt x="2937" y="1752"/>
                    <a:pt x="2816" y="1578"/>
                  </a:cubicBezTo>
                  <a:cubicBezTo>
                    <a:pt x="2741" y="1471"/>
                    <a:pt x="2622" y="1415"/>
                    <a:pt x="2501" y="1415"/>
                  </a:cubicBezTo>
                  <a:close/>
                  <a:moveTo>
                    <a:pt x="1460" y="2158"/>
                  </a:moveTo>
                  <a:cubicBezTo>
                    <a:pt x="1382" y="2158"/>
                    <a:pt x="1303" y="2182"/>
                    <a:pt x="1234" y="2232"/>
                  </a:cubicBezTo>
                  <a:cubicBezTo>
                    <a:pt x="1061" y="2356"/>
                    <a:pt x="1027" y="2597"/>
                    <a:pt x="1149" y="2770"/>
                  </a:cubicBezTo>
                  <a:cubicBezTo>
                    <a:pt x="1225" y="2871"/>
                    <a:pt x="1340" y="2925"/>
                    <a:pt x="1461" y="2925"/>
                  </a:cubicBezTo>
                  <a:cubicBezTo>
                    <a:pt x="1538" y="2925"/>
                    <a:pt x="1618" y="2903"/>
                    <a:pt x="1687" y="2854"/>
                  </a:cubicBezTo>
                  <a:cubicBezTo>
                    <a:pt x="1859" y="2729"/>
                    <a:pt x="1894" y="2489"/>
                    <a:pt x="1771" y="2317"/>
                  </a:cubicBezTo>
                  <a:cubicBezTo>
                    <a:pt x="1696" y="2213"/>
                    <a:pt x="1579" y="2158"/>
                    <a:pt x="1460" y="2158"/>
                  </a:cubicBezTo>
                  <a:close/>
                  <a:moveTo>
                    <a:pt x="433" y="2923"/>
                  </a:moveTo>
                  <a:cubicBezTo>
                    <a:pt x="353" y="2923"/>
                    <a:pt x="272" y="2948"/>
                    <a:pt x="203" y="3001"/>
                  </a:cubicBezTo>
                  <a:cubicBezTo>
                    <a:pt x="35" y="3128"/>
                    <a:pt x="0" y="3372"/>
                    <a:pt x="130" y="3542"/>
                  </a:cubicBezTo>
                  <a:cubicBezTo>
                    <a:pt x="204" y="3640"/>
                    <a:pt x="320" y="3690"/>
                    <a:pt x="436" y="3690"/>
                  </a:cubicBezTo>
                  <a:cubicBezTo>
                    <a:pt x="516" y="3690"/>
                    <a:pt x="598" y="3664"/>
                    <a:pt x="668" y="3613"/>
                  </a:cubicBezTo>
                  <a:cubicBezTo>
                    <a:pt x="837" y="3483"/>
                    <a:pt x="869" y="3242"/>
                    <a:pt x="740" y="3074"/>
                  </a:cubicBezTo>
                  <a:cubicBezTo>
                    <a:pt x="664" y="2976"/>
                    <a:pt x="549" y="2923"/>
                    <a:pt x="433" y="29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1704;p26">
              <a:extLst>
                <a:ext uri="{FF2B5EF4-FFF2-40B4-BE49-F238E27FC236}">
                  <a16:creationId xmlns:a16="http://schemas.microsoft.com/office/drawing/2014/main" id="{804300E4-F3DC-9942-AB75-6DAB9175DCB8}"/>
                </a:ext>
              </a:extLst>
            </p:cNvPr>
            <p:cNvSpPr/>
            <p:nvPr/>
          </p:nvSpPr>
          <p:spPr>
            <a:xfrm>
              <a:off x="1768401" y="4600043"/>
              <a:ext cx="208730" cy="70478"/>
            </a:xfrm>
            <a:custGeom>
              <a:avLst/>
              <a:gdLst/>
              <a:ahLst/>
              <a:cxnLst/>
              <a:rect l="l" t="t" r="r" b="b"/>
              <a:pathLst>
                <a:path w="11885" h="4013" extrusionOk="0">
                  <a:moveTo>
                    <a:pt x="419" y="0"/>
                  </a:moveTo>
                  <a:cubicBezTo>
                    <a:pt x="237" y="0"/>
                    <a:pt x="76" y="127"/>
                    <a:pt x="39" y="311"/>
                  </a:cubicBezTo>
                  <a:cubicBezTo>
                    <a:pt x="0" y="520"/>
                    <a:pt x="136" y="720"/>
                    <a:pt x="342" y="762"/>
                  </a:cubicBezTo>
                  <a:cubicBezTo>
                    <a:pt x="368" y="767"/>
                    <a:pt x="391" y="770"/>
                    <a:pt x="416" y="770"/>
                  </a:cubicBezTo>
                  <a:cubicBezTo>
                    <a:pt x="595" y="770"/>
                    <a:pt x="757" y="641"/>
                    <a:pt x="792" y="456"/>
                  </a:cubicBezTo>
                  <a:cubicBezTo>
                    <a:pt x="833" y="249"/>
                    <a:pt x="696" y="48"/>
                    <a:pt x="489" y="7"/>
                  </a:cubicBezTo>
                  <a:cubicBezTo>
                    <a:pt x="465" y="3"/>
                    <a:pt x="442" y="0"/>
                    <a:pt x="419" y="0"/>
                  </a:cubicBezTo>
                  <a:close/>
                  <a:moveTo>
                    <a:pt x="1669" y="262"/>
                  </a:moveTo>
                  <a:cubicBezTo>
                    <a:pt x="1491" y="262"/>
                    <a:pt x="1331" y="382"/>
                    <a:pt x="1291" y="562"/>
                  </a:cubicBezTo>
                  <a:cubicBezTo>
                    <a:pt x="1246" y="771"/>
                    <a:pt x="1381" y="976"/>
                    <a:pt x="1587" y="1020"/>
                  </a:cubicBezTo>
                  <a:cubicBezTo>
                    <a:pt x="1614" y="1027"/>
                    <a:pt x="1643" y="1029"/>
                    <a:pt x="1668" y="1030"/>
                  </a:cubicBezTo>
                  <a:cubicBezTo>
                    <a:pt x="1844" y="1030"/>
                    <a:pt x="2003" y="908"/>
                    <a:pt x="2041" y="727"/>
                  </a:cubicBezTo>
                  <a:cubicBezTo>
                    <a:pt x="2089" y="517"/>
                    <a:pt x="1955" y="316"/>
                    <a:pt x="1750" y="270"/>
                  </a:cubicBezTo>
                  <a:cubicBezTo>
                    <a:pt x="1723" y="264"/>
                    <a:pt x="1695" y="262"/>
                    <a:pt x="1669" y="262"/>
                  </a:cubicBezTo>
                  <a:close/>
                  <a:moveTo>
                    <a:pt x="2916" y="544"/>
                  </a:moveTo>
                  <a:cubicBezTo>
                    <a:pt x="2741" y="544"/>
                    <a:pt x="2585" y="661"/>
                    <a:pt x="2543" y="839"/>
                  </a:cubicBezTo>
                  <a:cubicBezTo>
                    <a:pt x="2494" y="1047"/>
                    <a:pt x="2622" y="1251"/>
                    <a:pt x="2827" y="1303"/>
                  </a:cubicBezTo>
                  <a:cubicBezTo>
                    <a:pt x="2857" y="1310"/>
                    <a:pt x="2887" y="1312"/>
                    <a:pt x="2917" y="1312"/>
                  </a:cubicBezTo>
                  <a:cubicBezTo>
                    <a:pt x="3090" y="1312"/>
                    <a:pt x="3247" y="1195"/>
                    <a:pt x="3290" y="1020"/>
                  </a:cubicBezTo>
                  <a:cubicBezTo>
                    <a:pt x="3340" y="811"/>
                    <a:pt x="3213" y="605"/>
                    <a:pt x="3007" y="555"/>
                  </a:cubicBezTo>
                  <a:cubicBezTo>
                    <a:pt x="2976" y="548"/>
                    <a:pt x="2946" y="544"/>
                    <a:pt x="2916" y="544"/>
                  </a:cubicBezTo>
                  <a:close/>
                  <a:moveTo>
                    <a:pt x="4158" y="856"/>
                  </a:moveTo>
                  <a:cubicBezTo>
                    <a:pt x="3987" y="856"/>
                    <a:pt x="3831" y="970"/>
                    <a:pt x="3786" y="1142"/>
                  </a:cubicBezTo>
                  <a:cubicBezTo>
                    <a:pt x="3733" y="1347"/>
                    <a:pt x="3856" y="1557"/>
                    <a:pt x="4060" y="1610"/>
                  </a:cubicBezTo>
                  <a:cubicBezTo>
                    <a:pt x="4087" y="1618"/>
                    <a:pt x="4116" y="1621"/>
                    <a:pt x="4142" y="1621"/>
                  </a:cubicBezTo>
                  <a:cubicBezTo>
                    <a:pt x="4147" y="1621"/>
                    <a:pt x="4152" y="1621"/>
                    <a:pt x="4157" y="1621"/>
                  </a:cubicBezTo>
                  <a:cubicBezTo>
                    <a:pt x="4327" y="1621"/>
                    <a:pt x="4484" y="1507"/>
                    <a:pt x="4528" y="1335"/>
                  </a:cubicBezTo>
                  <a:cubicBezTo>
                    <a:pt x="4581" y="1130"/>
                    <a:pt x="4459" y="921"/>
                    <a:pt x="4254" y="868"/>
                  </a:cubicBezTo>
                  <a:cubicBezTo>
                    <a:pt x="4222" y="860"/>
                    <a:pt x="4190" y="856"/>
                    <a:pt x="4158" y="856"/>
                  </a:cubicBezTo>
                  <a:close/>
                  <a:moveTo>
                    <a:pt x="5390" y="1189"/>
                  </a:moveTo>
                  <a:cubicBezTo>
                    <a:pt x="5224" y="1189"/>
                    <a:pt x="5071" y="1300"/>
                    <a:pt x="5022" y="1468"/>
                  </a:cubicBezTo>
                  <a:cubicBezTo>
                    <a:pt x="4967" y="1674"/>
                    <a:pt x="5084" y="1886"/>
                    <a:pt x="5288" y="1945"/>
                  </a:cubicBezTo>
                  <a:cubicBezTo>
                    <a:pt x="5314" y="1953"/>
                    <a:pt x="5340" y="1956"/>
                    <a:pt x="5366" y="1956"/>
                  </a:cubicBezTo>
                  <a:cubicBezTo>
                    <a:pt x="5374" y="1956"/>
                    <a:pt x="5383" y="1956"/>
                    <a:pt x="5391" y="1955"/>
                  </a:cubicBezTo>
                  <a:cubicBezTo>
                    <a:pt x="5559" y="1955"/>
                    <a:pt x="5712" y="1846"/>
                    <a:pt x="5762" y="1678"/>
                  </a:cubicBezTo>
                  <a:cubicBezTo>
                    <a:pt x="5817" y="1474"/>
                    <a:pt x="5700" y="1263"/>
                    <a:pt x="5496" y="1204"/>
                  </a:cubicBezTo>
                  <a:cubicBezTo>
                    <a:pt x="5461" y="1194"/>
                    <a:pt x="5425" y="1189"/>
                    <a:pt x="5390" y="1189"/>
                  </a:cubicBezTo>
                  <a:close/>
                  <a:moveTo>
                    <a:pt x="6621" y="1553"/>
                  </a:moveTo>
                  <a:cubicBezTo>
                    <a:pt x="6456" y="1553"/>
                    <a:pt x="6304" y="1658"/>
                    <a:pt x="6254" y="1824"/>
                  </a:cubicBezTo>
                  <a:cubicBezTo>
                    <a:pt x="6194" y="2028"/>
                    <a:pt x="6306" y="2243"/>
                    <a:pt x="6507" y="2303"/>
                  </a:cubicBezTo>
                  <a:cubicBezTo>
                    <a:pt x="6545" y="2314"/>
                    <a:pt x="6583" y="2319"/>
                    <a:pt x="6619" y="2319"/>
                  </a:cubicBezTo>
                  <a:cubicBezTo>
                    <a:pt x="6784" y="2319"/>
                    <a:pt x="6937" y="2214"/>
                    <a:pt x="6988" y="2048"/>
                  </a:cubicBezTo>
                  <a:cubicBezTo>
                    <a:pt x="7051" y="1846"/>
                    <a:pt x="6935" y="1630"/>
                    <a:pt x="6733" y="1569"/>
                  </a:cubicBezTo>
                  <a:cubicBezTo>
                    <a:pt x="6695" y="1558"/>
                    <a:pt x="6658" y="1553"/>
                    <a:pt x="6621" y="1553"/>
                  </a:cubicBezTo>
                  <a:close/>
                  <a:moveTo>
                    <a:pt x="7841" y="1936"/>
                  </a:moveTo>
                  <a:cubicBezTo>
                    <a:pt x="7680" y="1936"/>
                    <a:pt x="7528" y="2039"/>
                    <a:pt x="7474" y="2202"/>
                  </a:cubicBezTo>
                  <a:cubicBezTo>
                    <a:pt x="7408" y="2402"/>
                    <a:pt x="7518" y="2620"/>
                    <a:pt x="7721" y="2687"/>
                  </a:cubicBezTo>
                  <a:cubicBezTo>
                    <a:pt x="7756" y="2698"/>
                    <a:pt x="7789" y="2703"/>
                    <a:pt x="7825" y="2703"/>
                  </a:cubicBezTo>
                  <a:cubicBezTo>
                    <a:pt x="7829" y="2703"/>
                    <a:pt x="7834" y="2703"/>
                    <a:pt x="7839" y="2703"/>
                  </a:cubicBezTo>
                  <a:cubicBezTo>
                    <a:pt x="8001" y="2703"/>
                    <a:pt x="8153" y="2602"/>
                    <a:pt x="8203" y="2440"/>
                  </a:cubicBezTo>
                  <a:cubicBezTo>
                    <a:pt x="8271" y="2238"/>
                    <a:pt x="8160" y="2022"/>
                    <a:pt x="7960" y="1955"/>
                  </a:cubicBezTo>
                  <a:cubicBezTo>
                    <a:pt x="7921" y="1943"/>
                    <a:pt x="7881" y="1936"/>
                    <a:pt x="7841" y="1936"/>
                  </a:cubicBezTo>
                  <a:close/>
                  <a:moveTo>
                    <a:pt x="9048" y="2352"/>
                  </a:moveTo>
                  <a:cubicBezTo>
                    <a:pt x="8891" y="2352"/>
                    <a:pt x="8744" y="2450"/>
                    <a:pt x="8690" y="2609"/>
                  </a:cubicBezTo>
                  <a:cubicBezTo>
                    <a:pt x="8617" y="2808"/>
                    <a:pt x="8722" y="3026"/>
                    <a:pt x="8925" y="3097"/>
                  </a:cubicBezTo>
                  <a:cubicBezTo>
                    <a:pt x="8966" y="3109"/>
                    <a:pt x="9010" y="3118"/>
                    <a:pt x="9049" y="3118"/>
                  </a:cubicBezTo>
                  <a:cubicBezTo>
                    <a:pt x="9208" y="3118"/>
                    <a:pt x="9356" y="3021"/>
                    <a:pt x="9412" y="2862"/>
                  </a:cubicBezTo>
                  <a:cubicBezTo>
                    <a:pt x="9482" y="2664"/>
                    <a:pt x="9379" y="2443"/>
                    <a:pt x="9178" y="2375"/>
                  </a:cubicBezTo>
                  <a:cubicBezTo>
                    <a:pt x="9135" y="2359"/>
                    <a:pt x="9091" y="2352"/>
                    <a:pt x="9048" y="2352"/>
                  </a:cubicBezTo>
                  <a:close/>
                  <a:moveTo>
                    <a:pt x="10256" y="2785"/>
                  </a:moveTo>
                  <a:cubicBezTo>
                    <a:pt x="10100" y="2785"/>
                    <a:pt x="9953" y="2881"/>
                    <a:pt x="9895" y="3035"/>
                  </a:cubicBezTo>
                  <a:cubicBezTo>
                    <a:pt x="9821" y="3235"/>
                    <a:pt x="9919" y="3454"/>
                    <a:pt x="10121" y="3528"/>
                  </a:cubicBezTo>
                  <a:cubicBezTo>
                    <a:pt x="10163" y="3548"/>
                    <a:pt x="10209" y="3556"/>
                    <a:pt x="10253" y="3556"/>
                  </a:cubicBezTo>
                  <a:cubicBezTo>
                    <a:pt x="10410" y="3556"/>
                    <a:pt x="10555" y="3457"/>
                    <a:pt x="10614" y="3303"/>
                  </a:cubicBezTo>
                  <a:cubicBezTo>
                    <a:pt x="10689" y="3106"/>
                    <a:pt x="10587" y="2883"/>
                    <a:pt x="10389" y="2809"/>
                  </a:cubicBezTo>
                  <a:cubicBezTo>
                    <a:pt x="10345" y="2793"/>
                    <a:pt x="10300" y="2785"/>
                    <a:pt x="10256" y="2785"/>
                  </a:cubicBezTo>
                  <a:close/>
                  <a:moveTo>
                    <a:pt x="11445" y="3247"/>
                  </a:moveTo>
                  <a:cubicBezTo>
                    <a:pt x="11293" y="3247"/>
                    <a:pt x="11151" y="3338"/>
                    <a:pt x="11093" y="3487"/>
                  </a:cubicBezTo>
                  <a:cubicBezTo>
                    <a:pt x="11014" y="3684"/>
                    <a:pt x="11108" y="3908"/>
                    <a:pt x="11305" y="3987"/>
                  </a:cubicBezTo>
                  <a:cubicBezTo>
                    <a:pt x="11348" y="4005"/>
                    <a:pt x="11392" y="4013"/>
                    <a:pt x="11437" y="4013"/>
                  </a:cubicBezTo>
                  <a:cubicBezTo>
                    <a:pt x="11441" y="4013"/>
                    <a:pt x="11445" y="4013"/>
                    <a:pt x="11449" y="4013"/>
                  </a:cubicBezTo>
                  <a:cubicBezTo>
                    <a:pt x="11600" y="4013"/>
                    <a:pt x="11745" y="3922"/>
                    <a:pt x="11804" y="3771"/>
                  </a:cubicBezTo>
                  <a:cubicBezTo>
                    <a:pt x="11885" y="3574"/>
                    <a:pt x="11786" y="3353"/>
                    <a:pt x="11589" y="3275"/>
                  </a:cubicBezTo>
                  <a:cubicBezTo>
                    <a:pt x="11542" y="3256"/>
                    <a:pt x="11493" y="3247"/>
                    <a:pt x="11445" y="3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1705;p26">
              <a:extLst>
                <a:ext uri="{FF2B5EF4-FFF2-40B4-BE49-F238E27FC236}">
                  <a16:creationId xmlns:a16="http://schemas.microsoft.com/office/drawing/2014/main" id="{EE694034-312B-B04D-AC72-946BED4B6514}"/>
                </a:ext>
              </a:extLst>
            </p:cNvPr>
            <p:cNvSpPr/>
            <p:nvPr/>
          </p:nvSpPr>
          <p:spPr>
            <a:xfrm>
              <a:off x="1777165" y="4686701"/>
              <a:ext cx="97999" cy="48701"/>
            </a:xfrm>
            <a:custGeom>
              <a:avLst/>
              <a:gdLst/>
              <a:ahLst/>
              <a:cxnLst/>
              <a:rect l="l" t="t" r="r" b="b"/>
              <a:pathLst>
                <a:path w="5580" h="2773" extrusionOk="0">
                  <a:moveTo>
                    <a:pt x="435" y="0"/>
                  </a:moveTo>
                  <a:cubicBezTo>
                    <a:pt x="285" y="0"/>
                    <a:pt x="144" y="88"/>
                    <a:pt x="84" y="234"/>
                  </a:cubicBezTo>
                  <a:cubicBezTo>
                    <a:pt x="1" y="431"/>
                    <a:pt x="91" y="655"/>
                    <a:pt x="285" y="737"/>
                  </a:cubicBezTo>
                  <a:cubicBezTo>
                    <a:pt x="335" y="758"/>
                    <a:pt x="387" y="767"/>
                    <a:pt x="434" y="767"/>
                  </a:cubicBezTo>
                  <a:cubicBezTo>
                    <a:pt x="585" y="767"/>
                    <a:pt x="729" y="680"/>
                    <a:pt x="789" y="532"/>
                  </a:cubicBezTo>
                  <a:cubicBezTo>
                    <a:pt x="871" y="337"/>
                    <a:pt x="782" y="113"/>
                    <a:pt x="585" y="31"/>
                  </a:cubicBezTo>
                  <a:cubicBezTo>
                    <a:pt x="536" y="10"/>
                    <a:pt x="485" y="0"/>
                    <a:pt x="435" y="0"/>
                  </a:cubicBezTo>
                  <a:close/>
                  <a:moveTo>
                    <a:pt x="1614" y="500"/>
                  </a:moveTo>
                  <a:cubicBezTo>
                    <a:pt x="1463" y="500"/>
                    <a:pt x="1322" y="587"/>
                    <a:pt x="1260" y="733"/>
                  </a:cubicBezTo>
                  <a:cubicBezTo>
                    <a:pt x="1177" y="930"/>
                    <a:pt x="1268" y="1154"/>
                    <a:pt x="1463" y="1236"/>
                  </a:cubicBezTo>
                  <a:cubicBezTo>
                    <a:pt x="1512" y="1257"/>
                    <a:pt x="1563" y="1266"/>
                    <a:pt x="1613" y="1266"/>
                  </a:cubicBezTo>
                  <a:cubicBezTo>
                    <a:pt x="1761" y="1266"/>
                    <a:pt x="1902" y="1180"/>
                    <a:pt x="1966" y="1033"/>
                  </a:cubicBezTo>
                  <a:cubicBezTo>
                    <a:pt x="2048" y="841"/>
                    <a:pt x="1958" y="615"/>
                    <a:pt x="1764" y="531"/>
                  </a:cubicBezTo>
                  <a:cubicBezTo>
                    <a:pt x="1715" y="510"/>
                    <a:pt x="1664" y="500"/>
                    <a:pt x="1614" y="500"/>
                  </a:cubicBezTo>
                  <a:close/>
                  <a:moveTo>
                    <a:pt x="2790" y="1001"/>
                  </a:moveTo>
                  <a:cubicBezTo>
                    <a:pt x="2640" y="1001"/>
                    <a:pt x="2498" y="1088"/>
                    <a:pt x="2438" y="1235"/>
                  </a:cubicBezTo>
                  <a:cubicBezTo>
                    <a:pt x="2355" y="1431"/>
                    <a:pt x="2446" y="1657"/>
                    <a:pt x="2639" y="1737"/>
                  </a:cubicBezTo>
                  <a:cubicBezTo>
                    <a:pt x="2689" y="1758"/>
                    <a:pt x="2741" y="1768"/>
                    <a:pt x="2789" y="1768"/>
                  </a:cubicBezTo>
                  <a:cubicBezTo>
                    <a:pt x="2939" y="1768"/>
                    <a:pt x="3083" y="1681"/>
                    <a:pt x="3144" y="1536"/>
                  </a:cubicBezTo>
                  <a:cubicBezTo>
                    <a:pt x="3225" y="1342"/>
                    <a:pt x="3136" y="1117"/>
                    <a:pt x="2941" y="1032"/>
                  </a:cubicBezTo>
                  <a:cubicBezTo>
                    <a:pt x="2891" y="1011"/>
                    <a:pt x="2840" y="1001"/>
                    <a:pt x="2790" y="1001"/>
                  </a:cubicBezTo>
                  <a:close/>
                  <a:moveTo>
                    <a:pt x="3968" y="1503"/>
                  </a:moveTo>
                  <a:cubicBezTo>
                    <a:pt x="3818" y="1503"/>
                    <a:pt x="3676" y="1589"/>
                    <a:pt x="3614" y="1736"/>
                  </a:cubicBezTo>
                  <a:cubicBezTo>
                    <a:pt x="3531" y="1933"/>
                    <a:pt x="3622" y="2158"/>
                    <a:pt x="3817" y="2240"/>
                  </a:cubicBezTo>
                  <a:cubicBezTo>
                    <a:pt x="3866" y="2263"/>
                    <a:pt x="3917" y="2270"/>
                    <a:pt x="3967" y="2270"/>
                  </a:cubicBezTo>
                  <a:cubicBezTo>
                    <a:pt x="4116" y="2270"/>
                    <a:pt x="4256" y="2182"/>
                    <a:pt x="4320" y="2037"/>
                  </a:cubicBezTo>
                  <a:cubicBezTo>
                    <a:pt x="4402" y="1843"/>
                    <a:pt x="4312" y="1619"/>
                    <a:pt x="4119" y="1533"/>
                  </a:cubicBezTo>
                  <a:cubicBezTo>
                    <a:pt x="4069" y="1513"/>
                    <a:pt x="4018" y="1503"/>
                    <a:pt x="3968" y="1503"/>
                  </a:cubicBezTo>
                  <a:close/>
                  <a:moveTo>
                    <a:pt x="5143" y="2007"/>
                  </a:moveTo>
                  <a:cubicBezTo>
                    <a:pt x="4994" y="2007"/>
                    <a:pt x="4852" y="2094"/>
                    <a:pt x="4792" y="2240"/>
                  </a:cubicBezTo>
                  <a:cubicBezTo>
                    <a:pt x="4709" y="2432"/>
                    <a:pt x="4797" y="2658"/>
                    <a:pt x="4992" y="2742"/>
                  </a:cubicBezTo>
                  <a:cubicBezTo>
                    <a:pt x="5040" y="2762"/>
                    <a:pt x="5089" y="2773"/>
                    <a:pt x="5136" y="2773"/>
                  </a:cubicBezTo>
                  <a:cubicBezTo>
                    <a:pt x="5139" y="2773"/>
                    <a:pt x="5142" y="2773"/>
                    <a:pt x="5145" y="2773"/>
                  </a:cubicBezTo>
                  <a:cubicBezTo>
                    <a:pt x="5293" y="2773"/>
                    <a:pt x="5436" y="2686"/>
                    <a:pt x="5496" y="2540"/>
                  </a:cubicBezTo>
                  <a:cubicBezTo>
                    <a:pt x="5580" y="2347"/>
                    <a:pt x="5490" y="2122"/>
                    <a:pt x="5293" y="2037"/>
                  </a:cubicBezTo>
                  <a:cubicBezTo>
                    <a:pt x="5244" y="2016"/>
                    <a:pt x="5194" y="2007"/>
                    <a:pt x="5143" y="20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1706;p26">
              <a:extLst>
                <a:ext uri="{FF2B5EF4-FFF2-40B4-BE49-F238E27FC236}">
                  <a16:creationId xmlns:a16="http://schemas.microsoft.com/office/drawing/2014/main" id="{8867E122-1BF7-3A4B-808A-8E522491E898}"/>
                </a:ext>
              </a:extLst>
            </p:cNvPr>
            <p:cNvSpPr/>
            <p:nvPr/>
          </p:nvSpPr>
          <p:spPr>
            <a:xfrm>
              <a:off x="1584198" y="5196703"/>
              <a:ext cx="34668" cy="103338"/>
            </a:xfrm>
            <a:custGeom>
              <a:avLst/>
              <a:gdLst/>
              <a:ahLst/>
              <a:cxnLst/>
              <a:rect l="l" t="t" r="r" b="b"/>
              <a:pathLst>
                <a:path w="1974" h="5884" extrusionOk="0">
                  <a:moveTo>
                    <a:pt x="428" y="1"/>
                  </a:moveTo>
                  <a:cubicBezTo>
                    <a:pt x="394" y="1"/>
                    <a:pt x="359" y="6"/>
                    <a:pt x="325" y="15"/>
                  </a:cubicBezTo>
                  <a:cubicBezTo>
                    <a:pt x="120" y="71"/>
                    <a:pt x="1" y="283"/>
                    <a:pt x="58" y="488"/>
                  </a:cubicBezTo>
                  <a:cubicBezTo>
                    <a:pt x="522" y="2152"/>
                    <a:pt x="900" y="3859"/>
                    <a:pt x="1180" y="5563"/>
                  </a:cubicBezTo>
                  <a:cubicBezTo>
                    <a:pt x="1212" y="5752"/>
                    <a:pt x="1376" y="5883"/>
                    <a:pt x="1559" y="5883"/>
                  </a:cubicBezTo>
                  <a:cubicBezTo>
                    <a:pt x="1578" y="5883"/>
                    <a:pt x="1601" y="5882"/>
                    <a:pt x="1624" y="5877"/>
                  </a:cubicBezTo>
                  <a:cubicBezTo>
                    <a:pt x="1831" y="5844"/>
                    <a:pt x="1974" y="5647"/>
                    <a:pt x="1939" y="5437"/>
                  </a:cubicBezTo>
                  <a:cubicBezTo>
                    <a:pt x="1654" y="3705"/>
                    <a:pt x="1270" y="1970"/>
                    <a:pt x="799" y="282"/>
                  </a:cubicBezTo>
                  <a:cubicBezTo>
                    <a:pt x="751" y="112"/>
                    <a:pt x="596" y="1"/>
                    <a:pt x="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1707;p26">
              <a:extLst>
                <a:ext uri="{FF2B5EF4-FFF2-40B4-BE49-F238E27FC236}">
                  <a16:creationId xmlns:a16="http://schemas.microsoft.com/office/drawing/2014/main" id="{66453A05-DAF0-074F-BF01-684B7418E11D}"/>
                </a:ext>
              </a:extLst>
            </p:cNvPr>
            <p:cNvSpPr/>
            <p:nvPr/>
          </p:nvSpPr>
          <p:spPr>
            <a:xfrm>
              <a:off x="1435805" y="5201480"/>
              <a:ext cx="18072" cy="105375"/>
            </a:xfrm>
            <a:custGeom>
              <a:avLst/>
              <a:gdLst/>
              <a:ahLst/>
              <a:cxnLst/>
              <a:rect l="l" t="t" r="r" b="b"/>
              <a:pathLst>
                <a:path w="1029" h="6000" extrusionOk="0">
                  <a:moveTo>
                    <a:pt x="615" y="1"/>
                  </a:moveTo>
                  <a:cubicBezTo>
                    <a:pt x="403" y="2"/>
                    <a:pt x="235" y="176"/>
                    <a:pt x="237" y="388"/>
                  </a:cubicBezTo>
                  <a:cubicBezTo>
                    <a:pt x="259" y="2113"/>
                    <a:pt x="187" y="3860"/>
                    <a:pt x="22" y="5580"/>
                  </a:cubicBezTo>
                  <a:cubicBezTo>
                    <a:pt x="0" y="5790"/>
                    <a:pt x="156" y="5976"/>
                    <a:pt x="365" y="5998"/>
                  </a:cubicBezTo>
                  <a:cubicBezTo>
                    <a:pt x="379" y="5999"/>
                    <a:pt x="393" y="5999"/>
                    <a:pt x="403" y="5999"/>
                  </a:cubicBezTo>
                  <a:cubicBezTo>
                    <a:pt x="600" y="5999"/>
                    <a:pt x="767" y="5851"/>
                    <a:pt x="786" y="5654"/>
                  </a:cubicBezTo>
                  <a:cubicBezTo>
                    <a:pt x="954" y="3907"/>
                    <a:pt x="1028" y="2131"/>
                    <a:pt x="1006" y="379"/>
                  </a:cubicBezTo>
                  <a:cubicBezTo>
                    <a:pt x="1001" y="169"/>
                    <a:pt x="832" y="1"/>
                    <a:pt x="6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1708;p26">
              <a:extLst>
                <a:ext uri="{FF2B5EF4-FFF2-40B4-BE49-F238E27FC236}">
                  <a16:creationId xmlns:a16="http://schemas.microsoft.com/office/drawing/2014/main" id="{9C52AA69-F0D0-7A41-8D78-FB64FD40B8CD}"/>
                </a:ext>
              </a:extLst>
            </p:cNvPr>
            <p:cNvSpPr/>
            <p:nvPr/>
          </p:nvSpPr>
          <p:spPr>
            <a:xfrm>
              <a:off x="1678442" y="5129014"/>
              <a:ext cx="59414" cy="91869"/>
            </a:xfrm>
            <a:custGeom>
              <a:avLst/>
              <a:gdLst/>
              <a:ahLst/>
              <a:cxnLst/>
              <a:rect l="l" t="t" r="r" b="b"/>
              <a:pathLst>
                <a:path w="3383" h="5231" extrusionOk="0">
                  <a:moveTo>
                    <a:pt x="438" y="0"/>
                  </a:moveTo>
                  <a:cubicBezTo>
                    <a:pt x="374" y="0"/>
                    <a:pt x="308" y="16"/>
                    <a:pt x="249" y="50"/>
                  </a:cubicBezTo>
                  <a:cubicBezTo>
                    <a:pt x="65" y="153"/>
                    <a:pt x="0" y="389"/>
                    <a:pt x="103" y="572"/>
                  </a:cubicBezTo>
                  <a:cubicBezTo>
                    <a:pt x="174" y="699"/>
                    <a:pt x="305" y="767"/>
                    <a:pt x="438" y="767"/>
                  </a:cubicBezTo>
                  <a:cubicBezTo>
                    <a:pt x="501" y="767"/>
                    <a:pt x="567" y="752"/>
                    <a:pt x="626" y="719"/>
                  </a:cubicBezTo>
                  <a:cubicBezTo>
                    <a:pt x="810" y="614"/>
                    <a:pt x="875" y="381"/>
                    <a:pt x="772" y="194"/>
                  </a:cubicBezTo>
                  <a:lnTo>
                    <a:pt x="771" y="194"/>
                  </a:lnTo>
                  <a:cubicBezTo>
                    <a:pt x="702" y="69"/>
                    <a:pt x="571" y="0"/>
                    <a:pt x="438" y="0"/>
                  </a:cubicBezTo>
                  <a:close/>
                  <a:moveTo>
                    <a:pt x="1063" y="1116"/>
                  </a:moveTo>
                  <a:cubicBezTo>
                    <a:pt x="1000" y="1116"/>
                    <a:pt x="936" y="1132"/>
                    <a:pt x="877" y="1165"/>
                  </a:cubicBezTo>
                  <a:cubicBezTo>
                    <a:pt x="689" y="1271"/>
                    <a:pt x="627" y="1503"/>
                    <a:pt x="732" y="1688"/>
                  </a:cubicBezTo>
                  <a:lnTo>
                    <a:pt x="729" y="1688"/>
                  </a:lnTo>
                  <a:cubicBezTo>
                    <a:pt x="801" y="1812"/>
                    <a:pt x="931" y="1885"/>
                    <a:pt x="1065" y="1885"/>
                  </a:cubicBezTo>
                  <a:cubicBezTo>
                    <a:pt x="1128" y="1885"/>
                    <a:pt x="1193" y="1869"/>
                    <a:pt x="1254" y="1833"/>
                  </a:cubicBezTo>
                  <a:cubicBezTo>
                    <a:pt x="1437" y="1730"/>
                    <a:pt x="1504" y="1494"/>
                    <a:pt x="1399" y="1311"/>
                  </a:cubicBezTo>
                  <a:cubicBezTo>
                    <a:pt x="1327" y="1187"/>
                    <a:pt x="1197" y="1116"/>
                    <a:pt x="1063" y="1116"/>
                  </a:cubicBezTo>
                  <a:close/>
                  <a:moveTo>
                    <a:pt x="1692" y="2230"/>
                  </a:moveTo>
                  <a:cubicBezTo>
                    <a:pt x="1628" y="2230"/>
                    <a:pt x="1564" y="2246"/>
                    <a:pt x="1505" y="2280"/>
                  </a:cubicBezTo>
                  <a:cubicBezTo>
                    <a:pt x="1317" y="2381"/>
                    <a:pt x="1255" y="2619"/>
                    <a:pt x="1360" y="2802"/>
                  </a:cubicBezTo>
                  <a:cubicBezTo>
                    <a:pt x="1428" y="2929"/>
                    <a:pt x="1558" y="2999"/>
                    <a:pt x="1693" y="2999"/>
                  </a:cubicBezTo>
                  <a:cubicBezTo>
                    <a:pt x="1757" y="2999"/>
                    <a:pt x="1822" y="2982"/>
                    <a:pt x="1882" y="2947"/>
                  </a:cubicBezTo>
                  <a:cubicBezTo>
                    <a:pt x="2065" y="2846"/>
                    <a:pt x="2129" y="2608"/>
                    <a:pt x="2028" y="2425"/>
                  </a:cubicBezTo>
                  <a:cubicBezTo>
                    <a:pt x="1956" y="2301"/>
                    <a:pt x="1825" y="2230"/>
                    <a:pt x="1692" y="2230"/>
                  </a:cubicBezTo>
                  <a:close/>
                  <a:moveTo>
                    <a:pt x="2318" y="3347"/>
                  </a:moveTo>
                  <a:cubicBezTo>
                    <a:pt x="2254" y="3347"/>
                    <a:pt x="2189" y="3362"/>
                    <a:pt x="2129" y="3396"/>
                  </a:cubicBezTo>
                  <a:cubicBezTo>
                    <a:pt x="1946" y="3498"/>
                    <a:pt x="1879" y="3735"/>
                    <a:pt x="1984" y="3918"/>
                  </a:cubicBezTo>
                  <a:cubicBezTo>
                    <a:pt x="2052" y="4044"/>
                    <a:pt x="2182" y="4115"/>
                    <a:pt x="2318" y="4115"/>
                  </a:cubicBezTo>
                  <a:cubicBezTo>
                    <a:pt x="2383" y="4115"/>
                    <a:pt x="2447" y="4098"/>
                    <a:pt x="2506" y="4065"/>
                  </a:cubicBezTo>
                  <a:cubicBezTo>
                    <a:pt x="2689" y="3962"/>
                    <a:pt x="2756" y="3729"/>
                    <a:pt x="2654" y="3542"/>
                  </a:cubicBezTo>
                  <a:cubicBezTo>
                    <a:pt x="2583" y="3417"/>
                    <a:pt x="2453" y="3347"/>
                    <a:pt x="2318" y="3347"/>
                  </a:cubicBezTo>
                  <a:close/>
                  <a:moveTo>
                    <a:pt x="2943" y="4463"/>
                  </a:moveTo>
                  <a:cubicBezTo>
                    <a:pt x="2879" y="4463"/>
                    <a:pt x="2815" y="4478"/>
                    <a:pt x="2756" y="4511"/>
                  </a:cubicBezTo>
                  <a:cubicBezTo>
                    <a:pt x="2573" y="4613"/>
                    <a:pt x="2506" y="4849"/>
                    <a:pt x="2609" y="5034"/>
                  </a:cubicBezTo>
                  <a:cubicBezTo>
                    <a:pt x="2679" y="5158"/>
                    <a:pt x="2808" y="5230"/>
                    <a:pt x="2939" y="5230"/>
                  </a:cubicBezTo>
                  <a:cubicBezTo>
                    <a:pt x="2941" y="5230"/>
                    <a:pt x="2942" y="5230"/>
                    <a:pt x="2943" y="5230"/>
                  </a:cubicBezTo>
                  <a:cubicBezTo>
                    <a:pt x="3007" y="5230"/>
                    <a:pt x="3072" y="5215"/>
                    <a:pt x="3131" y="5180"/>
                  </a:cubicBezTo>
                  <a:cubicBezTo>
                    <a:pt x="3316" y="5075"/>
                    <a:pt x="3383" y="4841"/>
                    <a:pt x="3278" y="4658"/>
                  </a:cubicBezTo>
                  <a:cubicBezTo>
                    <a:pt x="3209" y="4533"/>
                    <a:pt x="3078" y="4463"/>
                    <a:pt x="2943" y="44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1709;p26">
              <a:extLst>
                <a:ext uri="{FF2B5EF4-FFF2-40B4-BE49-F238E27FC236}">
                  <a16:creationId xmlns:a16="http://schemas.microsoft.com/office/drawing/2014/main" id="{78EC5873-7058-B84B-BBAF-2C527F94DA71}"/>
                </a:ext>
              </a:extLst>
            </p:cNvPr>
            <p:cNvSpPr/>
            <p:nvPr/>
          </p:nvSpPr>
          <p:spPr>
            <a:xfrm>
              <a:off x="1722052" y="4509241"/>
              <a:ext cx="180490" cy="20706"/>
            </a:xfrm>
            <a:custGeom>
              <a:avLst/>
              <a:gdLst/>
              <a:ahLst/>
              <a:cxnLst/>
              <a:rect l="l" t="t" r="r" b="b"/>
              <a:pathLst>
                <a:path w="10277" h="1179" extrusionOk="0">
                  <a:moveTo>
                    <a:pt x="5225" y="1"/>
                  </a:moveTo>
                  <a:cubicBezTo>
                    <a:pt x="3596" y="1"/>
                    <a:pt x="1967" y="139"/>
                    <a:pt x="350" y="415"/>
                  </a:cubicBezTo>
                  <a:cubicBezTo>
                    <a:pt x="141" y="452"/>
                    <a:pt x="0" y="650"/>
                    <a:pt x="37" y="858"/>
                  </a:cubicBezTo>
                  <a:cubicBezTo>
                    <a:pt x="68" y="1045"/>
                    <a:pt x="232" y="1178"/>
                    <a:pt x="415" y="1178"/>
                  </a:cubicBezTo>
                  <a:cubicBezTo>
                    <a:pt x="436" y="1178"/>
                    <a:pt x="459" y="1175"/>
                    <a:pt x="479" y="1171"/>
                  </a:cubicBezTo>
                  <a:cubicBezTo>
                    <a:pt x="2054" y="902"/>
                    <a:pt x="3640" y="767"/>
                    <a:pt x="5227" y="767"/>
                  </a:cubicBezTo>
                  <a:cubicBezTo>
                    <a:pt x="6755" y="767"/>
                    <a:pt x="8283" y="892"/>
                    <a:pt x="9802" y="1142"/>
                  </a:cubicBezTo>
                  <a:cubicBezTo>
                    <a:pt x="9822" y="1145"/>
                    <a:pt x="9842" y="1147"/>
                    <a:pt x="9863" y="1147"/>
                  </a:cubicBezTo>
                  <a:cubicBezTo>
                    <a:pt x="10046" y="1147"/>
                    <a:pt x="10212" y="1015"/>
                    <a:pt x="10242" y="826"/>
                  </a:cubicBezTo>
                  <a:cubicBezTo>
                    <a:pt x="10277" y="617"/>
                    <a:pt x="10136" y="418"/>
                    <a:pt x="9926" y="385"/>
                  </a:cubicBezTo>
                  <a:cubicBezTo>
                    <a:pt x="8365" y="129"/>
                    <a:pt x="6795" y="1"/>
                    <a:pt x="52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1710;p26">
              <a:extLst>
                <a:ext uri="{FF2B5EF4-FFF2-40B4-BE49-F238E27FC236}">
                  <a16:creationId xmlns:a16="http://schemas.microsoft.com/office/drawing/2014/main" id="{D6AA6A09-E57A-8B4C-B8F7-C91D0470FB19}"/>
                </a:ext>
              </a:extLst>
            </p:cNvPr>
            <p:cNvSpPr/>
            <p:nvPr/>
          </p:nvSpPr>
          <p:spPr>
            <a:xfrm>
              <a:off x="1220005" y="5178490"/>
              <a:ext cx="121814" cy="128364"/>
            </a:xfrm>
            <a:custGeom>
              <a:avLst/>
              <a:gdLst/>
              <a:ahLst/>
              <a:cxnLst/>
              <a:rect l="l" t="t" r="r" b="b"/>
              <a:pathLst>
                <a:path w="6936" h="7309" extrusionOk="0">
                  <a:moveTo>
                    <a:pt x="6499" y="1"/>
                  </a:moveTo>
                  <a:cubicBezTo>
                    <a:pt x="6375" y="1"/>
                    <a:pt x="6254" y="61"/>
                    <a:pt x="6180" y="170"/>
                  </a:cubicBezTo>
                  <a:cubicBezTo>
                    <a:pt x="6062" y="345"/>
                    <a:pt x="6109" y="585"/>
                    <a:pt x="6285" y="703"/>
                  </a:cubicBezTo>
                  <a:cubicBezTo>
                    <a:pt x="6347" y="748"/>
                    <a:pt x="6422" y="768"/>
                    <a:pt x="6497" y="771"/>
                  </a:cubicBezTo>
                  <a:cubicBezTo>
                    <a:pt x="6619" y="771"/>
                    <a:pt x="6743" y="712"/>
                    <a:pt x="6816" y="598"/>
                  </a:cubicBezTo>
                  <a:cubicBezTo>
                    <a:pt x="6936" y="424"/>
                    <a:pt x="6889" y="183"/>
                    <a:pt x="6713" y="67"/>
                  </a:cubicBezTo>
                  <a:cubicBezTo>
                    <a:pt x="6647" y="22"/>
                    <a:pt x="6572" y="1"/>
                    <a:pt x="6499" y="1"/>
                  </a:cubicBezTo>
                  <a:close/>
                  <a:moveTo>
                    <a:pt x="5760" y="1046"/>
                  </a:moveTo>
                  <a:cubicBezTo>
                    <a:pt x="5643" y="1046"/>
                    <a:pt x="5527" y="1101"/>
                    <a:pt x="5452" y="1204"/>
                  </a:cubicBezTo>
                  <a:cubicBezTo>
                    <a:pt x="5328" y="1373"/>
                    <a:pt x="5363" y="1614"/>
                    <a:pt x="5532" y="1740"/>
                  </a:cubicBezTo>
                  <a:cubicBezTo>
                    <a:pt x="5600" y="1788"/>
                    <a:pt x="5676" y="1814"/>
                    <a:pt x="5753" y="1814"/>
                  </a:cubicBezTo>
                  <a:cubicBezTo>
                    <a:pt x="5755" y="1814"/>
                    <a:pt x="5757" y="1814"/>
                    <a:pt x="5759" y="1814"/>
                  </a:cubicBezTo>
                  <a:cubicBezTo>
                    <a:pt x="5877" y="1814"/>
                    <a:pt x="5995" y="1762"/>
                    <a:pt x="6070" y="1659"/>
                  </a:cubicBezTo>
                  <a:cubicBezTo>
                    <a:pt x="6194" y="1487"/>
                    <a:pt x="6157" y="1246"/>
                    <a:pt x="5989" y="1122"/>
                  </a:cubicBezTo>
                  <a:cubicBezTo>
                    <a:pt x="5920" y="1071"/>
                    <a:pt x="5840" y="1046"/>
                    <a:pt x="5760" y="1046"/>
                  </a:cubicBezTo>
                  <a:close/>
                  <a:moveTo>
                    <a:pt x="4979" y="2061"/>
                  </a:moveTo>
                  <a:cubicBezTo>
                    <a:pt x="4867" y="2061"/>
                    <a:pt x="4756" y="2109"/>
                    <a:pt x="4680" y="2203"/>
                  </a:cubicBezTo>
                  <a:cubicBezTo>
                    <a:pt x="4548" y="2365"/>
                    <a:pt x="4574" y="2610"/>
                    <a:pt x="4737" y="2742"/>
                  </a:cubicBezTo>
                  <a:cubicBezTo>
                    <a:pt x="4807" y="2796"/>
                    <a:pt x="4892" y="2825"/>
                    <a:pt x="4980" y="2825"/>
                  </a:cubicBezTo>
                  <a:cubicBezTo>
                    <a:pt x="5089" y="2825"/>
                    <a:pt x="5202" y="2778"/>
                    <a:pt x="5276" y="2686"/>
                  </a:cubicBezTo>
                  <a:cubicBezTo>
                    <a:pt x="5408" y="2519"/>
                    <a:pt x="5384" y="2279"/>
                    <a:pt x="5219" y="2145"/>
                  </a:cubicBezTo>
                  <a:cubicBezTo>
                    <a:pt x="5149" y="2089"/>
                    <a:pt x="5064" y="2061"/>
                    <a:pt x="4979" y="2061"/>
                  </a:cubicBezTo>
                  <a:close/>
                  <a:moveTo>
                    <a:pt x="4149" y="3034"/>
                  </a:moveTo>
                  <a:cubicBezTo>
                    <a:pt x="4043" y="3034"/>
                    <a:pt x="3939" y="3078"/>
                    <a:pt x="3864" y="3163"/>
                  </a:cubicBezTo>
                  <a:lnTo>
                    <a:pt x="3862" y="3163"/>
                  </a:lnTo>
                  <a:cubicBezTo>
                    <a:pt x="3723" y="3322"/>
                    <a:pt x="3738" y="3566"/>
                    <a:pt x="3897" y="3705"/>
                  </a:cubicBezTo>
                  <a:cubicBezTo>
                    <a:pt x="3968" y="3769"/>
                    <a:pt x="4057" y="3802"/>
                    <a:pt x="4146" y="3802"/>
                  </a:cubicBezTo>
                  <a:cubicBezTo>
                    <a:pt x="4148" y="3802"/>
                    <a:pt x="4150" y="3802"/>
                    <a:pt x="4151" y="3802"/>
                  </a:cubicBezTo>
                  <a:cubicBezTo>
                    <a:pt x="4256" y="3802"/>
                    <a:pt x="4360" y="3758"/>
                    <a:pt x="4438" y="3672"/>
                  </a:cubicBezTo>
                  <a:cubicBezTo>
                    <a:pt x="4578" y="3513"/>
                    <a:pt x="4563" y="3272"/>
                    <a:pt x="4404" y="3133"/>
                  </a:cubicBezTo>
                  <a:cubicBezTo>
                    <a:pt x="4331" y="3067"/>
                    <a:pt x="4240" y="3034"/>
                    <a:pt x="4149" y="3034"/>
                  </a:cubicBezTo>
                  <a:close/>
                  <a:moveTo>
                    <a:pt x="3278" y="3973"/>
                  </a:moveTo>
                  <a:cubicBezTo>
                    <a:pt x="3179" y="3973"/>
                    <a:pt x="3080" y="4012"/>
                    <a:pt x="3005" y="4089"/>
                  </a:cubicBezTo>
                  <a:cubicBezTo>
                    <a:pt x="2857" y="4242"/>
                    <a:pt x="2862" y="4488"/>
                    <a:pt x="3013" y="4633"/>
                  </a:cubicBezTo>
                  <a:cubicBezTo>
                    <a:pt x="3089" y="4704"/>
                    <a:pt x="3186" y="4740"/>
                    <a:pt x="3281" y="4740"/>
                  </a:cubicBezTo>
                  <a:cubicBezTo>
                    <a:pt x="3382" y="4740"/>
                    <a:pt x="3482" y="4703"/>
                    <a:pt x="3557" y="4625"/>
                  </a:cubicBezTo>
                  <a:cubicBezTo>
                    <a:pt x="3703" y="4472"/>
                    <a:pt x="3702" y="4227"/>
                    <a:pt x="3549" y="4082"/>
                  </a:cubicBezTo>
                  <a:cubicBezTo>
                    <a:pt x="3472" y="4009"/>
                    <a:pt x="3375" y="3973"/>
                    <a:pt x="3278" y="3973"/>
                  </a:cubicBezTo>
                  <a:close/>
                  <a:moveTo>
                    <a:pt x="2372" y="4873"/>
                  </a:moveTo>
                  <a:cubicBezTo>
                    <a:pt x="2277" y="4873"/>
                    <a:pt x="2182" y="4909"/>
                    <a:pt x="2108" y="4980"/>
                  </a:cubicBezTo>
                  <a:cubicBezTo>
                    <a:pt x="1955" y="5120"/>
                    <a:pt x="1947" y="5366"/>
                    <a:pt x="2093" y="5519"/>
                  </a:cubicBezTo>
                  <a:cubicBezTo>
                    <a:pt x="2167" y="5600"/>
                    <a:pt x="2270" y="5641"/>
                    <a:pt x="2373" y="5641"/>
                  </a:cubicBezTo>
                  <a:cubicBezTo>
                    <a:pt x="2468" y="5641"/>
                    <a:pt x="2562" y="5606"/>
                    <a:pt x="2636" y="5537"/>
                  </a:cubicBezTo>
                  <a:cubicBezTo>
                    <a:pt x="2789" y="5391"/>
                    <a:pt x="2796" y="5148"/>
                    <a:pt x="2651" y="4995"/>
                  </a:cubicBezTo>
                  <a:cubicBezTo>
                    <a:pt x="2576" y="4914"/>
                    <a:pt x="2474" y="4873"/>
                    <a:pt x="2372" y="4873"/>
                  </a:cubicBezTo>
                  <a:close/>
                  <a:moveTo>
                    <a:pt x="1421" y="5730"/>
                  </a:moveTo>
                  <a:cubicBezTo>
                    <a:pt x="1332" y="5730"/>
                    <a:pt x="1244" y="5761"/>
                    <a:pt x="1172" y="5823"/>
                  </a:cubicBezTo>
                  <a:cubicBezTo>
                    <a:pt x="1009" y="5961"/>
                    <a:pt x="992" y="6203"/>
                    <a:pt x="1130" y="6362"/>
                  </a:cubicBezTo>
                  <a:cubicBezTo>
                    <a:pt x="1207" y="6451"/>
                    <a:pt x="1311" y="6495"/>
                    <a:pt x="1422" y="6497"/>
                  </a:cubicBezTo>
                  <a:cubicBezTo>
                    <a:pt x="1508" y="6497"/>
                    <a:pt x="1597" y="6465"/>
                    <a:pt x="1669" y="6404"/>
                  </a:cubicBezTo>
                  <a:cubicBezTo>
                    <a:pt x="1832" y="6266"/>
                    <a:pt x="1849" y="6024"/>
                    <a:pt x="1711" y="5865"/>
                  </a:cubicBezTo>
                  <a:cubicBezTo>
                    <a:pt x="1635" y="5775"/>
                    <a:pt x="1528" y="5730"/>
                    <a:pt x="1421" y="5730"/>
                  </a:cubicBezTo>
                  <a:close/>
                  <a:moveTo>
                    <a:pt x="432" y="6543"/>
                  </a:moveTo>
                  <a:cubicBezTo>
                    <a:pt x="350" y="6543"/>
                    <a:pt x="267" y="6569"/>
                    <a:pt x="197" y="6624"/>
                  </a:cubicBezTo>
                  <a:cubicBezTo>
                    <a:pt x="30" y="6755"/>
                    <a:pt x="0" y="6996"/>
                    <a:pt x="132" y="7163"/>
                  </a:cubicBezTo>
                  <a:cubicBezTo>
                    <a:pt x="208" y="7261"/>
                    <a:pt x="320" y="7308"/>
                    <a:pt x="433" y="7308"/>
                  </a:cubicBezTo>
                  <a:cubicBezTo>
                    <a:pt x="515" y="7308"/>
                    <a:pt x="600" y="7284"/>
                    <a:pt x="672" y="7228"/>
                  </a:cubicBezTo>
                  <a:lnTo>
                    <a:pt x="669" y="7228"/>
                  </a:lnTo>
                  <a:cubicBezTo>
                    <a:pt x="836" y="7096"/>
                    <a:pt x="866" y="6857"/>
                    <a:pt x="736" y="6690"/>
                  </a:cubicBezTo>
                  <a:cubicBezTo>
                    <a:pt x="659" y="6594"/>
                    <a:pt x="546" y="6543"/>
                    <a:pt x="432" y="65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1711;p26">
              <a:extLst>
                <a:ext uri="{FF2B5EF4-FFF2-40B4-BE49-F238E27FC236}">
                  <a16:creationId xmlns:a16="http://schemas.microsoft.com/office/drawing/2014/main" id="{2A179B52-AD3F-A448-92AE-455E2B737F59}"/>
                </a:ext>
              </a:extLst>
            </p:cNvPr>
            <p:cNvSpPr/>
            <p:nvPr/>
          </p:nvSpPr>
          <p:spPr>
            <a:xfrm>
              <a:off x="1193257" y="4543806"/>
              <a:ext cx="587220" cy="587237"/>
            </a:xfrm>
            <a:custGeom>
              <a:avLst/>
              <a:gdLst/>
              <a:ahLst/>
              <a:cxnLst/>
              <a:rect l="l" t="t" r="r" b="b"/>
              <a:pathLst>
                <a:path w="33436" h="33437" extrusionOk="0">
                  <a:moveTo>
                    <a:pt x="16717" y="770"/>
                  </a:moveTo>
                  <a:cubicBezTo>
                    <a:pt x="25513" y="770"/>
                    <a:pt x="32668" y="7925"/>
                    <a:pt x="32667" y="16719"/>
                  </a:cubicBezTo>
                  <a:cubicBezTo>
                    <a:pt x="32667" y="25512"/>
                    <a:pt x="25512" y="32669"/>
                    <a:pt x="16717" y="32669"/>
                  </a:cubicBezTo>
                  <a:cubicBezTo>
                    <a:pt x="7923" y="32669"/>
                    <a:pt x="768" y="25512"/>
                    <a:pt x="768" y="16719"/>
                  </a:cubicBezTo>
                  <a:cubicBezTo>
                    <a:pt x="768" y="7925"/>
                    <a:pt x="7923" y="770"/>
                    <a:pt x="16717" y="770"/>
                  </a:cubicBezTo>
                  <a:close/>
                  <a:moveTo>
                    <a:pt x="16717" y="1"/>
                  </a:moveTo>
                  <a:cubicBezTo>
                    <a:pt x="7499" y="1"/>
                    <a:pt x="0" y="7501"/>
                    <a:pt x="0" y="16719"/>
                  </a:cubicBezTo>
                  <a:cubicBezTo>
                    <a:pt x="0" y="25936"/>
                    <a:pt x="7499" y="33436"/>
                    <a:pt x="16717" y="33436"/>
                  </a:cubicBezTo>
                  <a:cubicBezTo>
                    <a:pt x="25936" y="33436"/>
                    <a:pt x="33436" y="25936"/>
                    <a:pt x="33436" y="16719"/>
                  </a:cubicBezTo>
                  <a:cubicBezTo>
                    <a:pt x="33436" y="7501"/>
                    <a:pt x="25936" y="1"/>
                    <a:pt x="167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1712;p26">
              <a:extLst>
                <a:ext uri="{FF2B5EF4-FFF2-40B4-BE49-F238E27FC236}">
                  <a16:creationId xmlns:a16="http://schemas.microsoft.com/office/drawing/2014/main" id="{E314C747-731C-A048-AF10-EB2113E77C37}"/>
                </a:ext>
              </a:extLst>
            </p:cNvPr>
            <p:cNvSpPr/>
            <p:nvPr/>
          </p:nvSpPr>
          <p:spPr>
            <a:xfrm>
              <a:off x="1239202" y="4592842"/>
              <a:ext cx="499864" cy="489081"/>
            </a:xfrm>
            <a:custGeom>
              <a:avLst/>
              <a:gdLst/>
              <a:ahLst/>
              <a:cxnLst/>
              <a:rect l="l" t="t" r="r" b="b"/>
              <a:pathLst>
                <a:path w="28462" h="27848" extrusionOk="0">
                  <a:moveTo>
                    <a:pt x="14914" y="8092"/>
                  </a:moveTo>
                  <a:cubicBezTo>
                    <a:pt x="16690" y="8092"/>
                    <a:pt x="18507" y="8853"/>
                    <a:pt x="19361" y="10304"/>
                  </a:cubicBezTo>
                  <a:cubicBezTo>
                    <a:pt x="19709" y="10896"/>
                    <a:pt x="19874" y="11581"/>
                    <a:pt x="19945" y="12262"/>
                  </a:cubicBezTo>
                  <a:cubicBezTo>
                    <a:pt x="20159" y="14262"/>
                    <a:pt x="19576" y="16369"/>
                    <a:pt x="18225" y="17859"/>
                  </a:cubicBezTo>
                  <a:cubicBezTo>
                    <a:pt x="17118" y="19079"/>
                    <a:pt x="15486" y="19828"/>
                    <a:pt x="13851" y="19828"/>
                  </a:cubicBezTo>
                  <a:cubicBezTo>
                    <a:pt x="13489" y="19828"/>
                    <a:pt x="13127" y="19792"/>
                    <a:pt x="12771" y="19715"/>
                  </a:cubicBezTo>
                  <a:cubicBezTo>
                    <a:pt x="10805" y="19294"/>
                    <a:pt x="9132" y="17593"/>
                    <a:pt x="8907" y="15594"/>
                  </a:cubicBezTo>
                  <a:cubicBezTo>
                    <a:pt x="8687" y="13667"/>
                    <a:pt x="10210" y="10264"/>
                    <a:pt x="11824" y="9039"/>
                  </a:cubicBezTo>
                  <a:cubicBezTo>
                    <a:pt x="12664" y="8402"/>
                    <a:pt x="13780" y="8092"/>
                    <a:pt x="14914" y="8092"/>
                  </a:cubicBezTo>
                  <a:close/>
                  <a:moveTo>
                    <a:pt x="16337" y="1"/>
                  </a:moveTo>
                  <a:cubicBezTo>
                    <a:pt x="15975" y="1"/>
                    <a:pt x="15613" y="43"/>
                    <a:pt x="15258" y="132"/>
                  </a:cubicBezTo>
                  <a:cubicBezTo>
                    <a:pt x="13785" y="503"/>
                    <a:pt x="12609" y="1619"/>
                    <a:pt x="11172" y="2111"/>
                  </a:cubicBezTo>
                  <a:cubicBezTo>
                    <a:pt x="8581" y="2998"/>
                    <a:pt x="6436" y="2544"/>
                    <a:pt x="4978" y="5186"/>
                  </a:cubicBezTo>
                  <a:cubicBezTo>
                    <a:pt x="4342" y="6339"/>
                    <a:pt x="3679" y="7255"/>
                    <a:pt x="2686" y="8144"/>
                  </a:cubicBezTo>
                  <a:cubicBezTo>
                    <a:pt x="1651" y="9069"/>
                    <a:pt x="311" y="9968"/>
                    <a:pt x="149" y="11475"/>
                  </a:cubicBezTo>
                  <a:cubicBezTo>
                    <a:pt x="0" y="12830"/>
                    <a:pt x="943" y="14044"/>
                    <a:pt x="1242" y="15373"/>
                  </a:cubicBezTo>
                  <a:cubicBezTo>
                    <a:pt x="1507" y="16556"/>
                    <a:pt x="1254" y="17785"/>
                    <a:pt x="1246" y="18999"/>
                  </a:cubicBezTo>
                  <a:cubicBezTo>
                    <a:pt x="1239" y="20212"/>
                    <a:pt x="1579" y="21568"/>
                    <a:pt x="2625" y="22181"/>
                  </a:cubicBezTo>
                  <a:cubicBezTo>
                    <a:pt x="3092" y="22454"/>
                    <a:pt x="3641" y="22545"/>
                    <a:pt x="4126" y="22779"/>
                  </a:cubicBezTo>
                  <a:cubicBezTo>
                    <a:pt x="5617" y="23498"/>
                    <a:pt x="6151" y="25338"/>
                    <a:pt x="7307" y="26523"/>
                  </a:cubicBezTo>
                  <a:cubicBezTo>
                    <a:pt x="8152" y="27390"/>
                    <a:pt x="9366" y="27848"/>
                    <a:pt x="10574" y="27848"/>
                  </a:cubicBezTo>
                  <a:cubicBezTo>
                    <a:pt x="11364" y="27848"/>
                    <a:pt x="12152" y="27652"/>
                    <a:pt x="12833" y="27246"/>
                  </a:cubicBezTo>
                  <a:cubicBezTo>
                    <a:pt x="13927" y="26593"/>
                    <a:pt x="14849" y="25439"/>
                    <a:pt x="16124" y="25429"/>
                  </a:cubicBezTo>
                  <a:cubicBezTo>
                    <a:pt x="16128" y="25429"/>
                    <a:pt x="16133" y="25429"/>
                    <a:pt x="16137" y="25429"/>
                  </a:cubicBezTo>
                  <a:cubicBezTo>
                    <a:pt x="16615" y="25429"/>
                    <a:pt x="17076" y="25595"/>
                    <a:pt x="17538" y="25726"/>
                  </a:cubicBezTo>
                  <a:cubicBezTo>
                    <a:pt x="18304" y="25945"/>
                    <a:pt x="19110" y="26065"/>
                    <a:pt x="19911" y="26065"/>
                  </a:cubicBezTo>
                  <a:cubicBezTo>
                    <a:pt x="21184" y="26065"/>
                    <a:pt x="22443" y="25763"/>
                    <a:pt x="23509" y="25076"/>
                  </a:cubicBezTo>
                  <a:cubicBezTo>
                    <a:pt x="25246" y="23956"/>
                    <a:pt x="26272" y="21927"/>
                    <a:pt x="26488" y="19871"/>
                  </a:cubicBezTo>
                  <a:cubicBezTo>
                    <a:pt x="26650" y="18347"/>
                    <a:pt x="26413" y="16775"/>
                    <a:pt x="26825" y="15299"/>
                  </a:cubicBezTo>
                  <a:cubicBezTo>
                    <a:pt x="27112" y="14263"/>
                    <a:pt x="27706" y="13328"/>
                    <a:pt x="27954" y="12282"/>
                  </a:cubicBezTo>
                  <a:cubicBezTo>
                    <a:pt x="28461" y="10138"/>
                    <a:pt x="27256" y="7717"/>
                    <a:pt x="25238" y="6831"/>
                  </a:cubicBezTo>
                  <a:cubicBezTo>
                    <a:pt x="24844" y="6660"/>
                    <a:pt x="24423" y="6536"/>
                    <a:pt x="24071" y="6291"/>
                  </a:cubicBezTo>
                  <a:cubicBezTo>
                    <a:pt x="23623" y="5976"/>
                    <a:pt x="23329" y="5490"/>
                    <a:pt x="23041" y="5025"/>
                  </a:cubicBezTo>
                  <a:cubicBezTo>
                    <a:pt x="22177" y="3628"/>
                    <a:pt x="21206" y="2256"/>
                    <a:pt x="19889" y="1272"/>
                  </a:cubicBezTo>
                  <a:cubicBezTo>
                    <a:pt x="18866" y="508"/>
                    <a:pt x="17599" y="1"/>
                    <a:pt x="16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1713;p26">
              <a:extLst>
                <a:ext uri="{FF2B5EF4-FFF2-40B4-BE49-F238E27FC236}">
                  <a16:creationId xmlns:a16="http://schemas.microsoft.com/office/drawing/2014/main" id="{94623B6E-B57F-6F4E-8E1D-E2CAE6FD9B6D}"/>
                </a:ext>
              </a:extLst>
            </p:cNvPr>
            <p:cNvSpPr/>
            <p:nvPr/>
          </p:nvSpPr>
          <p:spPr>
            <a:xfrm>
              <a:off x="1494063" y="4618696"/>
              <a:ext cx="139604" cy="95435"/>
            </a:xfrm>
            <a:custGeom>
              <a:avLst/>
              <a:gdLst/>
              <a:ahLst/>
              <a:cxnLst/>
              <a:rect l="l" t="t" r="r" b="b"/>
              <a:pathLst>
                <a:path w="7949" h="5434" extrusionOk="0">
                  <a:moveTo>
                    <a:pt x="1363" y="0"/>
                  </a:moveTo>
                  <a:cubicBezTo>
                    <a:pt x="900" y="0"/>
                    <a:pt x="441" y="75"/>
                    <a:pt x="1" y="241"/>
                  </a:cubicBezTo>
                  <a:cubicBezTo>
                    <a:pt x="2971" y="681"/>
                    <a:pt x="6234" y="2640"/>
                    <a:pt x="7818" y="5212"/>
                  </a:cubicBezTo>
                  <a:lnTo>
                    <a:pt x="7818" y="5212"/>
                  </a:lnTo>
                  <a:cubicBezTo>
                    <a:pt x="6978" y="3799"/>
                    <a:pt x="6095" y="2376"/>
                    <a:pt x="4826" y="1335"/>
                  </a:cubicBezTo>
                  <a:cubicBezTo>
                    <a:pt x="3853" y="538"/>
                    <a:pt x="2597" y="0"/>
                    <a:pt x="1363" y="0"/>
                  </a:cubicBezTo>
                  <a:close/>
                  <a:moveTo>
                    <a:pt x="7818" y="5212"/>
                  </a:moveTo>
                  <a:cubicBezTo>
                    <a:pt x="7861" y="5286"/>
                    <a:pt x="7905" y="5360"/>
                    <a:pt x="7949" y="5434"/>
                  </a:cubicBezTo>
                  <a:cubicBezTo>
                    <a:pt x="7906" y="5359"/>
                    <a:pt x="7863" y="5286"/>
                    <a:pt x="7818" y="52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1714;p26">
              <a:extLst>
                <a:ext uri="{FF2B5EF4-FFF2-40B4-BE49-F238E27FC236}">
                  <a16:creationId xmlns:a16="http://schemas.microsoft.com/office/drawing/2014/main" id="{927D466D-7F97-7D4C-B3E2-50066A58B6EF}"/>
                </a:ext>
              </a:extLst>
            </p:cNvPr>
            <p:cNvSpPr/>
            <p:nvPr/>
          </p:nvSpPr>
          <p:spPr>
            <a:xfrm>
              <a:off x="1570323" y="4942211"/>
              <a:ext cx="93046" cy="78539"/>
            </a:xfrm>
            <a:custGeom>
              <a:avLst/>
              <a:gdLst/>
              <a:ahLst/>
              <a:cxnLst/>
              <a:rect l="l" t="t" r="r" b="b"/>
              <a:pathLst>
                <a:path w="5298" h="4472" extrusionOk="0">
                  <a:moveTo>
                    <a:pt x="5298" y="0"/>
                  </a:moveTo>
                  <a:lnTo>
                    <a:pt x="5298" y="0"/>
                  </a:lnTo>
                  <a:cubicBezTo>
                    <a:pt x="4468" y="2161"/>
                    <a:pt x="2309" y="3747"/>
                    <a:pt x="1" y="3888"/>
                  </a:cubicBezTo>
                  <a:cubicBezTo>
                    <a:pt x="463" y="4255"/>
                    <a:pt x="1101" y="4472"/>
                    <a:pt x="1714" y="4472"/>
                  </a:cubicBezTo>
                  <a:cubicBezTo>
                    <a:pt x="1982" y="4472"/>
                    <a:pt x="2245" y="4431"/>
                    <a:pt x="2487" y="4342"/>
                  </a:cubicBezTo>
                  <a:cubicBezTo>
                    <a:pt x="3284" y="4053"/>
                    <a:pt x="3929" y="3432"/>
                    <a:pt x="4371" y="2712"/>
                  </a:cubicBezTo>
                  <a:cubicBezTo>
                    <a:pt x="4816" y="1991"/>
                    <a:pt x="5104" y="822"/>
                    <a:pt x="5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1715;p26">
              <a:extLst>
                <a:ext uri="{FF2B5EF4-FFF2-40B4-BE49-F238E27FC236}">
                  <a16:creationId xmlns:a16="http://schemas.microsoft.com/office/drawing/2014/main" id="{DEEB4A95-8AFE-D043-83C8-51B8CD08433F}"/>
                </a:ext>
              </a:extLst>
            </p:cNvPr>
            <p:cNvSpPr/>
            <p:nvPr/>
          </p:nvSpPr>
          <p:spPr>
            <a:xfrm>
              <a:off x="1284744" y="4905785"/>
              <a:ext cx="74518" cy="109906"/>
            </a:xfrm>
            <a:custGeom>
              <a:avLst/>
              <a:gdLst/>
              <a:ahLst/>
              <a:cxnLst/>
              <a:rect l="l" t="t" r="r" b="b"/>
              <a:pathLst>
                <a:path w="4243" h="6258" extrusionOk="0">
                  <a:moveTo>
                    <a:pt x="325" y="0"/>
                  </a:moveTo>
                  <a:cubicBezTo>
                    <a:pt x="1" y="1042"/>
                    <a:pt x="408" y="2268"/>
                    <a:pt x="1291" y="2908"/>
                  </a:cubicBezTo>
                  <a:cubicBezTo>
                    <a:pt x="1758" y="3248"/>
                    <a:pt x="2332" y="3426"/>
                    <a:pt x="2785" y="3787"/>
                  </a:cubicBezTo>
                  <a:cubicBezTo>
                    <a:pt x="3528" y="4377"/>
                    <a:pt x="3834" y="5346"/>
                    <a:pt x="4104" y="6257"/>
                  </a:cubicBezTo>
                  <a:cubicBezTo>
                    <a:pt x="4243" y="5360"/>
                    <a:pt x="4011" y="4280"/>
                    <a:pt x="3387" y="3615"/>
                  </a:cubicBezTo>
                  <a:cubicBezTo>
                    <a:pt x="2839" y="3031"/>
                    <a:pt x="2082" y="2689"/>
                    <a:pt x="1450" y="2195"/>
                  </a:cubicBezTo>
                  <a:cubicBezTo>
                    <a:pt x="818" y="1700"/>
                    <a:pt x="140" y="781"/>
                    <a:pt x="3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1716;p26">
              <a:extLst>
                <a:ext uri="{FF2B5EF4-FFF2-40B4-BE49-F238E27FC236}">
                  <a16:creationId xmlns:a16="http://schemas.microsoft.com/office/drawing/2014/main" id="{56835CAC-895A-6F44-B6F0-E5B3B85EA1B7}"/>
                </a:ext>
              </a:extLst>
            </p:cNvPr>
            <p:cNvSpPr/>
            <p:nvPr/>
          </p:nvSpPr>
          <p:spPr>
            <a:xfrm>
              <a:off x="1362953" y="4686490"/>
              <a:ext cx="265633" cy="313034"/>
            </a:xfrm>
            <a:custGeom>
              <a:avLst/>
              <a:gdLst/>
              <a:ahLst/>
              <a:cxnLst/>
              <a:rect l="l" t="t" r="r" b="b"/>
              <a:pathLst>
                <a:path w="15125" h="17824" extrusionOk="0">
                  <a:moveTo>
                    <a:pt x="7866" y="2760"/>
                  </a:moveTo>
                  <a:cubicBezTo>
                    <a:pt x="9642" y="2760"/>
                    <a:pt x="11459" y="3521"/>
                    <a:pt x="12313" y="4972"/>
                  </a:cubicBezTo>
                  <a:cubicBezTo>
                    <a:pt x="12661" y="5564"/>
                    <a:pt x="12825" y="6249"/>
                    <a:pt x="12898" y="6930"/>
                  </a:cubicBezTo>
                  <a:cubicBezTo>
                    <a:pt x="13113" y="8930"/>
                    <a:pt x="12528" y="11037"/>
                    <a:pt x="11178" y="12527"/>
                  </a:cubicBezTo>
                  <a:cubicBezTo>
                    <a:pt x="10071" y="13747"/>
                    <a:pt x="8438" y="14496"/>
                    <a:pt x="6804" y="14496"/>
                  </a:cubicBezTo>
                  <a:cubicBezTo>
                    <a:pt x="6442" y="14496"/>
                    <a:pt x="6080" y="14460"/>
                    <a:pt x="5723" y="14383"/>
                  </a:cubicBezTo>
                  <a:cubicBezTo>
                    <a:pt x="3756" y="13962"/>
                    <a:pt x="2083" y="12261"/>
                    <a:pt x="1859" y="10262"/>
                  </a:cubicBezTo>
                  <a:cubicBezTo>
                    <a:pt x="1640" y="8335"/>
                    <a:pt x="3163" y="4932"/>
                    <a:pt x="4777" y="3707"/>
                  </a:cubicBezTo>
                  <a:cubicBezTo>
                    <a:pt x="5616" y="3070"/>
                    <a:pt x="6733" y="2760"/>
                    <a:pt x="7866" y="2760"/>
                  </a:cubicBezTo>
                  <a:close/>
                  <a:moveTo>
                    <a:pt x="7728" y="1"/>
                  </a:moveTo>
                  <a:cubicBezTo>
                    <a:pt x="6381" y="1"/>
                    <a:pt x="5551" y="972"/>
                    <a:pt x="4715" y="2120"/>
                  </a:cubicBezTo>
                  <a:cubicBezTo>
                    <a:pt x="3638" y="3596"/>
                    <a:pt x="1021" y="3575"/>
                    <a:pt x="388" y="5405"/>
                  </a:cubicBezTo>
                  <a:cubicBezTo>
                    <a:pt x="0" y="6530"/>
                    <a:pt x="762" y="7698"/>
                    <a:pt x="943" y="8871"/>
                  </a:cubicBezTo>
                  <a:cubicBezTo>
                    <a:pt x="1102" y="9900"/>
                    <a:pt x="807" y="10937"/>
                    <a:pt x="694" y="11973"/>
                  </a:cubicBezTo>
                  <a:cubicBezTo>
                    <a:pt x="580" y="13007"/>
                    <a:pt x="703" y="14180"/>
                    <a:pt x="1485" y="14868"/>
                  </a:cubicBezTo>
                  <a:cubicBezTo>
                    <a:pt x="2303" y="15584"/>
                    <a:pt x="3540" y="15520"/>
                    <a:pt x="4518" y="15992"/>
                  </a:cubicBezTo>
                  <a:cubicBezTo>
                    <a:pt x="5553" y="16491"/>
                    <a:pt x="6295" y="17582"/>
                    <a:pt x="7425" y="17790"/>
                  </a:cubicBezTo>
                  <a:cubicBezTo>
                    <a:pt x="7549" y="17812"/>
                    <a:pt x="7672" y="17823"/>
                    <a:pt x="7795" y="17823"/>
                  </a:cubicBezTo>
                  <a:cubicBezTo>
                    <a:pt x="8834" y="17823"/>
                    <a:pt x="9797" y="17042"/>
                    <a:pt x="10377" y="16144"/>
                  </a:cubicBezTo>
                  <a:cubicBezTo>
                    <a:pt x="11023" y="15137"/>
                    <a:pt x="11361" y="13958"/>
                    <a:pt x="12000" y="12946"/>
                  </a:cubicBezTo>
                  <a:cubicBezTo>
                    <a:pt x="12942" y="11460"/>
                    <a:pt x="14540" y="10314"/>
                    <a:pt x="14905" y="8588"/>
                  </a:cubicBezTo>
                  <a:cubicBezTo>
                    <a:pt x="15125" y="7549"/>
                    <a:pt x="14843" y="6456"/>
                    <a:pt x="14337" y="5524"/>
                  </a:cubicBezTo>
                  <a:cubicBezTo>
                    <a:pt x="13832" y="4589"/>
                    <a:pt x="13119" y="3792"/>
                    <a:pt x="12412" y="3000"/>
                  </a:cubicBezTo>
                  <a:cubicBezTo>
                    <a:pt x="11378" y="1848"/>
                    <a:pt x="10272" y="649"/>
                    <a:pt x="8798" y="181"/>
                  </a:cubicBezTo>
                  <a:cubicBezTo>
                    <a:pt x="8407" y="57"/>
                    <a:pt x="8052" y="1"/>
                    <a:pt x="7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1717;p26">
              <a:extLst>
                <a:ext uri="{FF2B5EF4-FFF2-40B4-BE49-F238E27FC236}">
                  <a16:creationId xmlns:a16="http://schemas.microsoft.com/office/drawing/2014/main" id="{8F8A6AB6-F38B-394D-870F-E400F7E07EA0}"/>
                </a:ext>
              </a:extLst>
            </p:cNvPr>
            <p:cNvSpPr/>
            <p:nvPr/>
          </p:nvSpPr>
          <p:spPr>
            <a:xfrm>
              <a:off x="1385662" y="4729011"/>
              <a:ext cx="213788" cy="218021"/>
            </a:xfrm>
            <a:custGeom>
              <a:avLst/>
              <a:gdLst/>
              <a:ahLst/>
              <a:cxnLst/>
              <a:rect l="l" t="t" r="r" b="b"/>
              <a:pathLst>
                <a:path w="12173" h="12414" extrusionOk="0">
                  <a:moveTo>
                    <a:pt x="6581" y="676"/>
                  </a:moveTo>
                  <a:cubicBezTo>
                    <a:pt x="6958" y="676"/>
                    <a:pt x="7343" y="713"/>
                    <a:pt x="7721" y="786"/>
                  </a:cubicBezTo>
                  <a:cubicBezTo>
                    <a:pt x="9066" y="1051"/>
                    <a:pt x="10163" y="1757"/>
                    <a:pt x="10730" y="2719"/>
                  </a:cubicBezTo>
                  <a:cubicBezTo>
                    <a:pt x="11014" y="3204"/>
                    <a:pt x="11191" y="3800"/>
                    <a:pt x="11272" y="4542"/>
                  </a:cubicBezTo>
                  <a:cubicBezTo>
                    <a:pt x="11484" y="6523"/>
                    <a:pt x="10872" y="8515"/>
                    <a:pt x="9636" y="9877"/>
                  </a:cubicBezTo>
                  <a:cubicBezTo>
                    <a:pt x="8563" y="11062"/>
                    <a:pt x="7024" y="11739"/>
                    <a:pt x="5518" y="11739"/>
                  </a:cubicBezTo>
                  <a:cubicBezTo>
                    <a:pt x="5176" y="11739"/>
                    <a:pt x="4835" y="11704"/>
                    <a:pt x="4503" y="11632"/>
                  </a:cubicBezTo>
                  <a:cubicBezTo>
                    <a:pt x="2621" y="11228"/>
                    <a:pt x="1107" y="9616"/>
                    <a:pt x="901" y="7802"/>
                  </a:cubicBezTo>
                  <a:cubicBezTo>
                    <a:pt x="695" y="5987"/>
                    <a:pt x="2153" y="2716"/>
                    <a:pt x="3688" y="1552"/>
                  </a:cubicBezTo>
                  <a:cubicBezTo>
                    <a:pt x="4438" y="984"/>
                    <a:pt x="5484" y="676"/>
                    <a:pt x="6581" y="676"/>
                  </a:cubicBezTo>
                  <a:close/>
                  <a:moveTo>
                    <a:pt x="6559" y="0"/>
                  </a:moveTo>
                  <a:cubicBezTo>
                    <a:pt x="5322" y="0"/>
                    <a:pt x="4152" y="354"/>
                    <a:pt x="3279" y="1016"/>
                  </a:cubicBezTo>
                  <a:cubicBezTo>
                    <a:pt x="1567" y="2317"/>
                    <a:pt x="0" y="5843"/>
                    <a:pt x="230" y="7879"/>
                  </a:cubicBezTo>
                  <a:cubicBezTo>
                    <a:pt x="469" y="9974"/>
                    <a:pt x="2204" y="11829"/>
                    <a:pt x="4360" y="12292"/>
                  </a:cubicBezTo>
                  <a:cubicBezTo>
                    <a:pt x="4737" y="12374"/>
                    <a:pt x="5123" y="12413"/>
                    <a:pt x="5511" y="12413"/>
                  </a:cubicBezTo>
                  <a:cubicBezTo>
                    <a:pt x="7207" y="12413"/>
                    <a:pt x="8932" y="11656"/>
                    <a:pt x="10135" y="10332"/>
                  </a:cubicBezTo>
                  <a:cubicBezTo>
                    <a:pt x="11497" y="8831"/>
                    <a:pt x="12172" y="6639"/>
                    <a:pt x="11939" y="4473"/>
                  </a:cubicBezTo>
                  <a:cubicBezTo>
                    <a:pt x="11848" y="3634"/>
                    <a:pt x="11642" y="2950"/>
                    <a:pt x="11309" y="2382"/>
                  </a:cubicBezTo>
                  <a:cubicBezTo>
                    <a:pt x="10646" y="1251"/>
                    <a:pt x="9385" y="430"/>
                    <a:pt x="7852" y="128"/>
                  </a:cubicBezTo>
                  <a:cubicBezTo>
                    <a:pt x="7419" y="42"/>
                    <a:pt x="6985" y="0"/>
                    <a:pt x="6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1718;p26">
              <a:extLst>
                <a:ext uri="{FF2B5EF4-FFF2-40B4-BE49-F238E27FC236}">
                  <a16:creationId xmlns:a16="http://schemas.microsoft.com/office/drawing/2014/main" id="{FBBBA41A-6E69-BE47-B55A-0B21EF396A40}"/>
                </a:ext>
              </a:extLst>
            </p:cNvPr>
            <p:cNvSpPr/>
            <p:nvPr/>
          </p:nvSpPr>
          <p:spPr>
            <a:xfrm>
              <a:off x="1234144" y="4586959"/>
              <a:ext cx="511402" cy="500953"/>
            </a:xfrm>
            <a:custGeom>
              <a:avLst/>
              <a:gdLst/>
              <a:ahLst/>
              <a:cxnLst/>
              <a:rect l="l" t="t" r="r" b="b"/>
              <a:pathLst>
                <a:path w="29119" h="28524" extrusionOk="0">
                  <a:moveTo>
                    <a:pt x="16620" y="670"/>
                  </a:moveTo>
                  <a:cubicBezTo>
                    <a:pt x="17734" y="670"/>
                    <a:pt x="18932" y="1091"/>
                    <a:pt x="19977" y="1872"/>
                  </a:cubicBezTo>
                  <a:cubicBezTo>
                    <a:pt x="21291" y="2855"/>
                    <a:pt x="22266" y="4273"/>
                    <a:pt x="23046" y="5531"/>
                  </a:cubicBezTo>
                  <a:lnTo>
                    <a:pt x="23072" y="5575"/>
                  </a:lnTo>
                  <a:cubicBezTo>
                    <a:pt x="23369" y="6057"/>
                    <a:pt x="23676" y="6553"/>
                    <a:pt x="24168" y="6898"/>
                  </a:cubicBezTo>
                  <a:cubicBezTo>
                    <a:pt x="24451" y="7095"/>
                    <a:pt x="24760" y="7218"/>
                    <a:pt x="25060" y="7336"/>
                  </a:cubicBezTo>
                  <a:cubicBezTo>
                    <a:pt x="25170" y="7378"/>
                    <a:pt x="25284" y="7422"/>
                    <a:pt x="25394" y="7472"/>
                  </a:cubicBezTo>
                  <a:cubicBezTo>
                    <a:pt x="27252" y="8290"/>
                    <a:pt x="28384" y="10562"/>
                    <a:pt x="27916" y="12538"/>
                  </a:cubicBezTo>
                  <a:cubicBezTo>
                    <a:pt x="27792" y="13062"/>
                    <a:pt x="27576" y="13558"/>
                    <a:pt x="27347" y="14082"/>
                  </a:cubicBezTo>
                  <a:cubicBezTo>
                    <a:pt x="27143" y="14550"/>
                    <a:pt x="26932" y="15031"/>
                    <a:pt x="26790" y="15542"/>
                  </a:cubicBezTo>
                  <a:cubicBezTo>
                    <a:pt x="26525" y="16500"/>
                    <a:pt x="26518" y="17492"/>
                    <a:pt x="26512" y="18451"/>
                  </a:cubicBezTo>
                  <a:cubicBezTo>
                    <a:pt x="26508" y="19019"/>
                    <a:pt x="26505" y="19608"/>
                    <a:pt x="26446" y="20170"/>
                  </a:cubicBezTo>
                  <a:cubicBezTo>
                    <a:pt x="26225" y="22276"/>
                    <a:pt x="25167" y="24130"/>
                    <a:pt x="23618" y="25128"/>
                  </a:cubicBezTo>
                  <a:cubicBezTo>
                    <a:pt x="22654" y="25749"/>
                    <a:pt x="21473" y="26067"/>
                    <a:pt x="20209" y="26067"/>
                  </a:cubicBezTo>
                  <a:cubicBezTo>
                    <a:pt x="19467" y="26067"/>
                    <a:pt x="18696" y="25957"/>
                    <a:pt x="17923" y="25735"/>
                  </a:cubicBezTo>
                  <a:cubicBezTo>
                    <a:pt x="17847" y="25715"/>
                    <a:pt x="17771" y="25693"/>
                    <a:pt x="17696" y="25670"/>
                  </a:cubicBezTo>
                  <a:cubicBezTo>
                    <a:pt x="17289" y="25549"/>
                    <a:pt x="16866" y="25425"/>
                    <a:pt x="16412" y="25425"/>
                  </a:cubicBezTo>
                  <a:cubicBezTo>
                    <a:pt x="15417" y="25435"/>
                    <a:pt x="14647" y="26033"/>
                    <a:pt x="13899" y="26612"/>
                  </a:cubicBezTo>
                  <a:cubicBezTo>
                    <a:pt x="13591" y="26851"/>
                    <a:pt x="13270" y="27098"/>
                    <a:pt x="12951" y="27290"/>
                  </a:cubicBezTo>
                  <a:cubicBezTo>
                    <a:pt x="12327" y="27661"/>
                    <a:pt x="11599" y="27841"/>
                    <a:pt x="10868" y="27841"/>
                  </a:cubicBezTo>
                  <a:cubicBezTo>
                    <a:pt x="9746" y="27841"/>
                    <a:pt x="8616" y="27418"/>
                    <a:pt x="7838" y="26621"/>
                  </a:cubicBezTo>
                  <a:cubicBezTo>
                    <a:pt x="7419" y="26192"/>
                    <a:pt x="7071" y="25649"/>
                    <a:pt x="6736" y="25125"/>
                  </a:cubicBezTo>
                  <a:cubicBezTo>
                    <a:pt x="6161" y="24226"/>
                    <a:pt x="5567" y="23295"/>
                    <a:pt x="4562" y="22810"/>
                  </a:cubicBezTo>
                  <a:cubicBezTo>
                    <a:pt x="4329" y="22697"/>
                    <a:pt x="4088" y="22616"/>
                    <a:pt x="3857" y="22539"/>
                  </a:cubicBezTo>
                  <a:cubicBezTo>
                    <a:pt x="3578" y="22447"/>
                    <a:pt x="3315" y="22357"/>
                    <a:pt x="3085" y="22223"/>
                  </a:cubicBezTo>
                  <a:cubicBezTo>
                    <a:pt x="1976" y="21575"/>
                    <a:pt x="1867" y="19985"/>
                    <a:pt x="1870" y="19331"/>
                  </a:cubicBezTo>
                  <a:cubicBezTo>
                    <a:pt x="1873" y="18953"/>
                    <a:pt x="1901" y="18559"/>
                    <a:pt x="1928" y="18179"/>
                  </a:cubicBezTo>
                  <a:cubicBezTo>
                    <a:pt x="1985" y="17345"/>
                    <a:pt x="2049" y="16482"/>
                    <a:pt x="1858" y="15632"/>
                  </a:cubicBezTo>
                  <a:cubicBezTo>
                    <a:pt x="1739" y="15103"/>
                    <a:pt x="1527" y="14598"/>
                    <a:pt x="1322" y="14111"/>
                  </a:cubicBezTo>
                  <a:cubicBezTo>
                    <a:pt x="997" y="13334"/>
                    <a:pt x="688" y="12602"/>
                    <a:pt x="771" y="11843"/>
                  </a:cubicBezTo>
                  <a:cubicBezTo>
                    <a:pt x="897" y="10697"/>
                    <a:pt x="1817" y="9910"/>
                    <a:pt x="2715" y="9148"/>
                  </a:cubicBezTo>
                  <a:cubicBezTo>
                    <a:pt x="2882" y="9006"/>
                    <a:pt x="3045" y="8867"/>
                    <a:pt x="3203" y="8726"/>
                  </a:cubicBezTo>
                  <a:cubicBezTo>
                    <a:pt x="4143" y="7886"/>
                    <a:pt x="4850" y="6974"/>
                    <a:pt x="5564" y="5680"/>
                  </a:cubicBezTo>
                  <a:cubicBezTo>
                    <a:pt x="6542" y="3908"/>
                    <a:pt x="7840" y="3637"/>
                    <a:pt x="9480" y="3295"/>
                  </a:cubicBezTo>
                  <a:cubicBezTo>
                    <a:pt x="10144" y="3157"/>
                    <a:pt x="10833" y="3014"/>
                    <a:pt x="11573" y="2759"/>
                  </a:cubicBezTo>
                  <a:cubicBezTo>
                    <a:pt x="12262" y="2523"/>
                    <a:pt x="12890" y="2152"/>
                    <a:pt x="13498" y="1795"/>
                  </a:cubicBezTo>
                  <a:cubicBezTo>
                    <a:pt x="14208" y="1374"/>
                    <a:pt x="14880" y="979"/>
                    <a:pt x="15631" y="790"/>
                  </a:cubicBezTo>
                  <a:cubicBezTo>
                    <a:pt x="15948" y="710"/>
                    <a:pt x="16280" y="670"/>
                    <a:pt x="16620" y="670"/>
                  </a:cubicBezTo>
                  <a:close/>
                  <a:moveTo>
                    <a:pt x="16615" y="0"/>
                  </a:moveTo>
                  <a:cubicBezTo>
                    <a:pt x="16221" y="0"/>
                    <a:pt x="15835" y="46"/>
                    <a:pt x="15466" y="139"/>
                  </a:cubicBezTo>
                  <a:cubicBezTo>
                    <a:pt x="14622" y="351"/>
                    <a:pt x="13876" y="790"/>
                    <a:pt x="13155" y="1215"/>
                  </a:cubicBezTo>
                  <a:cubicBezTo>
                    <a:pt x="12550" y="1572"/>
                    <a:pt x="11978" y="1910"/>
                    <a:pt x="11354" y="2123"/>
                  </a:cubicBezTo>
                  <a:cubicBezTo>
                    <a:pt x="10653" y="2364"/>
                    <a:pt x="9988" y="2502"/>
                    <a:pt x="9342" y="2637"/>
                  </a:cubicBezTo>
                  <a:cubicBezTo>
                    <a:pt x="7675" y="2982"/>
                    <a:pt x="6102" y="3312"/>
                    <a:pt x="4974" y="5354"/>
                  </a:cubicBezTo>
                  <a:cubicBezTo>
                    <a:pt x="4299" y="6578"/>
                    <a:pt x="3634" y="7436"/>
                    <a:pt x="2753" y="8223"/>
                  </a:cubicBezTo>
                  <a:cubicBezTo>
                    <a:pt x="2597" y="8361"/>
                    <a:pt x="2438" y="8497"/>
                    <a:pt x="2276" y="8635"/>
                  </a:cubicBezTo>
                  <a:cubicBezTo>
                    <a:pt x="1330" y="9442"/>
                    <a:pt x="257" y="10356"/>
                    <a:pt x="104" y="11769"/>
                  </a:cubicBezTo>
                  <a:cubicBezTo>
                    <a:pt x="1" y="12703"/>
                    <a:pt x="359" y="13549"/>
                    <a:pt x="703" y="14371"/>
                  </a:cubicBezTo>
                  <a:cubicBezTo>
                    <a:pt x="906" y="14854"/>
                    <a:pt x="1097" y="15308"/>
                    <a:pt x="1203" y="15779"/>
                  </a:cubicBezTo>
                  <a:cubicBezTo>
                    <a:pt x="1371" y="16533"/>
                    <a:pt x="1316" y="17310"/>
                    <a:pt x="1257" y="18132"/>
                  </a:cubicBezTo>
                  <a:cubicBezTo>
                    <a:pt x="1230" y="18524"/>
                    <a:pt x="1201" y="18928"/>
                    <a:pt x="1200" y="19329"/>
                  </a:cubicBezTo>
                  <a:cubicBezTo>
                    <a:pt x="1189" y="20957"/>
                    <a:pt x="1754" y="22223"/>
                    <a:pt x="2745" y="22806"/>
                  </a:cubicBezTo>
                  <a:cubicBezTo>
                    <a:pt x="3036" y="22977"/>
                    <a:pt x="3346" y="23078"/>
                    <a:pt x="3646" y="23179"/>
                  </a:cubicBezTo>
                  <a:cubicBezTo>
                    <a:pt x="3867" y="23252"/>
                    <a:pt x="4076" y="23323"/>
                    <a:pt x="4270" y="23416"/>
                  </a:cubicBezTo>
                  <a:cubicBezTo>
                    <a:pt x="5106" y="23818"/>
                    <a:pt x="5622" y="24628"/>
                    <a:pt x="6170" y="25485"/>
                  </a:cubicBezTo>
                  <a:cubicBezTo>
                    <a:pt x="6524" y="26038"/>
                    <a:pt x="6889" y="26612"/>
                    <a:pt x="7357" y="27090"/>
                  </a:cubicBezTo>
                  <a:cubicBezTo>
                    <a:pt x="8271" y="28029"/>
                    <a:pt x="9564" y="28524"/>
                    <a:pt x="10854" y="28524"/>
                  </a:cubicBezTo>
                  <a:cubicBezTo>
                    <a:pt x="11704" y="28524"/>
                    <a:pt x="12554" y="28309"/>
                    <a:pt x="13298" y="27870"/>
                  </a:cubicBezTo>
                  <a:cubicBezTo>
                    <a:pt x="13653" y="27658"/>
                    <a:pt x="13988" y="27399"/>
                    <a:pt x="14312" y="27148"/>
                  </a:cubicBezTo>
                  <a:cubicBezTo>
                    <a:pt x="15001" y="26613"/>
                    <a:pt x="15652" y="26110"/>
                    <a:pt x="16418" y="26103"/>
                  </a:cubicBezTo>
                  <a:cubicBezTo>
                    <a:pt x="16437" y="26102"/>
                    <a:pt x="16456" y="26102"/>
                    <a:pt x="16475" y="26102"/>
                  </a:cubicBezTo>
                  <a:cubicBezTo>
                    <a:pt x="16807" y="26102"/>
                    <a:pt x="17144" y="26211"/>
                    <a:pt x="17500" y="26318"/>
                  </a:cubicBezTo>
                  <a:cubicBezTo>
                    <a:pt x="17579" y="26344"/>
                    <a:pt x="17658" y="26366"/>
                    <a:pt x="17735" y="26389"/>
                  </a:cubicBezTo>
                  <a:cubicBezTo>
                    <a:pt x="18569" y="26628"/>
                    <a:pt x="19402" y="26747"/>
                    <a:pt x="20207" y="26747"/>
                  </a:cubicBezTo>
                  <a:cubicBezTo>
                    <a:pt x="21600" y="26747"/>
                    <a:pt x="22908" y="26392"/>
                    <a:pt x="23980" y="25700"/>
                  </a:cubicBezTo>
                  <a:cubicBezTo>
                    <a:pt x="25697" y="24592"/>
                    <a:pt x="26869" y="22553"/>
                    <a:pt x="27113" y="20245"/>
                  </a:cubicBezTo>
                  <a:cubicBezTo>
                    <a:pt x="27175" y="19649"/>
                    <a:pt x="27179" y="19046"/>
                    <a:pt x="27182" y="18460"/>
                  </a:cubicBezTo>
                  <a:cubicBezTo>
                    <a:pt x="27190" y="17504"/>
                    <a:pt x="27196" y="16598"/>
                    <a:pt x="27438" y="15726"/>
                  </a:cubicBezTo>
                  <a:cubicBezTo>
                    <a:pt x="27567" y="15263"/>
                    <a:pt x="27758" y="14822"/>
                    <a:pt x="27962" y="14356"/>
                  </a:cubicBezTo>
                  <a:cubicBezTo>
                    <a:pt x="28194" y="13826"/>
                    <a:pt x="28431" y="13281"/>
                    <a:pt x="28569" y="12697"/>
                  </a:cubicBezTo>
                  <a:cubicBezTo>
                    <a:pt x="29119" y="10381"/>
                    <a:pt x="27841" y="7817"/>
                    <a:pt x="25662" y="6861"/>
                  </a:cubicBezTo>
                  <a:cubicBezTo>
                    <a:pt x="25546" y="6808"/>
                    <a:pt x="25426" y="6761"/>
                    <a:pt x="25305" y="6712"/>
                  </a:cubicBezTo>
                  <a:cubicBezTo>
                    <a:pt x="25031" y="6605"/>
                    <a:pt x="24772" y="6503"/>
                    <a:pt x="24554" y="6349"/>
                  </a:cubicBezTo>
                  <a:cubicBezTo>
                    <a:pt x="24175" y="6082"/>
                    <a:pt x="23917" y="5666"/>
                    <a:pt x="23644" y="5224"/>
                  </a:cubicBezTo>
                  <a:lnTo>
                    <a:pt x="23617" y="5180"/>
                  </a:lnTo>
                  <a:cubicBezTo>
                    <a:pt x="22805" y="3866"/>
                    <a:pt x="21785" y="2385"/>
                    <a:pt x="20382" y="1335"/>
                  </a:cubicBezTo>
                  <a:cubicBezTo>
                    <a:pt x="19220" y="466"/>
                    <a:pt x="17876" y="0"/>
                    <a:pt x="16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1719;p26">
              <a:extLst>
                <a:ext uri="{FF2B5EF4-FFF2-40B4-BE49-F238E27FC236}">
                  <a16:creationId xmlns:a16="http://schemas.microsoft.com/office/drawing/2014/main" id="{436B4F73-36B5-6E40-9FF8-F5203704B8EC}"/>
                </a:ext>
              </a:extLst>
            </p:cNvPr>
            <p:cNvSpPr/>
            <p:nvPr/>
          </p:nvSpPr>
          <p:spPr>
            <a:xfrm>
              <a:off x="1341578" y="4699961"/>
              <a:ext cx="33597" cy="27204"/>
            </a:xfrm>
            <a:custGeom>
              <a:avLst/>
              <a:gdLst/>
              <a:ahLst/>
              <a:cxnLst/>
              <a:rect l="l" t="t" r="r" b="b"/>
              <a:pathLst>
                <a:path w="1913" h="1549" extrusionOk="0">
                  <a:moveTo>
                    <a:pt x="1529" y="0"/>
                  </a:moveTo>
                  <a:cubicBezTo>
                    <a:pt x="1475" y="0"/>
                    <a:pt x="1420" y="13"/>
                    <a:pt x="1369" y="41"/>
                  </a:cubicBezTo>
                  <a:cubicBezTo>
                    <a:pt x="908" y="286"/>
                    <a:pt x="491" y="602"/>
                    <a:pt x="129" y="981"/>
                  </a:cubicBezTo>
                  <a:cubicBezTo>
                    <a:pt x="0" y="1115"/>
                    <a:pt x="5" y="1327"/>
                    <a:pt x="139" y="1456"/>
                  </a:cubicBezTo>
                  <a:cubicBezTo>
                    <a:pt x="203" y="1518"/>
                    <a:pt x="288" y="1548"/>
                    <a:pt x="371" y="1548"/>
                  </a:cubicBezTo>
                  <a:cubicBezTo>
                    <a:pt x="459" y="1548"/>
                    <a:pt x="548" y="1515"/>
                    <a:pt x="616" y="1449"/>
                  </a:cubicBezTo>
                  <a:cubicBezTo>
                    <a:pt x="928" y="1122"/>
                    <a:pt x="1287" y="849"/>
                    <a:pt x="1687" y="634"/>
                  </a:cubicBezTo>
                  <a:cubicBezTo>
                    <a:pt x="1852" y="546"/>
                    <a:pt x="1912" y="343"/>
                    <a:pt x="1824" y="178"/>
                  </a:cubicBezTo>
                  <a:cubicBezTo>
                    <a:pt x="1764" y="64"/>
                    <a:pt x="1648" y="0"/>
                    <a:pt x="1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1720;p26">
              <a:extLst>
                <a:ext uri="{FF2B5EF4-FFF2-40B4-BE49-F238E27FC236}">
                  <a16:creationId xmlns:a16="http://schemas.microsoft.com/office/drawing/2014/main" id="{D1D374B3-B19A-C14B-8FCC-9038EFC46C34}"/>
                </a:ext>
              </a:extLst>
            </p:cNvPr>
            <p:cNvSpPr/>
            <p:nvPr/>
          </p:nvSpPr>
          <p:spPr>
            <a:xfrm>
              <a:off x="1415467" y="4668558"/>
              <a:ext cx="19793" cy="18669"/>
            </a:xfrm>
            <a:custGeom>
              <a:avLst/>
              <a:gdLst/>
              <a:ahLst/>
              <a:cxnLst/>
              <a:rect l="l" t="t" r="r" b="b"/>
              <a:pathLst>
                <a:path w="1127" h="1063" extrusionOk="0">
                  <a:moveTo>
                    <a:pt x="758" y="0"/>
                  </a:moveTo>
                  <a:cubicBezTo>
                    <a:pt x="672" y="0"/>
                    <a:pt x="586" y="33"/>
                    <a:pt x="521" y="98"/>
                  </a:cubicBezTo>
                  <a:lnTo>
                    <a:pt x="131" y="489"/>
                  </a:lnTo>
                  <a:cubicBezTo>
                    <a:pt x="0" y="619"/>
                    <a:pt x="0" y="832"/>
                    <a:pt x="131" y="964"/>
                  </a:cubicBezTo>
                  <a:cubicBezTo>
                    <a:pt x="197" y="1029"/>
                    <a:pt x="285" y="1062"/>
                    <a:pt x="370" y="1062"/>
                  </a:cubicBezTo>
                  <a:cubicBezTo>
                    <a:pt x="454" y="1062"/>
                    <a:pt x="542" y="1028"/>
                    <a:pt x="606" y="964"/>
                  </a:cubicBezTo>
                  <a:lnTo>
                    <a:pt x="996" y="573"/>
                  </a:lnTo>
                  <a:cubicBezTo>
                    <a:pt x="1127" y="443"/>
                    <a:pt x="1127" y="230"/>
                    <a:pt x="996" y="98"/>
                  </a:cubicBezTo>
                  <a:cubicBezTo>
                    <a:pt x="931" y="33"/>
                    <a:pt x="844" y="0"/>
                    <a:pt x="7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1721;p26">
              <a:extLst>
                <a:ext uri="{FF2B5EF4-FFF2-40B4-BE49-F238E27FC236}">
                  <a16:creationId xmlns:a16="http://schemas.microsoft.com/office/drawing/2014/main" id="{5AD53E46-C465-B748-A6A2-18E8E85CD99A}"/>
                </a:ext>
              </a:extLst>
            </p:cNvPr>
            <p:cNvSpPr/>
            <p:nvPr/>
          </p:nvSpPr>
          <p:spPr>
            <a:xfrm>
              <a:off x="1385048" y="4720668"/>
              <a:ext cx="23007" cy="18669"/>
            </a:xfrm>
            <a:custGeom>
              <a:avLst/>
              <a:gdLst/>
              <a:ahLst/>
              <a:cxnLst/>
              <a:rect l="l" t="t" r="r" b="b"/>
              <a:pathLst>
                <a:path w="1310" h="1063" extrusionOk="0">
                  <a:moveTo>
                    <a:pt x="929" y="0"/>
                  </a:moveTo>
                  <a:cubicBezTo>
                    <a:pt x="861" y="0"/>
                    <a:pt x="793" y="21"/>
                    <a:pt x="733" y="64"/>
                  </a:cubicBezTo>
                  <a:lnTo>
                    <a:pt x="187" y="453"/>
                  </a:lnTo>
                  <a:cubicBezTo>
                    <a:pt x="35" y="560"/>
                    <a:pt x="0" y="771"/>
                    <a:pt x="109" y="922"/>
                  </a:cubicBezTo>
                  <a:cubicBezTo>
                    <a:pt x="174" y="1013"/>
                    <a:pt x="279" y="1063"/>
                    <a:pt x="383" y="1063"/>
                  </a:cubicBezTo>
                  <a:cubicBezTo>
                    <a:pt x="452" y="1063"/>
                    <a:pt x="520" y="1042"/>
                    <a:pt x="579" y="999"/>
                  </a:cubicBezTo>
                  <a:lnTo>
                    <a:pt x="1125" y="610"/>
                  </a:lnTo>
                  <a:cubicBezTo>
                    <a:pt x="1277" y="501"/>
                    <a:pt x="1310" y="292"/>
                    <a:pt x="1202" y="141"/>
                  </a:cubicBezTo>
                  <a:cubicBezTo>
                    <a:pt x="1137" y="49"/>
                    <a:pt x="1034" y="0"/>
                    <a:pt x="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1722;p26">
              <a:extLst>
                <a:ext uri="{FF2B5EF4-FFF2-40B4-BE49-F238E27FC236}">
                  <a16:creationId xmlns:a16="http://schemas.microsoft.com/office/drawing/2014/main" id="{D3AA316E-ABAA-4041-B906-414F1DE6174F}"/>
                </a:ext>
              </a:extLst>
            </p:cNvPr>
            <p:cNvSpPr/>
            <p:nvPr/>
          </p:nvSpPr>
          <p:spPr>
            <a:xfrm>
              <a:off x="1472846" y="4678077"/>
              <a:ext cx="20162" cy="17282"/>
            </a:xfrm>
            <a:custGeom>
              <a:avLst/>
              <a:gdLst/>
              <a:ahLst/>
              <a:cxnLst/>
              <a:rect l="l" t="t" r="r" b="b"/>
              <a:pathLst>
                <a:path w="1148" h="984" extrusionOk="0">
                  <a:moveTo>
                    <a:pt x="769" y="1"/>
                  </a:moveTo>
                  <a:cubicBezTo>
                    <a:pt x="696" y="1"/>
                    <a:pt x="622" y="24"/>
                    <a:pt x="561" y="74"/>
                  </a:cubicBezTo>
                  <a:lnTo>
                    <a:pt x="168" y="384"/>
                  </a:lnTo>
                  <a:cubicBezTo>
                    <a:pt x="25" y="499"/>
                    <a:pt x="0" y="711"/>
                    <a:pt x="115" y="857"/>
                  </a:cubicBezTo>
                  <a:cubicBezTo>
                    <a:pt x="182" y="940"/>
                    <a:pt x="279" y="984"/>
                    <a:pt x="379" y="984"/>
                  </a:cubicBezTo>
                  <a:cubicBezTo>
                    <a:pt x="452" y="984"/>
                    <a:pt x="526" y="961"/>
                    <a:pt x="586" y="911"/>
                  </a:cubicBezTo>
                  <a:lnTo>
                    <a:pt x="978" y="601"/>
                  </a:lnTo>
                  <a:cubicBezTo>
                    <a:pt x="1124" y="486"/>
                    <a:pt x="1148" y="274"/>
                    <a:pt x="1033" y="128"/>
                  </a:cubicBezTo>
                  <a:cubicBezTo>
                    <a:pt x="967" y="45"/>
                    <a:pt x="868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1723;p26">
              <a:extLst>
                <a:ext uri="{FF2B5EF4-FFF2-40B4-BE49-F238E27FC236}">
                  <a16:creationId xmlns:a16="http://schemas.microsoft.com/office/drawing/2014/main" id="{A723D275-94F7-5147-8BBD-DB79C4F1790C}"/>
                </a:ext>
              </a:extLst>
            </p:cNvPr>
            <p:cNvSpPr/>
            <p:nvPr/>
          </p:nvSpPr>
          <p:spPr>
            <a:xfrm>
              <a:off x="1505584" y="4632904"/>
              <a:ext cx="23270" cy="16983"/>
            </a:xfrm>
            <a:custGeom>
              <a:avLst/>
              <a:gdLst/>
              <a:ahLst/>
              <a:cxnLst/>
              <a:rect l="l" t="t" r="r" b="b"/>
              <a:pathLst>
                <a:path w="1325" h="967" extrusionOk="0">
                  <a:moveTo>
                    <a:pt x="940" y="0"/>
                  </a:moveTo>
                  <a:cubicBezTo>
                    <a:pt x="887" y="0"/>
                    <a:pt x="833" y="13"/>
                    <a:pt x="783" y="39"/>
                  </a:cubicBezTo>
                  <a:lnTo>
                    <a:pt x="227" y="333"/>
                  </a:lnTo>
                  <a:cubicBezTo>
                    <a:pt x="64" y="420"/>
                    <a:pt x="0" y="622"/>
                    <a:pt x="86" y="787"/>
                  </a:cubicBezTo>
                  <a:cubicBezTo>
                    <a:pt x="145" y="900"/>
                    <a:pt x="264" y="967"/>
                    <a:pt x="385" y="967"/>
                  </a:cubicBezTo>
                  <a:cubicBezTo>
                    <a:pt x="438" y="967"/>
                    <a:pt x="491" y="955"/>
                    <a:pt x="541" y="928"/>
                  </a:cubicBezTo>
                  <a:lnTo>
                    <a:pt x="1098" y="634"/>
                  </a:lnTo>
                  <a:cubicBezTo>
                    <a:pt x="1261" y="546"/>
                    <a:pt x="1325" y="345"/>
                    <a:pt x="1237" y="180"/>
                  </a:cubicBezTo>
                  <a:cubicBezTo>
                    <a:pt x="1177" y="65"/>
                    <a:pt x="1061" y="0"/>
                    <a:pt x="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1724;p26">
              <a:extLst>
                <a:ext uri="{FF2B5EF4-FFF2-40B4-BE49-F238E27FC236}">
                  <a16:creationId xmlns:a16="http://schemas.microsoft.com/office/drawing/2014/main" id="{E6B53847-CDEE-CC4C-83F0-7FCC6C824EB0}"/>
                </a:ext>
              </a:extLst>
            </p:cNvPr>
            <p:cNvSpPr/>
            <p:nvPr/>
          </p:nvSpPr>
          <p:spPr>
            <a:xfrm>
              <a:off x="1534581" y="4676813"/>
              <a:ext cx="23042" cy="15999"/>
            </a:xfrm>
            <a:custGeom>
              <a:avLst/>
              <a:gdLst/>
              <a:ahLst/>
              <a:cxnLst/>
              <a:rect l="l" t="t" r="r" b="b"/>
              <a:pathLst>
                <a:path w="1312" h="911" extrusionOk="0">
                  <a:moveTo>
                    <a:pt x="929" y="0"/>
                  </a:moveTo>
                  <a:cubicBezTo>
                    <a:pt x="885" y="0"/>
                    <a:pt x="839" y="9"/>
                    <a:pt x="796" y="28"/>
                  </a:cubicBezTo>
                  <a:lnTo>
                    <a:pt x="251" y="264"/>
                  </a:lnTo>
                  <a:cubicBezTo>
                    <a:pt x="81" y="338"/>
                    <a:pt x="1" y="536"/>
                    <a:pt x="75" y="708"/>
                  </a:cubicBezTo>
                  <a:cubicBezTo>
                    <a:pt x="130" y="835"/>
                    <a:pt x="252" y="910"/>
                    <a:pt x="384" y="910"/>
                  </a:cubicBezTo>
                  <a:cubicBezTo>
                    <a:pt x="426" y="910"/>
                    <a:pt x="472" y="900"/>
                    <a:pt x="517" y="883"/>
                  </a:cubicBezTo>
                  <a:lnTo>
                    <a:pt x="1062" y="647"/>
                  </a:lnTo>
                  <a:cubicBezTo>
                    <a:pt x="1233" y="573"/>
                    <a:pt x="1312" y="374"/>
                    <a:pt x="1238" y="203"/>
                  </a:cubicBezTo>
                  <a:cubicBezTo>
                    <a:pt x="1184" y="77"/>
                    <a:pt x="1060" y="0"/>
                    <a:pt x="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1725;p26">
              <a:extLst>
                <a:ext uri="{FF2B5EF4-FFF2-40B4-BE49-F238E27FC236}">
                  <a16:creationId xmlns:a16="http://schemas.microsoft.com/office/drawing/2014/main" id="{A0D511F8-DD4C-B743-9E16-39BE08B2179A}"/>
                </a:ext>
              </a:extLst>
            </p:cNvPr>
            <p:cNvSpPr/>
            <p:nvPr/>
          </p:nvSpPr>
          <p:spPr>
            <a:xfrm>
              <a:off x="1585743" y="4705406"/>
              <a:ext cx="24886" cy="13488"/>
            </a:xfrm>
            <a:custGeom>
              <a:avLst/>
              <a:gdLst/>
              <a:ahLst/>
              <a:cxnLst/>
              <a:rect l="l" t="t" r="r" b="b"/>
              <a:pathLst>
                <a:path w="1417" h="768" extrusionOk="0">
                  <a:moveTo>
                    <a:pt x="1058" y="0"/>
                  </a:moveTo>
                  <a:cubicBezTo>
                    <a:pt x="1043" y="0"/>
                    <a:pt x="1028" y="1"/>
                    <a:pt x="1014" y="3"/>
                  </a:cubicBezTo>
                  <a:lnTo>
                    <a:pt x="313" y="97"/>
                  </a:lnTo>
                  <a:cubicBezTo>
                    <a:pt x="129" y="123"/>
                    <a:pt x="1" y="292"/>
                    <a:pt x="25" y="475"/>
                  </a:cubicBezTo>
                  <a:cubicBezTo>
                    <a:pt x="48" y="645"/>
                    <a:pt x="191" y="768"/>
                    <a:pt x="358" y="768"/>
                  </a:cubicBezTo>
                  <a:cubicBezTo>
                    <a:pt x="372" y="768"/>
                    <a:pt x="387" y="768"/>
                    <a:pt x="402" y="766"/>
                  </a:cubicBezTo>
                  <a:lnTo>
                    <a:pt x="1101" y="671"/>
                  </a:lnTo>
                  <a:cubicBezTo>
                    <a:pt x="1288" y="646"/>
                    <a:pt x="1416" y="475"/>
                    <a:pt x="1392" y="292"/>
                  </a:cubicBezTo>
                  <a:cubicBezTo>
                    <a:pt x="1368" y="123"/>
                    <a:pt x="1223" y="0"/>
                    <a:pt x="10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1726;p26">
              <a:extLst>
                <a:ext uri="{FF2B5EF4-FFF2-40B4-BE49-F238E27FC236}">
                  <a16:creationId xmlns:a16="http://schemas.microsoft.com/office/drawing/2014/main" id="{9C3F78B0-5740-1D4B-A4D2-C01E97C33F28}"/>
                </a:ext>
              </a:extLst>
            </p:cNvPr>
            <p:cNvSpPr/>
            <p:nvPr/>
          </p:nvSpPr>
          <p:spPr>
            <a:xfrm>
              <a:off x="1636167" y="4738389"/>
              <a:ext cx="25079" cy="13260"/>
            </a:xfrm>
            <a:custGeom>
              <a:avLst/>
              <a:gdLst/>
              <a:ahLst/>
              <a:cxnLst/>
              <a:rect l="l" t="t" r="r" b="b"/>
              <a:pathLst>
                <a:path w="1428" h="755" extrusionOk="0">
                  <a:moveTo>
                    <a:pt x="946" y="0"/>
                  </a:moveTo>
                  <a:cubicBezTo>
                    <a:pt x="721" y="0"/>
                    <a:pt x="497" y="32"/>
                    <a:pt x="280" y="96"/>
                  </a:cubicBezTo>
                  <a:cubicBezTo>
                    <a:pt x="100" y="149"/>
                    <a:pt x="0" y="337"/>
                    <a:pt x="53" y="516"/>
                  </a:cubicBezTo>
                  <a:cubicBezTo>
                    <a:pt x="97" y="661"/>
                    <a:pt x="229" y="755"/>
                    <a:pt x="376" y="755"/>
                  </a:cubicBezTo>
                  <a:cubicBezTo>
                    <a:pt x="407" y="755"/>
                    <a:pt x="439" y="752"/>
                    <a:pt x="471" y="743"/>
                  </a:cubicBezTo>
                  <a:cubicBezTo>
                    <a:pt x="623" y="696"/>
                    <a:pt x="781" y="674"/>
                    <a:pt x="939" y="674"/>
                  </a:cubicBezTo>
                  <a:cubicBezTo>
                    <a:pt x="977" y="674"/>
                    <a:pt x="1016" y="675"/>
                    <a:pt x="1054" y="678"/>
                  </a:cubicBezTo>
                  <a:cubicBezTo>
                    <a:pt x="1062" y="678"/>
                    <a:pt x="1071" y="678"/>
                    <a:pt x="1079" y="678"/>
                  </a:cubicBezTo>
                  <a:cubicBezTo>
                    <a:pt x="1254" y="678"/>
                    <a:pt x="1401" y="542"/>
                    <a:pt x="1414" y="366"/>
                  </a:cubicBezTo>
                  <a:cubicBezTo>
                    <a:pt x="1428" y="179"/>
                    <a:pt x="1287" y="19"/>
                    <a:pt x="1102" y="5"/>
                  </a:cubicBezTo>
                  <a:cubicBezTo>
                    <a:pt x="1050" y="2"/>
                    <a:pt x="998" y="0"/>
                    <a:pt x="9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1727;p26">
              <a:extLst>
                <a:ext uri="{FF2B5EF4-FFF2-40B4-BE49-F238E27FC236}">
                  <a16:creationId xmlns:a16="http://schemas.microsoft.com/office/drawing/2014/main" id="{1C56CE3A-4E6B-5346-B6CA-DF429826C2FB}"/>
                </a:ext>
              </a:extLst>
            </p:cNvPr>
            <p:cNvSpPr/>
            <p:nvPr/>
          </p:nvSpPr>
          <p:spPr>
            <a:xfrm>
              <a:off x="1619008" y="4790570"/>
              <a:ext cx="22831" cy="11837"/>
            </a:xfrm>
            <a:custGeom>
              <a:avLst/>
              <a:gdLst/>
              <a:ahLst/>
              <a:cxnLst/>
              <a:rect l="l" t="t" r="r" b="b"/>
              <a:pathLst>
                <a:path w="1300" h="674" extrusionOk="0">
                  <a:moveTo>
                    <a:pt x="338" y="0"/>
                  </a:moveTo>
                  <a:cubicBezTo>
                    <a:pt x="152" y="0"/>
                    <a:pt x="1" y="152"/>
                    <a:pt x="1" y="336"/>
                  </a:cubicBezTo>
                  <a:cubicBezTo>
                    <a:pt x="1" y="523"/>
                    <a:pt x="152" y="674"/>
                    <a:pt x="338" y="674"/>
                  </a:cubicBezTo>
                  <a:lnTo>
                    <a:pt x="962" y="674"/>
                  </a:lnTo>
                  <a:cubicBezTo>
                    <a:pt x="1148" y="674"/>
                    <a:pt x="1300" y="523"/>
                    <a:pt x="1300" y="336"/>
                  </a:cubicBezTo>
                  <a:cubicBezTo>
                    <a:pt x="1300" y="152"/>
                    <a:pt x="1148" y="0"/>
                    <a:pt x="9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1728;p26">
              <a:extLst>
                <a:ext uri="{FF2B5EF4-FFF2-40B4-BE49-F238E27FC236}">
                  <a16:creationId xmlns:a16="http://schemas.microsoft.com/office/drawing/2014/main" id="{CCBAC25C-9070-C942-9EFF-5D256BC67C79}"/>
                </a:ext>
              </a:extLst>
            </p:cNvPr>
            <p:cNvSpPr/>
            <p:nvPr/>
          </p:nvSpPr>
          <p:spPr>
            <a:xfrm>
              <a:off x="1672488" y="4797402"/>
              <a:ext cx="22831" cy="11837"/>
            </a:xfrm>
            <a:custGeom>
              <a:avLst/>
              <a:gdLst/>
              <a:ahLst/>
              <a:cxnLst/>
              <a:rect l="l" t="t" r="r" b="b"/>
              <a:pathLst>
                <a:path w="1300" h="674" extrusionOk="0">
                  <a:moveTo>
                    <a:pt x="338" y="0"/>
                  </a:moveTo>
                  <a:cubicBezTo>
                    <a:pt x="152" y="0"/>
                    <a:pt x="0" y="152"/>
                    <a:pt x="0" y="338"/>
                  </a:cubicBezTo>
                  <a:cubicBezTo>
                    <a:pt x="0" y="523"/>
                    <a:pt x="152" y="674"/>
                    <a:pt x="338" y="674"/>
                  </a:cubicBezTo>
                  <a:lnTo>
                    <a:pt x="962" y="674"/>
                  </a:lnTo>
                  <a:cubicBezTo>
                    <a:pt x="1148" y="674"/>
                    <a:pt x="1299" y="526"/>
                    <a:pt x="1299" y="338"/>
                  </a:cubicBezTo>
                  <a:cubicBezTo>
                    <a:pt x="1299" y="152"/>
                    <a:pt x="1148" y="0"/>
                    <a:pt x="9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1729;p26">
              <a:extLst>
                <a:ext uri="{FF2B5EF4-FFF2-40B4-BE49-F238E27FC236}">
                  <a16:creationId xmlns:a16="http://schemas.microsoft.com/office/drawing/2014/main" id="{499F00C3-73F2-F749-B89B-F848BFF7681D}"/>
                </a:ext>
              </a:extLst>
            </p:cNvPr>
            <p:cNvSpPr/>
            <p:nvPr/>
          </p:nvSpPr>
          <p:spPr>
            <a:xfrm>
              <a:off x="1632198" y="4859031"/>
              <a:ext cx="19723" cy="13154"/>
            </a:xfrm>
            <a:custGeom>
              <a:avLst/>
              <a:gdLst/>
              <a:ahLst/>
              <a:cxnLst/>
              <a:rect l="l" t="t" r="r" b="b"/>
              <a:pathLst>
                <a:path w="1123" h="749" extrusionOk="0">
                  <a:moveTo>
                    <a:pt x="365" y="0"/>
                  </a:moveTo>
                  <a:cubicBezTo>
                    <a:pt x="208" y="0"/>
                    <a:pt x="69" y="112"/>
                    <a:pt x="37" y="273"/>
                  </a:cubicBezTo>
                  <a:cubicBezTo>
                    <a:pt x="1" y="455"/>
                    <a:pt x="122" y="630"/>
                    <a:pt x="303" y="667"/>
                  </a:cubicBezTo>
                  <a:lnTo>
                    <a:pt x="695" y="742"/>
                  </a:lnTo>
                  <a:cubicBezTo>
                    <a:pt x="718" y="747"/>
                    <a:pt x="739" y="749"/>
                    <a:pt x="761" y="749"/>
                  </a:cubicBezTo>
                  <a:cubicBezTo>
                    <a:pt x="917" y="749"/>
                    <a:pt x="1059" y="636"/>
                    <a:pt x="1088" y="476"/>
                  </a:cubicBezTo>
                  <a:cubicBezTo>
                    <a:pt x="1122" y="294"/>
                    <a:pt x="1003" y="117"/>
                    <a:pt x="820" y="82"/>
                  </a:cubicBezTo>
                  <a:lnTo>
                    <a:pt x="431" y="7"/>
                  </a:lnTo>
                  <a:cubicBezTo>
                    <a:pt x="409" y="2"/>
                    <a:pt x="387" y="0"/>
                    <a:pt x="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1730;p26">
              <a:extLst>
                <a:ext uri="{FF2B5EF4-FFF2-40B4-BE49-F238E27FC236}">
                  <a16:creationId xmlns:a16="http://schemas.microsoft.com/office/drawing/2014/main" id="{62A8B147-6AA7-2741-BBE4-CCE9C82FA92E}"/>
                </a:ext>
              </a:extLst>
            </p:cNvPr>
            <p:cNvSpPr/>
            <p:nvPr/>
          </p:nvSpPr>
          <p:spPr>
            <a:xfrm>
              <a:off x="1637889" y="4901394"/>
              <a:ext cx="23516" cy="13207"/>
            </a:xfrm>
            <a:custGeom>
              <a:avLst/>
              <a:gdLst/>
              <a:ahLst/>
              <a:cxnLst/>
              <a:rect l="l" t="t" r="r" b="b"/>
              <a:pathLst>
                <a:path w="1339" h="752" extrusionOk="0">
                  <a:moveTo>
                    <a:pt x="356" y="1"/>
                  </a:moveTo>
                  <a:cubicBezTo>
                    <a:pt x="189" y="1"/>
                    <a:pt x="44" y="125"/>
                    <a:pt x="23" y="297"/>
                  </a:cubicBezTo>
                  <a:cubicBezTo>
                    <a:pt x="1" y="480"/>
                    <a:pt x="132" y="648"/>
                    <a:pt x="317" y="671"/>
                  </a:cubicBezTo>
                  <a:lnTo>
                    <a:pt x="941" y="750"/>
                  </a:lnTo>
                  <a:cubicBezTo>
                    <a:pt x="954" y="751"/>
                    <a:pt x="969" y="751"/>
                    <a:pt x="983" y="751"/>
                  </a:cubicBezTo>
                  <a:cubicBezTo>
                    <a:pt x="1150" y="751"/>
                    <a:pt x="1295" y="626"/>
                    <a:pt x="1316" y="456"/>
                  </a:cubicBezTo>
                  <a:cubicBezTo>
                    <a:pt x="1339" y="273"/>
                    <a:pt x="1206" y="103"/>
                    <a:pt x="1022" y="81"/>
                  </a:cubicBezTo>
                  <a:lnTo>
                    <a:pt x="397" y="3"/>
                  </a:lnTo>
                  <a:cubicBezTo>
                    <a:pt x="383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1731;p26">
              <a:extLst>
                <a:ext uri="{FF2B5EF4-FFF2-40B4-BE49-F238E27FC236}">
                  <a16:creationId xmlns:a16="http://schemas.microsoft.com/office/drawing/2014/main" id="{56C396A8-CFEA-0347-AA2F-3F91EE84790B}"/>
                </a:ext>
              </a:extLst>
            </p:cNvPr>
            <p:cNvSpPr/>
            <p:nvPr/>
          </p:nvSpPr>
          <p:spPr>
            <a:xfrm>
              <a:off x="1570129" y="4927739"/>
              <a:ext cx="20425" cy="15947"/>
            </a:xfrm>
            <a:custGeom>
              <a:avLst/>
              <a:gdLst/>
              <a:ahLst/>
              <a:cxnLst/>
              <a:rect l="l" t="t" r="r" b="b"/>
              <a:pathLst>
                <a:path w="1163" h="908" extrusionOk="0">
                  <a:moveTo>
                    <a:pt x="387" y="0"/>
                  </a:moveTo>
                  <a:cubicBezTo>
                    <a:pt x="273" y="0"/>
                    <a:pt x="162" y="58"/>
                    <a:pt x="98" y="163"/>
                  </a:cubicBezTo>
                  <a:cubicBezTo>
                    <a:pt x="1" y="322"/>
                    <a:pt x="55" y="529"/>
                    <a:pt x="214" y="624"/>
                  </a:cubicBezTo>
                  <a:lnTo>
                    <a:pt x="605" y="859"/>
                  </a:lnTo>
                  <a:cubicBezTo>
                    <a:pt x="658" y="892"/>
                    <a:pt x="719" y="908"/>
                    <a:pt x="778" y="908"/>
                  </a:cubicBezTo>
                  <a:cubicBezTo>
                    <a:pt x="891" y="908"/>
                    <a:pt x="1003" y="848"/>
                    <a:pt x="1065" y="744"/>
                  </a:cubicBezTo>
                  <a:cubicBezTo>
                    <a:pt x="1162" y="585"/>
                    <a:pt x="1109" y="378"/>
                    <a:pt x="950" y="282"/>
                  </a:cubicBezTo>
                  <a:lnTo>
                    <a:pt x="560" y="48"/>
                  </a:lnTo>
                  <a:cubicBezTo>
                    <a:pt x="506" y="16"/>
                    <a:pt x="44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1732;p26">
              <a:extLst>
                <a:ext uri="{FF2B5EF4-FFF2-40B4-BE49-F238E27FC236}">
                  <a16:creationId xmlns:a16="http://schemas.microsoft.com/office/drawing/2014/main" id="{57A14B65-08ED-6E45-AB59-68D4B25BA9B3}"/>
                </a:ext>
              </a:extLst>
            </p:cNvPr>
            <p:cNvSpPr/>
            <p:nvPr/>
          </p:nvSpPr>
          <p:spPr>
            <a:xfrm>
              <a:off x="1621028" y="4967590"/>
              <a:ext cx="32403" cy="17334"/>
            </a:xfrm>
            <a:custGeom>
              <a:avLst/>
              <a:gdLst/>
              <a:ahLst/>
              <a:cxnLst/>
              <a:rect l="l" t="t" r="r" b="b"/>
              <a:pathLst>
                <a:path w="1845" h="987" extrusionOk="0">
                  <a:moveTo>
                    <a:pt x="378" y="1"/>
                  </a:moveTo>
                  <a:cubicBezTo>
                    <a:pt x="231" y="1"/>
                    <a:pt x="95" y="97"/>
                    <a:pt x="52" y="245"/>
                  </a:cubicBezTo>
                  <a:cubicBezTo>
                    <a:pt x="1" y="425"/>
                    <a:pt x="105" y="610"/>
                    <a:pt x="284" y="661"/>
                  </a:cubicBezTo>
                  <a:lnTo>
                    <a:pt x="1377" y="973"/>
                  </a:lnTo>
                  <a:cubicBezTo>
                    <a:pt x="1407" y="982"/>
                    <a:pt x="1439" y="987"/>
                    <a:pt x="1469" y="987"/>
                  </a:cubicBezTo>
                  <a:cubicBezTo>
                    <a:pt x="1618" y="987"/>
                    <a:pt x="1752" y="890"/>
                    <a:pt x="1793" y="740"/>
                  </a:cubicBezTo>
                  <a:cubicBezTo>
                    <a:pt x="1845" y="561"/>
                    <a:pt x="1740" y="375"/>
                    <a:pt x="1563" y="324"/>
                  </a:cubicBezTo>
                  <a:lnTo>
                    <a:pt x="469" y="13"/>
                  </a:lnTo>
                  <a:cubicBezTo>
                    <a:pt x="438" y="5"/>
                    <a:pt x="408" y="1"/>
                    <a:pt x="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1733;p26">
              <a:extLst>
                <a:ext uri="{FF2B5EF4-FFF2-40B4-BE49-F238E27FC236}">
                  <a16:creationId xmlns:a16="http://schemas.microsoft.com/office/drawing/2014/main" id="{A34E6C5B-A83C-6048-A087-7234276A759E}"/>
                </a:ext>
              </a:extLst>
            </p:cNvPr>
            <p:cNvSpPr/>
            <p:nvPr/>
          </p:nvSpPr>
          <p:spPr>
            <a:xfrm>
              <a:off x="1560751" y="4983625"/>
              <a:ext cx="29698" cy="19143"/>
            </a:xfrm>
            <a:custGeom>
              <a:avLst/>
              <a:gdLst/>
              <a:ahLst/>
              <a:cxnLst/>
              <a:rect l="l" t="t" r="r" b="b"/>
              <a:pathLst>
                <a:path w="1691" h="1090" extrusionOk="0">
                  <a:moveTo>
                    <a:pt x="384" y="0"/>
                  </a:moveTo>
                  <a:cubicBezTo>
                    <a:pt x="255" y="0"/>
                    <a:pt x="132" y="74"/>
                    <a:pt x="76" y="198"/>
                  </a:cubicBezTo>
                  <a:cubicBezTo>
                    <a:pt x="1" y="367"/>
                    <a:pt x="76" y="567"/>
                    <a:pt x="244" y="643"/>
                  </a:cubicBezTo>
                  <a:lnTo>
                    <a:pt x="1169" y="1059"/>
                  </a:lnTo>
                  <a:cubicBezTo>
                    <a:pt x="1215" y="1080"/>
                    <a:pt x="1263" y="1090"/>
                    <a:pt x="1309" y="1090"/>
                  </a:cubicBezTo>
                  <a:cubicBezTo>
                    <a:pt x="1437" y="1090"/>
                    <a:pt x="1558" y="1015"/>
                    <a:pt x="1614" y="891"/>
                  </a:cubicBezTo>
                  <a:cubicBezTo>
                    <a:pt x="1690" y="723"/>
                    <a:pt x="1616" y="522"/>
                    <a:pt x="1446" y="446"/>
                  </a:cubicBezTo>
                  <a:lnTo>
                    <a:pt x="521" y="30"/>
                  </a:lnTo>
                  <a:cubicBezTo>
                    <a:pt x="477" y="10"/>
                    <a:pt x="430" y="0"/>
                    <a:pt x="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1734;p26">
              <a:extLst>
                <a:ext uri="{FF2B5EF4-FFF2-40B4-BE49-F238E27FC236}">
                  <a16:creationId xmlns:a16="http://schemas.microsoft.com/office/drawing/2014/main" id="{C6B028D8-BCD6-7748-B714-B8150DE749A8}"/>
                </a:ext>
              </a:extLst>
            </p:cNvPr>
            <p:cNvSpPr/>
            <p:nvPr/>
          </p:nvSpPr>
          <p:spPr>
            <a:xfrm>
              <a:off x="1498858" y="4985347"/>
              <a:ext cx="24552" cy="22761"/>
            </a:xfrm>
            <a:custGeom>
              <a:avLst/>
              <a:gdLst/>
              <a:ahLst/>
              <a:cxnLst/>
              <a:rect l="l" t="t" r="r" b="b"/>
              <a:pathLst>
                <a:path w="1398" h="1296" extrusionOk="0">
                  <a:moveTo>
                    <a:pt x="385" y="0"/>
                  </a:moveTo>
                  <a:cubicBezTo>
                    <a:pt x="269" y="0"/>
                    <a:pt x="156" y="60"/>
                    <a:pt x="94" y="168"/>
                  </a:cubicBezTo>
                  <a:cubicBezTo>
                    <a:pt x="0" y="328"/>
                    <a:pt x="56" y="536"/>
                    <a:pt x="217" y="628"/>
                  </a:cubicBezTo>
                  <a:cubicBezTo>
                    <a:pt x="424" y="749"/>
                    <a:pt x="601" y="922"/>
                    <a:pt x="722" y="1129"/>
                  </a:cubicBezTo>
                  <a:cubicBezTo>
                    <a:pt x="784" y="1238"/>
                    <a:pt x="896" y="1296"/>
                    <a:pt x="1011" y="1296"/>
                  </a:cubicBezTo>
                  <a:cubicBezTo>
                    <a:pt x="1067" y="1296"/>
                    <a:pt x="1128" y="1281"/>
                    <a:pt x="1184" y="1249"/>
                  </a:cubicBezTo>
                  <a:cubicBezTo>
                    <a:pt x="1344" y="1157"/>
                    <a:pt x="1397" y="951"/>
                    <a:pt x="1302" y="789"/>
                  </a:cubicBezTo>
                  <a:cubicBezTo>
                    <a:pt x="1120" y="480"/>
                    <a:pt x="862" y="224"/>
                    <a:pt x="553" y="45"/>
                  </a:cubicBezTo>
                  <a:cubicBezTo>
                    <a:pt x="500" y="15"/>
                    <a:pt x="442" y="0"/>
                    <a:pt x="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1735;p26">
              <a:extLst>
                <a:ext uri="{FF2B5EF4-FFF2-40B4-BE49-F238E27FC236}">
                  <a16:creationId xmlns:a16="http://schemas.microsoft.com/office/drawing/2014/main" id="{01794E38-5390-0545-B9CE-A5C536C9D0A1}"/>
                </a:ext>
              </a:extLst>
            </p:cNvPr>
            <p:cNvSpPr/>
            <p:nvPr/>
          </p:nvSpPr>
          <p:spPr>
            <a:xfrm>
              <a:off x="1450927" y="4964534"/>
              <a:ext cx="18002" cy="20320"/>
            </a:xfrm>
            <a:custGeom>
              <a:avLst/>
              <a:gdLst/>
              <a:ahLst/>
              <a:cxnLst/>
              <a:rect l="l" t="t" r="r" b="b"/>
              <a:pathLst>
                <a:path w="1025" h="1157" extrusionOk="0">
                  <a:moveTo>
                    <a:pt x="385" y="1"/>
                  </a:moveTo>
                  <a:cubicBezTo>
                    <a:pt x="263" y="1"/>
                    <a:pt x="145" y="68"/>
                    <a:pt x="86" y="184"/>
                  </a:cubicBezTo>
                  <a:cubicBezTo>
                    <a:pt x="1" y="349"/>
                    <a:pt x="68" y="551"/>
                    <a:pt x="231" y="637"/>
                  </a:cubicBezTo>
                  <a:cubicBezTo>
                    <a:pt x="298" y="670"/>
                    <a:pt x="348" y="747"/>
                    <a:pt x="349" y="823"/>
                  </a:cubicBezTo>
                  <a:cubicBezTo>
                    <a:pt x="352" y="1008"/>
                    <a:pt x="502" y="1155"/>
                    <a:pt x="685" y="1155"/>
                  </a:cubicBezTo>
                  <a:cubicBezTo>
                    <a:pt x="690" y="1155"/>
                    <a:pt x="691" y="1155"/>
                    <a:pt x="690" y="1156"/>
                  </a:cubicBezTo>
                  <a:cubicBezTo>
                    <a:pt x="874" y="1153"/>
                    <a:pt x="1024" y="1000"/>
                    <a:pt x="1021" y="814"/>
                  </a:cubicBezTo>
                  <a:cubicBezTo>
                    <a:pt x="1015" y="490"/>
                    <a:pt x="826" y="186"/>
                    <a:pt x="538" y="39"/>
                  </a:cubicBezTo>
                  <a:cubicBezTo>
                    <a:pt x="489" y="13"/>
                    <a:pt x="437" y="1"/>
                    <a:pt x="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1736;p26">
              <a:extLst>
                <a:ext uri="{FF2B5EF4-FFF2-40B4-BE49-F238E27FC236}">
                  <a16:creationId xmlns:a16="http://schemas.microsoft.com/office/drawing/2014/main" id="{C545FA72-0B4C-A342-8341-5B060654A717}"/>
                </a:ext>
              </a:extLst>
            </p:cNvPr>
            <p:cNvSpPr/>
            <p:nvPr/>
          </p:nvSpPr>
          <p:spPr>
            <a:xfrm>
              <a:off x="1431661" y="5022388"/>
              <a:ext cx="24447" cy="21444"/>
            </a:xfrm>
            <a:custGeom>
              <a:avLst/>
              <a:gdLst/>
              <a:ahLst/>
              <a:cxnLst/>
              <a:rect l="l" t="t" r="r" b="b"/>
              <a:pathLst>
                <a:path w="1392" h="1221" extrusionOk="0">
                  <a:moveTo>
                    <a:pt x="382" y="0"/>
                  </a:moveTo>
                  <a:cubicBezTo>
                    <a:pt x="319" y="0"/>
                    <a:pt x="254" y="18"/>
                    <a:pt x="197" y="56"/>
                  </a:cubicBezTo>
                  <a:cubicBezTo>
                    <a:pt x="41" y="159"/>
                    <a:pt x="0" y="366"/>
                    <a:pt x="102" y="522"/>
                  </a:cubicBezTo>
                  <a:cubicBezTo>
                    <a:pt x="291" y="807"/>
                    <a:pt x="554" y="1037"/>
                    <a:pt x="863" y="1185"/>
                  </a:cubicBezTo>
                  <a:cubicBezTo>
                    <a:pt x="910" y="1208"/>
                    <a:pt x="960" y="1220"/>
                    <a:pt x="1009" y="1220"/>
                  </a:cubicBezTo>
                  <a:cubicBezTo>
                    <a:pt x="1134" y="1220"/>
                    <a:pt x="1252" y="1150"/>
                    <a:pt x="1311" y="1029"/>
                  </a:cubicBezTo>
                  <a:cubicBezTo>
                    <a:pt x="1392" y="863"/>
                    <a:pt x="1320" y="661"/>
                    <a:pt x="1154" y="580"/>
                  </a:cubicBezTo>
                  <a:cubicBezTo>
                    <a:pt x="957" y="486"/>
                    <a:pt x="783" y="333"/>
                    <a:pt x="662" y="151"/>
                  </a:cubicBezTo>
                  <a:cubicBezTo>
                    <a:pt x="598" y="53"/>
                    <a:pt x="491" y="0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1737;p26">
              <a:extLst>
                <a:ext uri="{FF2B5EF4-FFF2-40B4-BE49-F238E27FC236}">
                  <a16:creationId xmlns:a16="http://schemas.microsoft.com/office/drawing/2014/main" id="{0B658866-D57C-934A-AD26-B73DB4EBFC48}"/>
                </a:ext>
              </a:extLst>
            </p:cNvPr>
            <p:cNvSpPr/>
            <p:nvPr/>
          </p:nvSpPr>
          <p:spPr>
            <a:xfrm>
              <a:off x="1373825" y="4966238"/>
              <a:ext cx="18915" cy="21514"/>
            </a:xfrm>
            <a:custGeom>
              <a:avLst/>
              <a:gdLst/>
              <a:ahLst/>
              <a:cxnLst/>
              <a:rect l="l" t="t" r="r" b="b"/>
              <a:pathLst>
                <a:path w="1077" h="1225" extrusionOk="0">
                  <a:moveTo>
                    <a:pt x="384" y="1"/>
                  </a:moveTo>
                  <a:cubicBezTo>
                    <a:pt x="328" y="1"/>
                    <a:pt x="273" y="14"/>
                    <a:pt x="221" y="43"/>
                  </a:cubicBezTo>
                  <a:cubicBezTo>
                    <a:pt x="58" y="134"/>
                    <a:pt x="0" y="338"/>
                    <a:pt x="91" y="502"/>
                  </a:cubicBezTo>
                  <a:lnTo>
                    <a:pt x="397" y="1052"/>
                  </a:lnTo>
                  <a:cubicBezTo>
                    <a:pt x="458" y="1162"/>
                    <a:pt x="574" y="1224"/>
                    <a:pt x="691" y="1224"/>
                  </a:cubicBezTo>
                  <a:cubicBezTo>
                    <a:pt x="745" y="1224"/>
                    <a:pt x="803" y="1211"/>
                    <a:pt x="856" y="1183"/>
                  </a:cubicBezTo>
                  <a:cubicBezTo>
                    <a:pt x="1018" y="1092"/>
                    <a:pt x="1077" y="888"/>
                    <a:pt x="986" y="725"/>
                  </a:cubicBezTo>
                  <a:lnTo>
                    <a:pt x="680" y="173"/>
                  </a:lnTo>
                  <a:cubicBezTo>
                    <a:pt x="617" y="63"/>
                    <a:pt x="502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1738;p26">
              <a:extLst>
                <a:ext uri="{FF2B5EF4-FFF2-40B4-BE49-F238E27FC236}">
                  <a16:creationId xmlns:a16="http://schemas.microsoft.com/office/drawing/2014/main" id="{0C61B9C4-5B4D-D149-A1E8-DCC083F1FE91}"/>
                </a:ext>
              </a:extLst>
            </p:cNvPr>
            <p:cNvSpPr/>
            <p:nvPr/>
          </p:nvSpPr>
          <p:spPr>
            <a:xfrm>
              <a:off x="1346725" y="4863194"/>
              <a:ext cx="22919" cy="18827"/>
            </a:xfrm>
            <a:custGeom>
              <a:avLst/>
              <a:gdLst/>
              <a:ahLst/>
              <a:cxnLst/>
              <a:rect l="l" t="t" r="r" b="b"/>
              <a:pathLst>
                <a:path w="1305" h="1072" extrusionOk="0">
                  <a:moveTo>
                    <a:pt x="383" y="1"/>
                  </a:moveTo>
                  <a:cubicBezTo>
                    <a:pt x="279" y="1"/>
                    <a:pt x="177" y="49"/>
                    <a:pt x="111" y="138"/>
                  </a:cubicBezTo>
                  <a:cubicBezTo>
                    <a:pt x="1" y="290"/>
                    <a:pt x="33" y="499"/>
                    <a:pt x="182" y="610"/>
                  </a:cubicBezTo>
                  <a:lnTo>
                    <a:pt x="724" y="1007"/>
                  </a:lnTo>
                  <a:cubicBezTo>
                    <a:pt x="782" y="1050"/>
                    <a:pt x="853" y="1072"/>
                    <a:pt x="923" y="1072"/>
                  </a:cubicBezTo>
                  <a:cubicBezTo>
                    <a:pt x="1027" y="1072"/>
                    <a:pt x="1129" y="1022"/>
                    <a:pt x="1195" y="935"/>
                  </a:cubicBezTo>
                  <a:cubicBezTo>
                    <a:pt x="1304" y="784"/>
                    <a:pt x="1272" y="574"/>
                    <a:pt x="1123" y="463"/>
                  </a:cubicBezTo>
                  <a:lnTo>
                    <a:pt x="582" y="66"/>
                  </a:lnTo>
                  <a:cubicBezTo>
                    <a:pt x="522" y="22"/>
                    <a:pt x="452" y="1"/>
                    <a:pt x="3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1739;p26">
              <a:extLst>
                <a:ext uri="{FF2B5EF4-FFF2-40B4-BE49-F238E27FC236}">
                  <a16:creationId xmlns:a16="http://schemas.microsoft.com/office/drawing/2014/main" id="{0460ED2A-6D64-7449-921D-61F96EF1249E}"/>
                </a:ext>
              </a:extLst>
            </p:cNvPr>
            <p:cNvSpPr/>
            <p:nvPr/>
          </p:nvSpPr>
          <p:spPr>
            <a:xfrm>
              <a:off x="1360775" y="4790517"/>
              <a:ext cx="22480" cy="16122"/>
            </a:xfrm>
            <a:custGeom>
              <a:avLst/>
              <a:gdLst/>
              <a:ahLst/>
              <a:cxnLst/>
              <a:rect l="l" t="t" r="r" b="b"/>
              <a:pathLst>
                <a:path w="1280" h="918" extrusionOk="0">
                  <a:moveTo>
                    <a:pt x="434" y="0"/>
                  </a:moveTo>
                  <a:cubicBezTo>
                    <a:pt x="393" y="0"/>
                    <a:pt x="351" y="3"/>
                    <a:pt x="310" y="9"/>
                  </a:cubicBezTo>
                  <a:cubicBezTo>
                    <a:pt x="126" y="35"/>
                    <a:pt x="0" y="208"/>
                    <a:pt x="26" y="391"/>
                  </a:cubicBezTo>
                  <a:cubicBezTo>
                    <a:pt x="51" y="558"/>
                    <a:pt x="196" y="679"/>
                    <a:pt x="361" y="679"/>
                  </a:cubicBezTo>
                  <a:cubicBezTo>
                    <a:pt x="377" y="679"/>
                    <a:pt x="393" y="678"/>
                    <a:pt x="409" y="675"/>
                  </a:cubicBezTo>
                  <a:cubicBezTo>
                    <a:pt x="418" y="674"/>
                    <a:pt x="427" y="673"/>
                    <a:pt x="436" y="673"/>
                  </a:cubicBezTo>
                  <a:cubicBezTo>
                    <a:pt x="505" y="673"/>
                    <a:pt x="580" y="712"/>
                    <a:pt x="616" y="768"/>
                  </a:cubicBezTo>
                  <a:cubicBezTo>
                    <a:pt x="681" y="865"/>
                    <a:pt x="787" y="918"/>
                    <a:pt x="896" y="918"/>
                  </a:cubicBezTo>
                  <a:cubicBezTo>
                    <a:pt x="961" y="918"/>
                    <a:pt x="1025" y="898"/>
                    <a:pt x="1083" y="863"/>
                  </a:cubicBezTo>
                  <a:cubicBezTo>
                    <a:pt x="1237" y="759"/>
                    <a:pt x="1279" y="550"/>
                    <a:pt x="1176" y="395"/>
                  </a:cubicBezTo>
                  <a:cubicBezTo>
                    <a:pt x="1015" y="150"/>
                    <a:pt x="724" y="0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1740;p26">
              <a:extLst>
                <a:ext uri="{FF2B5EF4-FFF2-40B4-BE49-F238E27FC236}">
                  <a16:creationId xmlns:a16="http://schemas.microsoft.com/office/drawing/2014/main" id="{4DECC2E9-07C6-AF42-99DC-E714D58FFB57}"/>
                </a:ext>
              </a:extLst>
            </p:cNvPr>
            <p:cNvSpPr/>
            <p:nvPr/>
          </p:nvSpPr>
          <p:spPr>
            <a:xfrm>
              <a:off x="1293121" y="4768598"/>
              <a:ext cx="28557" cy="18704"/>
            </a:xfrm>
            <a:custGeom>
              <a:avLst/>
              <a:gdLst/>
              <a:ahLst/>
              <a:cxnLst/>
              <a:rect l="l" t="t" r="r" b="b"/>
              <a:pathLst>
                <a:path w="1626" h="1065" extrusionOk="0">
                  <a:moveTo>
                    <a:pt x="1242" y="1"/>
                  </a:moveTo>
                  <a:cubicBezTo>
                    <a:pt x="1195" y="1"/>
                    <a:pt x="1148" y="10"/>
                    <a:pt x="1103" y="31"/>
                  </a:cubicBezTo>
                  <a:lnTo>
                    <a:pt x="244" y="422"/>
                  </a:lnTo>
                  <a:cubicBezTo>
                    <a:pt x="76" y="500"/>
                    <a:pt x="1" y="700"/>
                    <a:pt x="78" y="868"/>
                  </a:cubicBezTo>
                  <a:cubicBezTo>
                    <a:pt x="135" y="992"/>
                    <a:pt x="256" y="1065"/>
                    <a:pt x="385" y="1065"/>
                  </a:cubicBezTo>
                  <a:cubicBezTo>
                    <a:pt x="432" y="1065"/>
                    <a:pt x="479" y="1056"/>
                    <a:pt x="523" y="1033"/>
                  </a:cubicBezTo>
                  <a:lnTo>
                    <a:pt x="1381" y="643"/>
                  </a:lnTo>
                  <a:cubicBezTo>
                    <a:pt x="1549" y="567"/>
                    <a:pt x="1625" y="366"/>
                    <a:pt x="1548" y="198"/>
                  </a:cubicBezTo>
                  <a:cubicBezTo>
                    <a:pt x="1492" y="74"/>
                    <a:pt x="1370" y="1"/>
                    <a:pt x="1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1741;p26">
              <a:extLst>
                <a:ext uri="{FF2B5EF4-FFF2-40B4-BE49-F238E27FC236}">
                  <a16:creationId xmlns:a16="http://schemas.microsoft.com/office/drawing/2014/main" id="{9D55305F-F2DE-2047-8C7F-2F42B2202C68}"/>
                </a:ext>
              </a:extLst>
            </p:cNvPr>
            <p:cNvSpPr/>
            <p:nvPr/>
          </p:nvSpPr>
          <p:spPr>
            <a:xfrm>
              <a:off x="1298742" y="4825451"/>
              <a:ext cx="28346" cy="15367"/>
            </a:xfrm>
            <a:custGeom>
              <a:avLst/>
              <a:gdLst/>
              <a:ahLst/>
              <a:cxnLst/>
              <a:rect l="l" t="t" r="r" b="b"/>
              <a:pathLst>
                <a:path w="1614" h="875" extrusionOk="0">
                  <a:moveTo>
                    <a:pt x="665" y="0"/>
                  </a:moveTo>
                  <a:cubicBezTo>
                    <a:pt x="529" y="0"/>
                    <a:pt x="394" y="22"/>
                    <a:pt x="266" y="67"/>
                  </a:cubicBezTo>
                  <a:cubicBezTo>
                    <a:pt x="91" y="129"/>
                    <a:pt x="0" y="321"/>
                    <a:pt x="62" y="497"/>
                  </a:cubicBezTo>
                  <a:cubicBezTo>
                    <a:pt x="112" y="634"/>
                    <a:pt x="242" y="721"/>
                    <a:pt x="381" y="721"/>
                  </a:cubicBezTo>
                  <a:cubicBezTo>
                    <a:pt x="418" y="721"/>
                    <a:pt x="455" y="715"/>
                    <a:pt x="492" y="701"/>
                  </a:cubicBezTo>
                  <a:cubicBezTo>
                    <a:pt x="548" y="682"/>
                    <a:pt x="608" y="672"/>
                    <a:pt x="669" y="672"/>
                  </a:cubicBezTo>
                  <a:cubicBezTo>
                    <a:pt x="798" y="672"/>
                    <a:pt x="928" y="716"/>
                    <a:pt x="1023" y="797"/>
                  </a:cubicBezTo>
                  <a:cubicBezTo>
                    <a:pt x="1087" y="848"/>
                    <a:pt x="1163" y="874"/>
                    <a:pt x="1238" y="874"/>
                  </a:cubicBezTo>
                  <a:cubicBezTo>
                    <a:pt x="1334" y="874"/>
                    <a:pt x="1429" y="832"/>
                    <a:pt x="1497" y="751"/>
                  </a:cubicBezTo>
                  <a:cubicBezTo>
                    <a:pt x="1614" y="609"/>
                    <a:pt x="1596" y="397"/>
                    <a:pt x="1452" y="278"/>
                  </a:cubicBezTo>
                  <a:cubicBezTo>
                    <a:pt x="1233" y="96"/>
                    <a:pt x="948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1742;p26">
              <a:extLst>
                <a:ext uri="{FF2B5EF4-FFF2-40B4-BE49-F238E27FC236}">
                  <a16:creationId xmlns:a16="http://schemas.microsoft.com/office/drawing/2014/main" id="{0B09EF3F-36BE-BA4F-88EA-1B922ACFFE04}"/>
                </a:ext>
              </a:extLst>
            </p:cNvPr>
            <p:cNvSpPr/>
            <p:nvPr/>
          </p:nvSpPr>
          <p:spPr>
            <a:xfrm>
              <a:off x="1305732" y="4905592"/>
              <a:ext cx="28223" cy="15806"/>
            </a:xfrm>
            <a:custGeom>
              <a:avLst/>
              <a:gdLst/>
              <a:ahLst/>
              <a:cxnLst/>
              <a:rect l="l" t="t" r="r" b="b"/>
              <a:pathLst>
                <a:path w="1607" h="900" extrusionOk="0">
                  <a:moveTo>
                    <a:pt x="374" y="1"/>
                  </a:moveTo>
                  <a:cubicBezTo>
                    <a:pt x="225" y="1"/>
                    <a:pt x="87" y="100"/>
                    <a:pt x="47" y="250"/>
                  </a:cubicBezTo>
                  <a:cubicBezTo>
                    <a:pt x="0" y="431"/>
                    <a:pt x="108" y="614"/>
                    <a:pt x="288" y="662"/>
                  </a:cubicBezTo>
                  <a:lnTo>
                    <a:pt x="1148" y="889"/>
                  </a:lnTo>
                  <a:cubicBezTo>
                    <a:pt x="1177" y="897"/>
                    <a:pt x="1205" y="900"/>
                    <a:pt x="1234" y="900"/>
                  </a:cubicBezTo>
                  <a:cubicBezTo>
                    <a:pt x="1382" y="900"/>
                    <a:pt x="1519" y="800"/>
                    <a:pt x="1560" y="649"/>
                  </a:cubicBezTo>
                  <a:cubicBezTo>
                    <a:pt x="1607" y="468"/>
                    <a:pt x="1499" y="285"/>
                    <a:pt x="1319" y="238"/>
                  </a:cubicBezTo>
                  <a:lnTo>
                    <a:pt x="457" y="11"/>
                  </a:lnTo>
                  <a:cubicBezTo>
                    <a:pt x="430" y="4"/>
                    <a:pt x="402" y="1"/>
                    <a:pt x="3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1743;p26">
              <a:extLst>
                <a:ext uri="{FF2B5EF4-FFF2-40B4-BE49-F238E27FC236}">
                  <a16:creationId xmlns:a16="http://schemas.microsoft.com/office/drawing/2014/main" id="{FCD9649D-5764-1043-9BAD-65F25F6062D4}"/>
                </a:ext>
              </a:extLst>
            </p:cNvPr>
            <p:cNvSpPr/>
            <p:nvPr/>
          </p:nvSpPr>
          <p:spPr>
            <a:xfrm>
              <a:off x="1026318" y="4501373"/>
              <a:ext cx="226029" cy="194768"/>
            </a:xfrm>
            <a:custGeom>
              <a:avLst/>
              <a:gdLst/>
              <a:ahLst/>
              <a:cxnLst/>
              <a:rect l="l" t="t" r="r" b="b"/>
              <a:pathLst>
                <a:path w="12870" h="11090" extrusionOk="0">
                  <a:moveTo>
                    <a:pt x="6435" y="0"/>
                  </a:moveTo>
                  <a:cubicBezTo>
                    <a:pt x="4947" y="0"/>
                    <a:pt x="3458" y="564"/>
                    <a:pt x="2317" y="1695"/>
                  </a:cubicBezTo>
                  <a:cubicBezTo>
                    <a:pt x="20" y="3969"/>
                    <a:pt x="1" y="7675"/>
                    <a:pt x="2276" y="9971"/>
                  </a:cubicBezTo>
                  <a:cubicBezTo>
                    <a:pt x="3057" y="10760"/>
                    <a:pt x="3818" y="11089"/>
                    <a:pt x="4573" y="11089"/>
                  </a:cubicBezTo>
                  <a:cubicBezTo>
                    <a:pt x="6017" y="11089"/>
                    <a:pt x="7440" y="9887"/>
                    <a:pt x="8948" y="8394"/>
                  </a:cubicBezTo>
                  <a:cubicBezTo>
                    <a:pt x="11246" y="6118"/>
                    <a:pt x="12869" y="4034"/>
                    <a:pt x="10595" y="1735"/>
                  </a:cubicBezTo>
                  <a:cubicBezTo>
                    <a:pt x="9450" y="580"/>
                    <a:pt x="7943" y="0"/>
                    <a:pt x="64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1744;p26">
              <a:extLst>
                <a:ext uri="{FF2B5EF4-FFF2-40B4-BE49-F238E27FC236}">
                  <a16:creationId xmlns:a16="http://schemas.microsoft.com/office/drawing/2014/main" id="{65F73F45-7AF9-6446-B4DE-329D43AAFE56}"/>
                </a:ext>
              </a:extLst>
            </p:cNvPr>
            <p:cNvSpPr/>
            <p:nvPr/>
          </p:nvSpPr>
          <p:spPr>
            <a:xfrm>
              <a:off x="1052452" y="4550410"/>
              <a:ext cx="42291" cy="122779"/>
            </a:xfrm>
            <a:custGeom>
              <a:avLst/>
              <a:gdLst/>
              <a:ahLst/>
              <a:cxnLst/>
              <a:rect l="l" t="t" r="r" b="b"/>
              <a:pathLst>
                <a:path w="2408" h="6991" extrusionOk="0">
                  <a:moveTo>
                    <a:pt x="995" y="0"/>
                  </a:moveTo>
                  <a:lnTo>
                    <a:pt x="995" y="0"/>
                  </a:lnTo>
                  <a:cubicBezTo>
                    <a:pt x="1" y="2324"/>
                    <a:pt x="587" y="5235"/>
                    <a:pt x="2408" y="6990"/>
                  </a:cubicBezTo>
                  <a:cubicBezTo>
                    <a:pt x="1357" y="4895"/>
                    <a:pt x="1023" y="2342"/>
                    <a:pt x="9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1745;p26">
              <a:extLst>
                <a:ext uri="{FF2B5EF4-FFF2-40B4-BE49-F238E27FC236}">
                  <a16:creationId xmlns:a16="http://schemas.microsoft.com/office/drawing/2014/main" id="{6AC74E1D-985C-754C-B0D5-279EC4CF9EEA}"/>
                </a:ext>
              </a:extLst>
            </p:cNvPr>
            <p:cNvSpPr/>
            <p:nvPr/>
          </p:nvSpPr>
          <p:spPr>
            <a:xfrm>
              <a:off x="1109884" y="4501391"/>
              <a:ext cx="142432" cy="194628"/>
            </a:xfrm>
            <a:custGeom>
              <a:avLst/>
              <a:gdLst/>
              <a:ahLst/>
              <a:cxnLst/>
              <a:rect l="l" t="t" r="r" b="b"/>
              <a:pathLst>
                <a:path w="8110" h="11082" extrusionOk="0">
                  <a:moveTo>
                    <a:pt x="1678" y="0"/>
                  </a:moveTo>
                  <a:cubicBezTo>
                    <a:pt x="1131" y="0"/>
                    <a:pt x="585" y="76"/>
                    <a:pt x="55" y="228"/>
                  </a:cubicBezTo>
                  <a:cubicBezTo>
                    <a:pt x="1383" y="737"/>
                    <a:pt x="2491" y="1898"/>
                    <a:pt x="2946" y="3268"/>
                  </a:cubicBezTo>
                  <a:cubicBezTo>
                    <a:pt x="3591" y="5211"/>
                    <a:pt x="3064" y="7419"/>
                    <a:pt x="1890" y="9098"/>
                  </a:cubicBezTo>
                  <a:cubicBezTo>
                    <a:pt x="1365" y="9854"/>
                    <a:pt x="717" y="10506"/>
                    <a:pt x="1" y="11082"/>
                  </a:cubicBezTo>
                  <a:cubicBezTo>
                    <a:pt x="1380" y="10983"/>
                    <a:pt x="2746" y="9820"/>
                    <a:pt x="4189" y="8393"/>
                  </a:cubicBezTo>
                  <a:cubicBezTo>
                    <a:pt x="6485" y="6117"/>
                    <a:pt x="8110" y="4033"/>
                    <a:pt x="5837" y="1734"/>
                  </a:cubicBezTo>
                  <a:cubicBezTo>
                    <a:pt x="4693" y="579"/>
                    <a:pt x="3186" y="0"/>
                    <a:pt x="16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1746;p26">
              <a:extLst>
                <a:ext uri="{FF2B5EF4-FFF2-40B4-BE49-F238E27FC236}">
                  <a16:creationId xmlns:a16="http://schemas.microsoft.com/office/drawing/2014/main" id="{C8CD44A0-FEFC-4B44-B88C-2D29B983FBC1}"/>
                </a:ext>
              </a:extLst>
            </p:cNvPr>
            <p:cNvSpPr/>
            <p:nvPr/>
          </p:nvSpPr>
          <p:spPr>
            <a:xfrm>
              <a:off x="1029619" y="4494611"/>
              <a:ext cx="232668" cy="208379"/>
            </a:xfrm>
            <a:custGeom>
              <a:avLst/>
              <a:gdLst/>
              <a:ahLst/>
              <a:cxnLst/>
              <a:rect l="l" t="t" r="r" b="b"/>
              <a:pathLst>
                <a:path w="13248" h="11865" extrusionOk="0">
                  <a:moveTo>
                    <a:pt x="6274" y="767"/>
                  </a:moveTo>
                  <a:cubicBezTo>
                    <a:pt x="7734" y="775"/>
                    <a:pt x="9105" y="1350"/>
                    <a:pt x="10132" y="2390"/>
                  </a:cubicBezTo>
                  <a:cubicBezTo>
                    <a:pt x="11585" y="3860"/>
                    <a:pt x="11756" y="5270"/>
                    <a:pt x="8488" y="8503"/>
                  </a:cubicBezTo>
                  <a:cubicBezTo>
                    <a:pt x="6874" y="10101"/>
                    <a:pt x="5587" y="11082"/>
                    <a:pt x="4376" y="11082"/>
                  </a:cubicBezTo>
                  <a:cubicBezTo>
                    <a:pt x="3694" y="11082"/>
                    <a:pt x="3036" y="10772"/>
                    <a:pt x="2358" y="10085"/>
                  </a:cubicBezTo>
                  <a:cubicBezTo>
                    <a:pt x="1330" y="9047"/>
                    <a:pt x="768" y="7671"/>
                    <a:pt x="775" y="6210"/>
                  </a:cubicBezTo>
                  <a:cubicBezTo>
                    <a:pt x="783" y="4749"/>
                    <a:pt x="1358" y="3379"/>
                    <a:pt x="2398" y="2352"/>
                  </a:cubicBezTo>
                  <a:cubicBezTo>
                    <a:pt x="3429" y="1332"/>
                    <a:pt x="4795" y="770"/>
                    <a:pt x="6245" y="770"/>
                  </a:cubicBezTo>
                  <a:cubicBezTo>
                    <a:pt x="6254" y="770"/>
                    <a:pt x="6264" y="770"/>
                    <a:pt x="6274" y="767"/>
                  </a:cubicBezTo>
                  <a:close/>
                  <a:moveTo>
                    <a:pt x="6245" y="1"/>
                  </a:moveTo>
                  <a:cubicBezTo>
                    <a:pt x="4591" y="1"/>
                    <a:pt x="3036" y="643"/>
                    <a:pt x="1858" y="1807"/>
                  </a:cubicBezTo>
                  <a:cubicBezTo>
                    <a:pt x="676" y="2980"/>
                    <a:pt x="17" y="4543"/>
                    <a:pt x="9" y="6208"/>
                  </a:cubicBezTo>
                  <a:cubicBezTo>
                    <a:pt x="0" y="7873"/>
                    <a:pt x="642" y="9442"/>
                    <a:pt x="1813" y="10627"/>
                  </a:cubicBezTo>
                  <a:cubicBezTo>
                    <a:pt x="2686" y="11508"/>
                    <a:pt x="3538" y="11864"/>
                    <a:pt x="4374" y="11864"/>
                  </a:cubicBezTo>
                  <a:cubicBezTo>
                    <a:pt x="5997" y="11864"/>
                    <a:pt x="7549" y="10517"/>
                    <a:pt x="9030" y="9048"/>
                  </a:cubicBezTo>
                  <a:cubicBezTo>
                    <a:pt x="11273" y="6829"/>
                    <a:pt x="13247" y="4444"/>
                    <a:pt x="10680" y="1849"/>
                  </a:cubicBezTo>
                  <a:cubicBezTo>
                    <a:pt x="9506" y="666"/>
                    <a:pt x="7943" y="9"/>
                    <a:pt x="6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1747;p26">
              <a:extLst>
                <a:ext uri="{FF2B5EF4-FFF2-40B4-BE49-F238E27FC236}">
                  <a16:creationId xmlns:a16="http://schemas.microsoft.com/office/drawing/2014/main" id="{088E3AD4-A83A-0744-A3D0-4275CCF3ABED}"/>
                </a:ext>
              </a:extLst>
            </p:cNvPr>
            <p:cNvSpPr/>
            <p:nvPr/>
          </p:nvSpPr>
          <p:spPr>
            <a:xfrm>
              <a:off x="1053997" y="4524100"/>
              <a:ext cx="104040" cy="77767"/>
            </a:xfrm>
            <a:custGeom>
              <a:avLst/>
              <a:gdLst/>
              <a:ahLst/>
              <a:cxnLst/>
              <a:rect l="l" t="t" r="r" b="b"/>
              <a:pathLst>
                <a:path w="5924" h="4428" extrusionOk="0">
                  <a:moveTo>
                    <a:pt x="5496" y="1"/>
                  </a:moveTo>
                  <a:cubicBezTo>
                    <a:pt x="5461" y="1"/>
                    <a:pt x="5426" y="6"/>
                    <a:pt x="5390" y="16"/>
                  </a:cubicBezTo>
                  <a:cubicBezTo>
                    <a:pt x="3275" y="617"/>
                    <a:pt x="1354" y="2007"/>
                    <a:pt x="120" y="3827"/>
                  </a:cubicBezTo>
                  <a:cubicBezTo>
                    <a:pt x="1" y="4004"/>
                    <a:pt x="46" y="4242"/>
                    <a:pt x="223" y="4361"/>
                  </a:cubicBezTo>
                  <a:cubicBezTo>
                    <a:pt x="288" y="4407"/>
                    <a:pt x="364" y="4428"/>
                    <a:pt x="438" y="4428"/>
                  </a:cubicBezTo>
                  <a:cubicBezTo>
                    <a:pt x="561" y="4428"/>
                    <a:pt x="682" y="4369"/>
                    <a:pt x="756" y="4258"/>
                  </a:cubicBezTo>
                  <a:cubicBezTo>
                    <a:pt x="1890" y="2585"/>
                    <a:pt x="3655" y="1309"/>
                    <a:pt x="5601" y="755"/>
                  </a:cubicBezTo>
                  <a:cubicBezTo>
                    <a:pt x="5805" y="697"/>
                    <a:pt x="5923" y="485"/>
                    <a:pt x="5866" y="281"/>
                  </a:cubicBezTo>
                  <a:cubicBezTo>
                    <a:pt x="5817" y="112"/>
                    <a:pt x="5663" y="1"/>
                    <a:pt x="54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1748;p26">
              <a:extLst>
                <a:ext uri="{FF2B5EF4-FFF2-40B4-BE49-F238E27FC236}">
                  <a16:creationId xmlns:a16="http://schemas.microsoft.com/office/drawing/2014/main" id="{4411F84D-AC04-8F44-84BE-19C359B4638C}"/>
                </a:ext>
              </a:extLst>
            </p:cNvPr>
            <p:cNvSpPr/>
            <p:nvPr/>
          </p:nvSpPr>
          <p:spPr>
            <a:xfrm>
              <a:off x="1080535" y="4559279"/>
              <a:ext cx="91237" cy="61469"/>
            </a:xfrm>
            <a:custGeom>
              <a:avLst/>
              <a:gdLst/>
              <a:ahLst/>
              <a:cxnLst/>
              <a:rect l="l" t="t" r="r" b="b"/>
              <a:pathLst>
                <a:path w="5195" h="3500" extrusionOk="0">
                  <a:moveTo>
                    <a:pt x="4770" y="1"/>
                  </a:moveTo>
                  <a:cubicBezTo>
                    <a:pt x="4738" y="1"/>
                    <a:pt x="4706" y="5"/>
                    <a:pt x="4674" y="13"/>
                  </a:cubicBezTo>
                  <a:cubicBezTo>
                    <a:pt x="2921" y="472"/>
                    <a:pt x="1309" y="1483"/>
                    <a:pt x="137" y="2867"/>
                  </a:cubicBezTo>
                  <a:cubicBezTo>
                    <a:pt x="1" y="3030"/>
                    <a:pt x="22" y="3273"/>
                    <a:pt x="182" y="3409"/>
                  </a:cubicBezTo>
                  <a:cubicBezTo>
                    <a:pt x="253" y="3469"/>
                    <a:pt x="343" y="3500"/>
                    <a:pt x="430" y="3500"/>
                  </a:cubicBezTo>
                  <a:cubicBezTo>
                    <a:pt x="538" y="3500"/>
                    <a:pt x="647" y="3454"/>
                    <a:pt x="723" y="3360"/>
                  </a:cubicBezTo>
                  <a:cubicBezTo>
                    <a:pt x="1793" y="2099"/>
                    <a:pt x="3265" y="1173"/>
                    <a:pt x="4868" y="755"/>
                  </a:cubicBezTo>
                  <a:cubicBezTo>
                    <a:pt x="5072" y="702"/>
                    <a:pt x="5195" y="491"/>
                    <a:pt x="5142" y="287"/>
                  </a:cubicBezTo>
                  <a:cubicBezTo>
                    <a:pt x="5097" y="115"/>
                    <a:pt x="4940" y="1"/>
                    <a:pt x="4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1749;p26">
              <a:extLst>
                <a:ext uri="{FF2B5EF4-FFF2-40B4-BE49-F238E27FC236}">
                  <a16:creationId xmlns:a16="http://schemas.microsoft.com/office/drawing/2014/main" id="{25CDBCE8-37C9-3340-B341-0A6DC6C9BF86}"/>
                </a:ext>
              </a:extLst>
            </p:cNvPr>
            <p:cNvSpPr/>
            <p:nvPr/>
          </p:nvSpPr>
          <p:spPr>
            <a:xfrm>
              <a:off x="1108057" y="4609721"/>
              <a:ext cx="63190" cy="33439"/>
            </a:xfrm>
            <a:custGeom>
              <a:avLst/>
              <a:gdLst/>
              <a:ahLst/>
              <a:cxnLst/>
              <a:rect l="l" t="t" r="r" b="b"/>
              <a:pathLst>
                <a:path w="3598" h="1904" extrusionOk="0">
                  <a:moveTo>
                    <a:pt x="3219" y="0"/>
                  </a:moveTo>
                  <a:cubicBezTo>
                    <a:pt x="3212" y="0"/>
                    <a:pt x="3205" y="0"/>
                    <a:pt x="3198" y="1"/>
                  </a:cubicBezTo>
                  <a:cubicBezTo>
                    <a:pt x="2085" y="30"/>
                    <a:pt x="980" y="481"/>
                    <a:pt x="165" y="1238"/>
                  </a:cubicBezTo>
                  <a:cubicBezTo>
                    <a:pt x="8" y="1385"/>
                    <a:pt x="0" y="1627"/>
                    <a:pt x="144" y="1781"/>
                  </a:cubicBezTo>
                  <a:cubicBezTo>
                    <a:pt x="220" y="1863"/>
                    <a:pt x="324" y="1904"/>
                    <a:pt x="426" y="1904"/>
                  </a:cubicBezTo>
                  <a:cubicBezTo>
                    <a:pt x="518" y="1904"/>
                    <a:pt x="614" y="1871"/>
                    <a:pt x="686" y="1799"/>
                  </a:cubicBezTo>
                  <a:cubicBezTo>
                    <a:pt x="1368" y="1168"/>
                    <a:pt x="2290" y="791"/>
                    <a:pt x="3219" y="767"/>
                  </a:cubicBezTo>
                  <a:cubicBezTo>
                    <a:pt x="3431" y="761"/>
                    <a:pt x="3598" y="585"/>
                    <a:pt x="3592" y="373"/>
                  </a:cubicBezTo>
                  <a:cubicBezTo>
                    <a:pt x="3587" y="168"/>
                    <a:pt x="3420" y="0"/>
                    <a:pt x="32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050" name="Picture 2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F09CDB8A-8DF5-8442-A860-B0B7234C0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3708">
            <a:off x="3955964" y="1429434"/>
            <a:ext cx="1353430" cy="143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1217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5" name="Google Shape;485;p24"/>
          <p:cNvGrpSpPr/>
          <p:nvPr/>
        </p:nvGrpSpPr>
        <p:grpSpPr>
          <a:xfrm>
            <a:off x="836692" y="310343"/>
            <a:ext cx="4130590" cy="799508"/>
            <a:chOff x="754785" y="449351"/>
            <a:chExt cx="4034172" cy="1645845"/>
          </a:xfrm>
        </p:grpSpPr>
        <p:sp>
          <p:nvSpPr>
            <p:cNvPr id="486" name="Google Shape;486;p24"/>
            <p:cNvSpPr/>
            <p:nvPr/>
          </p:nvSpPr>
          <p:spPr>
            <a:xfrm>
              <a:off x="1195956" y="502920"/>
              <a:ext cx="3238216" cy="1592276"/>
            </a:xfrm>
            <a:custGeom>
              <a:avLst/>
              <a:gdLst/>
              <a:ahLst/>
              <a:cxnLst/>
              <a:rect l="l" t="t" r="r" b="b"/>
              <a:pathLst>
                <a:path w="261674" h="177363" extrusionOk="0">
                  <a:moveTo>
                    <a:pt x="1300" y="102929"/>
                  </a:moveTo>
                  <a:cubicBezTo>
                    <a:pt x="-270" y="86533"/>
                    <a:pt x="-1110" y="65092"/>
                    <a:pt x="2927" y="51033"/>
                  </a:cubicBezTo>
                  <a:cubicBezTo>
                    <a:pt x="6964" y="36974"/>
                    <a:pt x="12851" y="26574"/>
                    <a:pt x="25524" y="18573"/>
                  </a:cubicBezTo>
                  <a:cubicBezTo>
                    <a:pt x="38197" y="10572"/>
                    <a:pt x="55473" y="5929"/>
                    <a:pt x="78966" y="3027"/>
                  </a:cubicBezTo>
                  <a:cubicBezTo>
                    <a:pt x="102459" y="125"/>
                    <a:pt x="140692" y="-1076"/>
                    <a:pt x="166483" y="1160"/>
                  </a:cubicBezTo>
                  <a:cubicBezTo>
                    <a:pt x="192274" y="3396"/>
                    <a:pt x="218505" y="8117"/>
                    <a:pt x="233710" y="16442"/>
                  </a:cubicBezTo>
                  <a:cubicBezTo>
                    <a:pt x="248915" y="24768"/>
                    <a:pt x="253136" y="38172"/>
                    <a:pt x="257713" y="51113"/>
                  </a:cubicBezTo>
                  <a:cubicBezTo>
                    <a:pt x="262290" y="64054"/>
                    <a:pt x="262031" y="79426"/>
                    <a:pt x="261173" y="94086"/>
                  </a:cubicBezTo>
                  <a:cubicBezTo>
                    <a:pt x="260315" y="108747"/>
                    <a:pt x="257840" y="127442"/>
                    <a:pt x="252564" y="139076"/>
                  </a:cubicBezTo>
                  <a:cubicBezTo>
                    <a:pt x="247288" y="150710"/>
                    <a:pt x="241252" y="157796"/>
                    <a:pt x="229519" y="163889"/>
                  </a:cubicBezTo>
                  <a:cubicBezTo>
                    <a:pt x="217786" y="169983"/>
                    <a:pt x="201711" y="173485"/>
                    <a:pt x="182166" y="175637"/>
                  </a:cubicBezTo>
                  <a:cubicBezTo>
                    <a:pt x="162621" y="177789"/>
                    <a:pt x="133946" y="177615"/>
                    <a:pt x="112247" y="176800"/>
                  </a:cubicBezTo>
                  <a:cubicBezTo>
                    <a:pt x="90548" y="175985"/>
                    <a:pt x="68623" y="175312"/>
                    <a:pt x="51973" y="170747"/>
                  </a:cubicBezTo>
                  <a:cubicBezTo>
                    <a:pt x="35323" y="166182"/>
                    <a:pt x="20795" y="160714"/>
                    <a:pt x="12349" y="149411"/>
                  </a:cubicBezTo>
                  <a:cubicBezTo>
                    <a:pt x="3904" y="138108"/>
                    <a:pt x="2870" y="119325"/>
                    <a:pt x="1300" y="1029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  <p:grpSp>
          <p:nvGrpSpPr>
            <p:cNvPr id="487" name="Google Shape;487;p24"/>
            <p:cNvGrpSpPr/>
            <p:nvPr/>
          </p:nvGrpSpPr>
          <p:grpSpPr>
            <a:xfrm rot="-10471886" flipH="1">
              <a:off x="4006802" y="449351"/>
              <a:ext cx="782155" cy="744639"/>
              <a:chOff x="-280501" y="4517460"/>
              <a:chExt cx="273739" cy="298254"/>
            </a:xfrm>
          </p:grpSpPr>
          <p:sp>
            <p:nvSpPr>
              <p:cNvPr id="488" name="Google Shape;488;p24"/>
              <p:cNvSpPr/>
              <p:nvPr/>
            </p:nvSpPr>
            <p:spPr>
              <a:xfrm>
                <a:off x="-280501" y="4741411"/>
                <a:ext cx="64298" cy="74303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567" extrusionOk="0">
                    <a:moveTo>
                      <a:pt x="685" y="1"/>
                    </a:moveTo>
                    <a:cubicBezTo>
                      <a:pt x="353" y="1"/>
                      <a:pt x="71" y="270"/>
                      <a:pt x="37" y="635"/>
                    </a:cubicBezTo>
                    <a:cubicBezTo>
                      <a:pt x="0" y="1040"/>
                      <a:pt x="362" y="1542"/>
                      <a:pt x="707" y="1565"/>
                    </a:cubicBezTo>
                    <a:cubicBezTo>
                      <a:pt x="715" y="1566"/>
                      <a:pt x="723" y="1566"/>
                      <a:pt x="731" y="1566"/>
                    </a:cubicBezTo>
                    <a:cubicBezTo>
                      <a:pt x="1017" y="1566"/>
                      <a:pt x="1274" y="1217"/>
                      <a:pt x="1315" y="765"/>
                    </a:cubicBezTo>
                    <a:cubicBezTo>
                      <a:pt x="1355" y="363"/>
                      <a:pt x="1116" y="44"/>
                      <a:pt x="747" y="4"/>
                    </a:cubicBezTo>
                    <a:cubicBezTo>
                      <a:pt x="726" y="2"/>
                      <a:pt x="706" y="1"/>
                      <a:pt x="6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24"/>
              <p:cNvSpPr/>
              <p:nvPr/>
            </p:nvSpPr>
            <p:spPr>
              <a:xfrm>
                <a:off x="-53231" y="4623807"/>
                <a:ext cx="46469" cy="5913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247" extrusionOk="0">
                    <a:moveTo>
                      <a:pt x="543" y="1"/>
                    </a:moveTo>
                    <a:cubicBezTo>
                      <a:pt x="216" y="1"/>
                      <a:pt x="55" y="205"/>
                      <a:pt x="0" y="533"/>
                    </a:cubicBezTo>
                    <a:cubicBezTo>
                      <a:pt x="83" y="809"/>
                      <a:pt x="60" y="1157"/>
                      <a:pt x="446" y="1243"/>
                    </a:cubicBezTo>
                    <a:cubicBezTo>
                      <a:pt x="455" y="1245"/>
                      <a:pt x="465" y="1246"/>
                      <a:pt x="474" y="1246"/>
                    </a:cubicBezTo>
                    <a:cubicBezTo>
                      <a:pt x="683" y="1246"/>
                      <a:pt x="980" y="776"/>
                      <a:pt x="977" y="443"/>
                    </a:cubicBezTo>
                    <a:cubicBezTo>
                      <a:pt x="977" y="180"/>
                      <a:pt x="844" y="15"/>
                      <a:pt x="575" y="1"/>
                    </a:cubicBezTo>
                    <a:cubicBezTo>
                      <a:pt x="564" y="1"/>
                      <a:pt x="553" y="1"/>
                      <a:pt x="5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24"/>
              <p:cNvSpPr/>
              <p:nvPr/>
            </p:nvSpPr>
            <p:spPr>
              <a:xfrm>
                <a:off x="-97649" y="4726328"/>
                <a:ext cx="35468" cy="28498"/>
              </a:xfrm>
              <a:custGeom>
                <a:avLst/>
                <a:gdLst/>
                <a:ahLst/>
                <a:cxnLst/>
                <a:rect l="l" t="t" r="r" b="b"/>
                <a:pathLst>
                  <a:path w="748" h="601" extrusionOk="0">
                    <a:moveTo>
                      <a:pt x="305" y="0"/>
                    </a:moveTo>
                    <a:cubicBezTo>
                      <a:pt x="279" y="0"/>
                      <a:pt x="250" y="5"/>
                      <a:pt x="219" y="15"/>
                    </a:cubicBezTo>
                    <a:cubicBezTo>
                      <a:pt x="0" y="84"/>
                      <a:pt x="20" y="263"/>
                      <a:pt x="53" y="496"/>
                    </a:cubicBezTo>
                    <a:cubicBezTo>
                      <a:pt x="73" y="489"/>
                      <a:pt x="94" y="486"/>
                      <a:pt x="114" y="486"/>
                    </a:cubicBezTo>
                    <a:cubicBezTo>
                      <a:pt x="239" y="486"/>
                      <a:pt x="352" y="600"/>
                      <a:pt x="479" y="600"/>
                    </a:cubicBezTo>
                    <a:cubicBezTo>
                      <a:pt x="531" y="600"/>
                      <a:pt x="586" y="581"/>
                      <a:pt x="644" y="526"/>
                    </a:cubicBezTo>
                    <a:cubicBezTo>
                      <a:pt x="747" y="430"/>
                      <a:pt x="647" y="320"/>
                      <a:pt x="591" y="231"/>
                    </a:cubicBezTo>
                    <a:cubicBezTo>
                      <a:pt x="519" y="117"/>
                      <a:pt x="440" y="0"/>
                      <a:pt x="3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24"/>
              <p:cNvSpPr/>
              <p:nvPr/>
            </p:nvSpPr>
            <p:spPr>
              <a:xfrm>
                <a:off x="-60507" y="4517460"/>
                <a:ext cx="23993" cy="31438"/>
              </a:xfrm>
              <a:custGeom>
                <a:avLst/>
                <a:gdLst/>
                <a:ahLst/>
                <a:cxnLst/>
                <a:rect l="l" t="t" r="r" b="b"/>
                <a:pathLst>
                  <a:path w="506" h="663" extrusionOk="0">
                    <a:moveTo>
                      <a:pt x="323" y="0"/>
                    </a:moveTo>
                    <a:cubicBezTo>
                      <a:pt x="283" y="0"/>
                      <a:pt x="241" y="13"/>
                      <a:pt x="207" y="41"/>
                    </a:cubicBezTo>
                    <a:cubicBezTo>
                      <a:pt x="1" y="197"/>
                      <a:pt x="4" y="403"/>
                      <a:pt x="124" y="662"/>
                    </a:cubicBezTo>
                    <a:cubicBezTo>
                      <a:pt x="416" y="549"/>
                      <a:pt x="505" y="353"/>
                      <a:pt x="472" y="124"/>
                    </a:cubicBezTo>
                    <a:cubicBezTo>
                      <a:pt x="462" y="43"/>
                      <a:pt x="395" y="0"/>
                      <a:pt x="3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97" name="Google Shape;497;p24"/>
            <p:cNvSpPr/>
            <p:nvPr/>
          </p:nvSpPr>
          <p:spPr>
            <a:xfrm>
              <a:off x="1380950" y="1111346"/>
              <a:ext cx="200858" cy="181874"/>
            </a:xfrm>
            <a:custGeom>
              <a:avLst/>
              <a:gdLst/>
              <a:ahLst/>
              <a:cxnLst/>
              <a:rect l="l" t="t" r="r" b="b"/>
              <a:pathLst>
                <a:path w="11649" h="10548" extrusionOk="0">
                  <a:moveTo>
                    <a:pt x="4493" y="571"/>
                  </a:moveTo>
                  <a:cubicBezTo>
                    <a:pt x="4532" y="571"/>
                    <a:pt x="4568" y="574"/>
                    <a:pt x="4604" y="580"/>
                  </a:cubicBezTo>
                  <a:cubicBezTo>
                    <a:pt x="5131" y="649"/>
                    <a:pt x="5469" y="1224"/>
                    <a:pt x="5519" y="1726"/>
                  </a:cubicBezTo>
                  <a:cubicBezTo>
                    <a:pt x="5578" y="2326"/>
                    <a:pt x="5352" y="2954"/>
                    <a:pt x="5154" y="3509"/>
                  </a:cubicBezTo>
                  <a:cubicBezTo>
                    <a:pt x="5106" y="3635"/>
                    <a:pt x="5156" y="3777"/>
                    <a:pt x="5268" y="3847"/>
                  </a:cubicBezTo>
                  <a:cubicBezTo>
                    <a:pt x="5316" y="3878"/>
                    <a:pt x="5369" y="3893"/>
                    <a:pt x="5422" y="3893"/>
                  </a:cubicBezTo>
                  <a:cubicBezTo>
                    <a:pt x="5496" y="3893"/>
                    <a:pt x="5569" y="3864"/>
                    <a:pt x="5622" y="3810"/>
                  </a:cubicBezTo>
                  <a:cubicBezTo>
                    <a:pt x="6384" y="3046"/>
                    <a:pt x="7333" y="2095"/>
                    <a:pt x="8490" y="1832"/>
                  </a:cubicBezTo>
                  <a:cubicBezTo>
                    <a:pt x="8643" y="1798"/>
                    <a:pt x="8803" y="1781"/>
                    <a:pt x="8964" y="1781"/>
                  </a:cubicBezTo>
                  <a:cubicBezTo>
                    <a:pt x="9453" y="1781"/>
                    <a:pt x="9957" y="1935"/>
                    <a:pt x="10337" y="2212"/>
                  </a:cubicBezTo>
                  <a:cubicBezTo>
                    <a:pt x="10597" y="2401"/>
                    <a:pt x="10915" y="2728"/>
                    <a:pt x="10959" y="3227"/>
                  </a:cubicBezTo>
                  <a:cubicBezTo>
                    <a:pt x="11054" y="4268"/>
                    <a:pt x="9983" y="5068"/>
                    <a:pt x="9065" y="5557"/>
                  </a:cubicBezTo>
                  <a:cubicBezTo>
                    <a:pt x="6752" y="6790"/>
                    <a:pt x="4186" y="7540"/>
                    <a:pt x="1574" y="7761"/>
                  </a:cubicBezTo>
                  <a:cubicBezTo>
                    <a:pt x="1276" y="5559"/>
                    <a:pt x="1834" y="3230"/>
                    <a:pt x="3179" y="1464"/>
                  </a:cubicBezTo>
                  <a:cubicBezTo>
                    <a:pt x="3497" y="1048"/>
                    <a:pt x="3974" y="571"/>
                    <a:pt x="4493" y="571"/>
                  </a:cubicBezTo>
                  <a:close/>
                  <a:moveTo>
                    <a:pt x="4491" y="0"/>
                  </a:moveTo>
                  <a:cubicBezTo>
                    <a:pt x="3888" y="0"/>
                    <a:pt x="3286" y="385"/>
                    <a:pt x="2724" y="1118"/>
                  </a:cubicBezTo>
                  <a:cubicBezTo>
                    <a:pt x="1295" y="2993"/>
                    <a:pt x="696" y="5462"/>
                    <a:pt x="1005" y="7800"/>
                  </a:cubicBezTo>
                  <a:cubicBezTo>
                    <a:pt x="765" y="7814"/>
                    <a:pt x="528" y="7819"/>
                    <a:pt x="288" y="7825"/>
                  </a:cubicBezTo>
                  <a:cubicBezTo>
                    <a:pt x="126" y="7825"/>
                    <a:pt x="1" y="7956"/>
                    <a:pt x="4" y="8112"/>
                  </a:cubicBezTo>
                  <a:cubicBezTo>
                    <a:pt x="4" y="8272"/>
                    <a:pt x="137" y="8397"/>
                    <a:pt x="289" y="8397"/>
                  </a:cubicBezTo>
                  <a:cubicBezTo>
                    <a:pt x="291" y="8397"/>
                    <a:pt x="292" y="8397"/>
                    <a:pt x="294" y="8397"/>
                  </a:cubicBezTo>
                  <a:cubicBezTo>
                    <a:pt x="562" y="8391"/>
                    <a:pt x="830" y="8383"/>
                    <a:pt x="1097" y="8369"/>
                  </a:cubicBezTo>
                  <a:cubicBezTo>
                    <a:pt x="1234" y="9066"/>
                    <a:pt x="1457" y="9741"/>
                    <a:pt x="1759" y="10383"/>
                  </a:cubicBezTo>
                  <a:cubicBezTo>
                    <a:pt x="1809" y="10489"/>
                    <a:pt x="1909" y="10548"/>
                    <a:pt x="2018" y="10548"/>
                  </a:cubicBezTo>
                  <a:cubicBezTo>
                    <a:pt x="2060" y="10548"/>
                    <a:pt x="2102" y="10536"/>
                    <a:pt x="2143" y="10517"/>
                  </a:cubicBezTo>
                  <a:cubicBezTo>
                    <a:pt x="2286" y="10450"/>
                    <a:pt x="2344" y="10280"/>
                    <a:pt x="2277" y="10135"/>
                  </a:cubicBezTo>
                  <a:cubicBezTo>
                    <a:pt x="2004" y="9560"/>
                    <a:pt x="1800" y="8949"/>
                    <a:pt x="1672" y="8327"/>
                  </a:cubicBezTo>
                  <a:cubicBezTo>
                    <a:pt x="4342" y="8095"/>
                    <a:pt x="6964" y="7325"/>
                    <a:pt x="9333" y="6062"/>
                  </a:cubicBezTo>
                  <a:cubicBezTo>
                    <a:pt x="10401" y="5490"/>
                    <a:pt x="11648" y="4527"/>
                    <a:pt x="11526" y="3174"/>
                  </a:cubicBezTo>
                  <a:cubicBezTo>
                    <a:pt x="11478" y="2622"/>
                    <a:pt x="11174" y="2111"/>
                    <a:pt x="10675" y="1749"/>
                  </a:cubicBezTo>
                  <a:cubicBezTo>
                    <a:pt x="10193" y="1396"/>
                    <a:pt x="9579" y="1204"/>
                    <a:pt x="8974" y="1204"/>
                  </a:cubicBezTo>
                  <a:cubicBezTo>
                    <a:pt x="8769" y="1204"/>
                    <a:pt x="8565" y="1226"/>
                    <a:pt x="8368" y="1272"/>
                  </a:cubicBezTo>
                  <a:cubicBezTo>
                    <a:pt x="7450" y="1478"/>
                    <a:pt x="6680" y="2030"/>
                    <a:pt x="6024" y="2625"/>
                  </a:cubicBezTo>
                  <a:cubicBezTo>
                    <a:pt x="6091" y="2318"/>
                    <a:pt x="6122" y="1997"/>
                    <a:pt x="6091" y="1668"/>
                  </a:cubicBezTo>
                  <a:cubicBezTo>
                    <a:pt x="6016" y="928"/>
                    <a:pt x="5511" y="125"/>
                    <a:pt x="4685" y="13"/>
                  </a:cubicBezTo>
                  <a:cubicBezTo>
                    <a:pt x="4620" y="4"/>
                    <a:pt x="4556" y="0"/>
                    <a:pt x="4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8" name="Google Shape;498;p24"/>
            <p:cNvGrpSpPr/>
            <p:nvPr/>
          </p:nvGrpSpPr>
          <p:grpSpPr>
            <a:xfrm>
              <a:off x="3827839" y="1036672"/>
              <a:ext cx="380192" cy="524805"/>
              <a:chOff x="4722551" y="1837735"/>
              <a:chExt cx="380192" cy="524805"/>
            </a:xfrm>
          </p:grpSpPr>
          <p:grpSp>
            <p:nvGrpSpPr>
              <p:cNvPr id="499" name="Google Shape;499;p24"/>
              <p:cNvGrpSpPr/>
              <p:nvPr/>
            </p:nvGrpSpPr>
            <p:grpSpPr>
              <a:xfrm rot="-9899934">
                <a:off x="4746719" y="2095290"/>
                <a:ext cx="323291" cy="229318"/>
                <a:chOff x="699313" y="5902250"/>
                <a:chExt cx="171475" cy="121625"/>
              </a:xfrm>
            </p:grpSpPr>
            <p:sp>
              <p:nvSpPr>
                <p:cNvPr id="500" name="Google Shape;500;p24"/>
                <p:cNvSpPr/>
                <p:nvPr/>
              </p:nvSpPr>
              <p:spPr>
                <a:xfrm>
                  <a:off x="699313" y="5902250"/>
                  <a:ext cx="14475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566" extrusionOk="0">
                      <a:moveTo>
                        <a:pt x="290" y="0"/>
                      </a:moveTo>
                      <a:cubicBezTo>
                        <a:pt x="216" y="0"/>
                        <a:pt x="142" y="27"/>
                        <a:pt x="90" y="80"/>
                      </a:cubicBezTo>
                      <a:cubicBezTo>
                        <a:pt x="34" y="130"/>
                        <a:pt x="1" y="205"/>
                        <a:pt x="1" y="281"/>
                      </a:cubicBezTo>
                      <a:cubicBezTo>
                        <a:pt x="1" y="322"/>
                        <a:pt x="12" y="356"/>
                        <a:pt x="26" y="392"/>
                      </a:cubicBezTo>
                      <a:cubicBezTo>
                        <a:pt x="40" y="426"/>
                        <a:pt x="62" y="456"/>
                        <a:pt x="90" y="482"/>
                      </a:cubicBezTo>
                      <a:cubicBezTo>
                        <a:pt x="112" y="509"/>
                        <a:pt x="146" y="532"/>
                        <a:pt x="179" y="546"/>
                      </a:cubicBezTo>
                      <a:cubicBezTo>
                        <a:pt x="216" y="560"/>
                        <a:pt x="249" y="565"/>
                        <a:pt x="288" y="565"/>
                      </a:cubicBezTo>
                      <a:cubicBezTo>
                        <a:pt x="363" y="565"/>
                        <a:pt x="439" y="537"/>
                        <a:pt x="495" y="482"/>
                      </a:cubicBezTo>
                      <a:cubicBezTo>
                        <a:pt x="550" y="429"/>
                        <a:pt x="578" y="356"/>
                        <a:pt x="578" y="281"/>
                      </a:cubicBezTo>
                      <a:cubicBezTo>
                        <a:pt x="578" y="205"/>
                        <a:pt x="545" y="133"/>
                        <a:pt x="495" y="80"/>
                      </a:cubicBezTo>
                      <a:cubicBezTo>
                        <a:pt x="440" y="27"/>
                        <a:pt x="365" y="0"/>
                        <a:pt x="29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1" name="Google Shape;501;p24"/>
                <p:cNvSpPr/>
                <p:nvPr/>
              </p:nvSpPr>
              <p:spPr>
                <a:xfrm>
                  <a:off x="713888" y="5917000"/>
                  <a:ext cx="138550" cy="9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2" h="3921" extrusionOk="0">
                      <a:moveTo>
                        <a:pt x="313" y="1"/>
                      </a:moveTo>
                      <a:cubicBezTo>
                        <a:pt x="237" y="1"/>
                        <a:pt x="162" y="30"/>
                        <a:pt x="107" y="90"/>
                      </a:cubicBezTo>
                      <a:cubicBezTo>
                        <a:pt x="1" y="207"/>
                        <a:pt x="4" y="388"/>
                        <a:pt x="121" y="494"/>
                      </a:cubicBezTo>
                      <a:cubicBezTo>
                        <a:pt x="171" y="544"/>
                        <a:pt x="246" y="569"/>
                        <a:pt x="310" y="569"/>
                      </a:cubicBezTo>
                      <a:cubicBezTo>
                        <a:pt x="389" y="569"/>
                        <a:pt x="464" y="542"/>
                        <a:pt x="520" y="480"/>
                      </a:cubicBezTo>
                      <a:cubicBezTo>
                        <a:pt x="629" y="366"/>
                        <a:pt x="626" y="184"/>
                        <a:pt x="511" y="76"/>
                      </a:cubicBezTo>
                      <a:cubicBezTo>
                        <a:pt x="455" y="26"/>
                        <a:pt x="384" y="1"/>
                        <a:pt x="313" y="1"/>
                      </a:cubicBezTo>
                      <a:close/>
                      <a:moveTo>
                        <a:pt x="953" y="566"/>
                      </a:moveTo>
                      <a:cubicBezTo>
                        <a:pt x="871" y="566"/>
                        <a:pt x="790" y="600"/>
                        <a:pt x="735" y="667"/>
                      </a:cubicBezTo>
                      <a:cubicBezTo>
                        <a:pt x="631" y="787"/>
                        <a:pt x="642" y="966"/>
                        <a:pt x="765" y="1072"/>
                      </a:cubicBezTo>
                      <a:cubicBezTo>
                        <a:pt x="818" y="1116"/>
                        <a:pt x="882" y="1141"/>
                        <a:pt x="952" y="1141"/>
                      </a:cubicBezTo>
                      <a:cubicBezTo>
                        <a:pt x="1030" y="1141"/>
                        <a:pt x="1111" y="1105"/>
                        <a:pt x="1167" y="1038"/>
                      </a:cubicBezTo>
                      <a:cubicBezTo>
                        <a:pt x="1270" y="918"/>
                        <a:pt x="1256" y="740"/>
                        <a:pt x="1139" y="634"/>
                      </a:cubicBezTo>
                      <a:cubicBezTo>
                        <a:pt x="1085" y="588"/>
                        <a:pt x="1018" y="566"/>
                        <a:pt x="953" y="566"/>
                      </a:cubicBezTo>
                      <a:close/>
                      <a:moveTo>
                        <a:pt x="1608" y="1103"/>
                      </a:moveTo>
                      <a:cubicBezTo>
                        <a:pt x="1522" y="1103"/>
                        <a:pt x="1438" y="1141"/>
                        <a:pt x="1382" y="1214"/>
                      </a:cubicBezTo>
                      <a:cubicBezTo>
                        <a:pt x="1284" y="1339"/>
                        <a:pt x="1309" y="1518"/>
                        <a:pt x="1432" y="1616"/>
                      </a:cubicBezTo>
                      <a:cubicBezTo>
                        <a:pt x="1484" y="1657"/>
                        <a:pt x="1538" y="1674"/>
                        <a:pt x="1595" y="1674"/>
                      </a:cubicBezTo>
                      <a:cubicBezTo>
                        <a:pt x="1599" y="1674"/>
                        <a:pt x="1603" y="1674"/>
                        <a:pt x="1608" y="1674"/>
                      </a:cubicBezTo>
                      <a:cubicBezTo>
                        <a:pt x="1697" y="1674"/>
                        <a:pt x="1781" y="1635"/>
                        <a:pt x="1836" y="1565"/>
                      </a:cubicBezTo>
                      <a:cubicBezTo>
                        <a:pt x="1931" y="1440"/>
                        <a:pt x="1909" y="1261"/>
                        <a:pt x="1786" y="1164"/>
                      </a:cubicBezTo>
                      <a:cubicBezTo>
                        <a:pt x="1732" y="1123"/>
                        <a:pt x="1670" y="1103"/>
                        <a:pt x="1608" y="1103"/>
                      </a:cubicBezTo>
                      <a:close/>
                      <a:moveTo>
                        <a:pt x="2287" y="1617"/>
                      </a:moveTo>
                      <a:cubicBezTo>
                        <a:pt x="2198" y="1617"/>
                        <a:pt x="2110" y="1658"/>
                        <a:pt x="2054" y="1736"/>
                      </a:cubicBezTo>
                      <a:cubicBezTo>
                        <a:pt x="1965" y="1867"/>
                        <a:pt x="1993" y="2042"/>
                        <a:pt x="2121" y="2134"/>
                      </a:cubicBezTo>
                      <a:cubicBezTo>
                        <a:pt x="2174" y="2168"/>
                        <a:pt x="2230" y="2188"/>
                        <a:pt x="2288" y="2190"/>
                      </a:cubicBezTo>
                      <a:cubicBezTo>
                        <a:pt x="2380" y="2190"/>
                        <a:pt x="2467" y="2148"/>
                        <a:pt x="2523" y="2070"/>
                      </a:cubicBezTo>
                      <a:cubicBezTo>
                        <a:pt x="2612" y="1942"/>
                        <a:pt x="2584" y="1761"/>
                        <a:pt x="2456" y="1671"/>
                      </a:cubicBezTo>
                      <a:cubicBezTo>
                        <a:pt x="2405" y="1635"/>
                        <a:pt x="2346" y="1617"/>
                        <a:pt x="2287" y="1617"/>
                      </a:cubicBezTo>
                      <a:close/>
                      <a:moveTo>
                        <a:pt x="2990" y="2097"/>
                      </a:moveTo>
                      <a:cubicBezTo>
                        <a:pt x="2897" y="2097"/>
                        <a:pt x="2808" y="2143"/>
                        <a:pt x="2752" y="2229"/>
                      </a:cubicBezTo>
                      <a:cubicBezTo>
                        <a:pt x="2665" y="2360"/>
                        <a:pt x="2704" y="2536"/>
                        <a:pt x="2835" y="2623"/>
                      </a:cubicBezTo>
                      <a:cubicBezTo>
                        <a:pt x="2883" y="2653"/>
                        <a:pt x="2938" y="2667"/>
                        <a:pt x="2989" y="2667"/>
                      </a:cubicBezTo>
                      <a:cubicBezTo>
                        <a:pt x="3084" y="2667"/>
                        <a:pt x="3176" y="2623"/>
                        <a:pt x="3231" y="2539"/>
                      </a:cubicBezTo>
                      <a:cubicBezTo>
                        <a:pt x="3315" y="2405"/>
                        <a:pt x="3279" y="2232"/>
                        <a:pt x="3148" y="2146"/>
                      </a:cubicBezTo>
                      <a:cubicBezTo>
                        <a:pt x="3098" y="2113"/>
                        <a:pt x="3043" y="2097"/>
                        <a:pt x="2990" y="2097"/>
                      </a:cubicBezTo>
                      <a:close/>
                      <a:moveTo>
                        <a:pt x="3716" y="2548"/>
                      </a:moveTo>
                      <a:cubicBezTo>
                        <a:pt x="3618" y="2548"/>
                        <a:pt x="3521" y="2598"/>
                        <a:pt x="3469" y="2690"/>
                      </a:cubicBezTo>
                      <a:cubicBezTo>
                        <a:pt x="3388" y="2821"/>
                        <a:pt x="3432" y="2999"/>
                        <a:pt x="3569" y="3080"/>
                      </a:cubicBezTo>
                      <a:cubicBezTo>
                        <a:pt x="3608" y="3100"/>
                        <a:pt x="3654" y="3117"/>
                        <a:pt x="3697" y="3117"/>
                      </a:cubicBezTo>
                      <a:cubicBezTo>
                        <a:pt x="3703" y="3117"/>
                        <a:pt x="3708" y="3117"/>
                        <a:pt x="3714" y="3116"/>
                      </a:cubicBezTo>
                      <a:cubicBezTo>
                        <a:pt x="3809" y="3116"/>
                        <a:pt x="3904" y="3066"/>
                        <a:pt x="3960" y="2977"/>
                      </a:cubicBezTo>
                      <a:cubicBezTo>
                        <a:pt x="4038" y="2843"/>
                        <a:pt x="3993" y="2667"/>
                        <a:pt x="3859" y="2586"/>
                      </a:cubicBezTo>
                      <a:cubicBezTo>
                        <a:pt x="3815" y="2561"/>
                        <a:pt x="3765" y="2548"/>
                        <a:pt x="3716" y="2548"/>
                      </a:cubicBezTo>
                      <a:close/>
                      <a:moveTo>
                        <a:pt x="4455" y="2966"/>
                      </a:moveTo>
                      <a:cubicBezTo>
                        <a:pt x="4353" y="2966"/>
                        <a:pt x="4254" y="3020"/>
                        <a:pt x="4202" y="3116"/>
                      </a:cubicBezTo>
                      <a:cubicBezTo>
                        <a:pt x="4130" y="3256"/>
                        <a:pt x="4183" y="3429"/>
                        <a:pt x="4322" y="3504"/>
                      </a:cubicBezTo>
                      <a:cubicBezTo>
                        <a:pt x="4364" y="3529"/>
                        <a:pt x="4411" y="3535"/>
                        <a:pt x="4453" y="3535"/>
                      </a:cubicBezTo>
                      <a:cubicBezTo>
                        <a:pt x="4559" y="3535"/>
                        <a:pt x="4657" y="3479"/>
                        <a:pt x="4710" y="3387"/>
                      </a:cubicBezTo>
                      <a:cubicBezTo>
                        <a:pt x="4783" y="3248"/>
                        <a:pt x="4729" y="3072"/>
                        <a:pt x="4590" y="2999"/>
                      </a:cubicBezTo>
                      <a:cubicBezTo>
                        <a:pt x="4547" y="2977"/>
                        <a:pt x="4501" y="2966"/>
                        <a:pt x="4455" y="2966"/>
                      </a:cubicBezTo>
                      <a:close/>
                      <a:moveTo>
                        <a:pt x="5220" y="3348"/>
                      </a:moveTo>
                      <a:cubicBezTo>
                        <a:pt x="5113" y="3348"/>
                        <a:pt x="5009" y="3408"/>
                        <a:pt x="4958" y="3513"/>
                      </a:cubicBezTo>
                      <a:cubicBezTo>
                        <a:pt x="4889" y="3655"/>
                        <a:pt x="4950" y="3825"/>
                        <a:pt x="5092" y="3895"/>
                      </a:cubicBezTo>
                      <a:cubicBezTo>
                        <a:pt x="5127" y="3910"/>
                        <a:pt x="5164" y="3920"/>
                        <a:pt x="5204" y="3920"/>
                      </a:cubicBezTo>
                      <a:cubicBezTo>
                        <a:pt x="5209" y="3920"/>
                        <a:pt x="5213" y="3920"/>
                        <a:pt x="5218" y="3920"/>
                      </a:cubicBezTo>
                      <a:cubicBezTo>
                        <a:pt x="5327" y="3920"/>
                        <a:pt x="5427" y="3861"/>
                        <a:pt x="5477" y="3758"/>
                      </a:cubicBezTo>
                      <a:cubicBezTo>
                        <a:pt x="5541" y="3616"/>
                        <a:pt x="5483" y="3446"/>
                        <a:pt x="5343" y="3376"/>
                      </a:cubicBezTo>
                      <a:cubicBezTo>
                        <a:pt x="5304" y="3357"/>
                        <a:pt x="5262" y="3348"/>
                        <a:pt x="5220" y="334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2" name="Google Shape;502;p24"/>
                <p:cNvSpPr/>
                <p:nvPr/>
              </p:nvSpPr>
              <p:spPr>
                <a:xfrm>
                  <a:off x="856463" y="6009625"/>
                  <a:ext cx="14325" cy="1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" h="570" extrusionOk="0">
                      <a:moveTo>
                        <a:pt x="290" y="0"/>
                      </a:moveTo>
                      <a:cubicBezTo>
                        <a:pt x="252" y="0"/>
                        <a:pt x="214" y="8"/>
                        <a:pt x="179" y="22"/>
                      </a:cubicBezTo>
                      <a:cubicBezTo>
                        <a:pt x="142" y="36"/>
                        <a:pt x="112" y="59"/>
                        <a:pt x="87" y="81"/>
                      </a:cubicBezTo>
                      <a:cubicBezTo>
                        <a:pt x="31" y="134"/>
                        <a:pt x="0" y="207"/>
                        <a:pt x="0" y="285"/>
                      </a:cubicBezTo>
                      <a:cubicBezTo>
                        <a:pt x="0" y="360"/>
                        <a:pt x="31" y="430"/>
                        <a:pt x="87" y="486"/>
                      </a:cubicBezTo>
                      <a:cubicBezTo>
                        <a:pt x="140" y="539"/>
                        <a:pt x="212" y="569"/>
                        <a:pt x="285" y="569"/>
                      </a:cubicBezTo>
                      <a:cubicBezTo>
                        <a:pt x="363" y="569"/>
                        <a:pt x="435" y="539"/>
                        <a:pt x="488" y="486"/>
                      </a:cubicBezTo>
                      <a:cubicBezTo>
                        <a:pt x="544" y="435"/>
                        <a:pt x="572" y="360"/>
                        <a:pt x="572" y="285"/>
                      </a:cubicBezTo>
                      <a:cubicBezTo>
                        <a:pt x="572" y="207"/>
                        <a:pt x="544" y="137"/>
                        <a:pt x="488" y="81"/>
                      </a:cubicBezTo>
                      <a:cubicBezTo>
                        <a:pt x="463" y="59"/>
                        <a:pt x="433" y="36"/>
                        <a:pt x="396" y="22"/>
                      </a:cubicBezTo>
                      <a:cubicBezTo>
                        <a:pt x="362" y="7"/>
                        <a:pt x="326" y="0"/>
                        <a:pt x="29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03" name="Google Shape;503;p24"/>
              <p:cNvGrpSpPr/>
              <p:nvPr/>
            </p:nvGrpSpPr>
            <p:grpSpPr>
              <a:xfrm rot="8493853">
                <a:off x="4942544" y="1869411"/>
                <a:ext cx="140788" cy="111526"/>
                <a:chOff x="671688" y="5984525"/>
                <a:chExt cx="74675" cy="59150"/>
              </a:xfrm>
            </p:grpSpPr>
            <p:sp>
              <p:nvSpPr>
                <p:cNvPr id="504" name="Google Shape;504;p24"/>
                <p:cNvSpPr/>
                <p:nvPr/>
              </p:nvSpPr>
              <p:spPr>
                <a:xfrm>
                  <a:off x="671688" y="5984525"/>
                  <a:ext cx="14400" cy="1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564" extrusionOk="0">
                      <a:moveTo>
                        <a:pt x="286" y="1"/>
                      </a:moveTo>
                      <a:cubicBezTo>
                        <a:pt x="212" y="1"/>
                        <a:pt x="138" y="26"/>
                        <a:pt x="85" y="78"/>
                      </a:cubicBezTo>
                      <a:cubicBezTo>
                        <a:pt x="57" y="103"/>
                        <a:pt x="37" y="134"/>
                        <a:pt x="23" y="170"/>
                      </a:cubicBezTo>
                      <a:cubicBezTo>
                        <a:pt x="9" y="206"/>
                        <a:pt x="1" y="243"/>
                        <a:pt x="1" y="282"/>
                      </a:cubicBezTo>
                      <a:cubicBezTo>
                        <a:pt x="1" y="354"/>
                        <a:pt x="29" y="424"/>
                        <a:pt x="85" y="480"/>
                      </a:cubicBezTo>
                      <a:cubicBezTo>
                        <a:pt x="110" y="508"/>
                        <a:pt x="140" y="527"/>
                        <a:pt x="177" y="541"/>
                      </a:cubicBezTo>
                      <a:cubicBezTo>
                        <a:pt x="210" y="555"/>
                        <a:pt x="249" y="563"/>
                        <a:pt x="288" y="563"/>
                      </a:cubicBezTo>
                      <a:cubicBezTo>
                        <a:pt x="322" y="563"/>
                        <a:pt x="361" y="561"/>
                        <a:pt x="400" y="541"/>
                      </a:cubicBezTo>
                      <a:cubicBezTo>
                        <a:pt x="433" y="527"/>
                        <a:pt x="464" y="508"/>
                        <a:pt x="489" y="480"/>
                      </a:cubicBezTo>
                      <a:cubicBezTo>
                        <a:pt x="545" y="427"/>
                        <a:pt x="576" y="354"/>
                        <a:pt x="576" y="282"/>
                      </a:cubicBezTo>
                      <a:cubicBezTo>
                        <a:pt x="576" y="240"/>
                        <a:pt x="567" y="203"/>
                        <a:pt x="553" y="170"/>
                      </a:cubicBezTo>
                      <a:cubicBezTo>
                        <a:pt x="539" y="134"/>
                        <a:pt x="517" y="103"/>
                        <a:pt x="489" y="78"/>
                      </a:cubicBezTo>
                      <a:cubicBezTo>
                        <a:pt x="435" y="26"/>
                        <a:pt x="360" y="1"/>
                        <a:pt x="28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5" name="Google Shape;505;p24"/>
                <p:cNvSpPr/>
                <p:nvPr/>
              </p:nvSpPr>
              <p:spPr>
                <a:xfrm>
                  <a:off x="684613" y="5997150"/>
                  <a:ext cx="46400" cy="3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" h="1479" extrusionOk="0">
                      <a:moveTo>
                        <a:pt x="321" y="1"/>
                      </a:moveTo>
                      <a:cubicBezTo>
                        <a:pt x="241" y="1"/>
                        <a:pt x="162" y="35"/>
                        <a:pt x="106" y="100"/>
                      </a:cubicBezTo>
                      <a:cubicBezTo>
                        <a:pt x="0" y="223"/>
                        <a:pt x="14" y="404"/>
                        <a:pt x="134" y="505"/>
                      </a:cubicBezTo>
                      <a:cubicBezTo>
                        <a:pt x="184" y="552"/>
                        <a:pt x="251" y="577"/>
                        <a:pt x="324" y="577"/>
                      </a:cubicBezTo>
                      <a:cubicBezTo>
                        <a:pt x="402" y="577"/>
                        <a:pt x="483" y="544"/>
                        <a:pt x="539" y="477"/>
                      </a:cubicBezTo>
                      <a:cubicBezTo>
                        <a:pt x="642" y="357"/>
                        <a:pt x="628" y="176"/>
                        <a:pt x="511" y="72"/>
                      </a:cubicBezTo>
                      <a:cubicBezTo>
                        <a:pt x="455" y="24"/>
                        <a:pt x="388" y="1"/>
                        <a:pt x="321" y="1"/>
                      </a:cubicBezTo>
                      <a:close/>
                      <a:moveTo>
                        <a:pt x="911" y="475"/>
                      </a:moveTo>
                      <a:cubicBezTo>
                        <a:pt x="824" y="475"/>
                        <a:pt x="737" y="515"/>
                        <a:pt x="681" y="591"/>
                      </a:cubicBezTo>
                      <a:cubicBezTo>
                        <a:pt x="586" y="717"/>
                        <a:pt x="611" y="895"/>
                        <a:pt x="737" y="993"/>
                      </a:cubicBezTo>
                      <a:cubicBezTo>
                        <a:pt x="790" y="1032"/>
                        <a:pt x="848" y="1049"/>
                        <a:pt x="910" y="1049"/>
                      </a:cubicBezTo>
                      <a:cubicBezTo>
                        <a:pt x="999" y="1049"/>
                        <a:pt x="1085" y="1007"/>
                        <a:pt x="1141" y="934"/>
                      </a:cubicBezTo>
                      <a:cubicBezTo>
                        <a:pt x="1236" y="809"/>
                        <a:pt x="1208" y="627"/>
                        <a:pt x="1083" y="533"/>
                      </a:cubicBezTo>
                      <a:cubicBezTo>
                        <a:pt x="1031" y="494"/>
                        <a:pt x="971" y="475"/>
                        <a:pt x="911" y="475"/>
                      </a:cubicBezTo>
                      <a:close/>
                      <a:moveTo>
                        <a:pt x="1530" y="906"/>
                      </a:moveTo>
                      <a:cubicBezTo>
                        <a:pt x="1436" y="906"/>
                        <a:pt x="1344" y="953"/>
                        <a:pt x="1286" y="1038"/>
                      </a:cubicBezTo>
                      <a:cubicBezTo>
                        <a:pt x="1202" y="1171"/>
                        <a:pt x="1242" y="1344"/>
                        <a:pt x="1375" y="1431"/>
                      </a:cubicBezTo>
                      <a:cubicBezTo>
                        <a:pt x="1423" y="1464"/>
                        <a:pt x="1476" y="1478"/>
                        <a:pt x="1529" y="1478"/>
                      </a:cubicBezTo>
                      <a:cubicBezTo>
                        <a:pt x="1621" y="1478"/>
                        <a:pt x="1713" y="1431"/>
                        <a:pt x="1769" y="1344"/>
                      </a:cubicBezTo>
                      <a:cubicBezTo>
                        <a:pt x="1855" y="1213"/>
                        <a:pt x="1816" y="1038"/>
                        <a:pt x="1682" y="951"/>
                      </a:cubicBezTo>
                      <a:cubicBezTo>
                        <a:pt x="1635" y="920"/>
                        <a:pt x="1582" y="906"/>
                        <a:pt x="1530" y="90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6" name="Google Shape;506;p24"/>
                <p:cNvSpPr/>
                <p:nvPr/>
              </p:nvSpPr>
              <p:spPr>
                <a:xfrm>
                  <a:off x="731963" y="6029350"/>
                  <a:ext cx="14400" cy="1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573" extrusionOk="0">
                      <a:moveTo>
                        <a:pt x="285" y="0"/>
                      </a:moveTo>
                      <a:cubicBezTo>
                        <a:pt x="211" y="0"/>
                        <a:pt x="138" y="31"/>
                        <a:pt x="84" y="87"/>
                      </a:cubicBezTo>
                      <a:cubicBezTo>
                        <a:pt x="28" y="137"/>
                        <a:pt x="0" y="213"/>
                        <a:pt x="0" y="285"/>
                      </a:cubicBezTo>
                      <a:cubicBezTo>
                        <a:pt x="0" y="363"/>
                        <a:pt x="28" y="433"/>
                        <a:pt x="84" y="489"/>
                      </a:cubicBezTo>
                      <a:cubicBezTo>
                        <a:pt x="109" y="514"/>
                        <a:pt x="140" y="539"/>
                        <a:pt x="173" y="553"/>
                      </a:cubicBezTo>
                      <a:cubicBezTo>
                        <a:pt x="210" y="567"/>
                        <a:pt x="243" y="573"/>
                        <a:pt x="285" y="573"/>
                      </a:cubicBezTo>
                      <a:cubicBezTo>
                        <a:pt x="363" y="573"/>
                        <a:pt x="433" y="542"/>
                        <a:pt x="489" y="492"/>
                      </a:cubicBezTo>
                      <a:cubicBezTo>
                        <a:pt x="516" y="464"/>
                        <a:pt x="536" y="436"/>
                        <a:pt x="550" y="397"/>
                      </a:cubicBezTo>
                      <a:cubicBezTo>
                        <a:pt x="569" y="363"/>
                        <a:pt x="575" y="327"/>
                        <a:pt x="575" y="291"/>
                      </a:cubicBezTo>
                      <a:cubicBezTo>
                        <a:pt x="575" y="271"/>
                        <a:pt x="572" y="252"/>
                        <a:pt x="569" y="235"/>
                      </a:cubicBezTo>
                      <a:cubicBezTo>
                        <a:pt x="561" y="213"/>
                        <a:pt x="558" y="196"/>
                        <a:pt x="550" y="179"/>
                      </a:cubicBezTo>
                      <a:cubicBezTo>
                        <a:pt x="544" y="160"/>
                        <a:pt x="533" y="143"/>
                        <a:pt x="528" y="129"/>
                      </a:cubicBezTo>
                      <a:cubicBezTo>
                        <a:pt x="514" y="112"/>
                        <a:pt x="503" y="98"/>
                        <a:pt x="489" y="87"/>
                      </a:cubicBezTo>
                      <a:cubicBezTo>
                        <a:pt x="477" y="73"/>
                        <a:pt x="461" y="59"/>
                        <a:pt x="447" y="48"/>
                      </a:cubicBezTo>
                      <a:cubicBezTo>
                        <a:pt x="433" y="40"/>
                        <a:pt x="416" y="31"/>
                        <a:pt x="397" y="26"/>
                      </a:cubicBezTo>
                      <a:cubicBezTo>
                        <a:pt x="380" y="15"/>
                        <a:pt x="360" y="12"/>
                        <a:pt x="341" y="6"/>
                      </a:cubicBezTo>
                      <a:cubicBezTo>
                        <a:pt x="322" y="2"/>
                        <a:pt x="304" y="0"/>
                        <a:pt x="28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07" name="Google Shape;507;p24"/>
              <p:cNvGrpSpPr/>
              <p:nvPr/>
            </p:nvGrpSpPr>
            <p:grpSpPr>
              <a:xfrm rot="-9899934">
                <a:off x="4884599" y="2003637"/>
                <a:ext cx="140364" cy="65991"/>
                <a:chOff x="805263" y="5860200"/>
                <a:chExt cx="74450" cy="35000"/>
              </a:xfrm>
            </p:grpSpPr>
            <p:sp>
              <p:nvSpPr>
                <p:cNvPr id="508" name="Google Shape;508;p24"/>
                <p:cNvSpPr/>
                <p:nvPr/>
              </p:nvSpPr>
              <p:spPr>
                <a:xfrm>
                  <a:off x="805263" y="5860200"/>
                  <a:ext cx="1440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571" extrusionOk="0">
                      <a:moveTo>
                        <a:pt x="291" y="0"/>
                      </a:moveTo>
                      <a:cubicBezTo>
                        <a:pt x="272" y="0"/>
                        <a:pt x="254" y="1"/>
                        <a:pt x="235" y="4"/>
                      </a:cubicBezTo>
                      <a:cubicBezTo>
                        <a:pt x="212" y="13"/>
                        <a:pt x="196" y="15"/>
                        <a:pt x="179" y="24"/>
                      </a:cubicBezTo>
                      <a:cubicBezTo>
                        <a:pt x="162" y="29"/>
                        <a:pt x="143" y="40"/>
                        <a:pt x="129" y="46"/>
                      </a:cubicBezTo>
                      <a:cubicBezTo>
                        <a:pt x="112" y="60"/>
                        <a:pt x="98" y="71"/>
                        <a:pt x="87" y="85"/>
                      </a:cubicBezTo>
                      <a:cubicBezTo>
                        <a:pt x="59" y="110"/>
                        <a:pt x="39" y="141"/>
                        <a:pt x="26" y="177"/>
                      </a:cubicBezTo>
                      <a:cubicBezTo>
                        <a:pt x="9" y="211"/>
                        <a:pt x="0" y="250"/>
                        <a:pt x="0" y="289"/>
                      </a:cubicBezTo>
                      <a:cubicBezTo>
                        <a:pt x="0" y="325"/>
                        <a:pt x="12" y="361"/>
                        <a:pt x="26" y="395"/>
                      </a:cubicBezTo>
                      <a:cubicBezTo>
                        <a:pt x="39" y="431"/>
                        <a:pt x="59" y="462"/>
                        <a:pt x="87" y="487"/>
                      </a:cubicBezTo>
                      <a:cubicBezTo>
                        <a:pt x="137" y="543"/>
                        <a:pt x="210" y="571"/>
                        <a:pt x="288" y="571"/>
                      </a:cubicBezTo>
                      <a:cubicBezTo>
                        <a:pt x="363" y="571"/>
                        <a:pt x="433" y="543"/>
                        <a:pt x="491" y="487"/>
                      </a:cubicBezTo>
                      <a:cubicBezTo>
                        <a:pt x="517" y="462"/>
                        <a:pt x="542" y="431"/>
                        <a:pt x="556" y="395"/>
                      </a:cubicBezTo>
                      <a:cubicBezTo>
                        <a:pt x="570" y="361"/>
                        <a:pt x="575" y="325"/>
                        <a:pt x="575" y="289"/>
                      </a:cubicBezTo>
                      <a:cubicBezTo>
                        <a:pt x="575" y="247"/>
                        <a:pt x="570" y="211"/>
                        <a:pt x="556" y="177"/>
                      </a:cubicBezTo>
                      <a:cubicBezTo>
                        <a:pt x="542" y="141"/>
                        <a:pt x="517" y="110"/>
                        <a:pt x="491" y="85"/>
                      </a:cubicBezTo>
                      <a:cubicBezTo>
                        <a:pt x="477" y="71"/>
                        <a:pt x="464" y="57"/>
                        <a:pt x="450" y="46"/>
                      </a:cubicBezTo>
                      <a:cubicBezTo>
                        <a:pt x="433" y="40"/>
                        <a:pt x="416" y="29"/>
                        <a:pt x="397" y="24"/>
                      </a:cubicBezTo>
                      <a:cubicBezTo>
                        <a:pt x="380" y="15"/>
                        <a:pt x="363" y="13"/>
                        <a:pt x="346" y="4"/>
                      </a:cubicBezTo>
                      <a:cubicBezTo>
                        <a:pt x="327" y="1"/>
                        <a:pt x="309" y="0"/>
                        <a:pt x="29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" name="Google Shape;509;p24"/>
                <p:cNvSpPr/>
                <p:nvPr/>
              </p:nvSpPr>
              <p:spPr>
                <a:xfrm>
                  <a:off x="825338" y="5864425"/>
                  <a:ext cx="36225" cy="2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849" extrusionOk="0">
                      <a:moveTo>
                        <a:pt x="319" y="1"/>
                      </a:moveTo>
                      <a:cubicBezTo>
                        <a:pt x="194" y="1"/>
                        <a:pt x="78" y="84"/>
                        <a:pt x="46" y="212"/>
                      </a:cubicBezTo>
                      <a:cubicBezTo>
                        <a:pt x="1" y="365"/>
                        <a:pt x="93" y="524"/>
                        <a:pt x="244" y="561"/>
                      </a:cubicBezTo>
                      <a:cubicBezTo>
                        <a:pt x="271" y="569"/>
                        <a:pt x="294" y="572"/>
                        <a:pt x="322" y="575"/>
                      </a:cubicBezTo>
                      <a:cubicBezTo>
                        <a:pt x="447" y="575"/>
                        <a:pt x="559" y="491"/>
                        <a:pt x="595" y="362"/>
                      </a:cubicBezTo>
                      <a:cubicBezTo>
                        <a:pt x="637" y="212"/>
                        <a:pt x="548" y="53"/>
                        <a:pt x="397" y="14"/>
                      </a:cubicBezTo>
                      <a:lnTo>
                        <a:pt x="394" y="11"/>
                      </a:lnTo>
                      <a:cubicBezTo>
                        <a:pt x="369" y="4"/>
                        <a:pt x="344" y="1"/>
                        <a:pt x="319" y="1"/>
                      </a:cubicBezTo>
                      <a:close/>
                      <a:moveTo>
                        <a:pt x="1127" y="278"/>
                      </a:moveTo>
                      <a:cubicBezTo>
                        <a:pt x="1016" y="278"/>
                        <a:pt x="910" y="344"/>
                        <a:pt x="866" y="455"/>
                      </a:cubicBezTo>
                      <a:cubicBezTo>
                        <a:pt x="804" y="600"/>
                        <a:pt x="871" y="767"/>
                        <a:pt x="1019" y="826"/>
                      </a:cubicBezTo>
                      <a:cubicBezTo>
                        <a:pt x="1047" y="842"/>
                        <a:pt x="1077" y="849"/>
                        <a:pt x="1108" y="849"/>
                      </a:cubicBezTo>
                      <a:cubicBezTo>
                        <a:pt x="1114" y="849"/>
                        <a:pt x="1119" y="848"/>
                        <a:pt x="1125" y="848"/>
                      </a:cubicBezTo>
                      <a:cubicBezTo>
                        <a:pt x="1237" y="848"/>
                        <a:pt x="1346" y="781"/>
                        <a:pt x="1390" y="672"/>
                      </a:cubicBezTo>
                      <a:cubicBezTo>
                        <a:pt x="1449" y="530"/>
                        <a:pt x="1385" y="360"/>
                        <a:pt x="1237" y="301"/>
                      </a:cubicBezTo>
                      <a:cubicBezTo>
                        <a:pt x="1201" y="286"/>
                        <a:pt x="1164" y="278"/>
                        <a:pt x="1127" y="27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" name="Google Shape;510;p24"/>
                <p:cNvSpPr/>
                <p:nvPr/>
              </p:nvSpPr>
              <p:spPr>
                <a:xfrm>
                  <a:off x="865388" y="5880900"/>
                  <a:ext cx="14325" cy="1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" h="572" extrusionOk="0">
                      <a:moveTo>
                        <a:pt x="289" y="1"/>
                      </a:moveTo>
                      <a:cubicBezTo>
                        <a:pt x="251" y="1"/>
                        <a:pt x="214" y="8"/>
                        <a:pt x="179" y="22"/>
                      </a:cubicBezTo>
                      <a:cubicBezTo>
                        <a:pt x="145" y="35"/>
                        <a:pt x="115" y="61"/>
                        <a:pt x="84" y="83"/>
                      </a:cubicBezTo>
                      <a:cubicBezTo>
                        <a:pt x="34" y="136"/>
                        <a:pt x="0" y="208"/>
                        <a:pt x="0" y="287"/>
                      </a:cubicBezTo>
                      <a:cubicBezTo>
                        <a:pt x="0" y="359"/>
                        <a:pt x="31" y="429"/>
                        <a:pt x="84" y="485"/>
                      </a:cubicBezTo>
                      <a:cubicBezTo>
                        <a:pt x="137" y="540"/>
                        <a:pt x="212" y="571"/>
                        <a:pt x="288" y="571"/>
                      </a:cubicBezTo>
                      <a:cubicBezTo>
                        <a:pt x="327" y="571"/>
                        <a:pt x="366" y="566"/>
                        <a:pt x="396" y="549"/>
                      </a:cubicBezTo>
                      <a:cubicBezTo>
                        <a:pt x="430" y="535"/>
                        <a:pt x="461" y="513"/>
                        <a:pt x="488" y="485"/>
                      </a:cubicBezTo>
                      <a:cubicBezTo>
                        <a:pt x="544" y="437"/>
                        <a:pt x="572" y="362"/>
                        <a:pt x="572" y="287"/>
                      </a:cubicBezTo>
                      <a:cubicBezTo>
                        <a:pt x="572" y="208"/>
                        <a:pt x="541" y="136"/>
                        <a:pt x="488" y="83"/>
                      </a:cubicBezTo>
                      <a:cubicBezTo>
                        <a:pt x="461" y="61"/>
                        <a:pt x="430" y="35"/>
                        <a:pt x="396" y="22"/>
                      </a:cubicBezTo>
                      <a:cubicBezTo>
                        <a:pt x="363" y="8"/>
                        <a:pt x="326" y="1"/>
                        <a:pt x="28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11" name="Google Shape;511;p24"/>
            <p:cNvGrpSpPr/>
            <p:nvPr/>
          </p:nvGrpSpPr>
          <p:grpSpPr>
            <a:xfrm rot="10471886">
              <a:off x="754785" y="449351"/>
              <a:ext cx="782155" cy="744639"/>
              <a:chOff x="-280501" y="4517460"/>
              <a:chExt cx="273739" cy="298254"/>
            </a:xfrm>
          </p:grpSpPr>
          <p:sp>
            <p:nvSpPr>
              <p:cNvPr id="512" name="Google Shape;512;p24"/>
              <p:cNvSpPr/>
              <p:nvPr/>
            </p:nvSpPr>
            <p:spPr>
              <a:xfrm>
                <a:off x="-280501" y="4741411"/>
                <a:ext cx="64298" cy="74303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567" extrusionOk="0">
                    <a:moveTo>
                      <a:pt x="685" y="1"/>
                    </a:moveTo>
                    <a:cubicBezTo>
                      <a:pt x="353" y="1"/>
                      <a:pt x="71" y="270"/>
                      <a:pt x="37" y="635"/>
                    </a:cubicBezTo>
                    <a:cubicBezTo>
                      <a:pt x="0" y="1040"/>
                      <a:pt x="362" y="1542"/>
                      <a:pt x="707" y="1565"/>
                    </a:cubicBezTo>
                    <a:cubicBezTo>
                      <a:pt x="715" y="1566"/>
                      <a:pt x="723" y="1566"/>
                      <a:pt x="731" y="1566"/>
                    </a:cubicBezTo>
                    <a:cubicBezTo>
                      <a:pt x="1017" y="1566"/>
                      <a:pt x="1274" y="1217"/>
                      <a:pt x="1315" y="765"/>
                    </a:cubicBezTo>
                    <a:cubicBezTo>
                      <a:pt x="1355" y="363"/>
                      <a:pt x="1116" y="44"/>
                      <a:pt x="747" y="4"/>
                    </a:cubicBezTo>
                    <a:cubicBezTo>
                      <a:pt x="726" y="2"/>
                      <a:pt x="706" y="1"/>
                      <a:pt x="6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24"/>
              <p:cNvSpPr/>
              <p:nvPr/>
            </p:nvSpPr>
            <p:spPr>
              <a:xfrm>
                <a:off x="-53231" y="4623807"/>
                <a:ext cx="46469" cy="5913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247" extrusionOk="0">
                    <a:moveTo>
                      <a:pt x="543" y="1"/>
                    </a:moveTo>
                    <a:cubicBezTo>
                      <a:pt x="216" y="1"/>
                      <a:pt x="55" y="205"/>
                      <a:pt x="0" y="533"/>
                    </a:cubicBezTo>
                    <a:cubicBezTo>
                      <a:pt x="83" y="809"/>
                      <a:pt x="60" y="1157"/>
                      <a:pt x="446" y="1243"/>
                    </a:cubicBezTo>
                    <a:cubicBezTo>
                      <a:pt x="455" y="1245"/>
                      <a:pt x="465" y="1246"/>
                      <a:pt x="474" y="1246"/>
                    </a:cubicBezTo>
                    <a:cubicBezTo>
                      <a:pt x="683" y="1246"/>
                      <a:pt x="980" y="776"/>
                      <a:pt x="977" y="443"/>
                    </a:cubicBezTo>
                    <a:cubicBezTo>
                      <a:pt x="977" y="180"/>
                      <a:pt x="844" y="15"/>
                      <a:pt x="575" y="1"/>
                    </a:cubicBezTo>
                    <a:cubicBezTo>
                      <a:pt x="564" y="1"/>
                      <a:pt x="553" y="1"/>
                      <a:pt x="5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24"/>
              <p:cNvSpPr/>
              <p:nvPr/>
            </p:nvSpPr>
            <p:spPr>
              <a:xfrm>
                <a:off x="-97649" y="4726328"/>
                <a:ext cx="35468" cy="28498"/>
              </a:xfrm>
              <a:custGeom>
                <a:avLst/>
                <a:gdLst/>
                <a:ahLst/>
                <a:cxnLst/>
                <a:rect l="l" t="t" r="r" b="b"/>
                <a:pathLst>
                  <a:path w="748" h="601" extrusionOk="0">
                    <a:moveTo>
                      <a:pt x="305" y="0"/>
                    </a:moveTo>
                    <a:cubicBezTo>
                      <a:pt x="279" y="0"/>
                      <a:pt x="250" y="5"/>
                      <a:pt x="219" y="15"/>
                    </a:cubicBezTo>
                    <a:cubicBezTo>
                      <a:pt x="0" y="84"/>
                      <a:pt x="20" y="263"/>
                      <a:pt x="53" y="496"/>
                    </a:cubicBezTo>
                    <a:cubicBezTo>
                      <a:pt x="73" y="489"/>
                      <a:pt x="94" y="486"/>
                      <a:pt x="114" y="486"/>
                    </a:cubicBezTo>
                    <a:cubicBezTo>
                      <a:pt x="239" y="486"/>
                      <a:pt x="352" y="600"/>
                      <a:pt x="479" y="600"/>
                    </a:cubicBezTo>
                    <a:cubicBezTo>
                      <a:pt x="531" y="600"/>
                      <a:pt x="586" y="581"/>
                      <a:pt x="644" y="526"/>
                    </a:cubicBezTo>
                    <a:cubicBezTo>
                      <a:pt x="747" y="430"/>
                      <a:pt x="647" y="320"/>
                      <a:pt x="591" y="231"/>
                    </a:cubicBezTo>
                    <a:cubicBezTo>
                      <a:pt x="519" y="117"/>
                      <a:pt x="440" y="0"/>
                      <a:pt x="3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24"/>
              <p:cNvSpPr/>
              <p:nvPr/>
            </p:nvSpPr>
            <p:spPr>
              <a:xfrm>
                <a:off x="-60507" y="4517460"/>
                <a:ext cx="23993" cy="31438"/>
              </a:xfrm>
              <a:custGeom>
                <a:avLst/>
                <a:gdLst/>
                <a:ahLst/>
                <a:cxnLst/>
                <a:rect l="l" t="t" r="r" b="b"/>
                <a:pathLst>
                  <a:path w="506" h="663" extrusionOk="0">
                    <a:moveTo>
                      <a:pt x="323" y="0"/>
                    </a:moveTo>
                    <a:cubicBezTo>
                      <a:pt x="283" y="0"/>
                      <a:pt x="241" y="13"/>
                      <a:pt x="207" y="41"/>
                    </a:cubicBezTo>
                    <a:cubicBezTo>
                      <a:pt x="1" y="197"/>
                      <a:pt x="4" y="403"/>
                      <a:pt x="124" y="662"/>
                    </a:cubicBezTo>
                    <a:cubicBezTo>
                      <a:pt x="416" y="549"/>
                      <a:pt x="505" y="353"/>
                      <a:pt x="472" y="124"/>
                    </a:cubicBezTo>
                    <a:cubicBezTo>
                      <a:pt x="462" y="43"/>
                      <a:pt x="395" y="0"/>
                      <a:pt x="3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6" name="Google Shape;526;p24"/>
          <p:cNvGrpSpPr/>
          <p:nvPr/>
        </p:nvGrpSpPr>
        <p:grpSpPr>
          <a:xfrm>
            <a:off x="5691957" y="5331408"/>
            <a:ext cx="1035900" cy="1152271"/>
            <a:chOff x="2643900" y="3402038"/>
            <a:chExt cx="1182200" cy="1333625"/>
          </a:xfrm>
        </p:grpSpPr>
        <p:sp>
          <p:nvSpPr>
            <p:cNvPr id="527" name="Google Shape;527;p24"/>
            <p:cNvSpPr/>
            <p:nvPr/>
          </p:nvSpPr>
          <p:spPr>
            <a:xfrm>
              <a:off x="2886825" y="4651963"/>
              <a:ext cx="397700" cy="83700"/>
            </a:xfrm>
            <a:custGeom>
              <a:avLst/>
              <a:gdLst/>
              <a:ahLst/>
              <a:cxnLst/>
              <a:rect l="l" t="t" r="r" b="b"/>
              <a:pathLst>
                <a:path w="15908" h="3348" extrusionOk="0">
                  <a:moveTo>
                    <a:pt x="606" y="759"/>
                  </a:moveTo>
                  <a:lnTo>
                    <a:pt x="606" y="759"/>
                  </a:lnTo>
                  <a:cubicBezTo>
                    <a:pt x="2009" y="1339"/>
                    <a:pt x="4832" y="1716"/>
                    <a:pt x="7954" y="1716"/>
                  </a:cubicBezTo>
                  <a:cubicBezTo>
                    <a:pt x="11073" y="1716"/>
                    <a:pt x="13899" y="1339"/>
                    <a:pt x="15302" y="759"/>
                  </a:cubicBezTo>
                  <a:lnTo>
                    <a:pt x="15302" y="759"/>
                  </a:lnTo>
                  <a:lnTo>
                    <a:pt x="15261" y="1482"/>
                  </a:lnTo>
                  <a:cubicBezTo>
                    <a:pt x="15261" y="1922"/>
                    <a:pt x="12683" y="2776"/>
                    <a:pt x="7954" y="2776"/>
                  </a:cubicBezTo>
                  <a:cubicBezTo>
                    <a:pt x="3228" y="2776"/>
                    <a:pt x="648" y="1922"/>
                    <a:pt x="648" y="1465"/>
                  </a:cubicBezTo>
                  <a:lnTo>
                    <a:pt x="606" y="759"/>
                  </a:lnTo>
                  <a:close/>
                  <a:moveTo>
                    <a:pt x="292" y="1"/>
                  </a:moveTo>
                  <a:cubicBezTo>
                    <a:pt x="242" y="1"/>
                    <a:pt x="191" y="14"/>
                    <a:pt x="145" y="42"/>
                  </a:cubicBezTo>
                  <a:cubicBezTo>
                    <a:pt x="56" y="98"/>
                    <a:pt x="0" y="198"/>
                    <a:pt x="6" y="304"/>
                  </a:cubicBezTo>
                  <a:lnTo>
                    <a:pt x="73" y="1482"/>
                  </a:lnTo>
                  <a:cubicBezTo>
                    <a:pt x="73" y="2957"/>
                    <a:pt x="5226" y="3348"/>
                    <a:pt x="7951" y="3348"/>
                  </a:cubicBezTo>
                  <a:cubicBezTo>
                    <a:pt x="10677" y="3348"/>
                    <a:pt x="15832" y="2957"/>
                    <a:pt x="15832" y="1498"/>
                  </a:cubicBezTo>
                  <a:lnTo>
                    <a:pt x="15902" y="304"/>
                  </a:lnTo>
                  <a:cubicBezTo>
                    <a:pt x="15908" y="198"/>
                    <a:pt x="15852" y="98"/>
                    <a:pt x="15763" y="42"/>
                  </a:cubicBezTo>
                  <a:cubicBezTo>
                    <a:pt x="15717" y="16"/>
                    <a:pt x="15666" y="3"/>
                    <a:pt x="15615" y="3"/>
                  </a:cubicBezTo>
                  <a:cubicBezTo>
                    <a:pt x="15563" y="3"/>
                    <a:pt x="15511" y="17"/>
                    <a:pt x="15464" y="45"/>
                  </a:cubicBezTo>
                  <a:cubicBezTo>
                    <a:pt x="14412" y="695"/>
                    <a:pt x="11321" y="1147"/>
                    <a:pt x="7954" y="1147"/>
                  </a:cubicBezTo>
                  <a:cubicBezTo>
                    <a:pt x="4584" y="1147"/>
                    <a:pt x="1496" y="695"/>
                    <a:pt x="441" y="45"/>
                  </a:cubicBezTo>
                  <a:cubicBezTo>
                    <a:pt x="396" y="15"/>
                    <a:pt x="344" y="1"/>
                    <a:pt x="2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3053500" y="4491538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extrusionOk="0">
                  <a:moveTo>
                    <a:pt x="620" y="1"/>
                  </a:moveTo>
                  <a:cubicBezTo>
                    <a:pt x="280" y="1"/>
                    <a:pt x="1" y="280"/>
                    <a:pt x="1" y="620"/>
                  </a:cubicBezTo>
                  <a:cubicBezTo>
                    <a:pt x="1" y="963"/>
                    <a:pt x="280" y="1242"/>
                    <a:pt x="620" y="1242"/>
                  </a:cubicBezTo>
                  <a:cubicBezTo>
                    <a:pt x="963" y="1242"/>
                    <a:pt x="1242" y="963"/>
                    <a:pt x="1242" y="620"/>
                  </a:cubicBezTo>
                  <a:cubicBezTo>
                    <a:pt x="1242" y="280"/>
                    <a:pt x="963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3020725" y="4588288"/>
              <a:ext cx="48300" cy="48350"/>
            </a:xfrm>
            <a:custGeom>
              <a:avLst/>
              <a:gdLst/>
              <a:ahLst/>
              <a:cxnLst/>
              <a:rect l="l" t="t" r="r" b="b"/>
              <a:pathLst>
                <a:path w="1932" h="1934" extrusionOk="0">
                  <a:moveTo>
                    <a:pt x="966" y="0"/>
                  </a:moveTo>
                  <a:cubicBezTo>
                    <a:pt x="433" y="0"/>
                    <a:pt x="1" y="433"/>
                    <a:pt x="1" y="965"/>
                  </a:cubicBezTo>
                  <a:cubicBezTo>
                    <a:pt x="1" y="1501"/>
                    <a:pt x="433" y="1933"/>
                    <a:pt x="966" y="1933"/>
                  </a:cubicBezTo>
                  <a:cubicBezTo>
                    <a:pt x="1499" y="1933"/>
                    <a:pt x="1931" y="1501"/>
                    <a:pt x="1931" y="965"/>
                  </a:cubicBezTo>
                  <a:cubicBezTo>
                    <a:pt x="1931" y="433"/>
                    <a:pt x="1499" y="0"/>
                    <a:pt x="9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3143975" y="4558088"/>
              <a:ext cx="56025" cy="55950"/>
            </a:xfrm>
            <a:custGeom>
              <a:avLst/>
              <a:gdLst/>
              <a:ahLst/>
              <a:cxnLst/>
              <a:rect l="l" t="t" r="r" b="b"/>
              <a:pathLst>
                <a:path w="2241" h="2238" extrusionOk="0">
                  <a:moveTo>
                    <a:pt x="1119" y="0"/>
                  </a:moveTo>
                  <a:cubicBezTo>
                    <a:pt x="502" y="0"/>
                    <a:pt x="0" y="502"/>
                    <a:pt x="0" y="1119"/>
                  </a:cubicBezTo>
                  <a:cubicBezTo>
                    <a:pt x="0" y="1735"/>
                    <a:pt x="502" y="2238"/>
                    <a:pt x="1119" y="2238"/>
                  </a:cubicBezTo>
                  <a:cubicBezTo>
                    <a:pt x="1738" y="2238"/>
                    <a:pt x="2241" y="1735"/>
                    <a:pt x="2241" y="1119"/>
                  </a:cubicBezTo>
                  <a:cubicBezTo>
                    <a:pt x="2241" y="502"/>
                    <a:pt x="1738" y="0"/>
                    <a:pt x="1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2916475" y="4549713"/>
              <a:ext cx="15700" cy="15725"/>
            </a:xfrm>
            <a:custGeom>
              <a:avLst/>
              <a:gdLst/>
              <a:ahLst/>
              <a:cxnLst/>
              <a:rect l="l" t="t" r="r" b="b"/>
              <a:pathLst>
                <a:path w="628" h="629" extrusionOk="0">
                  <a:moveTo>
                    <a:pt x="322" y="0"/>
                  </a:moveTo>
                  <a:cubicBezTo>
                    <a:pt x="319" y="0"/>
                    <a:pt x="316" y="0"/>
                    <a:pt x="312" y="0"/>
                  </a:cubicBezTo>
                  <a:cubicBezTo>
                    <a:pt x="139" y="0"/>
                    <a:pt x="0" y="140"/>
                    <a:pt x="0" y="313"/>
                  </a:cubicBezTo>
                  <a:cubicBezTo>
                    <a:pt x="0" y="489"/>
                    <a:pt x="139" y="628"/>
                    <a:pt x="312" y="628"/>
                  </a:cubicBezTo>
                  <a:cubicBezTo>
                    <a:pt x="488" y="628"/>
                    <a:pt x="628" y="489"/>
                    <a:pt x="628" y="313"/>
                  </a:cubicBezTo>
                  <a:cubicBezTo>
                    <a:pt x="628" y="143"/>
                    <a:pt x="488" y="0"/>
                    <a:pt x="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2916475" y="4614013"/>
              <a:ext cx="15700" cy="15725"/>
            </a:xfrm>
            <a:custGeom>
              <a:avLst/>
              <a:gdLst/>
              <a:ahLst/>
              <a:cxnLst/>
              <a:rect l="l" t="t" r="r" b="b"/>
              <a:pathLst>
                <a:path w="628" h="629" extrusionOk="0">
                  <a:moveTo>
                    <a:pt x="312" y="1"/>
                  </a:moveTo>
                  <a:cubicBezTo>
                    <a:pt x="139" y="1"/>
                    <a:pt x="0" y="140"/>
                    <a:pt x="0" y="316"/>
                  </a:cubicBezTo>
                  <a:cubicBezTo>
                    <a:pt x="0" y="489"/>
                    <a:pt x="139" y="628"/>
                    <a:pt x="312" y="628"/>
                  </a:cubicBezTo>
                  <a:cubicBezTo>
                    <a:pt x="488" y="628"/>
                    <a:pt x="628" y="489"/>
                    <a:pt x="628" y="316"/>
                  </a:cubicBezTo>
                  <a:cubicBezTo>
                    <a:pt x="628" y="140"/>
                    <a:pt x="483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3116425" y="4522638"/>
              <a:ext cx="27575" cy="27575"/>
            </a:xfrm>
            <a:custGeom>
              <a:avLst/>
              <a:gdLst/>
              <a:ahLst/>
              <a:cxnLst/>
              <a:rect l="l" t="t" r="r" b="b"/>
              <a:pathLst>
                <a:path w="1103" h="1103" extrusionOk="0">
                  <a:moveTo>
                    <a:pt x="558" y="1"/>
                  </a:moveTo>
                  <a:cubicBezTo>
                    <a:pt x="556" y="1"/>
                    <a:pt x="554" y="1"/>
                    <a:pt x="553" y="1"/>
                  </a:cubicBezTo>
                  <a:cubicBezTo>
                    <a:pt x="249" y="1"/>
                    <a:pt x="0" y="249"/>
                    <a:pt x="0" y="553"/>
                  </a:cubicBezTo>
                  <a:cubicBezTo>
                    <a:pt x="0" y="855"/>
                    <a:pt x="249" y="1103"/>
                    <a:pt x="553" y="1103"/>
                  </a:cubicBezTo>
                  <a:cubicBezTo>
                    <a:pt x="854" y="1103"/>
                    <a:pt x="1102" y="855"/>
                    <a:pt x="1102" y="553"/>
                  </a:cubicBezTo>
                  <a:cubicBezTo>
                    <a:pt x="1102" y="248"/>
                    <a:pt x="857" y="1"/>
                    <a:pt x="5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3100725" y="4629788"/>
              <a:ext cx="29325" cy="29300"/>
            </a:xfrm>
            <a:custGeom>
              <a:avLst/>
              <a:gdLst/>
              <a:ahLst/>
              <a:cxnLst/>
              <a:rect l="l" t="t" r="r" b="b"/>
              <a:pathLst>
                <a:path w="1173" h="1172" extrusionOk="0">
                  <a:moveTo>
                    <a:pt x="592" y="0"/>
                  </a:moveTo>
                  <a:cubicBezTo>
                    <a:pt x="590" y="0"/>
                    <a:pt x="588" y="0"/>
                    <a:pt x="586" y="0"/>
                  </a:cubicBezTo>
                  <a:cubicBezTo>
                    <a:pt x="263" y="0"/>
                    <a:pt x="1" y="262"/>
                    <a:pt x="1" y="586"/>
                  </a:cubicBezTo>
                  <a:cubicBezTo>
                    <a:pt x="1" y="912"/>
                    <a:pt x="263" y="1172"/>
                    <a:pt x="586" y="1172"/>
                  </a:cubicBezTo>
                  <a:cubicBezTo>
                    <a:pt x="910" y="1172"/>
                    <a:pt x="1172" y="912"/>
                    <a:pt x="1172" y="586"/>
                  </a:cubicBezTo>
                  <a:cubicBezTo>
                    <a:pt x="1172" y="264"/>
                    <a:pt x="910" y="0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3211975" y="4517488"/>
              <a:ext cx="27575" cy="27575"/>
            </a:xfrm>
            <a:custGeom>
              <a:avLst/>
              <a:gdLst/>
              <a:ahLst/>
              <a:cxnLst/>
              <a:rect l="l" t="t" r="r" b="b"/>
              <a:pathLst>
                <a:path w="1103" h="1103" extrusionOk="0">
                  <a:moveTo>
                    <a:pt x="553" y="0"/>
                  </a:moveTo>
                  <a:cubicBezTo>
                    <a:pt x="249" y="0"/>
                    <a:pt x="0" y="249"/>
                    <a:pt x="0" y="553"/>
                  </a:cubicBezTo>
                  <a:cubicBezTo>
                    <a:pt x="0" y="857"/>
                    <a:pt x="249" y="1102"/>
                    <a:pt x="553" y="1102"/>
                  </a:cubicBezTo>
                  <a:cubicBezTo>
                    <a:pt x="854" y="1102"/>
                    <a:pt x="1102" y="857"/>
                    <a:pt x="1102" y="553"/>
                  </a:cubicBezTo>
                  <a:cubicBezTo>
                    <a:pt x="1102" y="249"/>
                    <a:pt x="854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3013400" y="4499913"/>
              <a:ext cx="17600" cy="17600"/>
            </a:xfrm>
            <a:custGeom>
              <a:avLst/>
              <a:gdLst/>
              <a:ahLst/>
              <a:cxnLst/>
              <a:rect l="l" t="t" r="r" b="b"/>
              <a:pathLst>
                <a:path w="704" h="704" extrusionOk="0">
                  <a:moveTo>
                    <a:pt x="352" y="0"/>
                  </a:moveTo>
                  <a:cubicBezTo>
                    <a:pt x="157" y="0"/>
                    <a:pt x="1" y="157"/>
                    <a:pt x="1" y="352"/>
                  </a:cubicBezTo>
                  <a:cubicBezTo>
                    <a:pt x="1" y="547"/>
                    <a:pt x="157" y="703"/>
                    <a:pt x="352" y="703"/>
                  </a:cubicBezTo>
                  <a:cubicBezTo>
                    <a:pt x="548" y="703"/>
                    <a:pt x="704" y="547"/>
                    <a:pt x="704" y="352"/>
                  </a:cubicBezTo>
                  <a:cubicBezTo>
                    <a:pt x="704" y="159"/>
                    <a:pt x="548" y="3"/>
                    <a:pt x="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3087400" y="3531238"/>
              <a:ext cx="181650" cy="368200"/>
            </a:xfrm>
            <a:custGeom>
              <a:avLst/>
              <a:gdLst/>
              <a:ahLst/>
              <a:cxnLst/>
              <a:rect l="l" t="t" r="r" b="b"/>
              <a:pathLst>
                <a:path w="7266" h="14728" extrusionOk="0">
                  <a:moveTo>
                    <a:pt x="4423" y="574"/>
                  </a:moveTo>
                  <a:cubicBezTo>
                    <a:pt x="4645" y="574"/>
                    <a:pt x="4910" y="601"/>
                    <a:pt x="5209" y="673"/>
                  </a:cubicBezTo>
                  <a:cubicBezTo>
                    <a:pt x="6152" y="899"/>
                    <a:pt x="6582" y="1351"/>
                    <a:pt x="6548" y="1484"/>
                  </a:cubicBezTo>
                  <a:lnTo>
                    <a:pt x="3541" y="14100"/>
                  </a:lnTo>
                  <a:lnTo>
                    <a:pt x="640" y="13405"/>
                  </a:lnTo>
                  <a:lnTo>
                    <a:pt x="3647" y="793"/>
                  </a:lnTo>
                  <a:cubicBezTo>
                    <a:pt x="3668" y="699"/>
                    <a:pt x="3949" y="574"/>
                    <a:pt x="4423" y="574"/>
                  </a:cubicBezTo>
                  <a:close/>
                  <a:moveTo>
                    <a:pt x="4416" y="1"/>
                  </a:moveTo>
                  <a:cubicBezTo>
                    <a:pt x="3756" y="1"/>
                    <a:pt x="3204" y="197"/>
                    <a:pt x="3095" y="659"/>
                  </a:cubicBezTo>
                  <a:lnTo>
                    <a:pt x="18" y="13547"/>
                  </a:lnTo>
                  <a:cubicBezTo>
                    <a:pt x="1" y="13620"/>
                    <a:pt x="15" y="13698"/>
                    <a:pt x="54" y="13765"/>
                  </a:cubicBezTo>
                  <a:cubicBezTo>
                    <a:pt x="96" y="13829"/>
                    <a:pt x="157" y="13877"/>
                    <a:pt x="230" y="13893"/>
                  </a:cubicBezTo>
                  <a:lnTo>
                    <a:pt x="3686" y="14719"/>
                  </a:lnTo>
                  <a:cubicBezTo>
                    <a:pt x="3708" y="14725"/>
                    <a:pt x="3731" y="14727"/>
                    <a:pt x="3753" y="14727"/>
                  </a:cubicBezTo>
                  <a:cubicBezTo>
                    <a:pt x="3881" y="14727"/>
                    <a:pt x="4001" y="14635"/>
                    <a:pt x="4026" y="14507"/>
                  </a:cubicBezTo>
                  <a:lnTo>
                    <a:pt x="7106" y="1616"/>
                  </a:lnTo>
                  <a:cubicBezTo>
                    <a:pt x="7265" y="946"/>
                    <a:pt x="6339" y="352"/>
                    <a:pt x="5343" y="115"/>
                  </a:cubicBezTo>
                  <a:cubicBezTo>
                    <a:pt x="5033" y="41"/>
                    <a:pt x="4713" y="1"/>
                    <a:pt x="44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3163500" y="3531288"/>
              <a:ext cx="102625" cy="56800"/>
            </a:xfrm>
            <a:custGeom>
              <a:avLst/>
              <a:gdLst/>
              <a:ahLst/>
              <a:cxnLst/>
              <a:rect l="l" t="t" r="r" b="b"/>
              <a:pathLst>
                <a:path w="4105" h="2272" extrusionOk="0">
                  <a:moveTo>
                    <a:pt x="1379" y="570"/>
                  </a:moveTo>
                  <a:cubicBezTo>
                    <a:pt x="1602" y="570"/>
                    <a:pt x="1867" y="598"/>
                    <a:pt x="2165" y="671"/>
                  </a:cubicBezTo>
                  <a:cubicBezTo>
                    <a:pt x="2584" y="774"/>
                    <a:pt x="2974" y="941"/>
                    <a:pt x="3234" y="1131"/>
                  </a:cubicBezTo>
                  <a:cubicBezTo>
                    <a:pt x="3457" y="1298"/>
                    <a:pt x="3518" y="1435"/>
                    <a:pt x="3510" y="1485"/>
                  </a:cubicBezTo>
                  <a:cubicBezTo>
                    <a:pt x="3487" y="1576"/>
                    <a:pt x="3207" y="1701"/>
                    <a:pt x="2734" y="1701"/>
                  </a:cubicBezTo>
                  <a:cubicBezTo>
                    <a:pt x="2512" y="1701"/>
                    <a:pt x="2248" y="1674"/>
                    <a:pt x="1948" y="1602"/>
                  </a:cubicBezTo>
                  <a:cubicBezTo>
                    <a:pt x="1529" y="1502"/>
                    <a:pt x="1139" y="1335"/>
                    <a:pt x="879" y="1142"/>
                  </a:cubicBezTo>
                  <a:cubicBezTo>
                    <a:pt x="656" y="975"/>
                    <a:pt x="595" y="838"/>
                    <a:pt x="603" y="791"/>
                  </a:cubicBezTo>
                  <a:cubicBezTo>
                    <a:pt x="625" y="696"/>
                    <a:pt x="904" y="570"/>
                    <a:pt x="1379" y="570"/>
                  </a:cubicBezTo>
                  <a:close/>
                  <a:moveTo>
                    <a:pt x="1360" y="1"/>
                  </a:moveTo>
                  <a:cubicBezTo>
                    <a:pt x="704" y="1"/>
                    <a:pt x="156" y="197"/>
                    <a:pt x="45" y="657"/>
                  </a:cubicBezTo>
                  <a:cubicBezTo>
                    <a:pt x="0" y="844"/>
                    <a:pt x="9" y="1206"/>
                    <a:pt x="533" y="1600"/>
                  </a:cubicBezTo>
                  <a:cubicBezTo>
                    <a:pt x="860" y="1840"/>
                    <a:pt x="1312" y="2038"/>
                    <a:pt x="1811" y="2158"/>
                  </a:cubicBezTo>
                  <a:cubicBezTo>
                    <a:pt x="2121" y="2230"/>
                    <a:pt x="2442" y="2272"/>
                    <a:pt x="2743" y="2272"/>
                  </a:cubicBezTo>
                  <a:cubicBezTo>
                    <a:pt x="3401" y="2272"/>
                    <a:pt x="3951" y="2077"/>
                    <a:pt x="4060" y="1616"/>
                  </a:cubicBezTo>
                  <a:cubicBezTo>
                    <a:pt x="4104" y="1432"/>
                    <a:pt x="4099" y="1067"/>
                    <a:pt x="3571" y="676"/>
                  </a:cubicBezTo>
                  <a:cubicBezTo>
                    <a:pt x="3248" y="433"/>
                    <a:pt x="2793" y="235"/>
                    <a:pt x="2296" y="118"/>
                  </a:cubicBezTo>
                  <a:cubicBezTo>
                    <a:pt x="1983" y="42"/>
                    <a:pt x="1660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2859625" y="3782438"/>
              <a:ext cx="451400" cy="251850"/>
            </a:xfrm>
            <a:custGeom>
              <a:avLst/>
              <a:gdLst/>
              <a:ahLst/>
              <a:cxnLst/>
              <a:rect l="l" t="t" r="r" b="b"/>
              <a:pathLst>
                <a:path w="18056" h="10074" extrusionOk="0">
                  <a:moveTo>
                    <a:pt x="9036" y="1"/>
                  </a:moveTo>
                  <a:cubicBezTo>
                    <a:pt x="8351" y="1"/>
                    <a:pt x="7714" y="514"/>
                    <a:pt x="7248" y="1053"/>
                  </a:cubicBezTo>
                  <a:cubicBezTo>
                    <a:pt x="6718" y="1667"/>
                    <a:pt x="6222" y="2384"/>
                    <a:pt x="5454" y="2640"/>
                  </a:cubicBezTo>
                  <a:cubicBezTo>
                    <a:pt x="4757" y="2869"/>
                    <a:pt x="3906" y="2690"/>
                    <a:pt x="3348" y="3165"/>
                  </a:cubicBezTo>
                  <a:cubicBezTo>
                    <a:pt x="2673" y="3737"/>
                    <a:pt x="2840" y="4928"/>
                    <a:pt x="2157" y="5480"/>
                  </a:cubicBezTo>
                  <a:cubicBezTo>
                    <a:pt x="1819" y="5756"/>
                    <a:pt x="1348" y="5809"/>
                    <a:pt x="977" y="6033"/>
                  </a:cubicBezTo>
                  <a:cubicBezTo>
                    <a:pt x="187" y="6507"/>
                    <a:pt x="51" y="7572"/>
                    <a:pt x="0" y="8490"/>
                  </a:cubicBezTo>
                  <a:cubicBezTo>
                    <a:pt x="1192" y="9244"/>
                    <a:pt x="2514" y="9665"/>
                    <a:pt x="3920" y="9768"/>
                  </a:cubicBezTo>
                  <a:cubicBezTo>
                    <a:pt x="6018" y="9927"/>
                    <a:pt x="8149" y="10074"/>
                    <a:pt x="10269" y="10074"/>
                  </a:cubicBezTo>
                  <a:cubicBezTo>
                    <a:pt x="12861" y="10074"/>
                    <a:pt x="15437" y="9855"/>
                    <a:pt x="17916" y="9174"/>
                  </a:cubicBezTo>
                  <a:cubicBezTo>
                    <a:pt x="18028" y="8052"/>
                    <a:pt x="18056" y="6889"/>
                    <a:pt x="17676" y="5829"/>
                  </a:cubicBezTo>
                  <a:cubicBezTo>
                    <a:pt x="17297" y="4769"/>
                    <a:pt x="16438" y="3820"/>
                    <a:pt x="15330" y="3611"/>
                  </a:cubicBezTo>
                  <a:cubicBezTo>
                    <a:pt x="14864" y="3525"/>
                    <a:pt x="14387" y="3569"/>
                    <a:pt x="13916" y="3525"/>
                  </a:cubicBezTo>
                  <a:cubicBezTo>
                    <a:pt x="13447" y="3480"/>
                    <a:pt x="12951" y="3318"/>
                    <a:pt x="12680" y="2933"/>
                  </a:cubicBezTo>
                  <a:cubicBezTo>
                    <a:pt x="12331" y="2437"/>
                    <a:pt x="12381" y="1636"/>
                    <a:pt x="11837" y="1365"/>
                  </a:cubicBezTo>
                  <a:cubicBezTo>
                    <a:pt x="11718" y="1307"/>
                    <a:pt x="11592" y="1286"/>
                    <a:pt x="11462" y="1286"/>
                  </a:cubicBezTo>
                  <a:cubicBezTo>
                    <a:pt x="11171" y="1286"/>
                    <a:pt x="10860" y="1389"/>
                    <a:pt x="10560" y="1389"/>
                  </a:cubicBezTo>
                  <a:cubicBezTo>
                    <a:pt x="10542" y="1389"/>
                    <a:pt x="10525" y="1388"/>
                    <a:pt x="10507" y="1388"/>
                  </a:cubicBezTo>
                  <a:cubicBezTo>
                    <a:pt x="9890" y="1357"/>
                    <a:pt x="9254" y="648"/>
                    <a:pt x="9324" y="32"/>
                  </a:cubicBezTo>
                  <a:cubicBezTo>
                    <a:pt x="9227" y="11"/>
                    <a:pt x="9131" y="1"/>
                    <a:pt x="90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3024075" y="3814738"/>
              <a:ext cx="223350" cy="68600"/>
            </a:xfrm>
            <a:custGeom>
              <a:avLst/>
              <a:gdLst/>
              <a:ahLst/>
              <a:cxnLst/>
              <a:rect l="l" t="t" r="r" b="b"/>
              <a:pathLst>
                <a:path w="8934" h="2744" extrusionOk="0">
                  <a:moveTo>
                    <a:pt x="4874" y="1"/>
                  </a:moveTo>
                  <a:cubicBezTo>
                    <a:pt x="4821" y="43"/>
                    <a:pt x="4771" y="87"/>
                    <a:pt x="4727" y="137"/>
                  </a:cubicBezTo>
                  <a:cubicBezTo>
                    <a:pt x="4414" y="472"/>
                    <a:pt x="4185" y="905"/>
                    <a:pt x="3786" y="1131"/>
                  </a:cubicBezTo>
                  <a:cubicBezTo>
                    <a:pt x="3556" y="1260"/>
                    <a:pt x="3298" y="1307"/>
                    <a:pt x="3034" y="1307"/>
                  </a:cubicBezTo>
                  <a:cubicBezTo>
                    <a:pt x="2845" y="1307"/>
                    <a:pt x="2653" y="1283"/>
                    <a:pt x="2467" y="1248"/>
                  </a:cubicBezTo>
                  <a:cubicBezTo>
                    <a:pt x="2032" y="1166"/>
                    <a:pt x="1603" y="1036"/>
                    <a:pt x="1163" y="1036"/>
                  </a:cubicBezTo>
                  <a:cubicBezTo>
                    <a:pt x="1154" y="1036"/>
                    <a:pt x="1145" y="1036"/>
                    <a:pt x="1136" y="1036"/>
                  </a:cubicBezTo>
                  <a:cubicBezTo>
                    <a:pt x="684" y="1044"/>
                    <a:pt x="202" y="1239"/>
                    <a:pt x="1" y="1644"/>
                  </a:cubicBezTo>
                  <a:cubicBezTo>
                    <a:pt x="148" y="1522"/>
                    <a:pt x="324" y="1474"/>
                    <a:pt x="510" y="1474"/>
                  </a:cubicBezTo>
                  <a:cubicBezTo>
                    <a:pt x="823" y="1474"/>
                    <a:pt x="1165" y="1611"/>
                    <a:pt x="1446" y="1764"/>
                  </a:cubicBezTo>
                  <a:cubicBezTo>
                    <a:pt x="1892" y="2007"/>
                    <a:pt x="2302" y="2355"/>
                    <a:pt x="2802" y="2445"/>
                  </a:cubicBezTo>
                  <a:cubicBezTo>
                    <a:pt x="2900" y="2463"/>
                    <a:pt x="2999" y="2471"/>
                    <a:pt x="3097" y="2471"/>
                  </a:cubicBezTo>
                  <a:cubicBezTo>
                    <a:pt x="3735" y="2471"/>
                    <a:pt x="4366" y="2138"/>
                    <a:pt x="5017" y="2138"/>
                  </a:cubicBezTo>
                  <a:cubicBezTo>
                    <a:pt x="5889" y="2143"/>
                    <a:pt x="6678" y="2743"/>
                    <a:pt x="7548" y="2743"/>
                  </a:cubicBezTo>
                  <a:cubicBezTo>
                    <a:pt x="7560" y="2743"/>
                    <a:pt x="7571" y="2743"/>
                    <a:pt x="7583" y="2743"/>
                  </a:cubicBezTo>
                  <a:cubicBezTo>
                    <a:pt x="8049" y="2735"/>
                    <a:pt x="8493" y="2551"/>
                    <a:pt x="8934" y="2366"/>
                  </a:cubicBezTo>
                  <a:cubicBezTo>
                    <a:pt x="8872" y="2347"/>
                    <a:pt x="8811" y="2333"/>
                    <a:pt x="8747" y="2325"/>
                  </a:cubicBezTo>
                  <a:cubicBezTo>
                    <a:pt x="8284" y="2235"/>
                    <a:pt x="7806" y="2280"/>
                    <a:pt x="7335" y="2235"/>
                  </a:cubicBezTo>
                  <a:cubicBezTo>
                    <a:pt x="6864" y="2191"/>
                    <a:pt x="6370" y="2026"/>
                    <a:pt x="6096" y="1644"/>
                  </a:cubicBezTo>
                  <a:cubicBezTo>
                    <a:pt x="5748" y="1147"/>
                    <a:pt x="5801" y="347"/>
                    <a:pt x="5257" y="79"/>
                  </a:cubicBezTo>
                  <a:cubicBezTo>
                    <a:pt x="5134" y="17"/>
                    <a:pt x="5006" y="1"/>
                    <a:pt x="48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2871625" y="3851713"/>
              <a:ext cx="363600" cy="103175"/>
            </a:xfrm>
            <a:custGeom>
              <a:avLst/>
              <a:gdLst/>
              <a:ahLst/>
              <a:cxnLst/>
              <a:rect l="l" t="t" r="r" b="b"/>
              <a:pathLst>
                <a:path w="14544" h="4127" extrusionOk="0">
                  <a:moveTo>
                    <a:pt x="4221" y="0"/>
                  </a:moveTo>
                  <a:lnTo>
                    <a:pt x="4221" y="0"/>
                  </a:lnTo>
                  <a:cubicBezTo>
                    <a:pt x="3727" y="51"/>
                    <a:pt x="3234" y="81"/>
                    <a:pt x="2868" y="394"/>
                  </a:cubicBezTo>
                  <a:cubicBezTo>
                    <a:pt x="2199" y="966"/>
                    <a:pt x="2360" y="2151"/>
                    <a:pt x="1677" y="2709"/>
                  </a:cubicBezTo>
                  <a:cubicBezTo>
                    <a:pt x="1339" y="2985"/>
                    <a:pt x="873" y="3033"/>
                    <a:pt x="497" y="3262"/>
                  </a:cubicBezTo>
                  <a:cubicBezTo>
                    <a:pt x="290" y="3387"/>
                    <a:pt x="128" y="3554"/>
                    <a:pt x="0" y="3744"/>
                  </a:cubicBezTo>
                  <a:cubicBezTo>
                    <a:pt x="42" y="3739"/>
                    <a:pt x="81" y="3736"/>
                    <a:pt x="123" y="3730"/>
                  </a:cubicBezTo>
                  <a:cubicBezTo>
                    <a:pt x="139" y="3730"/>
                    <a:pt x="155" y="3730"/>
                    <a:pt x="171" y="3730"/>
                  </a:cubicBezTo>
                  <a:cubicBezTo>
                    <a:pt x="497" y="3730"/>
                    <a:pt x="818" y="3825"/>
                    <a:pt x="1144" y="3825"/>
                  </a:cubicBezTo>
                  <a:cubicBezTo>
                    <a:pt x="1175" y="3825"/>
                    <a:pt x="1205" y="3824"/>
                    <a:pt x="1236" y="3822"/>
                  </a:cubicBezTo>
                  <a:cubicBezTo>
                    <a:pt x="1850" y="3783"/>
                    <a:pt x="2380" y="3348"/>
                    <a:pt x="2994" y="3301"/>
                  </a:cubicBezTo>
                  <a:cubicBezTo>
                    <a:pt x="3034" y="3297"/>
                    <a:pt x="3074" y="3296"/>
                    <a:pt x="3114" y="3296"/>
                  </a:cubicBezTo>
                  <a:cubicBezTo>
                    <a:pt x="4027" y="3296"/>
                    <a:pt x="4814" y="4116"/>
                    <a:pt x="5744" y="4126"/>
                  </a:cubicBezTo>
                  <a:cubicBezTo>
                    <a:pt x="5748" y="4126"/>
                    <a:pt x="5751" y="4126"/>
                    <a:pt x="5754" y="4126"/>
                  </a:cubicBezTo>
                  <a:cubicBezTo>
                    <a:pt x="6650" y="4126"/>
                    <a:pt x="7424" y="3373"/>
                    <a:pt x="8321" y="3373"/>
                  </a:cubicBezTo>
                  <a:cubicBezTo>
                    <a:pt x="8331" y="3373"/>
                    <a:pt x="8340" y="3373"/>
                    <a:pt x="8350" y="3373"/>
                  </a:cubicBezTo>
                  <a:cubicBezTo>
                    <a:pt x="9131" y="3387"/>
                    <a:pt x="9803" y="3987"/>
                    <a:pt x="10582" y="4048"/>
                  </a:cubicBezTo>
                  <a:cubicBezTo>
                    <a:pt x="10631" y="4052"/>
                    <a:pt x="10680" y="4054"/>
                    <a:pt x="10729" y="4054"/>
                  </a:cubicBezTo>
                  <a:cubicBezTo>
                    <a:pt x="12072" y="4054"/>
                    <a:pt x="13126" y="2533"/>
                    <a:pt x="14494" y="2533"/>
                  </a:cubicBezTo>
                  <a:cubicBezTo>
                    <a:pt x="14510" y="2533"/>
                    <a:pt x="14527" y="2533"/>
                    <a:pt x="14543" y="2533"/>
                  </a:cubicBezTo>
                  <a:cubicBezTo>
                    <a:pt x="14190" y="2214"/>
                    <a:pt x="13730" y="2101"/>
                    <a:pt x="13249" y="2101"/>
                  </a:cubicBezTo>
                  <a:cubicBezTo>
                    <a:pt x="12867" y="2101"/>
                    <a:pt x="12473" y="2172"/>
                    <a:pt x="12108" y="2268"/>
                  </a:cubicBezTo>
                  <a:cubicBezTo>
                    <a:pt x="11499" y="2427"/>
                    <a:pt x="10867" y="2641"/>
                    <a:pt x="10250" y="2641"/>
                  </a:cubicBezTo>
                  <a:cubicBezTo>
                    <a:pt x="10033" y="2641"/>
                    <a:pt x="9817" y="2615"/>
                    <a:pt x="9605" y="2550"/>
                  </a:cubicBezTo>
                  <a:cubicBezTo>
                    <a:pt x="8745" y="2288"/>
                    <a:pt x="8076" y="1440"/>
                    <a:pt x="7177" y="1440"/>
                  </a:cubicBezTo>
                  <a:cubicBezTo>
                    <a:pt x="7176" y="1440"/>
                    <a:pt x="7174" y="1440"/>
                    <a:pt x="7173" y="1440"/>
                  </a:cubicBezTo>
                  <a:cubicBezTo>
                    <a:pt x="6550" y="1445"/>
                    <a:pt x="5967" y="1873"/>
                    <a:pt x="5361" y="1873"/>
                  </a:cubicBezTo>
                  <a:cubicBezTo>
                    <a:pt x="5288" y="1873"/>
                    <a:pt x="5215" y="1866"/>
                    <a:pt x="5142" y="1853"/>
                  </a:cubicBezTo>
                  <a:cubicBezTo>
                    <a:pt x="4556" y="1744"/>
                    <a:pt x="4146" y="1141"/>
                    <a:pt x="4137" y="544"/>
                  </a:cubicBezTo>
                  <a:cubicBezTo>
                    <a:pt x="4132" y="360"/>
                    <a:pt x="4165" y="179"/>
                    <a:pt x="42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2813300" y="3904388"/>
              <a:ext cx="544675" cy="122125"/>
            </a:xfrm>
            <a:custGeom>
              <a:avLst/>
              <a:gdLst/>
              <a:ahLst/>
              <a:cxnLst/>
              <a:rect l="l" t="t" r="r" b="b"/>
              <a:pathLst>
                <a:path w="21787" h="4885" extrusionOk="0">
                  <a:moveTo>
                    <a:pt x="20896" y="1018"/>
                  </a:moveTo>
                  <a:lnTo>
                    <a:pt x="21175" y="2256"/>
                  </a:lnTo>
                  <a:cubicBezTo>
                    <a:pt x="21178" y="2273"/>
                    <a:pt x="21187" y="2287"/>
                    <a:pt x="21192" y="2304"/>
                  </a:cubicBezTo>
                  <a:cubicBezTo>
                    <a:pt x="21206" y="2340"/>
                    <a:pt x="21214" y="2368"/>
                    <a:pt x="21214" y="2393"/>
                  </a:cubicBezTo>
                  <a:cubicBezTo>
                    <a:pt x="21214" y="3194"/>
                    <a:pt x="17286" y="4313"/>
                    <a:pt x="10895" y="4313"/>
                  </a:cubicBezTo>
                  <a:cubicBezTo>
                    <a:pt x="4504" y="4313"/>
                    <a:pt x="576" y="3194"/>
                    <a:pt x="576" y="2393"/>
                  </a:cubicBezTo>
                  <a:cubicBezTo>
                    <a:pt x="576" y="2368"/>
                    <a:pt x="584" y="2340"/>
                    <a:pt x="598" y="2304"/>
                  </a:cubicBezTo>
                  <a:cubicBezTo>
                    <a:pt x="603" y="2290"/>
                    <a:pt x="612" y="2273"/>
                    <a:pt x="615" y="2256"/>
                  </a:cubicBezTo>
                  <a:lnTo>
                    <a:pt x="894" y="1018"/>
                  </a:lnTo>
                  <a:cubicBezTo>
                    <a:pt x="2347" y="2220"/>
                    <a:pt x="7352" y="2678"/>
                    <a:pt x="10895" y="2678"/>
                  </a:cubicBezTo>
                  <a:cubicBezTo>
                    <a:pt x="14438" y="2678"/>
                    <a:pt x="19437" y="2220"/>
                    <a:pt x="20896" y="1018"/>
                  </a:cubicBezTo>
                  <a:close/>
                  <a:moveTo>
                    <a:pt x="762" y="0"/>
                  </a:moveTo>
                  <a:cubicBezTo>
                    <a:pt x="629" y="0"/>
                    <a:pt x="515" y="91"/>
                    <a:pt x="486" y="223"/>
                  </a:cubicBezTo>
                  <a:lnTo>
                    <a:pt x="57" y="2106"/>
                  </a:lnTo>
                  <a:cubicBezTo>
                    <a:pt x="20" y="2203"/>
                    <a:pt x="1" y="2298"/>
                    <a:pt x="1" y="2390"/>
                  </a:cubicBezTo>
                  <a:cubicBezTo>
                    <a:pt x="1" y="4031"/>
                    <a:pt x="5480" y="4884"/>
                    <a:pt x="10892" y="4884"/>
                  </a:cubicBezTo>
                  <a:cubicBezTo>
                    <a:pt x="16304" y="4884"/>
                    <a:pt x="21786" y="4028"/>
                    <a:pt x="21781" y="2390"/>
                  </a:cubicBezTo>
                  <a:cubicBezTo>
                    <a:pt x="21781" y="2298"/>
                    <a:pt x="21761" y="2203"/>
                    <a:pt x="21722" y="2106"/>
                  </a:cubicBezTo>
                  <a:lnTo>
                    <a:pt x="21298" y="223"/>
                  </a:lnTo>
                  <a:cubicBezTo>
                    <a:pt x="21267" y="94"/>
                    <a:pt x="21153" y="0"/>
                    <a:pt x="21019" y="0"/>
                  </a:cubicBezTo>
                  <a:cubicBezTo>
                    <a:pt x="21008" y="0"/>
                    <a:pt x="20997" y="1"/>
                    <a:pt x="20986" y="2"/>
                  </a:cubicBezTo>
                  <a:cubicBezTo>
                    <a:pt x="20841" y="16"/>
                    <a:pt x="20732" y="139"/>
                    <a:pt x="20732" y="287"/>
                  </a:cubicBezTo>
                  <a:cubicBezTo>
                    <a:pt x="20732" y="1029"/>
                    <a:pt x="16899" y="2106"/>
                    <a:pt x="10892" y="2106"/>
                  </a:cubicBezTo>
                  <a:cubicBezTo>
                    <a:pt x="4883" y="2106"/>
                    <a:pt x="1050" y="1029"/>
                    <a:pt x="1050" y="287"/>
                  </a:cubicBezTo>
                  <a:cubicBezTo>
                    <a:pt x="1050" y="142"/>
                    <a:pt x="938" y="19"/>
                    <a:pt x="796" y="2"/>
                  </a:cubicBezTo>
                  <a:cubicBezTo>
                    <a:pt x="785" y="1"/>
                    <a:pt x="773" y="0"/>
                    <a:pt x="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2848600" y="3984638"/>
              <a:ext cx="473875" cy="751025"/>
            </a:xfrm>
            <a:custGeom>
              <a:avLst/>
              <a:gdLst/>
              <a:ahLst/>
              <a:cxnLst/>
              <a:rect l="l" t="t" r="r" b="b"/>
              <a:pathLst>
                <a:path w="18955" h="30041" extrusionOk="0">
                  <a:moveTo>
                    <a:pt x="603" y="690"/>
                  </a:moveTo>
                  <a:lnTo>
                    <a:pt x="603" y="690"/>
                  </a:lnTo>
                  <a:cubicBezTo>
                    <a:pt x="2595" y="1298"/>
                    <a:pt x="5929" y="1674"/>
                    <a:pt x="9480" y="1674"/>
                  </a:cubicBezTo>
                  <a:cubicBezTo>
                    <a:pt x="13029" y="1674"/>
                    <a:pt x="16363" y="1298"/>
                    <a:pt x="18355" y="690"/>
                  </a:cubicBezTo>
                  <a:lnTo>
                    <a:pt x="18355" y="690"/>
                  </a:lnTo>
                  <a:lnTo>
                    <a:pt x="16784" y="28175"/>
                  </a:lnTo>
                  <a:cubicBezTo>
                    <a:pt x="16784" y="28615"/>
                    <a:pt x="14206" y="29469"/>
                    <a:pt x="9480" y="29469"/>
                  </a:cubicBezTo>
                  <a:cubicBezTo>
                    <a:pt x="4754" y="29469"/>
                    <a:pt x="2174" y="28615"/>
                    <a:pt x="2174" y="28158"/>
                  </a:cubicBezTo>
                  <a:lnTo>
                    <a:pt x="603" y="690"/>
                  </a:lnTo>
                  <a:close/>
                  <a:moveTo>
                    <a:pt x="289" y="0"/>
                  </a:moveTo>
                  <a:cubicBezTo>
                    <a:pt x="230" y="0"/>
                    <a:pt x="171" y="19"/>
                    <a:pt x="123" y="56"/>
                  </a:cubicBezTo>
                  <a:cubicBezTo>
                    <a:pt x="45" y="112"/>
                    <a:pt x="1" y="207"/>
                    <a:pt x="9" y="302"/>
                  </a:cubicBezTo>
                  <a:lnTo>
                    <a:pt x="1602" y="28175"/>
                  </a:lnTo>
                  <a:cubicBezTo>
                    <a:pt x="1602" y="29650"/>
                    <a:pt x="6755" y="30041"/>
                    <a:pt x="9480" y="30041"/>
                  </a:cubicBezTo>
                  <a:cubicBezTo>
                    <a:pt x="12206" y="30041"/>
                    <a:pt x="17361" y="29650"/>
                    <a:pt x="17356" y="28191"/>
                  </a:cubicBezTo>
                  <a:lnTo>
                    <a:pt x="18952" y="302"/>
                  </a:lnTo>
                  <a:cubicBezTo>
                    <a:pt x="18954" y="207"/>
                    <a:pt x="18913" y="112"/>
                    <a:pt x="18834" y="56"/>
                  </a:cubicBezTo>
                  <a:cubicBezTo>
                    <a:pt x="18786" y="21"/>
                    <a:pt x="18727" y="2"/>
                    <a:pt x="18667" y="2"/>
                  </a:cubicBezTo>
                  <a:cubicBezTo>
                    <a:pt x="18633" y="2"/>
                    <a:pt x="18599" y="8"/>
                    <a:pt x="18567" y="20"/>
                  </a:cubicBezTo>
                  <a:cubicBezTo>
                    <a:pt x="16706" y="692"/>
                    <a:pt x="13221" y="1108"/>
                    <a:pt x="9480" y="1108"/>
                  </a:cubicBezTo>
                  <a:cubicBezTo>
                    <a:pt x="5736" y="1108"/>
                    <a:pt x="2255" y="690"/>
                    <a:pt x="391" y="20"/>
                  </a:cubicBezTo>
                  <a:cubicBezTo>
                    <a:pt x="358" y="7"/>
                    <a:pt x="323" y="0"/>
                    <a:pt x="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2855925" y="3991763"/>
              <a:ext cx="459300" cy="736725"/>
            </a:xfrm>
            <a:custGeom>
              <a:avLst/>
              <a:gdLst/>
              <a:ahLst/>
              <a:cxnLst/>
              <a:rect l="l" t="t" r="r" b="b"/>
              <a:pathLst>
                <a:path w="18372" h="29469" extrusionOk="0">
                  <a:moveTo>
                    <a:pt x="0" y="0"/>
                  </a:moveTo>
                  <a:lnTo>
                    <a:pt x="1593" y="27890"/>
                  </a:lnTo>
                  <a:cubicBezTo>
                    <a:pt x="1593" y="28763"/>
                    <a:pt x="4994" y="29469"/>
                    <a:pt x="9187" y="29469"/>
                  </a:cubicBezTo>
                  <a:cubicBezTo>
                    <a:pt x="13378" y="29469"/>
                    <a:pt x="16778" y="28763"/>
                    <a:pt x="16778" y="27890"/>
                  </a:cubicBezTo>
                  <a:lnTo>
                    <a:pt x="18371" y="0"/>
                  </a:lnTo>
                  <a:lnTo>
                    <a:pt x="18371" y="0"/>
                  </a:lnTo>
                  <a:cubicBezTo>
                    <a:pt x="16541" y="659"/>
                    <a:pt x="13115" y="1105"/>
                    <a:pt x="9187" y="1105"/>
                  </a:cubicBezTo>
                  <a:cubicBezTo>
                    <a:pt x="5259" y="1105"/>
                    <a:pt x="1836" y="66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2856750" y="4000263"/>
              <a:ext cx="455400" cy="728075"/>
            </a:xfrm>
            <a:custGeom>
              <a:avLst/>
              <a:gdLst/>
              <a:ahLst/>
              <a:cxnLst/>
              <a:rect l="l" t="t" r="r" b="b"/>
              <a:pathLst>
                <a:path w="18216" h="29123" extrusionOk="0">
                  <a:moveTo>
                    <a:pt x="408" y="1"/>
                  </a:moveTo>
                  <a:lnTo>
                    <a:pt x="1" y="260"/>
                  </a:lnTo>
                  <a:lnTo>
                    <a:pt x="1560" y="27544"/>
                  </a:lnTo>
                  <a:cubicBezTo>
                    <a:pt x="1560" y="28414"/>
                    <a:pt x="4961" y="29123"/>
                    <a:pt x="9154" y="29123"/>
                  </a:cubicBezTo>
                  <a:cubicBezTo>
                    <a:pt x="13345" y="29123"/>
                    <a:pt x="16745" y="28414"/>
                    <a:pt x="16745" y="27544"/>
                  </a:cubicBezTo>
                  <a:lnTo>
                    <a:pt x="18215" y="1797"/>
                  </a:lnTo>
                  <a:lnTo>
                    <a:pt x="18215" y="1797"/>
                  </a:lnTo>
                  <a:cubicBezTo>
                    <a:pt x="17775" y="2403"/>
                    <a:pt x="17359" y="3019"/>
                    <a:pt x="17066" y="3697"/>
                  </a:cubicBezTo>
                  <a:cubicBezTo>
                    <a:pt x="16260" y="5555"/>
                    <a:pt x="16452" y="7672"/>
                    <a:pt x="16539" y="9695"/>
                  </a:cubicBezTo>
                  <a:cubicBezTo>
                    <a:pt x="16570" y="10429"/>
                    <a:pt x="16424" y="11377"/>
                    <a:pt x="15713" y="11525"/>
                  </a:cubicBezTo>
                  <a:cubicBezTo>
                    <a:pt x="15656" y="11537"/>
                    <a:pt x="15599" y="11543"/>
                    <a:pt x="15543" y="11543"/>
                  </a:cubicBezTo>
                  <a:cubicBezTo>
                    <a:pt x="15264" y="11543"/>
                    <a:pt x="14993" y="11407"/>
                    <a:pt x="14798" y="11196"/>
                  </a:cubicBezTo>
                  <a:cubicBezTo>
                    <a:pt x="14742" y="11135"/>
                    <a:pt x="14695" y="11070"/>
                    <a:pt x="14653" y="11003"/>
                  </a:cubicBezTo>
                  <a:cubicBezTo>
                    <a:pt x="14433" y="10670"/>
                    <a:pt x="14068" y="10502"/>
                    <a:pt x="13698" y="10502"/>
                  </a:cubicBezTo>
                  <a:cubicBezTo>
                    <a:pt x="13369" y="10502"/>
                    <a:pt x="13037" y="10635"/>
                    <a:pt x="12801" y="10903"/>
                  </a:cubicBezTo>
                  <a:cubicBezTo>
                    <a:pt x="12480" y="11268"/>
                    <a:pt x="12215" y="11684"/>
                    <a:pt x="12022" y="12130"/>
                  </a:cubicBezTo>
                  <a:cubicBezTo>
                    <a:pt x="11805" y="12649"/>
                    <a:pt x="11679" y="13213"/>
                    <a:pt x="11392" y="13701"/>
                  </a:cubicBezTo>
                  <a:cubicBezTo>
                    <a:pt x="11121" y="14168"/>
                    <a:pt x="10648" y="14572"/>
                    <a:pt x="10116" y="14572"/>
                  </a:cubicBezTo>
                  <a:cubicBezTo>
                    <a:pt x="9825" y="14572"/>
                    <a:pt x="9516" y="14451"/>
                    <a:pt x="9213" y="14153"/>
                  </a:cubicBezTo>
                  <a:cubicBezTo>
                    <a:pt x="8987" y="13930"/>
                    <a:pt x="8825" y="13645"/>
                    <a:pt x="8727" y="13344"/>
                  </a:cubicBezTo>
                  <a:cubicBezTo>
                    <a:pt x="8267" y="11949"/>
                    <a:pt x="7996" y="10490"/>
                    <a:pt x="7916" y="9025"/>
                  </a:cubicBezTo>
                  <a:cubicBezTo>
                    <a:pt x="7888" y="8509"/>
                    <a:pt x="7782" y="7854"/>
                    <a:pt x="7257" y="7753"/>
                  </a:cubicBezTo>
                  <a:cubicBezTo>
                    <a:pt x="7217" y="7746"/>
                    <a:pt x="7176" y="7742"/>
                    <a:pt x="7136" y="7742"/>
                  </a:cubicBezTo>
                  <a:cubicBezTo>
                    <a:pt x="6889" y="7742"/>
                    <a:pt x="6654" y="7883"/>
                    <a:pt x="6493" y="8080"/>
                  </a:cubicBezTo>
                  <a:cubicBezTo>
                    <a:pt x="6024" y="8660"/>
                    <a:pt x="5924" y="9413"/>
                    <a:pt x="5625" y="10080"/>
                  </a:cubicBezTo>
                  <a:cubicBezTo>
                    <a:pt x="5368" y="10650"/>
                    <a:pt x="4868" y="11196"/>
                    <a:pt x="4244" y="11196"/>
                  </a:cubicBezTo>
                  <a:cubicBezTo>
                    <a:pt x="4240" y="11196"/>
                    <a:pt x="4235" y="11196"/>
                    <a:pt x="4230" y="11196"/>
                  </a:cubicBezTo>
                  <a:cubicBezTo>
                    <a:pt x="3767" y="11188"/>
                    <a:pt x="3360" y="10875"/>
                    <a:pt x="3114" y="10487"/>
                  </a:cubicBezTo>
                  <a:cubicBezTo>
                    <a:pt x="2866" y="10100"/>
                    <a:pt x="2754" y="9642"/>
                    <a:pt x="2646" y="9196"/>
                  </a:cubicBezTo>
                  <a:lnTo>
                    <a:pt x="4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3121375" y="3991763"/>
              <a:ext cx="193925" cy="731350"/>
            </a:xfrm>
            <a:custGeom>
              <a:avLst/>
              <a:gdLst/>
              <a:ahLst/>
              <a:cxnLst/>
              <a:rect l="l" t="t" r="r" b="b"/>
              <a:pathLst>
                <a:path w="7757" h="29254" extrusionOk="0">
                  <a:moveTo>
                    <a:pt x="7756" y="0"/>
                  </a:moveTo>
                  <a:lnTo>
                    <a:pt x="7756" y="0"/>
                  </a:lnTo>
                  <a:cubicBezTo>
                    <a:pt x="6174" y="566"/>
                    <a:pt x="3401" y="979"/>
                    <a:pt x="145" y="1077"/>
                  </a:cubicBezTo>
                  <a:cubicBezTo>
                    <a:pt x="95" y="1116"/>
                    <a:pt x="48" y="1152"/>
                    <a:pt x="0" y="1191"/>
                  </a:cubicBezTo>
                  <a:cubicBezTo>
                    <a:pt x="1736" y="1423"/>
                    <a:pt x="3638" y="1735"/>
                    <a:pt x="4757" y="3080"/>
                  </a:cubicBezTo>
                  <a:cubicBezTo>
                    <a:pt x="5594" y="4090"/>
                    <a:pt x="5803" y="5468"/>
                    <a:pt x="5943" y="6768"/>
                  </a:cubicBezTo>
                  <a:cubicBezTo>
                    <a:pt x="6216" y="9335"/>
                    <a:pt x="6344" y="11915"/>
                    <a:pt x="6342" y="14496"/>
                  </a:cubicBezTo>
                  <a:cubicBezTo>
                    <a:pt x="6339" y="17467"/>
                    <a:pt x="6149" y="20466"/>
                    <a:pt x="5351" y="23328"/>
                  </a:cubicBezTo>
                  <a:cubicBezTo>
                    <a:pt x="4754" y="25462"/>
                    <a:pt x="3792" y="27527"/>
                    <a:pt x="2414" y="29254"/>
                  </a:cubicBezTo>
                  <a:cubicBezTo>
                    <a:pt x="4657" y="28978"/>
                    <a:pt x="6163" y="28473"/>
                    <a:pt x="6163" y="27890"/>
                  </a:cubicBezTo>
                  <a:lnTo>
                    <a:pt x="7756" y="0"/>
                  </a:lnTo>
                  <a:close/>
                </a:path>
              </a:pathLst>
            </a:custGeom>
            <a:solidFill>
              <a:srgbClr val="3D2E57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2848600" y="3984638"/>
              <a:ext cx="473875" cy="751025"/>
            </a:xfrm>
            <a:custGeom>
              <a:avLst/>
              <a:gdLst/>
              <a:ahLst/>
              <a:cxnLst/>
              <a:rect l="l" t="t" r="r" b="b"/>
              <a:pathLst>
                <a:path w="18955" h="30041" extrusionOk="0">
                  <a:moveTo>
                    <a:pt x="603" y="690"/>
                  </a:moveTo>
                  <a:lnTo>
                    <a:pt x="603" y="690"/>
                  </a:lnTo>
                  <a:cubicBezTo>
                    <a:pt x="2595" y="1298"/>
                    <a:pt x="5929" y="1674"/>
                    <a:pt x="9480" y="1674"/>
                  </a:cubicBezTo>
                  <a:cubicBezTo>
                    <a:pt x="13029" y="1674"/>
                    <a:pt x="16363" y="1298"/>
                    <a:pt x="18355" y="690"/>
                  </a:cubicBezTo>
                  <a:lnTo>
                    <a:pt x="18355" y="690"/>
                  </a:lnTo>
                  <a:lnTo>
                    <a:pt x="16784" y="28175"/>
                  </a:lnTo>
                  <a:cubicBezTo>
                    <a:pt x="16784" y="28615"/>
                    <a:pt x="14206" y="29469"/>
                    <a:pt x="9480" y="29469"/>
                  </a:cubicBezTo>
                  <a:cubicBezTo>
                    <a:pt x="4754" y="29469"/>
                    <a:pt x="2174" y="28615"/>
                    <a:pt x="2174" y="28158"/>
                  </a:cubicBezTo>
                  <a:lnTo>
                    <a:pt x="603" y="690"/>
                  </a:lnTo>
                  <a:close/>
                  <a:moveTo>
                    <a:pt x="289" y="0"/>
                  </a:moveTo>
                  <a:cubicBezTo>
                    <a:pt x="230" y="0"/>
                    <a:pt x="171" y="19"/>
                    <a:pt x="123" y="56"/>
                  </a:cubicBezTo>
                  <a:cubicBezTo>
                    <a:pt x="45" y="112"/>
                    <a:pt x="1" y="207"/>
                    <a:pt x="9" y="302"/>
                  </a:cubicBezTo>
                  <a:lnTo>
                    <a:pt x="1602" y="28175"/>
                  </a:lnTo>
                  <a:cubicBezTo>
                    <a:pt x="1602" y="29650"/>
                    <a:pt x="6755" y="30041"/>
                    <a:pt x="9480" y="30041"/>
                  </a:cubicBezTo>
                  <a:cubicBezTo>
                    <a:pt x="12206" y="30041"/>
                    <a:pt x="17361" y="29650"/>
                    <a:pt x="17356" y="28191"/>
                  </a:cubicBezTo>
                  <a:lnTo>
                    <a:pt x="18952" y="302"/>
                  </a:lnTo>
                  <a:cubicBezTo>
                    <a:pt x="18954" y="207"/>
                    <a:pt x="18913" y="112"/>
                    <a:pt x="18834" y="56"/>
                  </a:cubicBezTo>
                  <a:cubicBezTo>
                    <a:pt x="18786" y="21"/>
                    <a:pt x="18727" y="2"/>
                    <a:pt x="18667" y="2"/>
                  </a:cubicBezTo>
                  <a:cubicBezTo>
                    <a:pt x="18633" y="2"/>
                    <a:pt x="18599" y="8"/>
                    <a:pt x="18567" y="20"/>
                  </a:cubicBezTo>
                  <a:cubicBezTo>
                    <a:pt x="16706" y="692"/>
                    <a:pt x="13221" y="1108"/>
                    <a:pt x="9480" y="1108"/>
                  </a:cubicBezTo>
                  <a:cubicBezTo>
                    <a:pt x="5736" y="1108"/>
                    <a:pt x="2255" y="690"/>
                    <a:pt x="391" y="20"/>
                  </a:cubicBezTo>
                  <a:cubicBezTo>
                    <a:pt x="358" y="7"/>
                    <a:pt x="323" y="0"/>
                    <a:pt x="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2855500" y="3715288"/>
              <a:ext cx="460275" cy="229625"/>
            </a:xfrm>
            <a:custGeom>
              <a:avLst/>
              <a:gdLst/>
              <a:ahLst/>
              <a:cxnLst/>
              <a:rect l="l" t="t" r="r" b="b"/>
              <a:pathLst>
                <a:path w="18411" h="9185" extrusionOk="0">
                  <a:moveTo>
                    <a:pt x="9207" y="0"/>
                  </a:moveTo>
                  <a:cubicBezTo>
                    <a:pt x="4130" y="0"/>
                    <a:pt x="1" y="3449"/>
                    <a:pt x="1" y="7692"/>
                  </a:cubicBezTo>
                  <a:cubicBezTo>
                    <a:pt x="1" y="7728"/>
                    <a:pt x="4" y="7762"/>
                    <a:pt x="6" y="7817"/>
                  </a:cubicBezTo>
                  <a:cubicBezTo>
                    <a:pt x="17" y="7926"/>
                    <a:pt x="87" y="8024"/>
                    <a:pt x="188" y="8063"/>
                  </a:cubicBezTo>
                  <a:cubicBezTo>
                    <a:pt x="1993" y="8758"/>
                    <a:pt x="5446" y="9184"/>
                    <a:pt x="9204" y="9184"/>
                  </a:cubicBezTo>
                  <a:cubicBezTo>
                    <a:pt x="12959" y="9184"/>
                    <a:pt x="16416" y="8752"/>
                    <a:pt x="18218" y="8063"/>
                  </a:cubicBezTo>
                  <a:cubicBezTo>
                    <a:pt x="18321" y="8024"/>
                    <a:pt x="18397" y="7901"/>
                    <a:pt x="18402" y="7790"/>
                  </a:cubicBezTo>
                  <a:cubicBezTo>
                    <a:pt x="18405" y="7759"/>
                    <a:pt x="18411" y="7725"/>
                    <a:pt x="18411" y="7692"/>
                  </a:cubicBezTo>
                  <a:cubicBezTo>
                    <a:pt x="18411" y="4983"/>
                    <a:pt x="16728" y="2601"/>
                    <a:pt x="14192" y="1231"/>
                  </a:cubicBezTo>
                  <a:lnTo>
                    <a:pt x="14192" y="1231"/>
                  </a:lnTo>
                  <a:cubicBezTo>
                    <a:pt x="14204" y="1273"/>
                    <a:pt x="14206" y="1314"/>
                    <a:pt x="14204" y="1365"/>
                  </a:cubicBezTo>
                  <a:cubicBezTo>
                    <a:pt x="14210" y="1330"/>
                    <a:pt x="14216" y="1310"/>
                    <a:pt x="14218" y="1310"/>
                  </a:cubicBezTo>
                  <a:lnTo>
                    <a:pt x="14218" y="1310"/>
                  </a:lnTo>
                  <a:cubicBezTo>
                    <a:pt x="14222" y="1310"/>
                    <a:pt x="14217" y="1344"/>
                    <a:pt x="14195" y="1423"/>
                  </a:cubicBezTo>
                  <a:cubicBezTo>
                    <a:pt x="14195" y="1434"/>
                    <a:pt x="14192" y="1440"/>
                    <a:pt x="14192" y="1451"/>
                  </a:cubicBezTo>
                  <a:cubicBezTo>
                    <a:pt x="14187" y="1591"/>
                    <a:pt x="14131" y="1705"/>
                    <a:pt x="14039" y="1794"/>
                  </a:cubicBezTo>
                  <a:cubicBezTo>
                    <a:pt x="16299" y="3061"/>
                    <a:pt x="17800" y="5181"/>
                    <a:pt x="17839" y="7591"/>
                  </a:cubicBezTo>
                  <a:cubicBezTo>
                    <a:pt x="16048" y="8222"/>
                    <a:pt x="12772" y="8613"/>
                    <a:pt x="9204" y="8613"/>
                  </a:cubicBezTo>
                  <a:cubicBezTo>
                    <a:pt x="5633" y="8613"/>
                    <a:pt x="2358" y="8222"/>
                    <a:pt x="570" y="7591"/>
                  </a:cubicBezTo>
                  <a:cubicBezTo>
                    <a:pt x="631" y="3711"/>
                    <a:pt x="4481" y="572"/>
                    <a:pt x="9204" y="572"/>
                  </a:cubicBezTo>
                  <a:cubicBezTo>
                    <a:pt x="9768" y="572"/>
                    <a:pt x="10323" y="617"/>
                    <a:pt x="10859" y="704"/>
                  </a:cubicBezTo>
                  <a:cubicBezTo>
                    <a:pt x="10873" y="603"/>
                    <a:pt x="10886" y="505"/>
                    <a:pt x="10898" y="405"/>
                  </a:cubicBezTo>
                  <a:cubicBezTo>
                    <a:pt x="10909" y="319"/>
                    <a:pt x="10937" y="243"/>
                    <a:pt x="10979" y="182"/>
                  </a:cubicBezTo>
                  <a:cubicBezTo>
                    <a:pt x="10981" y="171"/>
                    <a:pt x="10984" y="157"/>
                    <a:pt x="10987" y="146"/>
                  </a:cubicBezTo>
                  <a:cubicBezTo>
                    <a:pt x="10409" y="51"/>
                    <a:pt x="9815" y="0"/>
                    <a:pt x="9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3308425" y="39101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2825225" y="3878838"/>
              <a:ext cx="520750" cy="92500"/>
            </a:xfrm>
            <a:custGeom>
              <a:avLst/>
              <a:gdLst/>
              <a:ahLst/>
              <a:cxnLst/>
              <a:rect l="l" t="t" r="r" b="b"/>
              <a:pathLst>
                <a:path w="20830" h="3700" extrusionOk="0">
                  <a:moveTo>
                    <a:pt x="1223" y="740"/>
                  </a:moveTo>
                  <a:lnTo>
                    <a:pt x="1223" y="740"/>
                  </a:lnTo>
                  <a:cubicBezTo>
                    <a:pt x="1215" y="877"/>
                    <a:pt x="1212" y="1010"/>
                    <a:pt x="1212" y="1147"/>
                  </a:cubicBezTo>
                  <a:cubicBezTo>
                    <a:pt x="1212" y="1181"/>
                    <a:pt x="1212" y="1214"/>
                    <a:pt x="1217" y="1273"/>
                  </a:cubicBezTo>
                  <a:cubicBezTo>
                    <a:pt x="1226" y="1384"/>
                    <a:pt x="1298" y="1479"/>
                    <a:pt x="1399" y="1518"/>
                  </a:cubicBezTo>
                  <a:cubicBezTo>
                    <a:pt x="3204" y="2207"/>
                    <a:pt x="6657" y="2640"/>
                    <a:pt x="10415" y="2640"/>
                  </a:cubicBezTo>
                  <a:cubicBezTo>
                    <a:pt x="14170" y="2640"/>
                    <a:pt x="17627" y="2210"/>
                    <a:pt x="19429" y="1518"/>
                  </a:cubicBezTo>
                  <a:cubicBezTo>
                    <a:pt x="19532" y="1479"/>
                    <a:pt x="19608" y="1356"/>
                    <a:pt x="19613" y="1245"/>
                  </a:cubicBezTo>
                  <a:cubicBezTo>
                    <a:pt x="19616" y="1214"/>
                    <a:pt x="19622" y="1178"/>
                    <a:pt x="19622" y="1147"/>
                  </a:cubicBezTo>
                  <a:cubicBezTo>
                    <a:pt x="19622" y="1016"/>
                    <a:pt x="19616" y="879"/>
                    <a:pt x="19608" y="740"/>
                  </a:cubicBezTo>
                  <a:lnTo>
                    <a:pt x="19608" y="740"/>
                  </a:lnTo>
                  <a:cubicBezTo>
                    <a:pt x="20076" y="966"/>
                    <a:pt x="20255" y="1175"/>
                    <a:pt x="20255" y="1309"/>
                  </a:cubicBezTo>
                  <a:cubicBezTo>
                    <a:pt x="20255" y="2051"/>
                    <a:pt x="16422" y="3128"/>
                    <a:pt x="10415" y="3128"/>
                  </a:cubicBezTo>
                  <a:cubicBezTo>
                    <a:pt x="4406" y="3128"/>
                    <a:pt x="573" y="2051"/>
                    <a:pt x="573" y="1309"/>
                  </a:cubicBezTo>
                  <a:cubicBezTo>
                    <a:pt x="573" y="1175"/>
                    <a:pt x="751" y="969"/>
                    <a:pt x="1223" y="740"/>
                  </a:cubicBezTo>
                  <a:close/>
                  <a:moveTo>
                    <a:pt x="1553" y="0"/>
                  </a:moveTo>
                  <a:cubicBezTo>
                    <a:pt x="1520" y="0"/>
                    <a:pt x="1487" y="6"/>
                    <a:pt x="1454" y="17"/>
                  </a:cubicBezTo>
                  <a:cubicBezTo>
                    <a:pt x="475" y="383"/>
                    <a:pt x="1" y="807"/>
                    <a:pt x="1" y="1309"/>
                  </a:cubicBezTo>
                  <a:cubicBezTo>
                    <a:pt x="1" y="3061"/>
                    <a:pt x="6231" y="3700"/>
                    <a:pt x="10415" y="3700"/>
                  </a:cubicBezTo>
                  <a:cubicBezTo>
                    <a:pt x="14603" y="3700"/>
                    <a:pt x="20830" y="3061"/>
                    <a:pt x="20827" y="1309"/>
                  </a:cubicBezTo>
                  <a:cubicBezTo>
                    <a:pt x="20827" y="807"/>
                    <a:pt x="20352" y="383"/>
                    <a:pt x="19373" y="17"/>
                  </a:cubicBezTo>
                  <a:cubicBezTo>
                    <a:pt x="19341" y="6"/>
                    <a:pt x="19308" y="0"/>
                    <a:pt x="19274" y="0"/>
                  </a:cubicBezTo>
                  <a:cubicBezTo>
                    <a:pt x="19210" y="0"/>
                    <a:pt x="19146" y="21"/>
                    <a:pt x="19094" y="62"/>
                  </a:cubicBezTo>
                  <a:cubicBezTo>
                    <a:pt x="19013" y="126"/>
                    <a:pt x="18974" y="224"/>
                    <a:pt x="18988" y="324"/>
                  </a:cubicBezTo>
                  <a:cubicBezTo>
                    <a:pt x="19025" y="567"/>
                    <a:pt x="19044" y="812"/>
                    <a:pt x="19050" y="1047"/>
                  </a:cubicBezTo>
                  <a:cubicBezTo>
                    <a:pt x="17259" y="1677"/>
                    <a:pt x="13986" y="2068"/>
                    <a:pt x="10415" y="2068"/>
                  </a:cubicBezTo>
                  <a:cubicBezTo>
                    <a:pt x="6842" y="2068"/>
                    <a:pt x="3569" y="1677"/>
                    <a:pt x="1781" y="1047"/>
                  </a:cubicBezTo>
                  <a:cubicBezTo>
                    <a:pt x="1784" y="812"/>
                    <a:pt x="1803" y="575"/>
                    <a:pt x="1839" y="324"/>
                  </a:cubicBezTo>
                  <a:cubicBezTo>
                    <a:pt x="1853" y="226"/>
                    <a:pt x="1814" y="126"/>
                    <a:pt x="1733" y="62"/>
                  </a:cubicBezTo>
                  <a:cubicBezTo>
                    <a:pt x="1682" y="21"/>
                    <a:pt x="1618" y="0"/>
                    <a:pt x="1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2882850" y="3831013"/>
              <a:ext cx="68025" cy="60475"/>
            </a:xfrm>
            <a:custGeom>
              <a:avLst/>
              <a:gdLst/>
              <a:ahLst/>
              <a:cxnLst/>
              <a:rect l="l" t="t" r="r" b="b"/>
              <a:pathLst>
                <a:path w="2721" h="2419" extrusionOk="0">
                  <a:moveTo>
                    <a:pt x="1541" y="576"/>
                  </a:moveTo>
                  <a:cubicBezTo>
                    <a:pt x="1618" y="576"/>
                    <a:pt x="1692" y="593"/>
                    <a:pt x="1758" y="630"/>
                  </a:cubicBezTo>
                  <a:cubicBezTo>
                    <a:pt x="1981" y="756"/>
                    <a:pt x="2101" y="1065"/>
                    <a:pt x="2031" y="1325"/>
                  </a:cubicBezTo>
                  <a:cubicBezTo>
                    <a:pt x="1959" y="1584"/>
                    <a:pt x="1699" y="1805"/>
                    <a:pt x="1415" y="1844"/>
                  </a:cubicBezTo>
                  <a:cubicBezTo>
                    <a:pt x="1384" y="1848"/>
                    <a:pt x="1352" y="1850"/>
                    <a:pt x="1321" y="1850"/>
                  </a:cubicBezTo>
                  <a:cubicBezTo>
                    <a:pt x="1067" y="1850"/>
                    <a:pt x="820" y="1713"/>
                    <a:pt x="723" y="1512"/>
                  </a:cubicBezTo>
                  <a:cubicBezTo>
                    <a:pt x="611" y="1275"/>
                    <a:pt x="762" y="1012"/>
                    <a:pt x="940" y="845"/>
                  </a:cubicBezTo>
                  <a:cubicBezTo>
                    <a:pt x="1105" y="693"/>
                    <a:pt x="1335" y="576"/>
                    <a:pt x="1541" y="576"/>
                  </a:cubicBezTo>
                  <a:close/>
                  <a:moveTo>
                    <a:pt x="1540" y="1"/>
                  </a:moveTo>
                  <a:cubicBezTo>
                    <a:pt x="1172" y="1"/>
                    <a:pt x="806" y="183"/>
                    <a:pt x="550" y="424"/>
                  </a:cubicBezTo>
                  <a:cubicBezTo>
                    <a:pt x="134" y="814"/>
                    <a:pt x="0" y="1325"/>
                    <a:pt x="207" y="1757"/>
                  </a:cubicBezTo>
                  <a:cubicBezTo>
                    <a:pt x="399" y="2156"/>
                    <a:pt x="848" y="2418"/>
                    <a:pt x="1320" y="2418"/>
                  </a:cubicBezTo>
                  <a:cubicBezTo>
                    <a:pt x="1378" y="2418"/>
                    <a:pt x="1434" y="2416"/>
                    <a:pt x="1490" y="2405"/>
                  </a:cubicBezTo>
                  <a:cubicBezTo>
                    <a:pt x="2006" y="2332"/>
                    <a:pt x="2441" y="1958"/>
                    <a:pt x="2578" y="1473"/>
                  </a:cubicBezTo>
                  <a:cubicBezTo>
                    <a:pt x="2720" y="962"/>
                    <a:pt x="2489" y="382"/>
                    <a:pt x="2037" y="128"/>
                  </a:cubicBezTo>
                  <a:cubicBezTo>
                    <a:pt x="1878" y="39"/>
                    <a:pt x="1709" y="1"/>
                    <a:pt x="15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2942000" y="3735613"/>
              <a:ext cx="151700" cy="91000"/>
            </a:xfrm>
            <a:custGeom>
              <a:avLst/>
              <a:gdLst/>
              <a:ahLst/>
              <a:cxnLst/>
              <a:rect l="l" t="t" r="r" b="b"/>
              <a:pathLst>
                <a:path w="6068" h="3640" extrusionOk="0">
                  <a:moveTo>
                    <a:pt x="4977" y="571"/>
                  </a:moveTo>
                  <a:cubicBezTo>
                    <a:pt x="5189" y="571"/>
                    <a:pt x="5384" y="621"/>
                    <a:pt x="5423" y="736"/>
                  </a:cubicBezTo>
                  <a:cubicBezTo>
                    <a:pt x="5454" y="811"/>
                    <a:pt x="5412" y="934"/>
                    <a:pt x="5329" y="1026"/>
                  </a:cubicBezTo>
                  <a:cubicBezTo>
                    <a:pt x="5217" y="1143"/>
                    <a:pt x="5047" y="1224"/>
                    <a:pt x="4879" y="1305"/>
                  </a:cubicBezTo>
                  <a:lnTo>
                    <a:pt x="1560" y="2887"/>
                  </a:lnTo>
                  <a:cubicBezTo>
                    <a:pt x="1364" y="2979"/>
                    <a:pt x="1154" y="3066"/>
                    <a:pt x="984" y="3066"/>
                  </a:cubicBezTo>
                  <a:cubicBezTo>
                    <a:pt x="919" y="3066"/>
                    <a:pt x="859" y="3054"/>
                    <a:pt x="809" y="3023"/>
                  </a:cubicBezTo>
                  <a:cubicBezTo>
                    <a:pt x="653" y="2929"/>
                    <a:pt x="572" y="2834"/>
                    <a:pt x="572" y="2744"/>
                  </a:cubicBezTo>
                  <a:cubicBezTo>
                    <a:pt x="572" y="2560"/>
                    <a:pt x="787" y="2214"/>
                    <a:pt x="1819" y="1601"/>
                  </a:cubicBezTo>
                  <a:lnTo>
                    <a:pt x="1847" y="1584"/>
                  </a:lnTo>
                  <a:cubicBezTo>
                    <a:pt x="2748" y="1045"/>
                    <a:pt x="3766" y="700"/>
                    <a:pt x="4790" y="582"/>
                  </a:cubicBezTo>
                  <a:cubicBezTo>
                    <a:pt x="4854" y="574"/>
                    <a:pt x="4916" y="571"/>
                    <a:pt x="4977" y="571"/>
                  </a:cubicBezTo>
                  <a:close/>
                  <a:moveTo>
                    <a:pt x="4980" y="1"/>
                  </a:moveTo>
                  <a:cubicBezTo>
                    <a:pt x="4899" y="1"/>
                    <a:pt x="4814" y="6"/>
                    <a:pt x="4726" y="16"/>
                  </a:cubicBezTo>
                  <a:cubicBezTo>
                    <a:pt x="3618" y="142"/>
                    <a:pt x="2519" y="515"/>
                    <a:pt x="1554" y="1096"/>
                  </a:cubicBezTo>
                  <a:lnTo>
                    <a:pt x="1526" y="1112"/>
                  </a:lnTo>
                  <a:cubicBezTo>
                    <a:pt x="773" y="1562"/>
                    <a:pt x="0" y="2108"/>
                    <a:pt x="0" y="2744"/>
                  </a:cubicBezTo>
                  <a:cubicBezTo>
                    <a:pt x="0" y="2956"/>
                    <a:pt x="89" y="3261"/>
                    <a:pt x="516" y="3514"/>
                  </a:cubicBezTo>
                  <a:cubicBezTo>
                    <a:pt x="670" y="3606"/>
                    <a:pt x="829" y="3640"/>
                    <a:pt x="985" y="3640"/>
                  </a:cubicBezTo>
                  <a:cubicBezTo>
                    <a:pt x="1314" y="3640"/>
                    <a:pt x="1629" y="3489"/>
                    <a:pt x="1805" y="3403"/>
                  </a:cubicBezTo>
                  <a:lnTo>
                    <a:pt x="5125" y="1821"/>
                  </a:lnTo>
                  <a:cubicBezTo>
                    <a:pt x="5331" y="1723"/>
                    <a:pt x="5563" y="1615"/>
                    <a:pt x="5747" y="1417"/>
                  </a:cubicBezTo>
                  <a:cubicBezTo>
                    <a:pt x="5984" y="1160"/>
                    <a:pt x="6068" y="811"/>
                    <a:pt x="5959" y="529"/>
                  </a:cubicBezTo>
                  <a:cubicBezTo>
                    <a:pt x="5827" y="189"/>
                    <a:pt x="5477" y="1"/>
                    <a:pt x="4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2905263" y="4603738"/>
              <a:ext cx="18875" cy="18850"/>
            </a:xfrm>
            <a:custGeom>
              <a:avLst/>
              <a:gdLst/>
              <a:ahLst/>
              <a:cxnLst/>
              <a:rect l="l" t="t" r="r" b="b"/>
              <a:pathLst>
                <a:path w="755" h="754" extrusionOk="0">
                  <a:moveTo>
                    <a:pt x="377" y="1"/>
                  </a:moveTo>
                  <a:cubicBezTo>
                    <a:pt x="168" y="1"/>
                    <a:pt x="1" y="171"/>
                    <a:pt x="1" y="377"/>
                  </a:cubicBezTo>
                  <a:cubicBezTo>
                    <a:pt x="1" y="586"/>
                    <a:pt x="168" y="754"/>
                    <a:pt x="377" y="754"/>
                  </a:cubicBezTo>
                  <a:cubicBezTo>
                    <a:pt x="587" y="754"/>
                    <a:pt x="754" y="584"/>
                    <a:pt x="754" y="377"/>
                  </a:cubicBezTo>
                  <a:cubicBezTo>
                    <a:pt x="754" y="174"/>
                    <a:pt x="587" y="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3011838" y="4509588"/>
              <a:ext cx="53525" cy="53575"/>
            </a:xfrm>
            <a:custGeom>
              <a:avLst/>
              <a:gdLst/>
              <a:ahLst/>
              <a:cxnLst/>
              <a:rect l="l" t="t" r="r" b="b"/>
              <a:pathLst>
                <a:path w="2141" h="2143" extrusionOk="0">
                  <a:moveTo>
                    <a:pt x="1072" y="0"/>
                  </a:moveTo>
                  <a:cubicBezTo>
                    <a:pt x="480" y="0"/>
                    <a:pt x="1" y="480"/>
                    <a:pt x="1" y="1072"/>
                  </a:cubicBezTo>
                  <a:cubicBezTo>
                    <a:pt x="1" y="1663"/>
                    <a:pt x="480" y="2143"/>
                    <a:pt x="1072" y="2143"/>
                  </a:cubicBezTo>
                  <a:cubicBezTo>
                    <a:pt x="1661" y="2143"/>
                    <a:pt x="2140" y="1663"/>
                    <a:pt x="2140" y="1072"/>
                  </a:cubicBezTo>
                  <a:cubicBezTo>
                    <a:pt x="2140" y="480"/>
                    <a:pt x="1661" y="0"/>
                    <a:pt x="1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3123513" y="4563213"/>
              <a:ext cx="37675" cy="37700"/>
            </a:xfrm>
            <a:custGeom>
              <a:avLst/>
              <a:gdLst/>
              <a:ahLst/>
              <a:cxnLst/>
              <a:rect l="l" t="t" r="r" b="b"/>
              <a:pathLst>
                <a:path w="1507" h="1508" extrusionOk="0">
                  <a:moveTo>
                    <a:pt x="753" y="1"/>
                  </a:moveTo>
                  <a:cubicBezTo>
                    <a:pt x="338" y="1"/>
                    <a:pt x="0" y="338"/>
                    <a:pt x="0" y="754"/>
                  </a:cubicBezTo>
                  <a:cubicBezTo>
                    <a:pt x="0" y="1170"/>
                    <a:pt x="338" y="1507"/>
                    <a:pt x="753" y="1507"/>
                  </a:cubicBezTo>
                  <a:cubicBezTo>
                    <a:pt x="1169" y="1507"/>
                    <a:pt x="1507" y="1170"/>
                    <a:pt x="1507" y="754"/>
                  </a:cubicBezTo>
                  <a:cubicBezTo>
                    <a:pt x="1507" y="338"/>
                    <a:pt x="1169" y="1"/>
                    <a:pt x="7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3230988" y="4651038"/>
              <a:ext cx="26025" cy="25950"/>
            </a:xfrm>
            <a:custGeom>
              <a:avLst/>
              <a:gdLst/>
              <a:ahLst/>
              <a:cxnLst/>
              <a:rect l="l" t="t" r="r" b="b"/>
              <a:pathLst>
                <a:path w="1041" h="1038" extrusionOk="0">
                  <a:moveTo>
                    <a:pt x="522" y="0"/>
                  </a:moveTo>
                  <a:cubicBezTo>
                    <a:pt x="234" y="0"/>
                    <a:pt x="0" y="234"/>
                    <a:pt x="0" y="519"/>
                  </a:cubicBezTo>
                  <a:cubicBezTo>
                    <a:pt x="0" y="806"/>
                    <a:pt x="234" y="1038"/>
                    <a:pt x="522" y="1038"/>
                  </a:cubicBezTo>
                  <a:cubicBezTo>
                    <a:pt x="806" y="1038"/>
                    <a:pt x="1041" y="806"/>
                    <a:pt x="1041" y="519"/>
                  </a:cubicBezTo>
                  <a:cubicBezTo>
                    <a:pt x="1041" y="234"/>
                    <a:pt x="806" y="0"/>
                    <a:pt x="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3149788" y="4643763"/>
              <a:ext cx="20250" cy="20250"/>
            </a:xfrm>
            <a:custGeom>
              <a:avLst/>
              <a:gdLst/>
              <a:ahLst/>
              <a:cxnLst/>
              <a:rect l="l" t="t" r="r" b="b"/>
              <a:pathLst>
                <a:path w="810" h="810" extrusionOk="0">
                  <a:moveTo>
                    <a:pt x="405" y="1"/>
                  </a:moveTo>
                  <a:cubicBezTo>
                    <a:pt x="182" y="1"/>
                    <a:pt x="1" y="182"/>
                    <a:pt x="1" y="405"/>
                  </a:cubicBezTo>
                  <a:cubicBezTo>
                    <a:pt x="1" y="629"/>
                    <a:pt x="182" y="810"/>
                    <a:pt x="405" y="810"/>
                  </a:cubicBezTo>
                  <a:cubicBezTo>
                    <a:pt x="631" y="810"/>
                    <a:pt x="810" y="629"/>
                    <a:pt x="810" y="405"/>
                  </a:cubicBezTo>
                  <a:cubicBezTo>
                    <a:pt x="810" y="182"/>
                    <a:pt x="631" y="1"/>
                    <a:pt x="4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3067288" y="4643713"/>
              <a:ext cx="20600" cy="20600"/>
            </a:xfrm>
            <a:custGeom>
              <a:avLst/>
              <a:gdLst/>
              <a:ahLst/>
              <a:cxnLst/>
              <a:rect l="l" t="t" r="r" b="b"/>
              <a:pathLst>
                <a:path w="824" h="824" extrusionOk="0">
                  <a:moveTo>
                    <a:pt x="411" y="0"/>
                  </a:moveTo>
                  <a:cubicBezTo>
                    <a:pt x="185" y="0"/>
                    <a:pt x="0" y="184"/>
                    <a:pt x="0" y="410"/>
                  </a:cubicBezTo>
                  <a:cubicBezTo>
                    <a:pt x="0" y="639"/>
                    <a:pt x="185" y="823"/>
                    <a:pt x="411" y="823"/>
                  </a:cubicBezTo>
                  <a:cubicBezTo>
                    <a:pt x="639" y="823"/>
                    <a:pt x="823" y="639"/>
                    <a:pt x="823" y="410"/>
                  </a:cubicBezTo>
                  <a:cubicBezTo>
                    <a:pt x="823" y="184"/>
                    <a:pt x="639" y="3"/>
                    <a:pt x="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3099013" y="4476738"/>
              <a:ext cx="41175" cy="41175"/>
            </a:xfrm>
            <a:custGeom>
              <a:avLst/>
              <a:gdLst/>
              <a:ahLst/>
              <a:cxnLst/>
              <a:rect l="l" t="t" r="r" b="b"/>
              <a:pathLst>
                <a:path w="1647" h="1647" extrusionOk="0">
                  <a:moveTo>
                    <a:pt x="824" y="0"/>
                  </a:moveTo>
                  <a:cubicBezTo>
                    <a:pt x="369" y="0"/>
                    <a:pt x="1" y="369"/>
                    <a:pt x="1" y="823"/>
                  </a:cubicBezTo>
                  <a:cubicBezTo>
                    <a:pt x="1" y="1278"/>
                    <a:pt x="369" y="1646"/>
                    <a:pt x="824" y="1646"/>
                  </a:cubicBezTo>
                  <a:cubicBezTo>
                    <a:pt x="1279" y="1646"/>
                    <a:pt x="1647" y="1278"/>
                    <a:pt x="1647" y="823"/>
                  </a:cubicBezTo>
                  <a:cubicBezTo>
                    <a:pt x="1647" y="369"/>
                    <a:pt x="1279" y="0"/>
                    <a:pt x="8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3077538" y="4422263"/>
              <a:ext cx="21500" cy="21450"/>
            </a:xfrm>
            <a:custGeom>
              <a:avLst/>
              <a:gdLst/>
              <a:ahLst/>
              <a:cxnLst/>
              <a:rect l="l" t="t" r="r" b="b"/>
              <a:pathLst>
                <a:path w="860" h="858" extrusionOk="0">
                  <a:moveTo>
                    <a:pt x="430" y="1"/>
                  </a:moveTo>
                  <a:cubicBezTo>
                    <a:pt x="193" y="1"/>
                    <a:pt x="1" y="193"/>
                    <a:pt x="1" y="430"/>
                  </a:cubicBezTo>
                  <a:cubicBezTo>
                    <a:pt x="1" y="667"/>
                    <a:pt x="193" y="857"/>
                    <a:pt x="430" y="857"/>
                  </a:cubicBezTo>
                  <a:cubicBezTo>
                    <a:pt x="667" y="857"/>
                    <a:pt x="860" y="667"/>
                    <a:pt x="860" y="430"/>
                  </a:cubicBezTo>
                  <a:cubicBezTo>
                    <a:pt x="860" y="193"/>
                    <a:pt x="667" y="1"/>
                    <a:pt x="4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2905413" y="4497313"/>
              <a:ext cx="25125" cy="25125"/>
            </a:xfrm>
            <a:custGeom>
              <a:avLst/>
              <a:gdLst/>
              <a:ahLst/>
              <a:cxnLst/>
              <a:rect l="l" t="t" r="r" b="b"/>
              <a:pathLst>
                <a:path w="1005" h="1005" extrusionOk="0">
                  <a:moveTo>
                    <a:pt x="503" y="0"/>
                  </a:moveTo>
                  <a:cubicBezTo>
                    <a:pt x="226" y="0"/>
                    <a:pt x="0" y="224"/>
                    <a:pt x="0" y="503"/>
                  </a:cubicBezTo>
                  <a:cubicBezTo>
                    <a:pt x="0" y="779"/>
                    <a:pt x="224" y="1005"/>
                    <a:pt x="503" y="1005"/>
                  </a:cubicBezTo>
                  <a:cubicBezTo>
                    <a:pt x="776" y="1005"/>
                    <a:pt x="1005" y="782"/>
                    <a:pt x="1005" y="503"/>
                  </a:cubicBezTo>
                  <a:cubicBezTo>
                    <a:pt x="1005" y="224"/>
                    <a:pt x="776" y="0"/>
                    <a:pt x="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3230988" y="4546888"/>
              <a:ext cx="35100" cy="35125"/>
            </a:xfrm>
            <a:custGeom>
              <a:avLst/>
              <a:gdLst/>
              <a:ahLst/>
              <a:cxnLst/>
              <a:rect l="l" t="t" r="r" b="b"/>
              <a:pathLst>
                <a:path w="1404" h="1405" extrusionOk="0">
                  <a:moveTo>
                    <a:pt x="703" y="1"/>
                  </a:moveTo>
                  <a:cubicBezTo>
                    <a:pt x="315" y="1"/>
                    <a:pt x="0" y="316"/>
                    <a:pt x="0" y="701"/>
                  </a:cubicBezTo>
                  <a:cubicBezTo>
                    <a:pt x="0" y="1089"/>
                    <a:pt x="315" y="1404"/>
                    <a:pt x="703" y="1404"/>
                  </a:cubicBezTo>
                  <a:cubicBezTo>
                    <a:pt x="1088" y="1404"/>
                    <a:pt x="1403" y="1089"/>
                    <a:pt x="1403" y="701"/>
                  </a:cubicBezTo>
                  <a:cubicBezTo>
                    <a:pt x="1403" y="316"/>
                    <a:pt x="1088" y="1"/>
                    <a:pt x="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3005913" y="4595363"/>
              <a:ext cx="17800" cy="17825"/>
            </a:xfrm>
            <a:custGeom>
              <a:avLst/>
              <a:gdLst/>
              <a:ahLst/>
              <a:cxnLst/>
              <a:rect l="l" t="t" r="r" b="b"/>
              <a:pathLst>
                <a:path w="712" h="713" extrusionOk="0">
                  <a:moveTo>
                    <a:pt x="360" y="1"/>
                  </a:moveTo>
                  <a:cubicBezTo>
                    <a:pt x="358" y="1"/>
                    <a:pt x="356" y="1"/>
                    <a:pt x="355" y="1"/>
                  </a:cubicBezTo>
                  <a:cubicBezTo>
                    <a:pt x="159" y="1"/>
                    <a:pt x="0" y="160"/>
                    <a:pt x="0" y="358"/>
                  </a:cubicBezTo>
                  <a:cubicBezTo>
                    <a:pt x="0" y="553"/>
                    <a:pt x="157" y="712"/>
                    <a:pt x="355" y="712"/>
                  </a:cubicBezTo>
                  <a:cubicBezTo>
                    <a:pt x="550" y="712"/>
                    <a:pt x="712" y="556"/>
                    <a:pt x="712" y="358"/>
                  </a:cubicBezTo>
                  <a:cubicBezTo>
                    <a:pt x="712" y="162"/>
                    <a:pt x="553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3280675" y="3402038"/>
              <a:ext cx="545425" cy="397725"/>
            </a:xfrm>
            <a:custGeom>
              <a:avLst/>
              <a:gdLst/>
              <a:ahLst/>
              <a:cxnLst/>
              <a:rect l="l" t="t" r="r" b="b"/>
              <a:pathLst>
                <a:path w="21817" h="15909" extrusionOk="0">
                  <a:moveTo>
                    <a:pt x="12261" y="585"/>
                  </a:moveTo>
                  <a:cubicBezTo>
                    <a:pt x="14288" y="585"/>
                    <a:pt x="16291" y="1235"/>
                    <a:pt x="17799" y="2451"/>
                  </a:cubicBezTo>
                  <a:cubicBezTo>
                    <a:pt x="20109" y="4315"/>
                    <a:pt x="21217" y="7534"/>
                    <a:pt x="20500" y="10282"/>
                  </a:cubicBezTo>
                  <a:cubicBezTo>
                    <a:pt x="19749" y="13147"/>
                    <a:pt x="17029" y="15323"/>
                    <a:pt x="14172" y="15337"/>
                  </a:cubicBezTo>
                  <a:lnTo>
                    <a:pt x="14139" y="15337"/>
                  </a:lnTo>
                  <a:cubicBezTo>
                    <a:pt x="11497" y="15337"/>
                    <a:pt x="9092" y="13677"/>
                    <a:pt x="7045" y="12118"/>
                  </a:cubicBezTo>
                  <a:cubicBezTo>
                    <a:pt x="6992" y="12081"/>
                    <a:pt x="6933" y="12059"/>
                    <a:pt x="6872" y="12059"/>
                  </a:cubicBezTo>
                  <a:cubicBezTo>
                    <a:pt x="6860" y="12059"/>
                    <a:pt x="6849" y="12059"/>
                    <a:pt x="6844" y="12067"/>
                  </a:cubicBezTo>
                  <a:cubicBezTo>
                    <a:pt x="6308" y="12123"/>
                    <a:pt x="5733" y="12159"/>
                    <a:pt x="5122" y="12201"/>
                  </a:cubicBezTo>
                  <a:cubicBezTo>
                    <a:pt x="3714" y="12296"/>
                    <a:pt x="2137" y="12402"/>
                    <a:pt x="832" y="12782"/>
                  </a:cubicBezTo>
                  <a:cubicBezTo>
                    <a:pt x="1529" y="11314"/>
                    <a:pt x="2625" y="10034"/>
                    <a:pt x="3976" y="9133"/>
                  </a:cubicBezTo>
                  <a:cubicBezTo>
                    <a:pt x="4071" y="9066"/>
                    <a:pt x="4118" y="8951"/>
                    <a:pt x="4099" y="8840"/>
                  </a:cubicBezTo>
                  <a:cubicBezTo>
                    <a:pt x="3783" y="7202"/>
                    <a:pt x="4216" y="5375"/>
                    <a:pt x="5253" y="3952"/>
                  </a:cubicBezTo>
                  <a:cubicBezTo>
                    <a:pt x="6233" y="2613"/>
                    <a:pt x="7731" y="1567"/>
                    <a:pt x="9474" y="1012"/>
                  </a:cubicBezTo>
                  <a:cubicBezTo>
                    <a:pt x="10377" y="724"/>
                    <a:pt x="11321" y="585"/>
                    <a:pt x="12261" y="585"/>
                  </a:cubicBezTo>
                  <a:close/>
                  <a:moveTo>
                    <a:pt x="12292" y="1"/>
                  </a:moveTo>
                  <a:cubicBezTo>
                    <a:pt x="11289" y="1"/>
                    <a:pt x="10275" y="153"/>
                    <a:pt x="9293" y="465"/>
                  </a:cubicBezTo>
                  <a:cubicBezTo>
                    <a:pt x="7435" y="1056"/>
                    <a:pt x="5834" y="2172"/>
                    <a:pt x="4785" y="3614"/>
                  </a:cubicBezTo>
                  <a:cubicBezTo>
                    <a:pt x="3680" y="5129"/>
                    <a:pt x="3217" y="6996"/>
                    <a:pt x="3501" y="8761"/>
                  </a:cubicBezTo>
                  <a:cubicBezTo>
                    <a:pt x="1953" y="9841"/>
                    <a:pt x="728" y="11392"/>
                    <a:pt x="42" y="13150"/>
                  </a:cubicBezTo>
                  <a:cubicBezTo>
                    <a:pt x="0" y="13256"/>
                    <a:pt x="25" y="13379"/>
                    <a:pt x="106" y="13457"/>
                  </a:cubicBezTo>
                  <a:cubicBezTo>
                    <a:pt x="159" y="13512"/>
                    <a:pt x="233" y="13541"/>
                    <a:pt x="308" y="13541"/>
                  </a:cubicBezTo>
                  <a:cubicBezTo>
                    <a:pt x="343" y="13541"/>
                    <a:pt x="379" y="13534"/>
                    <a:pt x="413" y="13521"/>
                  </a:cubicBezTo>
                  <a:cubicBezTo>
                    <a:pt x="1741" y="12996"/>
                    <a:pt x="3557" y="12876"/>
                    <a:pt x="5159" y="12768"/>
                  </a:cubicBezTo>
                  <a:cubicBezTo>
                    <a:pt x="5733" y="12729"/>
                    <a:pt x="6277" y="12695"/>
                    <a:pt x="6788" y="12642"/>
                  </a:cubicBezTo>
                  <a:cubicBezTo>
                    <a:pt x="8889" y="14235"/>
                    <a:pt x="11355" y="15909"/>
                    <a:pt x="14133" y="15909"/>
                  </a:cubicBezTo>
                  <a:lnTo>
                    <a:pt x="14167" y="15909"/>
                  </a:lnTo>
                  <a:cubicBezTo>
                    <a:pt x="17272" y="15892"/>
                    <a:pt x="20226" y="13535"/>
                    <a:pt x="21044" y="10424"/>
                  </a:cubicBezTo>
                  <a:cubicBezTo>
                    <a:pt x="21816" y="7467"/>
                    <a:pt x="20628" y="4005"/>
                    <a:pt x="18148" y="2005"/>
                  </a:cubicBezTo>
                  <a:cubicBezTo>
                    <a:pt x="16522" y="692"/>
                    <a:pt x="14431" y="1"/>
                    <a:pt x="122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3381650" y="3827638"/>
              <a:ext cx="288900" cy="275625"/>
            </a:xfrm>
            <a:custGeom>
              <a:avLst/>
              <a:gdLst/>
              <a:ahLst/>
              <a:cxnLst/>
              <a:rect l="l" t="t" r="r" b="b"/>
              <a:pathLst>
                <a:path w="11556" h="11025" extrusionOk="0">
                  <a:moveTo>
                    <a:pt x="3728" y="574"/>
                  </a:moveTo>
                  <a:cubicBezTo>
                    <a:pt x="3758" y="574"/>
                    <a:pt x="3792" y="577"/>
                    <a:pt x="3820" y="585"/>
                  </a:cubicBezTo>
                  <a:cubicBezTo>
                    <a:pt x="4155" y="616"/>
                    <a:pt x="4579" y="836"/>
                    <a:pt x="4690" y="1383"/>
                  </a:cubicBezTo>
                  <a:cubicBezTo>
                    <a:pt x="4846" y="2167"/>
                    <a:pt x="4657" y="3026"/>
                    <a:pt x="4484" y="3779"/>
                  </a:cubicBezTo>
                  <a:cubicBezTo>
                    <a:pt x="4456" y="3908"/>
                    <a:pt x="4523" y="4044"/>
                    <a:pt x="4646" y="4100"/>
                  </a:cubicBezTo>
                  <a:cubicBezTo>
                    <a:pt x="4683" y="4117"/>
                    <a:pt x="4723" y="4125"/>
                    <a:pt x="4762" y="4125"/>
                  </a:cubicBezTo>
                  <a:cubicBezTo>
                    <a:pt x="4851" y="4125"/>
                    <a:pt x="4938" y="4084"/>
                    <a:pt x="4994" y="4008"/>
                  </a:cubicBezTo>
                  <a:cubicBezTo>
                    <a:pt x="5759" y="2981"/>
                    <a:pt x="6626" y="1815"/>
                    <a:pt x="7773" y="1107"/>
                  </a:cubicBezTo>
                  <a:cubicBezTo>
                    <a:pt x="8069" y="923"/>
                    <a:pt x="8389" y="777"/>
                    <a:pt x="8724" y="671"/>
                  </a:cubicBezTo>
                  <a:cubicBezTo>
                    <a:pt x="8896" y="617"/>
                    <a:pt x="9061" y="593"/>
                    <a:pt x="9216" y="593"/>
                  </a:cubicBezTo>
                  <a:cubicBezTo>
                    <a:pt x="9822" y="593"/>
                    <a:pt x="10288" y="960"/>
                    <a:pt x="10532" y="1335"/>
                  </a:cubicBezTo>
                  <a:cubicBezTo>
                    <a:pt x="10836" y="1801"/>
                    <a:pt x="10984" y="2577"/>
                    <a:pt x="10406" y="3227"/>
                  </a:cubicBezTo>
                  <a:lnTo>
                    <a:pt x="10390" y="3249"/>
                  </a:lnTo>
                  <a:cubicBezTo>
                    <a:pt x="9737" y="3975"/>
                    <a:pt x="8872" y="4488"/>
                    <a:pt x="8035" y="4984"/>
                  </a:cubicBezTo>
                  <a:lnTo>
                    <a:pt x="2857" y="8064"/>
                  </a:lnTo>
                  <a:cubicBezTo>
                    <a:pt x="1987" y="5905"/>
                    <a:pt x="1945" y="3389"/>
                    <a:pt x="2843" y="1174"/>
                  </a:cubicBezTo>
                  <a:cubicBezTo>
                    <a:pt x="3019" y="730"/>
                    <a:pt x="3401" y="574"/>
                    <a:pt x="3728" y="574"/>
                  </a:cubicBezTo>
                  <a:close/>
                  <a:moveTo>
                    <a:pt x="3721" y="0"/>
                  </a:moveTo>
                  <a:cubicBezTo>
                    <a:pt x="3092" y="0"/>
                    <a:pt x="2551" y="362"/>
                    <a:pt x="2313" y="956"/>
                  </a:cubicBezTo>
                  <a:cubicBezTo>
                    <a:pt x="1351" y="3336"/>
                    <a:pt x="1407" y="6047"/>
                    <a:pt x="2358" y="8357"/>
                  </a:cubicBezTo>
                  <a:lnTo>
                    <a:pt x="182" y="9652"/>
                  </a:lnTo>
                  <a:cubicBezTo>
                    <a:pt x="45" y="9730"/>
                    <a:pt x="1" y="9906"/>
                    <a:pt x="81" y="10042"/>
                  </a:cubicBezTo>
                  <a:cubicBezTo>
                    <a:pt x="134" y="10132"/>
                    <a:pt x="229" y="10182"/>
                    <a:pt x="327" y="10182"/>
                  </a:cubicBezTo>
                  <a:cubicBezTo>
                    <a:pt x="377" y="10182"/>
                    <a:pt x="426" y="10170"/>
                    <a:pt x="472" y="10143"/>
                  </a:cubicBezTo>
                  <a:lnTo>
                    <a:pt x="2592" y="8885"/>
                  </a:lnTo>
                  <a:cubicBezTo>
                    <a:pt x="2955" y="9624"/>
                    <a:pt x="3410" y="10319"/>
                    <a:pt x="3959" y="10932"/>
                  </a:cubicBezTo>
                  <a:cubicBezTo>
                    <a:pt x="4015" y="10994"/>
                    <a:pt x="4093" y="11024"/>
                    <a:pt x="4171" y="11024"/>
                  </a:cubicBezTo>
                  <a:cubicBezTo>
                    <a:pt x="4241" y="11024"/>
                    <a:pt x="4308" y="11005"/>
                    <a:pt x="4364" y="10952"/>
                  </a:cubicBezTo>
                  <a:cubicBezTo>
                    <a:pt x="4481" y="10846"/>
                    <a:pt x="4492" y="10664"/>
                    <a:pt x="4386" y="10547"/>
                  </a:cubicBezTo>
                  <a:cubicBezTo>
                    <a:pt x="3862" y="9961"/>
                    <a:pt x="3429" y="9297"/>
                    <a:pt x="3086" y="8586"/>
                  </a:cubicBezTo>
                  <a:lnTo>
                    <a:pt x="8325" y="5473"/>
                  </a:lnTo>
                  <a:cubicBezTo>
                    <a:pt x="9199" y="4954"/>
                    <a:pt x="10102" y="4413"/>
                    <a:pt x="10814" y="3626"/>
                  </a:cubicBezTo>
                  <a:lnTo>
                    <a:pt x="10836" y="3601"/>
                  </a:lnTo>
                  <a:cubicBezTo>
                    <a:pt x="11483" y="2867"/>
                    <a:pt x="11556" y="1854"/>
                    <a:pt x="11012" y="1017"/>
                  </a:cubicBezTo>
                  <a:cubicBezTo>
                    <a:pt x="10592" y="372"/>
                    <a:pt x="9932" y="14"/>
                    <a:pt x="9222" y="14"/>
                  </a:cubicBezTo>
                  <a:cubicBezTo>
                    <a:pt x="9002" y="14"/>
                    <a:pt x="8778" y="49"/>
                    <a:pt x="8554" y="119"/>
                  </a:cubicBezTo>
                  <a:cubicBezTo>
                    <a:pt x="8175" y="242"/>
                    <a:pt x="7812" y="406"/>
                    <a:pt x="7474" y="616"/>
                  </a:cubicBezTo>
                  <a:cubicBezTo>
                    <a:pt x="6598" y="1157"/>
                    <a:pt x="5890" y="1916"/>
                    <a:pt x="5273" y="2694"/>
                  </a:cubicBezTo>
                  <a:cubicBezTo>
                    <a:pt x="5332" y="2223"/>
                    <a:pt x="5346" y="1734"/>
                    <a:pt x="5248" y="1241"/>
                  </a:cubicBezTo>
                  <a:cubicBezTo>
                    <a:pt x="5109" y="557"/>
                    <a:pt x="4573" y="72"/>
                    <a:pt x="3876" y="8"/>
                  </a:cubicBezTo>
                  <a:cubicBezTo>
                    <a:pt x="3824" y="3"/>
                    <a:pt x="3772" y="0"/>
                    <a:pt x="37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2643900" y="3634938"/>
              <a:ext cx="202975" cy="278875"/>
            </a:xfrm>
            <a:custGeom>
              <a:avLst/>
              <a:gdLst/>
              <a:ahLst/>
              <a:cxnLst/>
              <a:rect l="l" t="t" r="r" b="b"/>
              <a:pathLst>
                <a:path w="8119" h="11155" extrusionOk="0">
                  <a:moveTo>
                    <a:pt x="6705" y="2278"/>
                  </a:moveTo>
                  <a:cubicBezTo>
                    <a:pt x="6872" y="2278"/>
                    <a:pt x="7035" y="2311"/>
                    <a:pt x="7170" y="2380"/>
                  </a:cubicBezTo>
                  <a:cubicBezTo>
                    <a:pt x="7382" y="2486"/>
                    <a:pt x="7499" y="2657"/>
                    <a:pt x="7519" y="2885"/>
                  </a:cubicBezTo>
                  <a:cubicBezTo>
                    <a:pt x="7536" y="3086"/>
                    <a:pt x="7460" y="3295"/>
                    <a:pt x="7310" y="3452"/>
                  </a:cubicBezTo>
                  <a:cubicBezTo>
                    <a:pt x="7094" y="3679"/>
                    <a:pt x="6814" y="3763"/>
                    <a:pt x="6535" y="3763"/>
                  </a:cubicBezTo>
                  <a:cubicBezTo>
                    <a:pt x="6294" y="3763"/>
                    <a:pt x="6055" y="3700"/>
                    <a:pt x="5862" y="3611"/>
                  </a:cubicBezTo>
                  <a:cubicBezTo>
                    <a:pt x="5678" y="3527"/>
                    <a:pt x="5510" y="3404"/>
                    <a:pt x="5365" y="3256"/>
                  </a:cubicBezTo>
                  <a:cubicBezTo>
                    <a:pt x="5561" y="2933"/>
                    <a:pt x="5792" y="2629"/>
                    <a:pt x="6107" y="2436"/>
                  </a:cubicBezTo>
                  <a:cubicBezTo>
                    <a:pt x="6279" y="2332"/>
                    <a:pt x="6495" y="2278"/>
                    <a:pt x="6705" y="2278"/>
                  </a:cubicBezTo>
                  <a:close/>
                  <a:moveTo>
                    <a:pt x="4450" y="7505"/>
                  </a:moveTo>
                  <a:cubicBezTo>
                    <a:pt x="4546" y="7505"/>
                    <a:pt x="4641" y="7509"/>
                    <a:pt x="4738" y="7516"/>
                  </a:cubicBezTo>
                  <a:cubicBezTo>
                    <a:pt x="4966" y="7530"/>
                    <a:pt x="4955" y="7765"/>
                    <a:pt x="4955" y="7793"/>
                  </a:cubicBezTo>
                  <a:cubicBezTo>
                    <a:pt x="4952" y="7857"/>
                    <a:pt x="4929" y="8005"/>
                    <a:pt x="4756" y="8005"/>
                  </a:cubicBezTo>
                  <a:cubicBezTo>
                    <a:pt x="4748" y="8005"/>
                    <a:pt x="4740" y="8005"/>
                    <a:pt x="4732" y="8005"/>
                  </a:cubicBezTo>
                  <a:cubicBezTo>
                    <a:pt x="4673" y="8002"/>
                    <a:pt x="4618" y="7991"/>
                    <a:pt x="4570" y="7971"/>
                  </a:cubicBezTo>
                  <a:cubicBezTo>
                    <a:pt x="4361" y="7890"/>
                    <a:pt x="4199" y="7723"/>
                    <a:pt x="4090" y="7522"/>
                  </a:cubicBezTo>
                  <a:cubicBezTo>
                    <a:pt x="4210" y="7511"/>
                    <a:pt x="4330" y="7505"/>
                    <a:pt x="4450" y="7505"/>
                  </a:cubicBezTo>
                  <a:close/>
                  <a:moveTo>
                    <a:pt x="5045" y="1"/>
                  </a:moveTo>
                  <a:cubicBezTo>
                    <a:pt x="4970" y="1"/>
                    <a:pt x="4894" y="31"/>
                    <a:pt x="4838" y="90"/>
                  </a:cubicBezTo>
                  <a:cubicBezTo>
                    <a:pt x="4319" y="640"/>
                    <a:pt x="4101" y="1468"/>
                    <a:pt x="4261" y="2297"/>
                  </a:cubicBezTo>
                  <a:cubicBezTo>
                    <a:pt x="4336" y="2673"/>
                    <a:pt x="4478" y="3022"/>
                    <a:pt x="4679" y="3318"/>
                  </a:cubicBezTo>
                  <a:cubicBezTo>
                    <a:pt x="4606" y="3466"/>
                    <a:pt x="4539" y="3605"/>
                    <a:pt x="4478" y="3742"/>
                  </a:cubicBezTo>
                  <a:lnTo>
                    <a:pt x="3903" y="4964"/>
                  </a:lnTo>
                  <a:cubicBezTo>
                    <a:pt x="3652" y="5502"/>
                    <a:pt x="3365" y="6107"/>
                    <a:pt x="3348" y="6774"/>
                  </a:cubicBezTo>
                  <a:cubicBezTo>
                    <a:pt x="3345" y="6869"/>
                    <a:pt x="3351" y="6967"/>
                    <a:pt x="3362" y="7067"/>
                  </a:cubicBezTo>
                  <a:cubicBezTo>
                    <a:pt x="2896" y="7182"/>
                    <a:pt x="2444" y="7371"/>
                    <a:pt x="2040" y="7628"/>
                  </a:cubicBezTo>
                  <a:cubicBezTo>
                    <a:pt x="935" y="8334"/>
                    <a:pt x="179" y="9533"/>
                    <a:pt x="23" y="10833"/>
                  </a:cubicBezTo>
                  <a:cubicBezTo>
                    <a:pt x="0" y="10990"/>
                    <a:pt x="112" y="11135"/>
                    <a:pt x="268" y="11151"/>
                  </a:cubicBezTo>
                  <a:cubicBezTo>
                    <a:pt x="279" y="11154"/>
                    <a:pt x="293" y="11154"/>
                    <a:pt x="305" y="11154"/>
                  </a:cubicBezTo>
                  <a:cubicBezTo>
                    <a:pt x="447" y="11154"/>
                    <a:pt x="572" y="11051"/>
                    <a:pt x="586" y="10906"/>
                  </a:cubicBezTo>
                  <a:cubicBezTo>
                    <a:pt x="723" y="9773"/>
                    <a:pt x="1381" y="8727"/>
                    <a:pt x="2344" y="8113"/>
                  </a:cubicBezTo>
                  <a:cubicBezTo>
                    <a:pt x="2695" y="7887"/>
                    <a:pt x="3089" y="7723"/>
                    <a:pt x="3502" y="7622"/>
                  </a:cubicBezTo>
                  <a:cubicBezTo>
                    <a:pt x="3661" y="8010"/>
                    <a:pt x="3940" y="8350"/>
                    <a:pt x="4358" y="8512"/>
                  </a:cubicBezTo>
                  <a:cubicBezTo>
                    <a:pt x="4464" y="8549"/>
                    <a:pt x="4576" y="8574"/>
                    <a:pt x="4690" y="8582"/>
                  </a:cubicBezTo>
                  <a:cubicBezTo>
                    <a:pt x="4710" y="8583"/>
                    <a:pt x="4731" y="8584"/>
                    <a:pt x="4750" y="8584"/>
                  </a:cubicBezTo>
                  <a:cubicBezTo>
                    <a:pt x="5216" y="8584"/>
                    <a:pt x="5489" y="8212"/>
                    <a:pt x="5516" y="7834"/>
                  </a:cubicBezTo>
                  <a:cubicBezTo>
                    <a:pt x="5544" y="7433"/>
                    <a:pt x="5293" y="6986"/>
                    <a:pt x="4771" y="6950"/>
                  </a:cubicBezTo>
                  <a:cubicBezTo>
                    <a:pt x="4663" y="6941"/>
                    <a:pt x="4554" y="6937"/>
                    <a:pt x="4445" y="6937"/>
                  </a:cubicBezTo>
                  <a:cubicBezTo>
                    <a:pt x="4270" y="6937"/>
                    <a:pt x="4095" y="6948"/>
                    <a:pt x="3923" y="6967"/>
                  </a:cubicBezTo>
                  <a:cubicBezTo>
                    <a:pt x="3917" y="6908"/>
                    <a:pt x="3917" y="6847"/>
                    <a:pt x="3917" y="6791"/>
                  </a:cubicBezTo>
                  <a:cubicBezTo>
                    <a:pt x="3934" y="6244"/>
                    <a:pt x="4191" y="5695"/>
                    <a:pt x="4420" y="5209"/>
                  </a:cubicBezTo>
                  <a:lnTo>
                    <a:pt x="4994" y="3984"/>
                  </a:lnTo>
                  <a:lnTo>
                    <a:pt x="5089" y="3786"/>
                  </a:lnTo>
                  <a:cubicBezTo>
                    <a:pt x="5251" y="3929"/>
                    <a:pt x="5429" y="4043"/>
                    <a:pt x="5625" y="4135"/>
                  </a:cubicBezTo>
                  <a:cubicBezTo>
                    <a:pt x="5923" y="4273"/>
                    <a:pt x="6231" y="4340"/>
                    <a:pt x="6525" y="4340"/>
                  </a:cubicBezTo>
                  <a:cubicBezTo>
                    <a:pt x="6988" y="4340"/>
                    <a:pt x="7418" y="4172"/>
                    <a:pt x="7725" y="3848"/>
                  </a:cubicBezTo>
                  <a:cubicBezTo>
                    <a:pt x="7985" y="3569"/>
                    <a:pt x="8119" y="3203"/>
                    <a:pt x="8088" y="2841"/>
                  </a:cubicBezTo>
                  <a:cubicBezTo>
                    <a:pt x="8049" y="2417"/>
                    <a:pt x="7815" y="2071"/>
                    <a:pt x="7427" y="1875"/>
                  </a:cubicBezTo>
                  <a:cubicBezTo>
                    <a:pt x="7209" y="1766"/>
                    <a:pt x="6958" y="1712"/>
                    <a:pt x="6705" y="1712"/>
                  </a:cubicBezTo>
                  <a:cubicBezTo>
                    <a:pt x="6391" y="1712"/>
                    <a:pt x="6073" y="1794"/>
                    <a:pt x="5806" y="1956"/>
                  </a:cubicBezTo>
                  <a:cubicBezTo>
                    <a:pt x="5471" y="2157"/>
                    <a:pt x="5217" y="2445"/>
                    <a:pt x="5008" y="2751"/>
                  </a:cubicBezTo>
                  <a:cubicBezTo>
                    <a:pt x="4924" y="2578"/>
                    <a:pt x="4863" y="2389"/>
                    <a:pt x="4824" y="2188"/>
                  </a:cubicBezTo>
                  <a:cubicBezTo>
                    <a:pt x="4699" y="1541"/>
                    <a:pt x="4858" y="902"/>
                    <a:pt x="5251" y="483"/>
                  </a:cubicBezTo>
                  <a:cubicBezTo>
                    <a:pt x="5360" y="369"/>
                    <a:pt x="5357" y="188"/>
                    <a:pt x="5243" y="79"/>
                  </a:cubicBezTo>
                  <a:cubicBezTo>
                    <a:pt x="5186" y="26"/>
                    <a:pt x="5116" y="1"/>
                    <a:pt x="50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2785700" y="3445788"/>
              <a:ext cx="184900" cy="178775"/>
            </a:xfrm>
            <a:custGeom>
              <a:avLst/>
              <a:gdLst/>
              <a:ahLst/>
              <a:cxnLst/>
              <a:rect l="l" t="t" r="r" b="b"/>
              <a:pathLst>
                <a:path w="7396" h="7151" extrusionOk="0">
                  <a:moveTo>
                    <a:pt x="319" y="1"/>
                  </a:moveTo>
                  <a:cubicBezTo>
                    <a:pt x="238" y="1"/>
                    <a:pt x="158" y="35"/>
                    <a:pt x="101" y="101"/>
                  </a:cubicBezTo>
                  <a:cubicBezTo>
                    <a:pt x="0" y="224"/>
                    <a:pt x="17" y="403"/>
                    <a:pt x="134" y="503"/>
                  </a:cubicBezTo>
                  <a:cubicBezTo>
                    <a:pt x="190" y="548"/>
                    <a:pt x="257" y="573"/>
                    <a:pt x="321" y="573"/>
                  </a:cubicBezTo>
                  <a:cubicBezTo>
                    <a:pt x="405" y="573"/>
                    <a:pt x="483" y="539"/>
                    <a:pt x="539" y="472"/>
                  </a:cubicBezTo>
                  <a:cubicBezTo>
                    <a:pt x="642" y="350"/>
                    <a:pt x="622" y="168"/>
                    <a:pt x="505" y="68"/>
                  </a:cubicBezTo>
                  <a:cubicBezTo>
                    <a:pt x="450" y="23"/>
                    <a:pt x="384" y="1"/>
                    <a:pt x="319" y="1"/>
                  </a:cubicBezTo>
                  <a:close/>
                  <a:moveTo>
                    <a:pt x="973" y="558"/>
                  </a:moveTo>
                  <a:cubicBezTo>
                    <a:pt x="892" y="558"/>
                    <a:pt x="813" y="592"/>
                    <a:pt x="756" y="656"/>
                  </a:cubicBezTo>
                  <a:cubicBezTo>
                    <a:pt x="647" y="779"/>
                    <a:pt x="664" y="960"/>
                    <a:pt x="784" y="1061"/>
                  </a:cubicBezTo>
                  <a:cubicBezTo>
                    <a:pt x="837" y="1111"/>
                    <a:pt x="907" y="1131"/>
                    <a:pt x="971" y="1133"/>
                  </a:cubicBezTo>
                  <a:cubicBezTo>
                    <a:pt x="1052" y="1133"/>
                    <a:pt x="1133" y="1100"/>
                    <a:pt x="1189" y="1033"/>
                  </a:cubicBezTo>
                  <a:cubicBezTo>
                    <a:pt x="1292" y="913"/>
                    <a:pt x="1278" y="729"/>
                    <a:pt x="1161" y="628"/>
                  </a:cubicBezTo>
                  <a:cubicBezTo>
                    <a:pt x="1105" y="581"/>
                    <a:pt x="1039" y="558"/>
                    <a:pt x="973" y="558"/>
                  </a:cubicBezTo>
                  <a:close/>
                  <a:moveTo>
                    <a:pt x="1617" y="1125"/>
                  </a:moveTo>
                  <a:cubicBezTo>
                    <a:pt x="1538" y="1125"/>
                    <a:pt x="1458" y="1158"/>
                    <a:pt x="1401" y="1223"/>
                  </a:cubicBezTo>
                  <a:cubicBezTo>
                    <a:pt x="1297" y="1337"/>
                    <a:pt x="1306" y="1521"/>
                    <a:pt x="1426" y="1627"/>
                  </a:cubicBezTo>
                  <a:cubicBezTo>
                    <a:pt x="1476" y="1672"/>
                    <a:pt x="1536" y="1697"/>
                    <a:pt x="1602" y="1697"/>
                  </a:cubicBezTo>
                  <a:cubicBezTo>
                    <a:pt x="1606" y="1697"/>
                    <a:pt x="1609" y="1697"/>
                    <a:pt x="1613" y="1697"/>
                  </a:cubicBezTo>
                  <a:cubicBezTo>
                    <a:pt x="1691" y="1697"/>
                    <a:pt x="1772" y="1663"/>
                    <a:pt x="1827" y="1602"/>
                  </a:cubicBezTo>
                  <a:cubicBezTo>
                    <a:pt x="1933" y="1482"/>
                    <a:pt x="1925" y="1301"/>
                    <a:pt x="1805" y="1198"/>
                  </a:cubicBezTo>
                  <a:cubicBezTo>
                    <a:pt x="1753" y="1149"/>
                    <a:pt x="1685" y="1125"/>
                    <a:pt x="1617" y="1125"/>
                  </a:cubicBezTo>
                  <a:close/>
                  <a:moveTo>
                    <a:pt x="2250" y="1698"/>
                  </a:moveTo>
                  <a:cubicBezTo>
                    <a:pt x="2172" y="1698"/>
                    <a:pt x="2095" y="1731"/>
                    <a:pt x="2039" y="1795"/>
                  </a:cubicBezTo>
                  <a:cubicBezTo>
                    <a:pt x="1933" y="1909"/>
                    <a:pt x="1942" y="2093"/>
                    <a:pt x="2056" y="2199"/>
                  </a:cubicBezTo>
                  <a:cubicBezTo>
                    <a:pt x="2112" y="2247"/>
                    <a:pt x="2182" y="2272"/>
                    <a:pt x="2252" y="2272"/>
                  </a:cubicBezTo>
                  <a:cubicBezTo>
                    <a:pt x="2330" y="2272"/>
                    <a:pt x="2408" y="2241"/>
                    <a:pt x="2464" y="2177"/>
                  </a:cubicBezTo>
                  <a:cubicBezTo>
                    <a:pt x="2570" y="2062"/>
                    <a:pt x="2561" y="1881"/>
                    <a:pt x="2444" y="1772"/>
                  </a:cubicBezTo>
                  <a:cubicBezTo>
                    <a:pt x="2388" y="1723"/>
                    <a:pt x="2319" y="1698"/>
                    <a:pt x="2250" y="1698"/>
                  </a:cubicBezTo>
                  <a:close/>
                  <a:moveTo>
                    <a:pt x="2877" y="2284"/>
                  </a:moveTo>
                  <a:cubicBezTo>
                    <a:pt x="2802" y="2284"/>
                    <a:pt x="2726" y="2313"/>
                    <a:pt x="2670" y="2372"/>
                  </a:cubicBezTo>
                  <a:cubicBezTo>
                    <a:pt x="2561" y="2486"/>
                    <a:pt x="2567" y="2668"/>
                    <a:pt x="2684" y="2777"/>
                  </a:cubicBezTo>
                  <a:cubicBezTo>
                    <a:pt x="2740" y="2830"/>
                    <a:pt x="2809" y="2858"/>
                    <a:pt x="2879" y="2858"/>
                  </a:cubicBezTo>
                  <a:cubicBezTo>
                    <a:pt x="2957" y="2858"/>
                    <a:pt x="3033" y="2827"/>
                    <a:pt x="3088" y="2765"/>
                  </a:cubicBezTo>
                  <a:cubicBezTo>
                    <a:pt x="3197" y="2651"/>
                    <a:pt x="3194" y="2470"/>
                    <a:pt x="3074" y="2361"/>
                  </a:cubicBezTo>
                  <a:cubicBezTo>
                    <a:pt x="3019" y="2310"/>
                    <a:pt x="2948" y="2284"/>
                    <a:pt x="2877" y="2284"/>
                  </a:cubicBezTo>
                  <a:close/>
                  <a:moveTo>
                    <a:pt x="3503" y="2870"/>
                  </a:moveTo>
                  <a:cubicBezTo>
                    <a:pt x="3428" y="2870"/>
                    <a:pt x="3352" y="2899"/>
                    <a:pt x="3295" y="2958"/>
                  </a:cubicBezTo>
                  <a:cubicBezTo>
                    <a:pt x="3183" y="3072"/>
                    <a:pt x="3189" y="3254"/>
                    <a:pt x="3300" y="3362"/>
                  </a:cubicBezTo>
                  <a:cubicBezTo>
                    <a:pt x="3362" y="3418"/>
                    <a:pt x="3432" y="3443"/>
                    <a:pt x="3496" y="3443"/>
                  </a:cubicBezTo>
                  <a:cubicBezTo>
                    <a:pt x="3574" y="3443"/>
                    <a:pt x="3649" y="3410"/>
                    <a:pt x="3705" y="3354"/>
                  </a:cubicBezTo>
                  <a:cubicBezTo>
                    <a:pt x="3817" y="3243"/>
                    <a:pt x="3814" y="3061"/>
                    <a:pt x="3699" y="2950"/>
                  </a:cubicBezTo>
                  <a:cubicBezTo>
                    <a:pt x="3645" y="2897"/>
                    <a:pt x="3574" y="2870"/>
                    <a:pt x="3503" y="2870"/>
                  </a:cubicBezTo>
                  <a:close/>
                  <a:moveTo>
                    <a:pt x="4115" y="3474"/>
                  </a:moveTo>
                  <a:cubicBezTo>
                    <a:pt x="4041" y="3474"/>
                    <a:pt x="3968" y="3502"/>
                    <a:pt x="3911" y="3558"/>
                  </a:cubicBezTo>
                  <a:cubicBezTo>
                    <a:pt x="3803" y="3669"/>
                    <a:pt x="3803" y="3851"/>
                    <a:pt x="3914" y="3962"/>
                  </a:cubicBezTo>
                  <a:cubicBezTo>
                    <a:pt x="3970" y="4015"/>
                    <a:pt x="4040" y="4046"/>
                    <a:pt x="4115" y="4046"/>
                  </a:cubicBezTo>
                  <a:cubicBezTo>
                    <a:pt x="4188" y="4046"/>
                    <a:pt x="4263" y="4015"/>
                    <a:pt x="4319" y="3959"/>
                  </a:cubicBezTo>
                  <a:cubicBezTo>
                    <a:pt x="4430" y="3848"/>
                    <a:pt x="4428" y="3667"/>
                    <a:pt x="4316" y="3555"/>
                  </a:cubicBezTo>
                  <a:cubicBezTo>
                    <a:pt x="4261" y="3501"/>
                    <a:pt x="4188" y="3474"/>
                    <a:pt x="4115" y="3474"/>
                  </a:cubicBezTo>
                  <a:close/>
                  <a:moveTo>
                    <a:pt x="4722" y="4079"/>
                  </a:moveTo>
                  <a:cubicBezTo>
                    <a:pt x="4650" y="4079"/>
                    <a:pt x="4577" y="4107"/>
                    <a:pt x="4522" y="4160"/>
                  </a:cubicBezTo>
                  <a:cubicBezTo>
                    <a:pt x="4408" y="4272"/>
                    <a:pt x="4408" y="4453"/>
                    <a:pt x="4520" y="4565"/>
                  </a:cubicBezTo>
                  <a:cubicBezTo>
                    <a:pt x="4575" y="4621"/>
                    <a:pt x="4648" y="4649"/>
                    <a:pt x="4723" y="4654"/>
                  </a:cubicBezTo>
                  <a:cubicBezTo>
                    <a:pt x="4793" y="4654"/>
                    <a:pt x="4868" y="4626"/>
                    <a:pt x="4924" y="4570"/>
                  </a:cubicBezTo>
                  <a:cubicBezTo>
                    <a:pt x="5039" y="4456"/>
                    <a:pt x="5039" y="4278"/>
                    <a:pt x="4927" y="4166"/>
                  </a:cubicBezTo>
                  <a:cubicBezTo>
                    <a:pt x="4870" y="4108"/>
                    <a:pt x="4796" y="4079"/>
                    <a:pt x="4722" y="4079"/>
                  </a:cubicBezTo>
                  <a:close/>
                  <a:moveTo>
                    <a:pt x="5323" y="4688"/>
                  </a:moveTo>
                  <a:cubicBezTo>
                    <a:pt x="5252" y="4688"/>
                    <a:pt x="5181" y="4714"/>
                    <a:pt x="5125" y="4769"/>
                  </a:cubicBezTo>
                  <a:cubicBezTo>
                    <a:pt x="5011" y="4880"/>
                    <a:pt x="5005" y="5061"/>
                    <a:pt x="5119" y="5173"/>
                  </a:cubicBezTo>
                  <a:cubicBezTo>
                    <a:pt x="5168" y="5229"/>
                    <a:pt x="5239" y="5260"/>
                    <a:pt x="5313" y="5260"/>
                  </a:cubicBezTo>
                  <a:cubicBezTo>
                    <a:pt x="5317" y="5260"/>
                    <a:pt x="5320" y="5260"/>
                    <a:pt x="5323" y="5260"/>
                  </a:cubicBezTo>
                  <a:cubicBezTo>
                    <a:pt x="5398" y="5260"/>
                    <a:pt x="5468" y="5232"/>
                    <a:pt x="5524" y="5179"/>
                  </a:cubicBezTo>
                  <a:cubicBezTo>
                    <a:pt x="5636" y="5067"/>
                    <a:pt x="5638" y="4888"/>
                    <a:pt x="5530" y="4774"/>
                  </a:cubicBezTo>
                  <a:cubicBezTo>
                    <a:pt x="5472" y="4717"/>
                    <a:pt x="5398" y="4688"/>
                    <a:pt x="5323" y="4688"/>
                  </a:cubicBezTo>
                  <a:close/>
                  <a:moveTo>
                    <a:pt x="5910" y="5312"/>
                  </a:moveTo>
                  <a:cubicBezTo>
                    <a:pt x="5840" y="5312"/>
                    <a:pt x="5770" y="5337"/>
                    <a:pt x="5714" y="5388"/>
                  </a:cubicBezTo>
                  <a:cubicBezTo>
                    <a:pt x="5599" y="5497"/>
                    <a:pt x="5596" y="5675"/>
                    <a:pt x="5705" y="5792"/>
                  </a:cubicBezTo>
                  <a:cubicBezTo>
                    <a:pt x="5764" y="5848"/>
                    <a:pt x="5836" y="5882"/>
                    <a:pt x="5909" y="5884"/>
                  </a:cubicBezTo>
                  <a:cubicBezTo>
                    <a:pt x="5979" y="5884"/>
                    <a:pt x="6048" y="5859"/>
                    <a:pt x="6104" y="5806"/>
                  </a:cubicBezTo>
                  <a:cubicBezTo>
                    <a:pt x="6224" y="5695"/>
                    <a:pt x="6224" y="5516"/>
                    <a:pt x="6118" y="5402"/>
                  </a:cubicBezTo>
                  <a:cubicBezTo>
                    <a:pt x="6063" y="5342"/>
                    <a:pt x="5987" y="5312"/>
                    <a:pt x="5910" y="5312"/>
                  </a:cubicBezTo>
                  <a:close/>
                  <a:moveTo>
                    <a:pt x="6501" y="5938"/>
                  </a:moveTo>
                  <a:cubicBezTo>
                    <a:pt x="6431" y="5938"/>
                    <a:pt x="6361" y="5963"/>
                    <a:pt x="6305" y="6013"/>
                  </a:cubicBezTo>
                  <a:cubicBezTo>
                    <a:pt x="6188" y="6122"/>
                    <a:pt x="6182" y="6303"/>
                    <a:pt x="6291" y="6417"/>
                  </a:cubicBezTo>
                  <a:cubicBezTo>
                    <a:pt x="6341" y="6479"/>
                    <a:pt x="6419" y="6509"/>
                    <a:pt x="6495" y="6509"/>
                  </a:cubicBezTo>
                  <a:cubicBezTo>
                    <a:pt x="6565" y="6509"/>
                    <a:pt x="6634" y="6487"/>
                    <a:pt x="6690" y="6434"/>
                  </a:cubicBezTo>
                  <a:cubicBezTo>
                    <a:pt x="6807" y="6328"/>
                    <a:pt x="6813" y="6149"/>
                    <a:pt x="6710" y="6029"/>
                  </a:cubicBezTo>
                  <a:cubicBezTo>
                    <a:pt x="6653" y="5968"/>
                    <a:pt x="6577" y="5938"/>
                    <a:pt x="6501" y="5938"/>
                  </a:cubicBezTo>
                  <a:close/>
                  <a:moveTo>
                    <a:pt x="7076" y="6576"/>
                  </a:moveTo>
                  <a:cubicBezTo>
                    <a:pt x="7009" y="6576"/>
                    <a:pt x="6941" y="6600"/>
                    <a:pt x="6885" y="6649"/>
                  </a:cubicBezTo>
                  <a:cubicBezTo>
                    <a:pt x="6768" y="6752"/>
                    <a:pt x="6757" y="6933"/>
                    <a:pt x="6863" y="7053"/>
                  </a:cubicBezTo>
                  <a:cubicBezTo>
                    <a:pt x="6919" y="7112"/>
                    <a:pt x="6994" y="7145"/>
                    <a:pt x="7078" y="7151"/>
                  </a:cubicBezTo>
                  <a:cubicBezTo>
                    <a:pt x="7148" y="7151"/>
                    <a:pt x="7209" y="7126"/>
                    <a:pt x="7265" y="7076"/>
                  </a:cubicBezTo>
                  <a:cubicBezTo>
                    <a:pt x="7388" y="6970"/>
                    <a:pt x="7396" y="6791"/>
                    <a:pt x="7290" y="6671"/>
                  </a:cubicBezTo>
                  <a:cubicBezTo>
                    <a:pt x="7233" y="6608"/>
                    <a:pt x="7155" y="6576"/>
                    <a:pt x="7076" y="65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2974200" y="3511563"/>
              <a:ext cx="63425" cy="85950"/>
            </a:xfrm>
            <a:custGeom>
              <a:avLst/>
              <a:gdLst/>
              <a:ahLst/>
              <a:cxnLst/>
              <a:rect l="l" t="t" r="r" b="b"/>
              <a:pathLst>
                <a:path w="2537" h="3438" extrusionOk="0">
                  <a:moveTo>
                    <a:pt x="332" y="0"/>
                  </a:moveTo>
                  <a:cubicBezTo>
                    <a:pt x="278" y="0"/>
                    <a:pt x="223" y="16"/>
                    <a:pt x="174" y="48"/>
                  </a:cubicBezTo>
                  <a:cubicBezTo>
                    <a:pt x="40" y="134"/>
                    <a:pt x="1" y="310"/>
                    <a:pt x="90" y="441"/>
                  </a:cubicBezTo>
                  <a:cubicBezTo>
                    <a:pt x="146" y="525"/>
                    <a:pt x="235" y="570"/>
                    <a:pt x="330" y="570"/>
                  </a:cubicBezTo>
                  <a:cubicBezTo>
                    <a:pt x="380" y="570"/>
                    <a:pt x="436" y="559"/>
                    <a:pt x="486" y="525"/>
                  </a:cubicBezTo>
                  <a:cubicBezTo>
                    <a:pt x="620" y="439"/>
                    <a:pt x="657" y="266"/>
                    <a:pt x="570" y="129"/>
                  </a:cubicBezTo>
                  <a:lnTo>
                    <a:pt x="567" y="129"/>
                  </a:lnTo>
                  <a:cubicBezTo>
                    <a:pt x="515" y="45"/>
                    <a:pt x="425" y="0"/>
                    <a:pt x="332" y="0"/>
                  </a:cubicBezTo>
                  <a:close/>
                  <a:moveTo>
                    <a:pt x="799" y="716"/>
                  </a:moveTo>
                  <a:cubicBezTo>
                    <a:pt x="745" y="716"/>
                    <a:pt x="691" y="731"/>
                    <a:pt x="643" y="762"/>
                  </a:cubicBezTo>
                  <a:cubicBezTo>
                    <a:pt x="509" y="851"/>
                    <a:pt x="472" y="1027"/>
                    <a:pt x="559" y="1161"/>
                  </a:cubicBezTo>
                  <a:cubicBezTo>
                    <a:pt x="615" y="1242"/>
                    <a:pt x="707" y="1287"/>
                    <a:pt x="799" y="1289"/>
                  </a:cubicBezTo>
                  <a:cubicBezTo>
                    <a:pt x="852" y="1289"/>
                    <a:pt x="905" y="1275"/>
                    <a:pt x="952" y="1245"/>
                  </a:cubicBezTo>
                  <a:cubicBezTo>
                    <a:pt x="1086" y="1158"/>
                    <a:pt x="1125" y="980"/>
                    <a:pt x="1039" y="846"/>
                  </a:cubicBezTo>
                  <a:cubicBezTo>
                    <a:pt x="985" y="762"/>
                    <a:pt x="893" y="716"/>
                    <a:pt x="799" y="716"/>
                  </a:cubicBezTo>
                  <a:close/>
                  <a:moveTo>
                    <a:pt x="1271" y="1431"/>
                  </a:moveTo>
                  <a:cubicBezTo>
                    <a:pt x="1217" y="1431"/>
                    <a:pt x="1163" y="1447"/>
                    <a:pt x="1114" y="1479"/>
                  </a:cubicBezTo>
                  <a:cubicBezTo>
                    <a:pt x="980" y="1566"/>
                    <a:pt x="944" y="1739"/>
                    <a:pt x="1030" y="1875"/>
                  </a:cubicBezTo>
                  <a:cubicBezTo>
                    <a:pt x="1086" y="1959"/>
                    <a:pt x="1173" y="2004"/>
                    <a:pt x="1270" y="2004"/>
                  </a:cubicBezTo>
                  <a:cubicBezTo>
                    <a:pt x="1323" y="2004"/>
                    <a:pt x="1379" y="1987"/>
                    <a:pt x="1429" y="1956"/>
                  </a:cubicBezTo>
                  <a:cubicBezTo>
                    <a:pt x="1560" y="1870"/>
                    <a:pt x="1600" y="1694"/>
                    <a:pt x="1513" y="1563"/>
                  </a:cubicBezTo>
                  <a:cubicBezTo>
                    <a:pt x="1455" y="1478"/>
                    <a:pt x="1364" y="1431"/>
                    <a:pt x="1271" y="1431"/>
                  </a:cubicBezTo>
                  <a:close/>
                  <a:moveTo>
                    <a:pt x="1740" y="2150"/>
                  </a:moveTo>
                  <a:cubicBezTo>
                    <a:pt x="1687" y="2150"/>
                    <a:pt x="1633" y="2165"/>
                    <a:pt x="1586" y="2196"/>
                  </a:cubicBezTo>
                  <a:cubicBezTo>
                    <a:pt x="1452" y="2283"/>
                    <a:pt x="1415" y="2458"/>
                    <a:pt x="1502" y="2592"/>
                  </a:cubicBezTo>
                  <a:cubicBezTo>
                    <a:pt x="1555" y="2679"/>
                    <a:pt x="1647" y="2723"/>
                    <a:pt x="1742" y="2723"/>
                  </a:cubicBezTo>
                  <a:cubicBezTo>
                    <a:pt x="1795" y="2723"/>
                    <a:pt x="1845" y="2704"/>
                    <a:pt x="1895" y="2673"/>
                  </a:cubicBezTo>
                  <a:cubicBezTo>
                    <a:pt x="2029" y="2589"/>
                    <a:pt x="2065" y="2411"/>
                    <a:pt x="1979" y="2280"/>
                  </a:cubicBezTo>
                  <a:cubicBezTo>
                    <a:pt x="1926" y="2196"/>
                    <a:pt x="1833" y="2150"/>
                    <a:pt x="1740" y="2150"/>
                  </a:cubicBezTo>
                  <a:close/>
                  <a:moveTo>
                    <a:pt x="2210" y="2867"/>
                  </a:moveTo>
                  <a:cubicBezTo>
                    <a:pt x="2156" y="2867"/>
                    <a:pt x="2101" y="2883"/>
                    <a:pt x="2051" y="2916"/>
                  </a:cubicBezTo>
                  <a:cubicBezTo>
                    <a:pt x="1920" y="3000"/>
                    <a:pt x="1881" y="3175"/>
                    <a:pt x="1968" y="3309"/>
                  </a:cubicBezTo>
                  <a:cubicBezTo>
                    <a:pt x="2029" y="3393"/>
                    <a:pt x="2116" y="3438"/>
                    <a:pt x="2210" y="3438"/>
                  </a:cubicBezTo>
                  <a:cubicBezTo>
                    <a:pt x="2261" y="3438"/>
                    <a:pt x="2316" y="3424"/>
                    <a:pt x="2367" y="3393"/>
                  </a:cubicBezTo>
                  <a:cubicBezTo>
                    <a:pt x="2498" y="3309"/>
                    <a:pt x="2537" y="3131"/>
                    <a:pt x="2450" y="3000"/>
                  </a:cubicBezTo>
                  <a:cubicBezTo>
                    <a:pt x="2392" y="2913"/>
                    <a:pt x="2302" y="2867"/>
                    <a:pt x="2210" y="28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5" name="Google Shape;575;p24"/>
          <p:cNvSpPr txBox="1">
            <a:spLocks noGrp="1"/>
          </p:cNvSpPr>
          <p:nvPr>
            <p:ph type="title"/>
          </p:nvPr>
        </p:nvSpPr>
        <p:spPr>
          <a:xfrm>
            <a:off x="483022" y="1225349"/>
            <a:ext cx="4879111" cy="6008000"/>
          </a:xfrm>
          <a:prstGeom prst="rect">
            <a:avLst/>
          </a:prstGeom>
        </p:spPr>
        <p:txBody>
          <a:bodyPr spcFirstLastPara="1" wrap="square" lIns="114400" tIns="114400" rIns="114400" bIns="114400" anchor="ctr" anchorCtr="0">
            <a:noAutofit/>
          </a:bodyPr>
          <a:lstStyle/>
          <a:p>
            <a:pPr algn="l">
              <a:lnSpc>
                <a:spcPts val="2200"/>
              </a:lnSpc>
            </a:pPr>
            <a:r>
              <a:rPr lang="en-US" sz="1400" b="1" dirty="0">
                <a:latin typeface="Asap"/>
              </a:rPr>
              <a:t>Waiter: </a:t>
            </a:r>
            <a:r>
              <a:rPr lang="en-US" sz="1400" dirty="0">
                <a:latin typeface="Asap"/>
              </a:rPr>
              <a:t>Good evening. What can I get you today?</a:t>
            </a:r>
            <a:br>
              <a:rPr lang="en-US" sz="1400" dirty="0">
                <a:latin typeface="Asap"/>
              </a:rPr>
            </a:br>
            <a:r>
              <a:rPr lang="en-US" sz="1400" b="1" dirty="0">
                <a:latin typeface="Asap"/>
              </a:rPr>
              <a:t>Mark's mum: </a:t>
            </a:r>
            <a:r>
              <a:rPr lang="en-US" sz="1400" dirty="0">
                <a:latin typeface="Asap"/>
              </a:rPr>
              <a:t>We'd like rice with some pork cooked in fish sauce. Oh, could we also have an order of roast chicken and fried vegetables?</a:t>
            </a:r>
            <a:br>
              <a:rPr lang="en-US" sz="1400" dirty="0">
                <a:latin typeface="Asap"/>
              </a:rPr>
            </a:br>
            <a:r>
              <a:rPr lang="en-US" sz="1400" b="1" dirty="0">
                <a:latin typeface="Asap"/>
              </a:rPr>
              <a:t>Mark: </a:t>
            </a:r>
            <a:r>
              <a:rPr lang="en-US" sz="1400" dirty="0">
                <a:latin typeface="Asap"/>
              </a:rPr>
              <a:t>And I'd like some fried tofu and spring rolls too.</a:t>
            </a:r>
            <a:br>
              <a:rPr lang="en-US" sz="1400" dirty="0">
                <a:latin typeface="Asap"/>
              </a:rPr>
            </a:br>
            <a:r>
              <a:rPr lang="en-US" sz="1400" b="1" dirty="0">
                <a:latin typeface="Asap"/>
              </a:rPr>
              <a:t>Waiter: </a:t>
            </a:r>
            <a:r>
              <a:rPr lang="en-US" sz="1400" dirty="0">
                <a:latin typeface="Asap"/>
              </a:rPr>
              <a:t>OK. Would you like any </a:t>
            </a:r>
            <a:r>
              <a:rPr lang="en-US" sz="1400" i="1" dirty="0" err="1">
                <a:latin typeface="Asap"/>
              </a:rPr>
              <a:t>canh</a:t>
            </a:r>
            <a:r>
              <a:rPr lang="en-US" sz="1400" dirty="0">
                <a:latin typeface="Asap"/>
              </a:rPr>
              <a:t>? It's a kind of Vietnamese soup. We often have it with rice.</a:t>
            </a:r>
            <a:br>
              <a:rPr lang="en-US" sz="1400" dirty="0">
                <a:latin typeface="Asap"/>
              </a:rPr>
            </a:br>
            <a:r>
              <a:rPr lang="en-US" sz="1400" b="1" dirty="0">
                <a:latin typeface="Asap"/>
              </a:rPr>
              <a:t>Mark's dad: </a:t>
            </a:r>
            <a:r>
              <a:rPr lang="en-US" sz="1400" dirty="0">
                <a:latin typeface="Asap"/>
              </a:rPr>
              <a:t>Let me see ... I think we'll try some </a:t>
            </a:r>
            <a:r>
              <a:rPr lang="en-US" sz="1400" i="1" dirty="0" err="1">
                <a:latin typeface="Asap"/>
              </a:rPr>
              <a:t>canh</a:t>
            </a:r>
            <a:r>
              <a:rPr lang="en-US" sz="1400" dirty="0">
                <a:latin typeface="Asap"/>
              </a:rPr>
              <a:t>.</a:t>
            </a:r>
            <a:br>
              <a:rPr lang="en-US" sz="1400" dirty="0">
                <a:latin typeface="Asap"/>
              </a:rPr>
            </a:br>
            <a:r>
              <a:rPr lang="en-US" sz="1400" b="1" dirty="0">
                <a:latin typeface="Asap"/>
              </a:rPr>
              <a:t>Waiter: </a:t>
            </a:r>
            <a:r>
              <a:rPr lang="en-US" sz="1400" dirty="0">
                <a:latin typeface="Asap"/>
              </a:rPr>
              <a:t>With shrimp or fish?</a:t>
            </a:r>
            <a:br>
              <a:rPr lang="en-US" sz="1400" dirty="0">
                <a:latin typeface="Asap"/>
              </a:rPr>
            </a:br>
            <a:r>
              <a:rPr lang="en-US" sz="1400" b="1" dirty="0">
                <a:latin typeface="Asap"/>
              </a:rPr>
              <a:t>Mark's dad: </a:t>
            </a:r>
            <a:r>
              <a:rPr lang="en-US" sz="1400" dirty="0">
                <a:latin typeface="Asap"/>
              </a:rPr>
              <a:t>With shrimp, please.</a:t>
            </a:r>
            <a:br>
              <a:rPr lang="en-US" sz="1400" dirty="0">
                <a:latin typeface="Asap"/>
              </a:rPr>
            </a:br>
            <a:r>
              <a:rPr lang="en-US" sz="1400" b="1" dirty="0">
                <a:latin typeface="Asap"/>
              </a:rPr>
              <a:t>Waiter: </a:t>
            </a:r>
            <a:r>
              <a:rPr lang="en-US" sz="1400" dirty="0">
                <a:latin typeface="Asap"/>
              </a:rPr>
              <a:t>Would you like anything to drink? We have a lot of drinks: juice, lemonade, green tea, mineral water, ...</a:t>
            </a:r>
            <a:br>
              <a:rPr lang="en-US" sz="1400" dirty="0">
                <a:latin typeface="Asap"/>
              </a:rPr>
            </a:br>
            <a:r>
              <a:rPr lang="en-US" sz="1400" b="1" dirty="0">
                <a:latin typeface="Asap"/>
              </a:rPr>
              <a:t>Mark's mum: </a:t>
            </a:r>
            <a:r>
              <a:rPr lang="en-US" sz="1400" dirty="0">
                <a:latin typeface="Asap"/>
              </a:rPr>
              <a:t>Mineral water for me, green tea for my husband, and juice for my children. </a:t>
            </a:r>
            <a:br>
              <a:rPr lang="en-US" sz="1400" dirty="0">
                <a:latin typeface="Asap"/>
              </a:rPr>
            </a:br>
            <a:r>
              <a:rPr lang="en-US" sz="1400" b="1" dirty="0">
                <a:latin typeface="Asap"/>
              </a:rPr>
              <a:t>Waiter: </a:t>
            </a:r>
            <a:r>
              <a:rPr lang="en-US" sz="1400" dirty="0">
                <a:latin typeface="Asap"/>
              </a:rPr>
              <a:t>What kind of juice would you like?</a:t>
            </a:r>
            <a:br>
              <a:rPr lang="en-US" sz="1400" dirty="0">
                <a:latin typeface="Asap"/>
              </a:rPr>
            </a:br>
            <a:r>
              <a:rPr lang="en-US" sz="1400" b="1" dirty="0">
                <a:latin typeface="Asap"/>
              </a:rPr>
              <a:t>Mark's sister: </a:t>
            </a:r>
            <a:r>
              <a:rPr lang="en-US" sz="1400" dirty="0">
                <a:latin typeface="Asap"/>
              </a:rPr>
              <a:t>Do you have winter melon juice?</a:t>
            </a:r>
            <a:br>
              <a:rPr lang="en-US" sz="1400" dirty="0">
                <a:latin typeface="Asap"/>
              </a:rPr>
            </a:br>
            <a:r>
              <a:rPr lang="en-US" sz="1400" b="1" dirty="0">
                <a:latin typeface="Asap"/>
              </a:rPr>
              <a:t>Waiter: </a:t>
            </a:r>
            <a:r>
              <a:rPr lang="en-US" sz="1400" dirty="0">
                <a:latin typeface="Asap"/>
              </a:rPr>
              <a:t>Let me see. Er, yes. How many cans would you like?</a:t>
            </a:r>
            <a:br>
              <a:rPr lang="en-US" sz="1400" dirty="0">
                <a:latin typeface="Asap"/>
              </a:rPr>
            </a:br>
            <a:r>
              <a:rPr lang="en-US" sz="1400" b="1" dirty="0">
                <a:latin typeface="Asap"/>
              </a:rPr>
              <a:t>Mark's sister: </a:t>
            </a:r>
            <a:r>
              <a:rPr lang="en-US" sz="1400" dirty="0">
                <a:latin typeface="Asap"/>
              </a:rPr>
              <a:t>One ... No, wait, two please. By the way, how much is a can of winter melon juice?</a:t>
            </a:r>
            <a:br>
              <a:rPr lang="en-US" sz="1400" dirty="0">
                <a:latin typeface="Asap"/>
              </a:rPr>
            </a:br>
            <a:r>
              <a:rPr lang="en-US" sz="1400" b="1" dirty="0">
                <a:latin typeface="Asap"/>
              </a:rPr>
              <a:t>Mark: </a:t>
            </a:r>
            <a:r>
              <a:rPr lang="en-US" sz="1400" dirty="0">
                <a:latin typeface="Asap"/>
              </a:rPr>
              <a:t>The menu says it's 10,000 dong.</a:t>
            </a:r>
            <a:br>
              <a:rPr lang="en-US" sz="1400" dirty="0">
                <a:latin typeface="Asap"/>
              </a:rPr>
            </a:br>
            <a:r>
              <a:rPr lang="en-US" sz="1400" b="1" dirty="0">
                <a:latin typeface="Asap"/>
              </a:rPr>
              <a:t>Waiter: </a:t>
            </a:r>
            <a:r>
              <a:rPr lang="en-US" sz="1400" dirty="0">
                <a:latin typeface="Asap"/>
              </a:rPr>
              <a:t>That's right. I'll be right back with your order.</a:t>
            </a:r>
            <a:endParaRPr sz="1900" dirty="0">
              <a:latin typeface="Asap"/>
              <a:ea typeface="Asap"/>
              <a:cs typeface="Asap"/>
              <a:sym typeface="Asap"/>
            </a:endParaRPr>
          </a:p>
        </p:txBody>
      </p:sp>
      <p:cxnSp>
        <p:nvCxnSpPr>
          <p:cNvPr id="624" name="Google Shape;624;p24"/>
          <p:cNvCxnSpPr/>
          <p:nvPr/>
        </p:nvCxnSpPr>
        <p:spPr>
          <a:xfrm rot="10800000">
            <a:off x="5257380" y="1049177"/>
            <a:ext cx="0" cy="5850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475" name="Title 474">
            <a:extLst>
              <a:ext uri="{FF2B5EF4-FFF2-40B4-BE49-F238E27FC236}">
                <a16:creationId xmlns:a16="http://schemas.microsoft.com/office/drawing/2014/main" id="{39097D32-AE82-B24B-8EB0-3779E7455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23" y="433114"/>
            <a:ext cx="3461945" cy="1266000"/>
          </a:xfrm>
        </p:spPr>
        <p:txBody>
          <a:bodyPr/>
          <a:lstStyle/>
          <a:p>
            <a:r>
              <a:rPr lang="en-US" sz="3200" dirty="0"/>
              <a:t>L</a:t>
            </a:r>
            <a:r>
              <a:rPr lang="en-VN" sz="3200" dirty="0"/>
              <a:t>isten and read</a:t>
            </a:r>
          </a:p>
        </p:txBody>
      </p:sp>
      <p:sp>
        <p:nvSpPr>
          <p:cNvPr id="111" name="Title 1">
            <a:extLst>
              <a:ext uri="{FF2B5EF4-FFF2-40B4-BE49-F238E27FC236}">
                <a16:creationId xmlns:a16="http://schemas.microsoft.com/office/drawing/2014/main" id="{B9E079B1-6515-B94E-AFD2-6C24AEA65065}"/>
              </a:ext>
            </a:extLst>
          </p:cNvPr>
          <p:cNvSpPr txBox="1">
            <a:spLocks/>
          </p:cNvSpPr>
          <p:nvPr/>
        </p:nvSpPr>
        <p:spPr>
          <a:xfrm>
            <a:off x="4039662" y="18998"/>
            <a:ext cx="8256851" cy="12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vi-VN" sz="2400" dirty="0"/>
              <a:t>Ex 3. (p 51) Find the words and phrases </a:t>
            </a:r>
          </a:p>
          <a:p>
            <a:r>
              <a:rPr lang="vi-VN" sz="2400" dirty="0"/>
              <a:t>about food and drink.</a:t>
            </a:r>
            <a:endParaRPr lang="en-VN" sz="2400" dirty="0"/>
          </a:p>
        </p:txBody>
      </p:sp>
      <p:grpSp>
        <p:nvGrpSpPr>
          <p:cNvPr id="123" name="Google Shape;997;p26">
            <a:extLst>
              <a:ext uri="{FF2B5EF4-FFF2-40B4-BE49-F238E27FC236}">
                <a16:creationId xmlns:a16="http://schemas.microsoft.com/office/drawing/2014/main" id="{162BC2AF-9AF9-6244-B060-5AD864DA6313}"/>
              </a:ext>
            </a:extLst>
          </p:cNvPr>
          <p:cNvGrpSpPr/>
          <p:nvPr/>
        </p:nvGrpSpPr>
        <p:grpSpPr>
          <a:xfrm>
            <a:off x="5514059" y="1411303"/>
            <a:ext cx="1036555" cy="1050963"/>
            <a:chOff x="5840262" y="4351297"/>
            <a:chExt cx="1012360" cy="1051278"/>
          </a:xfrm>
        </p:grpSpPr>
        <p:sp>
          <p:nvSpPr>
            <p:cNvPr id="124" name="Google Shape;998;p26">
              <a:extLst>
                <a:ext uri="{FF2B5EF4-FFF2-40B4-BE49-F238E27FC236}">
                  <a16:creationId xmlns:a16="http://schemas.microsoft.com/office/drawing/2014/main" id="{11ABB7CA-05D0-F143-9C3C-257FAA0A6CC5}"/>
                </a:ext>
              </a:extLst>
            </p:cNvPr>
            <p:cNvSpPr/>
            <p:nvPr/>
          </p:nvSpPr>
          <p:spPr>
            <a:xfrm>
              <a:off x="6371007" y="4351297"/>
              <a:ext cx="223834" cy="184512"/>
            </a:xfrm>
            <a:custGeom>
              <a:avLst/>
              <a:gdLst/>
              <a:ahLst/>
              <a:cxnLst/>
              <a:rect l="l" t="t" r="r" b="b"/>
              <a:pathLst>
                <a:path w="12745" h="10506" extrusionOk="0">
                  <a:moveTo>
                    <a:pt x="9048" y="1612"/>
                  </a:moveTo>
                  <a:lnTo>
                    <a:pt x="8465" y="6245"/>
                  </a:lnTo>
                  <a:cubicBezTo>
                    <a:pt x="8451" y="6366"/>
                    <a:pt x="8503" y="6486"/>
                    <a:pt x="8604" y="6560"/>
                  </a:cubicBezTo>
                  <a:cubicBezTo>
                    <a:pt x="8662" y="6603"/>
                    <a:pt x="8731" y="6624"/>
                    <a:pt x="8800" y="6624"/>
                  </a:cubicBezTo>
                  <a:cubicBezTo>
                    <a:pt x="8850" y="6624"/>
                    <a:pt x="8899" y="6613"/>
                    <a:pt x="8946" y="6592"/>
                  </a:cubicBezTo>
                  <a:cubicBezTo>
                    <a:pt x="9740" y="6216"/>
                    <a:pt x="10508" y="5789"/>
                    <a:pt x="11247" y="5315"/>
                  </a:cubicBezTo>
                  <a:lnTo>
                    <a:pt x="11247" y="5315"/>
                  </a:lnTo>
                  <a:cubicBezTo>
                    <a:pt x="10347" y="6869"/>
                    <a:pt x="9592" y="8393"/>
                    <a:pt x="8950" y="9752"/>
                  </a:cubicBezTo>
                  <a:cubicBezTo>
                    <a:pt x="6567" y="8948"/>
                    <a:pt x="4187" y="8062"/>
                    <a:pt x="1854" y="7113"/>
                  </a:cubicBezTo>
                  <a:lnTo>
                    <a:pt x="4097" y="1841"/>
                  </a:lnTo>
                  <a:lnTo>
                    <a:pt x="4247" y="5173"/>
                  </a:lnTo>
                  <a:cubicBezTo>
                    <a:pt x="4253" y="5304"/>
                    <a:pt x="4333" y="5419"/>
                    <a:pt x="4453" y="5469"/>
                  </a:cubicBezTo>
                  <a:cubicBezTo>
                    <a:pt x="4496" y="5488"/>
                    <a:pt x="4541" y="5497"/>
                    <a:pt x="4585" y="5497"/>
                  </a:cubicBezTo>
                  <a:cubicBezTo>
                    <a:pt x="4667" y="5497"/>
                    <a:pt x="4747" y="5467"/>
                    <a:pt x="4809" y="5411"/>
                  </a:cubicBezTo>
                  <a:lnTo>
                    <a:pt x="9048" y="1612"/>
                  </a:lnTo>
                  <a:close/>
                  <a:moveTo>
                    <a:pt x="4369" y="0"/>
                  </a:moveTo>
                  <a:cubicBezTo>
                    <a:pt x="4236" y="0"/>
                    <a:pt x="4113" y="80"/>
                    <a:pt x="4059" y="206"/>
                  </a:cubicBezTo>
                  <a:lnTo>
                    <a:pt x="1228" y="6855"/>
                  </a:lnTo>
                  <a:cubicBezTo>
                    <a:pt x="988" y="6756"/>
                    <a:pt x="750" y="6658"/>
                    <a:pt x="514" y="6557"/>
                  </a:cubicBezTo>
                  <a:cubicBezTo>
                    <a:pt x="472" y="6539"/>
                    <a:pt x="428" y="6531"/>
                    <a:pt x="384" y="6531"/>
                  </a:cubicBezTo>
                  <a:cubicBezTo>
                    <a:pt x="252" y="6531"/>
                    <a:pt x="126" y="6609"/>
                    <a:pt x="71" y="6738"/>
                  </a:cubicBezTo>
                  <a:cubicBezTo>
                    <a:pt x="0" y="6912"/>
                    <a:pt x="81" y="7109"/>
                    <a:pt x="252" y="7181"/>
                  </a:cubicBezTo>
                  <a:cubicBezTo>
                    <a:pt x="489" y="7282"/>
                    <a:pt x="727" y="7381"/>
                    <a:pt x="963" y="7479"/>
                  </a:cubicBezTo>
                  <a:lnTo>
                    <a:pt x="815" y="7827"/>
                  </a:lnTo>
                  <a:cubicBezTo>
                    <a:pt x="743" y="7999"/>
                    <a:pt x="823" y="8198"/>
                    <a:pt x="995" y="8272"/>
                  </a:cubicBezTo>
                  <a:cubicBezTo>
                    <a:pt x="1038" y="8290"/>
                    <a:pt x="1082" y="8298"/>
                    <a:pt x="1126" y="8298"/>
                  </a:cubicBezTo>
                  <a:cubicBezTo>
                    <a:pt x="1258" y="8298"/>
                    <a:pt x="1383" y="8221"/>
                    <a:pt x="1438" y="8092"/>
                  </a:cubicBezTo>
                  <a:lnTo>
                    <a:pt x="1591" y="7736"/>
                  </a:lnTo>
                  <a:cubicBezTo>
                    <a:pt x="4034" y="8731"/>
                    <a:pt x="6526" y="9654"/>
                    <a:pt x="9021" y="10488"/>
                  </a:cubicBezTo>
                  <a:cubicBezTo>
                    <a:pt x="9031" y="10493"/>
                    <a:pt x="9040" y="10495"/>
                    <a:pt x="9048" y="10496"/>
                  </a:cubicBezTo>
                  <a:cubicBezTo>
                    <a:pt x="9075" y="10503"/>
                    <a:pt x="9101" y="10506"/>
                    <a:pt x="9128" y="10506"/>
                  </a:cubicBezTo>
                  <a:cubicBezTo>
                    <a:pt x="9256" y="10506"/>
                    <a:pt x="9376" y="10433"/>
                    <a:pt x="9430" y="10310"/>
                  </a:cubicBezTo>
                  <a:cubicBezTo>
                    <a:pt x="10278" y="8510"/>
                    <a:pt x="11324" y="6385"/>
                    <a:pt x="12658" y="4292"/>
                  </a:cubicBezTo>
                  <a:cubicBezTo>
                    <a:pt x="12744" y="4152"/>
                    <a:pt x="12721" y="3970"/>
                    <a:pt x="12601" y="3860"/>
                  </a:cubicBezTo>
                  <a:cubicBezTo>
                    <a:pt x="12536" y="3800"/>
                    <a:pt x="12454" y="3770"/>
                    <a:pt x="12372" y="3770"/>
                  </a:cubicBezTo>
                  <a:cubicBezTo>
                    <a:pt x="12300" y="3770"/>
                    <a:pt x="12228" y="3793"/>
                    <a:pt x="12168" y="3839"/>
                  </a:cubicBezTo>
                  <a:cubicBezTo>
                    <a:pt x="11242" y="4547"/>
                    <a:pt x="10252" y="5171"/>
                    <a:pt x="9214" y="5704"/>
                  </a:cubicBezTo>
                  <a:lnTo>
                    <a:pt x="9753" y="1417"/>
                  </a:lnTo>
                  <a:cubicBezTo>
                    <a:pt x="9767" y="1314"/>
                    <a:pt x="9800" y="1045"/>
                    <a:pt x="9592" y="857"/>
                  </a:cubicBezTo>
                  <a:cubicBezTo>
                    <a:pt x="9509" y="783"/>
                    <a:pt x="9396" y="731"/>
                    <a:pt x="9262" y="731"/>
                  </a:cubicBezTo>
                  <a:cubicBezTo>
                    <a:pt x="9116" y="731"/>
                    <a:pt x="8946" y="793"/>
                    <a:pt x="8766" y="953"/>
                  </a:cubicBezTo>
                  <a:lnTo>
                    <a:pt x="4890" y="4427"/>
                  </a:lnTo>
                  <a:lnTo>
                    <a:pt x="4707" y="323"/>
                  </a:lnTo>
                  <a:cubicBezTo>
                    <a:pt x="4699" y="165"/>
                    <a:pt x="4586" y="33"/>
                    <a:pt x="4430" y="6"/>
                  </a:cubicBezTo>
                  <a:cubicBezTo>
                    <a:pt x="4409" y="2"/>
                    <a:pt x="4389" y="0"/>
                    <a:pt x="4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99;p26">
              <a:extLst>
                <a:ext uri="{FF2B5EF4-FFF2-40B4-BE49-F238E27FC236}">
                  <a16:creationId xmlns:a16="http://schemas.microsoft.com/office/drawing/2014/main" id="{D6744831-D1EC-EA4F-AF21-54572AFE6C4E}"/>
                </a:ext>
              </a:extLst>
            </p:cNvPr>
            <p:cNvSpPr/>
            <p:nvPr/>
          </p:nvSpPr>
          <p:spPr>
            <a:xfrm>
              <a:off x="6045507" y="5243195"/>
              <a:ext cx="412842" cy="159380"/>
            </a:xfrm>
            <a:custGeom>
              <a:avLst/>
              <a:gdLst/>
              <a:ahLst/>
              <a:cxnLst/>
              <a:rect l="l" t="t" r="r" b="b"/>
              <a:pathLst>
                <a:path w="23507" h="9075" extrusionOk="0">
                  <a:moveTo>
                    <a:pt x="9476" y="5177"/>
                  </a:moveTo>
                  <a:cubicBezTo>
                    <a:pt x="9517" y="5293"/>
                    <a:pt x="9555" y="5411"/>
                    <a:pt x="9588" y="5529"/>
                  </a:cubicBezTo>
                  <a:cubicBezTo>
                    <a:pt x="9783" y="6193"/>
                    <a:pt x="9778" y="6691"/>
                    <a:pt x="9578" y="7049"/>
                  </a:cubicBezTo>
                  <a:cubicBezTo>
                    <a:pt x="9469" y="7239"/>
                    <a:pt x="9241" y="7391"/>
                    <a:pt x="9006" y="7424"/>
                  </a:cubicBezTo>
                  <a:cubicBezTo>
                    <a:pt x="8978" y="7428"/>
                    <a:pt x="8947" y="7431"/>
                    <a:pt x="8915" y="7431"/>
                  </a:cubicBezTo>
                  <a:cubicBezTo>
                    <a:pt x="8821" y="7431"/>
                    <a:pt x="8713" y="7407"/>
                    <a:pt x="8628" y="7324"/>
                  </a:cubicBezTo>
                  <a:cubicBezTo>
                    <a:pt x="8387" y="7085"/>
                    <a:pt x="8484" y="6584"/>
                    <a:pt x="8691" y="6191"/>
                  </a:cubicBezTo>
                  <a:cubicBezTo>
                    <a:pt x="8893" y="5811"/>
                    <a:pt x="9161" y="5468"/>
                    <a:pt x="9476" y="5177"/>
                  </a:cubicBezTo>
                  <a:close/>
                  <a:moveTo>
                    <a:pt x="14933" y="5234"/>
                  </a:moveTo>
                  <a:cubicBezTo>
                    <a:pt x="15417" y="5694"/>
                    <a:pt x="15790" y="6268"/>
                    <a:pt x="15989" y="6902"/>
                  </a:cubicBezTo>
                  <a:cubicBezTo>
                    <a:pt x="16129" y="7348"/>
                    <a:pt x="16145" y="8056"/>
                    <a:pt x="15742" y="8231"/>
                  </a:cubicBezTo>
                  <a:cubicBezTo>
                    <a:pt x="15699" y="8250"/>
                    <a:pt x="15643" y="8269"/>
                    <a:pt x="15573" y="8269"/>
                  </a:cubicBezTo>
                  <a:cubicBezTo>
                    <a:pt x="15502" y="8269"/>
                    <a:pt x="15416" y="8249"/>
                    <a:pt x="15316" y="8190"/>
                  </a:cubicBezTo>
                  <a:cubicBezTo>
                    <a:pt x="14985" y="7994"/>
                    <a:pt x="14692" y="7474"/>
                    <a:pt x="14648" y="7008"/>
                  </a:cubicBezTo>
                  <a:cubicBezTo>
                    <a:pt x="14592" y="6409"/>
                    <a:pt x="14696" y="5802"/>
                    <a:pt x="14933" y="5234"/>
                  </a:cubicBezTo>
                  <a:close/>
                  <a:moveTo>
                    <a:pt x="3282" y="1"/>
                  </a:moveTo>
                  <a:cubicBezTo>
                    <a:pt x="2255" y="1"/>
                    <a:pt x="1229" y="211"/>
                    <a:pt x="294" y="633"/>
                  </a:cubicBezTo>
                  <a:cubicBezTo>
                    <a:pt x="89" y="726"/>
                    <a:pt x="1" y="964"/>
                    <a:pt x="91" y="1167"/>
                  </a:cubicBezTo>
                  <a:cubicBezTo>
                    <a:pt x="159" y="1318"/>
                    <a:pt x="305" y="1405"/>
                    <a:pt x="458" y="1405"/>
                  </a:cubicBezTo>
                  <a:cubicBezTo>
                    <a:pt x="514" y="1405"/>
                    <a:pt x="571" y="1394"/>
                    <a:pt x="625" y="1369"/>
                  </a:cubicBezTo>
                  <a:cubicBezTo>
                    <a:pt x="1457" y="995"/>
                    <a:pt x="2370" y="808"/>
                    <a:pt x="3284" y="808"/>
                  </a:cubicBezTo>
                  <a:cubicBezTo>
                    <a:pt x="4230" y="808"/>
                    <a:pt x="5177" y="1008"/>
                    <a:pt x="6039" y="1409"/>
                  </a:cubicBezTo>
                  <a:cubicBezTo>
                    <a:pt x="7370" y="2026"/>
                    <a:pt x="8473" y="3106"/>
                    <a:pt x="9138" y="4407"/>
                  </a:cubicBezTo>
                  <a:cubicBezTo>
                    <a:pt x="8664" y="4794"/>
                    <a:pt x="8264" y="5270"/>
                    <a:pt x="7977" y="5817"/>
                  </a:cubicBezTo>
                  <a:cubicBezTo>
                    <a:pt x="7641" y="6451"/>
                    <a:pt x="7488" y="7334"/>
                    <a:pt x="8059" y="7898"/>
                  </a:cubicBezTo>
                  <a:cubicBezTo>
                    <a:pt x="8286" y="8121"/>
                    <a:pt x="8582" y="8237"/>
                    <a:pt x="8913" y="8237"/>
                  </a:cubicBezTo>
                  <a:cubicBezTo>
                    <a:pt x="8979" y="8237"/>
                    <a:pt x="9047" y="8232"/>
                    <a:pt x="9116" y="8223"/>
                  </a:cubicBezTo>
                  <a:cubicBezTo>
                    <a:pt x="9602" y="8154"/>
                    <a:pt x="10046" y="7856"/>
                    <a:pt x="10280" y="7443"/>
                  </a:cubicBezTo>
                  <a:cubicBezTo>
                    <a:pt x="10590" y="6886"/>
                    <a:pt x="10619" y="6185"/>
                    <a:pt x="10360" y="5300"/>
                  </a:cubicBezTo>
                  <a:cubicBezTo>
                    <a:pt x="10299" y="5089"/>
                    <a:pt x="10226" y="4881"/>
                    <a:pt x="10146" y="4676"/>
                  </a:cubicBezTo>
                  <a:cubicBezTo>
                    <a:pt x="10761" y="4310"/>
                    <a:pt x="11472" y="4101"/>
                    <a:pt x="12192" y="4101"/>
                  </a:cubicBezTo>
                  <a:cubicBezTo>
                    <a:pt x="12311" y="4101"/>
                    <a:pt x="12430" y="4107"/>
                    <a:pt x="12550" y="4118"/>
                  </a:cubicBezTo>
                  <a:cubicBezTo>
                    <a:pt x="13166" y="4178"/>
                    <a:pt x="13757" y="4392"/>
                    <a:pt x="14279" y="4723"/>
                  </a:cubicBezTo>
                  <a:cubicBezTo>
                    <a:pt x="13930" y="5468"/>
                    <a:pt x="13770" y="6279"/>
                    <a:pt x="13844" y="7082"/>
                  </a:cubicBezTo>
                  <a:cubicBezTo>
                    <a:pt x="13913" y="7813"/>
                    <a:pt x="14350" y="8554"/>
                    <a:pt x="14906" y="8883"/>
                  </a:cubicBezTo>
                  <a:cubicBezTo>
                    <a:pt x="15120" y="9011"/>
                    <a:pt x="15347" y="9074"/>
                    <a:pt x="15574" y="9074"/>
                  </a:cubicBezTo>
                  <a:cubicBezTo>
                    <a:pt x="15742" y="9074"/>
                    <a:pt x="15905" y="9039"/>
                    <a:pt x="16060" y="8970"/>
                  </a:cubicBezTo>
                  <a:cubicBezTo>
                    <a:pt x="16884" y="8612"/>
                    <a:pt x="17034" y="7537"/>
                    <a:pt x="16757" y="6661"/>
                  </a:cubicBezTo>
                  <a:cubicBezTo>
                    <a:pt x="16492" y="5825"/>
                    <a:pt x="15980" y="5078"/>
                    <a:pt x="15319" y="4503"/>
                  </a:cubicBezTo>
                  <a:cubicBezTo>
                    <a:pt x="15814" y="3757"/>
                    <a:pt x="16545" y="3138"/>
                    <a:pt x="17423" y="2772"/>
                  </a:cubicBezTo>
                  <a:cubicBezTo>
                    <a:pt x="18096" y="2494"/>
                    <a:pt x="18835" y="2356"/>
                    <a:pt x="19604" y="2356"/>
                  </a:cubicBezTo>
                  <a:cubicBezTo>
                    <a:pt x="20670" y="2356"/>
                    <a:pt x="21792" y="2621"/>
                    <a:pt x="22873" y="3142"/>
                  </a:cubicBezTo>
                  <a:cubicBezTo>
                    <a:pt x="22929" y="3170"/>
                    <a:pt x="22989" y="3183"/>
                    <a:pt x="23048" y="3183"/>
                  </a:cubicBezTo>
                  <a:cubicBezTo>
                    <a:pt x="23197" y="3183"/>
                    <a:pt x="23341" y="3100"/>
                    <a:pt x="23410" y="2956"/>
                  </a:cubicBezTo>
                  <a:cubicBezTo>
                    <a:pt x="23506" y="2756"/>
                    <a:pt x="23424" y="2515"/>
                    <a:pt x="23223" y="2417"/>
                  </a:cubicBezTo>
                  <a:cubicBezTo>
                    <a:pt x="22034" y="1843"/>
                    <a:pt x="20791" y="1552"/>
                    <a:pt x="19604" y="1552"/>
                  </a:cubicBezTo>
                  <a:cubicBezTo>
                    <a:pt x="18730" y="1552"/>
                    <a:pt x="17886" y="1710"/>
                    <a:pt x="17116" y="2028"/>
                  </a:cubicBezTo>
                  <a:cubicBezTo>
                    <a:pt x="16103" y="2447"/>
                    <a:pt x="15256" y="3165"/>
                    <a:pt x="14676" y="4025"/>
                  </a:cubicBezTo>
                  <a:cubicBezTo>
                    <a:pt x="14055" y="3639"/>
                    <a:pt x="13353" y="3387"/>
                    <a:pt x="12627" y="3316"/>
                  </a:cubicBezTo>
                  <a:cubicBezTo>
                    <a:pt x="12484" y="3302"/>
                    <a:pt x="12341" y="3295"/>
                    <a:pt x="12199" y="3295"/>
                  </a:cubicBezTo>
                  <a:cubicBezTo>
                    <a:pt x="11361" y="3295"/>
                    <a:pt x="10530" y="3529"/>
                    <a:pt x="9807" y="3945"/>
                  </a:cubicBezTo>
                  <a:cubicBezTo>
                    <a:pt x="9053" y="2528"/>
                    <a:pt x="7838" y="1353"/>
                    <a:pt x="6378" y="676"/>
                  </a:cubicBezTo>
                  <a:cubicBezTo>
                    <a:pt x="5410" y="226"/>
                    <a:pt x="4345" y="1"/>
                    <a:pt x="3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000;p26">
              <a:extLst>
                <a:ext uri="{FF2B5EF4-FFF2-40B4-BE49-F238E27FC236}">
                  <a16:creationId xmlns:a16="http://schemas.microsoft.com/office/drawing/2014/main" id="{6FB1425C-69A8-B046-922E-DE7661FBB92F}"/>
                </a:ext>
              </a:extLst>
            </p:cNvPr>
            <p:cNvSpPr/>
            <p:nvPr/>
          </p:nvSpPr>
          <p:spPr>
            <a:xfrm>
              <a:off x="5840262" y="4883148"/>
              <a:ext cx="174659" cy="304288"/>
            </a:xfrm>
            <a:custGeom>
              <a:avLst/>
              <a:gdLst/>
              <a:ahLst/>
              <a:cxnLst/>
              <a:rect l="l" t="t" r="r" b="b"/>
              <a:pathLst>
                <a:path w="9945" h="17326" extrusionOk="0">
                  <a:moveTo>
                    <a:pt x="6266" y="762"/>
                  </a:moveTo>
                  <a:cubicBezTo>
                    <a:pt x="6280" y="762"/>
                    <a:pt x="6294" y="762"/>
                    <a:pt x="6308" y="763"/>
                  </a:cubicBezTo>
                  <a:cubicBezTo>
                    <a:pt x="6792" y="786"/>
                    <a:pt x="7191" y="1207"/>
                    <a:pt x="7372" y="1612"/>
                  </a:cubicBezTo>
                  <a:cubicBezTo>
                    <a:pt x="7601" y="2125"/>
                    <a:pt x="7620" y="2738"/>
                    <a:pt x="7617" y="3274"/>
                  </a:cubicBezTo>
                  <a:cubicBezTo>
                    <a:pt x="7609" y="6135"/>
                    <a:pt x="7048" y="8940"/>
                    <a:pt x="6283" y="11689"/>
                  </a:cubicBezTo>
                  <a:cubicBezTo>
                    <a:pt x="4054" y="10375"/>
                    <a:pt x="2231" y="8397"/>
                    <a:pt x="1135" y="6027"/>
                  </a:cubicBezTo>
                  <a:cubicBezTo>
                    <a:pt x="965" y="5665"/>
                    <a:pt x="810" y="5250"/>
                    <a:pt x="933" y="4929"/>
                  </a:cubicBezTo>
                  <a:cubicBezTo>
                    <a:pt x="988" y="4785"/>
                    <a:pt x="1096" y="4688"/>
                    <a:pt x="1200" y="4628"/>
                  </a:cubicBezTo>
                  <a:cubicBezTo>
                    <a:pt x="1237" y="4604"/>
                    <a:pt x="1275" y="4585"/>
                    <a:pt x="1312" y="4569"/>
                  </a:cubicBezTo>
                  <a:cubicBezTo>
                    <a:pt x="1443" y="4515"/>
                    <a:pt x="1593" y="4488"/>
                    <a:pt x="1744" y="4488"/>
                  </a:cubicBezTo>
                  <a:cubicBezTo>
                    <a:pt x="1909" y="4488"/>
                    <a:pt x="2075" y="4520"/>
                    <a:pt x="2221" y="4584"/>
                  </a:cubicBezTo>
                  <a:cubicBezTo>
                    <a:pt x="2782" y="4833"/>
                    <a:pt x="3187" y="5403"/>
                    <a:pt x="3545" y="5908"/>
                  </a:cubicBezTo>
                  <a:cubicBezTo>
                    <a:pt x="3616" y="6010"/>
                    <a:pt x="3734" y="6068"/>
                    <a:pt x="3855" y="6068"/>
                  </a:cubicBezTo>
                  <a:cubicBezTo>
                    <a:pt x="3903" y="6068"/>
                    <a:pt x="3951" y="6059"/>
                    <a:pt x="3998" y="6040"/>
                  </a:cubicBezTo>
                  <a:cubicBezTo>
                    <a:pt x="4161" y="5975"/>
                    <a:pt x="4258" y="5804"/>
                    <a:pt x="4231" y="5629"/>
                  </a:cubicBezTo>
                  <a:cubicBezTo>
                    <a:pt x="4034" y="4372"/>
                    <a:pt x="4250" y="3062"/>
                    <a:pt x="4841" y="1940"/>
                  </a:cubicBezTo>
                  <a:cubicBezTo>
                    <a:pt x="4988" y="1658"/>
                    <a:pt x="5521" y="762"/>
                    <a:pt x="6266" y="762"/>
                  </a:cubicBezTo>
                  <a:close/>
                  <a:moveTo>
                    <a:pt x="6266" y="1"/>
                  </a:moveTo>
                  <a:cubicBezTo>
                    <a:pt x="5462" y="1"/>
                    <a:pt x="4702" y="574"/>
                    <a:pt x="4169" y="1584"/>
                  </a:cubicBezTo>
                  <a:cubicBezTo>
                    <a:pt x="3695" y="2487"/>
                    <a:pt x="3435" y="3494"/>
                    <a:pt x="3403" y="4511"/>
                  </a:cubicBezTo>
                  <a:cubicBezTo>
                    <a:pt x="3154" y="4260"/>
                    <a:pt x="2869" y="4038"/>
                    <a:pt x="2528" y="3888"/>
                  </a:cubicBezTo>
                  <a:cubicBezTo>
                    <a:pt x="2286" y="3782"/>
                    <a:pt x="2014" y="3729"/>
                    <a:pt x="1744" y="3729"/>
                  </a:cubicBezTo>
                  <a:cubicBezTo>
                    <a:pt x="1493" y="3729"/>
                    <a:pt x="1243" y="3775"/>
                    <a:pt x="1018" y="3868"/>
                  </a:cubicBezTo>
                  <a:cubicBezTo>
                    <a:pt x="640" y="4024"/>
                    <a:pt x="358" y="4303"/>
                    <a:pt x="224" y="4654"/>
                  </a:cubicBezTo>
                  <a:cubicBezTo>
                    <a:pt x="0" y="5242"/>
                    <a:pt x="211" y="5840"/>
                    <a:pt x="445" y="6349"/>
                  </a:cubicBezTo>
                  <a:cubicBezTo>
                    <a:pt x="1635" y="8918"/>
                    <a:pt x="3633" y="11054"/>
                    <a:pt x="6070" y="12446"/>
                  </a:cubicBezTo>
                  <a:cubicBezTo>
                    <a:pt x="5638" y="13921"/>
                    <a:pt x="5161" y="15381"/>
                    <a:pt x="4685" y="16825"/>
                  </a:cubicBezTo>
                  <a:cubicBezTo>
                    <a:pt x="4619" y="17025"/>
                    <a:pt x="4729" y="17241"/>
                    <a:pt x="4928" y="17306"/>
                  </a:cubicBezTo>
                  <a:cubicBezTo>
                    <a:pt x="4967" y="17319"/>
                    <a:pt x="5008" y="17325"/>
                    <a:pt x="5047" y="17325"/>
                  </a:cubicBezTo>
                  <a:cubicBezTo>
                    <a:pt x="5116" y="17325"/>
                    <a:pt x="5183" y="17306"/>
                    <a:pt x="5241" y="17271"/>
                  </a:cubicBezTo>
                  <a:cubicBezTo>
                    <a:pt x="5315" y="17225"/>
                    <a:pt x="5377" y="17153"/>
                    <a:pt x="5408" y="17063"/>
                  </a:cubicBezTo>
                  <a:cubicBezTo>
                    <a:pt x="5870" y="15663"/>
                    <a:pt x="6335" y="14245"/>
                    <a:pt x="6756" y="12812"/>
                  </a:cubicBezTo>
                  <a:cubicBezTo>
                    <a:pt x="7606" y="13233"/>
                    <a:pt x="8503" y="13568"/>
                    <a:pt x="9429" y="13803"/>
                  </a:cubicBezTo>
                  <a:cubicBezTo>
                    <a:pt x="9461" y="13811"/>
                    <a:pt x="9492" y="13815"/>
                    <a:pt x="9523" y="13815"/>
                  </a:cubicBezTo>
                  <a:cubicBezTo>
                    <a:pt x="9694" y="13815"/>
                    <a:pt x="9850" y="13701"/>
                    <a:pt x="9893" y="13527"/>
                  </a:cubicBezTo>
                  <a:cubicBezTo>
                    <a:pt x="9945" y="13322"/>
                    <a:pt x="9822" y="13114"/>
                    <a:pt x="9617" y="13064"/>
                  </a:cubicBezTo>
                  <a:cubicBezTo>
                    <a:pt x="8696" y="12831"/>
                    <a:pt x="7811" y="12492"/>
                    <a:pt x="6970" y="12065"/>
                  </a:cubicBezTo>
                  <a:cubicBezTo>
                    <a:pt x="7774" y="9208"/>
                    <a:pt x="8372" y="6284"/>
                    <a:pt x="8381" y="3275"/>
                  </a:cubicBezTo>
                  <a:cubicBezTo>
                    <a:pt x="8384" y="2660"/>
                    <a:pt x="8361" y="1951"/>
                    <a:pt x="8071" y="1300"/>
                  </a:cubicBezTo>
                  <a:cubicBezTo>
                    <a:pt x="7733" y="547"/>
                    <a:pt x="7056" y="36"/>
                    <a:pt x="6346" y="3"/>
                  </a:cubicBezTo>
                  <a:cubicBezTo>
                    <a:pt x="6319" y="2"/>
                    <a:pt x="6293" y="1"/>
                    <a:pt x="6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001;p26">
              <a:extLst>
                <a:ext uri="{FF2B5EF4-FFF2-40B4-BE49-F238E27FC236}">
                  <a16:creationId xmlns:a16="http://schemas.microsoft.com/office/drawing/2014/main" id="{397D2758-5DC2-5541-935F-AA39668B780A}"/>
                </a:ext>
              </a:extLst>
            </p:cNvPr>
            <p:cNvSpPr/>
            <p:nvPr/>
          </p:nvSpPr>
          <p:spPr>
            <a:xfrm>
              <a:off x="6736393" y="4936136"/>
              <a:ext cx="116229" cy="265282"/>
            </a:xfrm>
            <a:custGeom>
              <a:avLst/>
              <a:gdLst/>
              <a:ahLst/>
              <a:cxnLst/>
              <a:rect l="l" t="t" r="r" b="b"/>
              <a:pathLst>
                <a:path w="6618" h="15105" extrusionOk="0">
                  <a:moveTo>
                    <a:pt x="4514" y="6905"/>
                  </a:moveTo>
                  <a:cubicBezTo>
                    <a:pt x="4907" y="6905"/>
                    <a:pt x="5272" y="7045"/>
                    <a:pt x="5501" y="7296"/>
                  </a:cubicBezTo>
                  <a:cubicBezTo>
                    <a:pt x="5798" y="7624"/>
                    <a:pt x="5820" y="8173"/>
                    <a:pt x="5545" y="8449"/>
                  </a:cubicBezTo>
                  <a:cubicBezTo>
                    <a:pt x="5404" y="8593"/>
                    <a:pt x="5185" y="8670"/>
                    <a:pt x="4951" y="8670"/>
                  </a:cubicBezTo>
                  <a:cubicBezTo>
                    <a:pt x="4827" y="8670"/>
                    <a:pt x="4699" y="8648"/>
                    <a:pt x="4576" y="8603"/>
                  </a:cubicBezTo>
                  <a:cubicBezTo>
                    <a:pt x="4243" y="8483"/>
                    <a:pt x="3934" y="8215"/>
                    <a:pt x="3659" y="7809"/>
                  </a:cubicBezTo>
                  <a:cubicBezTo>
                    <a:pt x="3550" y="7648"/>
                    <a:pt x="3451" y="7478"/>
                    <a:pt x="3367" y="7296"/>
                  </a:cubicBezTo>
                  <a:cubicBezTo>
                    <a:pt x="3630" y="7121"/>
                    <a:pt x="3897" y="7003"/>
                    <a:pt x="4158" y="6943"/>
                  </a:cubicBezTo>
                  <a:cubicBezTo>
                    <a:pt x="4278" y="6918"/>
                    <a:pt x="4397" y="6905"/>
                    <a:pt x="4514" y="6905"/>
                  </a:cubicBezTo>
                  <a:close/>
                  <a:moveTo>
                    <a:pt x="3839" y="1"/>
                  </a:moveTo>
                  <a:cubicBezTo>
                    <a:pt x="3687" y="1"/>
                    <a:pt x="3540" y="94"/>
                    <a:pt x="3480" y="235"/>
                  </a:cubicBezTo>
                  <a:cubicBezTo>
                    <a:pt x="2971" y="1472"/>
                    <a:pt x="2443" y="2750"/>
                    <a:pt x="2243" y="4126"/>
                  </a:cubicBezTo>
                  <a:cubicBezTo>
                    <a:pt x="2092" y="5176"/>
                    <a:pt x="2164" y="6177"/>
                    <a:pt x="2448" y="7046"/>
                  </a:cubicBezTo>
                  <a:cubicBezTo>
                    <a:pt x="2380" y="7107"/>
                    <a:pt x="2312" y="7172"/>
                    <a:pt x="2243" y="7241"/>
                  </a:cubicBezTo>
                  <a:cubicBezTo>
                    <a:pt x="255" y="9232"/>
                    <a:pt x="0" y="12687"/>
                    <a:pt x="1671" y="14949"/>
                  </a:cubicBezTo>
                  <a:cubicBezTo>
                    <a:pt x="1744" y="15051"/>
                    <a:pt x="1859" y="15104"/>
                    <a:pt x="1976" y="15104"/>
                  </a:cubicBezTo>
                  <a:cubicBezTo>
                    <a:pt x="2055" y="15104"/>
                    <a:pt x="2134" y="15080"/>
                    <a:pt x="2202" y="15030"/>
                  </a:cubicBezTo>
                  <a:cubicBezTo>
                    <a:pt x="2372" y="14907"/>
                    <a:pt x="2409" y="14667"/>
                    <a:pt x="2283" y="14498"/>
                  </a:cubicBezTo>
                  <a:cubicBezTo>
                    <a:pt x="832" y="12534"/>
                    <a:pt x="1050" y="9535"/>
                    <a:pt x="2766" y="7799"/>
                  </a:cubicBezTo>
                  <a:cubicBezTo>
                    <a:pt x="2845" y="7951"/>
                    <a:pt x="2934" y="8097"/>
                    <a:pt x="3028" y="8236"/>
                  </a:cubicBezTo>
                  <a:cubicBezTo>
                    <a:pt x="3395" y="8776"/>
                    <a:pt x="3827" y="9141"/>
                    <a:pt x="4314" y="9319"/>
                  </a:cubicBezTo>
                  <a:cubicBezTo>
                    <a:pt x="4520" y="9394"/>
                    <a:pt x="4735" y="9430"/>
                    <a:pt x="4945" y="9430"/>
                  </a:cubicBezTo>
                  <a:cubicBezTo>
                    <a:pt x="5380" y="9430"/>
                    <a:pt x="5797" y="9275"/>
                    <a:pt x="6086" y="8985"/>
                  </a:cubicBezTo>
                  <a:cubicBezTo>
                    <a:pt x="6206" y="8865"/>
                    <a:pt x="6299" y="8728"/>
                    <a:pt x="6365" y="8575"/>
                  </a:cubicBezTo>
                  <a:cubicBezTo>
                    <a:pt x="6617" y="8012"/>
                    <a:pt x="6515" y="7281"/>
                    <a:pt x="6061" y="6782"/>
                  </a:cubicBezTo>
                  <a:cubicBezTo>
                    <a:pt x="5687" y="6373"/>
                    <a:pt x="5111" y="6144"/>
                    <a:pt x="4507" y="6144"/>
                  </a:cubicBezTo>
                  <a:cubicBezTo>
                    <a:pt x="4336" y="6144"/>
                    <a:pt x="4164" y="6162"/>
                    <a:pt x="3993" y="6199"/>
                  </a:cubicBezTo>
                  <a:cubicBezTo>
                    <a:pt x="3690" y="6265"/>
                    <a:pt x="3391" y="6387"/>
                    <a:pt x="3097" y="6562"/>
                  </a:cubicBezTo>
                  <a:cubicBezTo>
                    <a:pt x="2911" y="5862"/>
                    <a:pt x="2874" y="5071"/>
                    <a:pt x="2997" y="4235"/>
                  </a:cubicBezTo>
                  <a:cubicBezTo>
                    <a:pt x="3181" y="2954"/>
                    <a:pt x="3692" y="1718"/>
                    <a:pt x="4185" y="525"/>
                  </a:cubicBezTo>
                  <a:cubicBezTo>
                    <a:pt x="4265" y="331"/>
                    <a:pt x="4172" y="108"/>
                    <a:pt x="3977" y="28"/>
                  </a:cubicBezTo>
                  <a:cubicBezTo>
                    <a:pt x="3932" y="9"/>
                    <a:pt x="3885" y="1"/>
                    <a:pt x="3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002;p26">
              <a:extLst>
                <a:ext uri="{FF2B5EF4-FFF2-40B4-BE49-F238E27FC236}">
                  <a16:creationId xmlns:a16="http://schemas.microsoft.com/office/drawing/2014/main" id="{201C27FA-BCE7-244D-BA8D-AF4943D811DE}"/>
                </a:ext>
              </a:extLst>
            </p:cNvPr>
            <p:cNvSpPr/>
            <p:nvPr/>
          </p:nvSpPr>
          <p:spPr>
            <a:xfrm>
              <a:off x="6108928" y="4378748"/>
              <a:ext cx="174325" cy="210908"/>
            </a:xfrm>
            <a:custGeom>
              <a:avLst/>
              <a:gdLst/>
              <a:ahLst/>
              <a:cxnLst/>
              <a:rect l="l" t="t" r="r" b="b"/>
              <a:pathLst>
                <a:path w="9926" h="12009" extrusionOk="0">
                  <a:moveTo>
                    <a:pt x="3787" y="6333"/>
                  </a:moveTo>
                  <a:cubicBezTo>
                    <a:pt x="3932" y="6333"/>
                    <a:pt x="4086" y="6346"/>
                    <a:pt x="4249" y="6373"/>
                  </a:cubicBezTo>
                  <a:cubicBezTo>
                    <a:pt x="4440" y="6405"/>
                    <a:pt x="4631" y="6452"/>
                    <a:pt x="4820" y="6515"/>
                  </a:cubicBezTo>
                  <a:cubicBezTo>
                    <a:pt x="4765" y="6827"/>
                    <a:pt x="4667" y="7101"/>
                    <a:pt x="4527" y="7333"/>
                  </a:cubicBezTo>
                  <a:cubicBezTo>
                    <a:pt x="4256" y="7776"/>
                    <a:pt x="3804" y="8060"/>
                    <a:pt x="3371" y="8060"/>
                  </a:cubicBezTo>
                  <a:cubicBezTo>
                    <a:pt x="3362" y="8060"/>
                    <a:pt x="3354" y="8060"/>
                    <a:pt x="3346" y="8060"/>
                  </a:cubicBezTo>
                  <a:cubicBezTo>
                    <a:pt x="2903" y="8050"/>
                    <a:pt x="2492" y="7686"/>
                    <a:pt x="2482" y="7298"/>
                  </a:cubicBezTo>
                  <a:cubicBezTo>
                    <a:pt x="2473" y="6988"/>
                    <a:pt x="2704" y="6655"/>
                    <a:pt x="3042" y="6490"/>
                  </a:cubicBezTo>
                  <a:cubicBezTo>
                    <a:pt x="3252" y="6385"/>
                    <a:pt x="3501" y="6333"/>
                    <a:pt x="3787" y="6333"/>
                  </a:cubicBezTo>
                  <a:close/>
                  <a:moveTo>
                    <a:pt x="406" y="1"/>
                  </a:moveTo>
                  <a:cubicBezTo>
                    <a:pt x="216" y="1"/>
                    <a:pt x="50" y="142"/>
                    <a:pt x="26" y="334"/>
                  </a:cubicBezTo>
                  <a:cubicBezTo>
                    <a:pt x="1" y="542"/>
                    <a:pt x="148" y="735"/>
                    <a:pt x="357" y="760"/>
                  </a:cubicBezTo>
                  <a:cubicBezTo>
                    <a:pt x="2778" y="1066"/>
                    <a:pt x="4801" y="3295"/>
                    <a:pt x="4872" y="5733"/>
                  </a:cubicBezTo>
                  <a:cubicBezTo>
                    <a:pt x="4706" y="5686"/>
                    <a:pt x="4541" y="5648"/>
                    <a:pt x="4374" y="5621"/>
                  </a:cubicBezTo>
                  <a:cubicBezTo>
                    <a:pt x="4170" y="5587"/>
                    <a:pt x="3974" y="5571"/>
                    <a:pt x="3787" y="5571"/>
                  </a:cubicBezTo>
                  <a:cubicBezTo>
                    <a:pt x="3382" y="5571"/>
                    <a:pt x="3019" y="5649"/>
                    <a:pt x="2703" y="5806"/>
                  </a:cubicBezTo>
                  <a:cubicBezTo>
                    <a:pt x="2097" y="6104"/>
                    <a:pt x="1703" y="6712"/>
                    <a:pt x="1719" y="7317"/>
                  </a:cubicBezTo>
                  <a:cubicBezTo>
                    <a:pt x="1725" y="7484"/>
                    <a:pt x="1760" y="7648"/>
                    <a:pt x="1823" y="7803"/>
                  </a:cubicBezTo>
                  <a:cubicBezTo>
                    <a:pt x="2058" y="8374"/>
                    <a:pt x="2657" y="8805"/>
                    <a:pt x="3329" y="8820"/>
                  </a:cubicBezTo>
                  <a:cubicBezTo>
                    <a:pt x="3341" y="8820"/>
                    <a:pt x="3354" y="8820"/>
                    <a:pt x="3366" y="8820"/>
                  </a:cubicBezTo>
                  <a:cubicBezTo>
                    <a:pt x="4064" y="8820"/>
                    <a:pt x="4770" y="8395"/>
                    <a:pt x="5178" y="7727"/>
                  </a:cubicBezTo>
                  <a:cubicBezTo>
                    <a:pt x="5338" y="7464"/>
                    <a:pt x="5457" y="7161"/>
                    <a:pt x="5534" y="6829"/>
                  </a:cubicBezTo>
                  <a:cubicBezTo>
                    <a:pt x="6167" y="7176"/>
                    <a:pt x="6766" y="7697"/>
                    <a:pt x="7287" y="8362"/>
                  </a:cubicBezTo>
                  <a:cubicBezTo>
                    <a:pt x="8087" y="9381"/>
                    <a:pt x="8626" y="10602"/>
                    <a:pt x="9151" y="11783"/>
                  </a:cubicBezTo>
                  <a:cubicBezTo>
                    <a:pt x="9214" y="11924"/>
                    <a:pt x="9353" y="12008"/>
                    <a:pt x="9499" y="12008"/>
                  </a:cubicBezTo>
                  <a:cubicBezTo>
                    <a:pt x="9551" y="12008"/>
                    <a:pt x="9604" y="11998"/>
                    <a:pt x="9654" y="11975"/>
                  </a:cubicBezTo>
                  <a:cubicBezTo>
                    <a:pt x="9845" y="11890"/>
                    <a:pt x="9925" y="11654"/>
                    <a:pt x="9847" y="11472"/>
                  </a:cubicBezTo>
                  <a:cubicBezTo>
                    <a:pt x="9304" y="10249"/>
                    <a:pt x="8743" y="8985"/>
                    <a:pt x="7886" y="7891"/>
                  </a:cubicBezTo>
                  <a:cubicBezTo>
                    <a:pt x="7231" y="7056"/>
                    <a:pt x="6457" y="6417"/>
                    <a:pt x="5632" y="6023"/>
                  </a:cubicBezTo>
                  <a:cubicBezTo>
                    <a:pt x="5635" y="5930"/>
                    <a:pt x="5635" y="5836"/>
                    <a:pt x="5632" y="5740"/>
                  </a:cubicBezTo>
                  <a:cubicBezTo>
                    <a:pt x="5565" y="2927"/>
                    <a:pt x="3242" y="356"/>
                    <a:pt x="452" y="3"/>
                  </a:cubicBezTo>
                  <a:cubicBezTo>
                    <a:pt x="436" y="2"/>
                    <a:pt x="421" y="1"/>
                    <a:pt x="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003;p26">
              <a:extLst>
                <a:ext uri="{FF2B5EF4-FFF2-40B4-BE49-F238E27FC236}">
                  <a16:creationId xmlns:a16="http://schemas.microsoft.com/office/drawing/2014/main" id="{52B1DB08-5917-3D4C-A372-2AF7EF7FC9BF}"/>
                </a:ext>
              </a:extLst>
            </p:cNvPr>
            <p:cNvSpPr/>
            <p:nvPr/>
          </p:nvSpPr>
          <p:spPr>
            <a:xfrm>
              <a:off x="6702198" y="4630957"/>
              <a:ext cx="129330" cy="57236"/>
            </a:xfrm>
            <a:custGeom>
              <a:avLst/>
              <a:gdLst/>
              <a:ahLst/>
              <a:cxnLst/>
              <a:rect l="l" t="t" r="r" b="b"/>
              <a:pathLst>
                <a:path w="7364" h="3259" extrusionOk="0">
                  <a:moveTo>
                    <a:pt x="6915" y="1"/>
                  </a:moveTo>
                  <a:cubicBezTo>
                    <a:pt x="6876" y="1"/>
                    <a:pt x="6835" y="7"/>
                    <a:pt x="6796" y="19"/>
                  </a:cubicBezTo>
                  <a:cubicBezTo>
                    <a:pt x="6584" y="84"/>
                    <a:pt x="6463" y="309"/>
                    <a:pt x="6528" y="522"/>
                  </a:cubicBezTo>
                  <a:cubicBezTo>
                    <a:pt x="6583" y="694"/>
                    <a:pt x="6741" y="806"/>
                    <a:pt x="6914" y="807"/>
                  </a:cubicBezTo>
                  <a:cubicBezTo>
                    <a:pt x="6952" y="807"/>
                    <a:pt x="6993" y="801"/>
                    <a:pt x="7032" y="788"/>
                  </a:cubicBezTo>
                  <a:cubicBezTo>
                    <a:pt x="7245" y="722"/>
                    <a:pt x="7363" y="498"/>
                    <a:pt x="7299" y="286"/>
                  </a:cubicBezTo>
                  <a:cubicBezTo>
                    <a:pt x="7245" y="112"/>
                    <a:pt x="7087" y="1"/>
                    <a:pt x="6915" y="1"/>
                  </a:cubicBezTo>
                  <a:close/>
                  <a:moveTo>
                    <a:pt x="5599" y="421"/>
                  </a:moveTo>
                  <a:cubicBezTo>
                    <a:pt x="5556" y="421"/>
                    <a:pt x="5512" y="428"/>
                    <a:pt x="5468" y="443"/>
                  </a:cubicBezTo>
                  <a:cubicBezTo>
                    <a:pt x="5260" y="513"/>
                    <a:pt x="5148" y="741"/>
                    <a:pt x="5218" y="954"/>
                  </a:cubicBezTo>
                  <a:cubicBezTo>
                    <a:pt x="5273" y="1121"/>
                    <a:pt x="5427" y="1227"/>
                    <a:pt x="5599" y="1227"/>
                  </a:cubicBezTo>
                  <a:cubicBezTo>
                    <a:pt x="5640" y="1227"/>
                    <a:pt x="5684" y="1219"/>
                    <a:pt x="5727" y="1206"/>
                  </a:cubicBezTo>
                  <a:cubicBezTo>
                    <a:pt x="5937" y="1137"/>
                    <a:pt x="6052" y="908"/>
                    <a:pt x="5979" y="695"/>
                  </a:cubicBezTo>
                  <a:cubicBezTo>
                    <a:pt x="5924" y="528"/>
                    <a:pt x="5768" y="421"/>
                    <a:pt x="5599" y="421"/>
                  </a:cubicBezTo>
                  <a:close/>
                  <a:moveTo>
                    <a:pt x="4293" y="876"/>
                  </a:moveTo>
                  <a:cubicBezTo>
                    <a:pt x="4247" y="876"/>
                    <a:pt x="4200" y="885"/>
                    <a:pt x="4154" y="902"/>
                  </a:cubicBezTo>
                  <a:cubicBezTo>
                    <a:pt x="3944" y="978"/>
                    <a:pt x="3835" y="1209"/>
                    <a:pt x="3914" y="1419"/>
                  </a:cubicBezTo>
                  <a:cubicBezTo>
                    <a:pt x="3974" y="1580"/>
                    <a:pt x="4128" y="1682"/>
                    <a:pt x="4287" y="1682"/>
                  </a:cubicBezTo>
                  <a:cubicBezTo>
                    <a:pt x="4289" y="1682"/>
                    <a:pt x="4290" y="1682"/>
                    <a:pt x="4291" y="1682"/>
                  </a:cubicBezTo>
                  <a:cubicBezTo>
                    <a:pt x="4338" y="1682"/>
                    <a:pt x="4384" y="1674"/>
                    <a:pt x="4430" y="1659"/>
                  </a:cubicBezTo>
                  <a:cubicBezTo>
                    <a:pt x="4639" y="1581"/>
                    <a:pt x="4747" y="1350"/>
                    <a:pt x="4671" y="1140"/>
                  </a:cubicBezTo>
                  <a:cubicBezTo>
                    <a:pt x="4611" y="979"/>
                    <a:pt x="4457" y="876"/>
                    <a:pt x="4293" y="876"/>
                  </a:cubicBezTo>
                  <a:close/>
                  <a:moveTo>
                    <a:pt x="3004" y="1368"/>
                  </a:moveTo>
                  <a:cubicBezTo>
                    <a:pt x="2954" y="1368"/>
                    <a:pt x="2904" y="1377"/>
                    <a:pt x="2855" y="1397"/>
                  </a:cubicBezTo>
                  <a:cubicBezTo>
                    <a:pt x="2648" y="1477"/>
                    <a:pt x="2544" y="1712"/>
                    <a:pt x="2626" y="1919"/>
                  </a:cubicBezTo>
                  <a:cubicBezTo>
                    <a:pt x="2689" y="2076"/>
                    <a:pt x="2841" y="2176"/>
                    <a:pt x="3003" y="2176"/>
                  </a:cubicBezTo>
                  <a:cubicBezTo>
                    <a:pt x="3052" y="2176"/>
                    <a:pt x="3101" y="2168"/>
                    <a:pt x="3150" y="2147"/>
                  </a:cubicBezTo>
                  <a:cubicBezTo>
                    <a:pt x="3358" y="2065"/>
                    <a:pt x="3460" y="1830"/>
                    <a:pt x="3378" y="1624"/>
                  </a:cubicBezTo>
                  <a:cubicBezTo>
                    <a:pt x="3316" y="1465"/>
                    <a:pt x="3164" y="1368"/>
                    <a:pt x="3004" y="1368"/>
                  </a:cubicBezTo>
                  <a:close/>
                  <a:moveTo>
                    <a:pt x="1723" y="1891"/>
                  </a:moveTo>
                  <a:cubicBezTo>
                    <a:pt x="1670" y="1891"/>
                    <a:pt x="1616" y="1902"/>
                    <a:pt x="1564" y="1923"/>
                  </a:cubicBezTo>
                  <a:cubicBezTo>
                    <a:pt x="1359" y="2010"/>
                    <a:pt x="1265" y="2248"/>
                    <a:pt x="1351" y="2453"/>
                  </a:cubicBezTo>
                  <a:cubicBezTo>
                    <a:pt x="1415" y="2605"/>
                    <a:pt x="1563" y="2697"/>
                    <a:pt x="1718" y="2697"/>
                  </a:cubicBezTo>
                  <a:cubicBezTo>
                    <a:pt x="1719" y="2697"/>
                    <a:pt x="1720" y="2697"/>
                    <a:pt x="1722" y="2697"/>
                  </a:cubicBezTo>
                  <a:cubicBezTo>
                    <a:pt x="1777" y="2697"/>
                    <a:pt x="1830" y="2688"/>
                    <a:pt x="1881" y="2666"/>
                  </a:cubicBezTo>
                  <a:cubicBezTo>
                    <a:pt x="2086" y="2579"/>
                    <a:pt x="2183" y="2343"/>
                    <a:pt x="2094" y="2136"/>
                  </a:cubicBezTo>
                  <a:cubicBezTo>
                    <a:pt x="2029" y="1983"/>
                    <a:pt x="1880" y="1891"/>
                    <a:pt x="1723" y="1891"/>
                  </a:cubicBezTo>
                  <a:close/>
                  <a:moveTo>
                    <a:pt x="454" y="2451"/>
                  </a:moveTo>
                  <a:cubicBezTo>
                    <a:pt x="399" y="2451"/>
                    <a:pt x="342" y="2462"/>
                    <a:pt x="289" y="2486"/>
                  </a:cubicBezTo>
                  <a:cubicBezTo>
                    <a:pt x="89" y="2576"/>
                    <a:pt x="0" y="2819"/>
                    <a:pt x="90" y="3020"/>
                  </a:cubicBezTo>
                  <a:cubicBezTo>
                    <a:pt x="158" y="3167"/>
                    <a:pt x="305" y="3257"/>
                    <a:pt x="457" y="3258"/>
                  </a:cubicBezTo>
                  <a:cubicBezTo>
                    <a:pt x="513" y="3258"/>
                    <a:pt x="571" y="3244"/>
                    <a:pt x="625" y="3221"/>
                  </a:cubicBezTo>
                  <a:cubicBezTo>
                    <a:pt x="825" y="3128"/>
                    <a:pt x="915" y="2890"/>
                    <a:pt x="823" y="2685"/>
                  </a:cubicBezTo>
                  <a:cubicBezTo>
                    <a:pt x="757" y="2538"/>
                    <a:pt x="609" y="2451"/>
                    <a:pt x="454" y="24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004;p26">
              <a:extLst>
                <a:ext uri="{FF2B5EF4-FFF2-40B4-BE49-F238E27FC236}">
                  <a16:creationId xmlns:a16="http://schemas.microsoft.com/office/drawing/2014/main" id="{68C6323F-C19A-F040-ACC6-BE397FF3DCB1}"/>
                </a:ext>
              </a:extLst>
            </p:cNvPr>
            <p:cNvSpPr/>
            <p:nvPr/>
          </p:nvSpPr>
          <p:spPr>
            <a:xfrm>
              <a:off x="6681122" y="4684419"/>
              <a:ext cx="14190" cy="14103"/>
            </a:xfrm>
            <a:custGeom>
              <a:avLst/>
              <a:gdLst/>
              <a:ahLst/>
              <a:cxnLst/>
              <a:rect l="l" t="t" r="r" b="b"/>
              <a:pathLst>
                <a:path w="808" h="803" extrusionOk="0">
                  <a:moveTo>
                    <a:pt x="406" y="0"/>
                  </a:moveTo>
                  <a:cubicBezTo>
                    <a:pt x="300" y="0"/>
                    <a:pt x="195" y="38"/>
                    <a:pt x="119" y="112"/>
                  </a:cubicBezTo>
                  <a:cubicBezTo>
                    <a:pt x="45" y="189"/>
                    <a:pt x="1" y="293"/>
                    <a:pt x="1" y="397"/>
                  </a:cubicBezTo>
                  <a:cubicBezTo>
                    <a:pt x="1" y="426"/>
                    <a:pt x="4" y="451"/>
                    <a:pt x="9" y="478"/>
                  </a:cubicBezTo>
                  <a:cubicBezTo>
                    <a:pt x="13" y="503"/>
                    <a:pt x="23" y="530"/>
                    <a:pt x="34" y="553"/>
                  </a:cubicBezTo>
                  <a:cubicBezTo>
                    <a:pt x="43" y="579"/>
                    <a:pt x="54" y="602"/>
                    <a:pt x="70" y="624"/>
                  </a:cubicBezTo>
                  <a:cubicBezTo>
                    <a:pt x="84" y="646"/>
                    <a:pt x="100" y="665"/>
                    <a:pt x="119" y="686"/>
                  </a:cubicBezTo>
                  <a:cubicBezTo>
                    <a:pt x="138" y="703"/>
                    <a:pt x="158" y="720"/>
                    <a:pt x="180" y="735"/>
                  </a:cubicBezTo>
                  <a:cubicBezTo>
                    <a:pt x="203" y="750"/>
                    <a:pt x="228" y="763"/>
                    <a:pt x="251" y="772"/>
                  </a:cubicBezTo>
                  <a:cubicBezTo>
                    <a:pt x="275" y="783"/>
                    <a:pt x="303" y="791"/>
                    <a:pt x="327" y="793"/>
                  </a:cubicBezTo>
                  <a:cubicBezTo>
                    <a:pt x="354" y="799"/>
                    <a:pt x="382" y="802"/>
                    <a:pt x="406" y="802"/>
                  </a:cubicBezTo>
                  <a:cubicBezTo>
                    <a:pt x="433" y="802"/>
                    <a:pt x="459" y="799"/>
                    <a:pt x="486" y="791"/>
                  </a:cubicBezTo>
                  <a:cubicBezTo>
                    <a:pt x="510" y="790"/>
                    <a:pt x="537" y="780"/>
                    <a:pt x="560" y="771"/>
                  </a:cubicBezTo>
                  <a:cubicBezTo>
                    <a:pt x="586" y="760"/>
                    <a:pt x="606" y="749"/>
                    <a:pt x="630" y="733"/>
                  </a:cubicBezTo>
                  <a:cubicBezTo>
                    <a:pt x="652" y="719"/>
                    <a:pt x="669" y="700"/>
                    <a:pt x="690" y="684"/>
                  </a:cubicBezTo>
                  <a:cubicBezTo>
                    <a:pt x="764" y="605"/>
                    <a:pt x="808" y="504"/>
                    <a:pt x="808" y="396"/>
                  </a:cubicBezTo>
                  <a:cubicBezTo>
                    <a:pt x="808" y="371"/>
                    <a:pt x="805" y="345"/>
                    <a:pt x="800" y="317"/>
                  </a:cubicBezTo>
                  <a:cubicBezTo>
                    <a:pt x="797" y="293"/>
                    <a:pt x="787" y="265"/>
                    <a:pt x="778" y="241"/>
                  </a:cubicBezTo>
                  <a:cubicBezTo>
                    <a:pt x="768" y="219"/>
                    <a:pt x="754" y="194"/>
                    <a:pt x="740" y="173"/>
                  </a:cubicBezTo>
                  <a:cubicBezTo>
                    <a:pt x="726" y="151"/>
                    <a:pt x="709" y="132"/>
                    <a:pt x="690" y="112"/>
                  </a:cubicBezTo>
                  <a:cubicBezTo>
                    <a:pt x="615" y="37"/>
                    <a:pt x="510" y="0"/>
                    <a:pt x="4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005;p26">
              <a:extLst>
                <a:ext uri="{FF2B5EF4-FFF2-40B4-BE49-F238E27FC236}">
                  <a16:creationId xmlns:a16="http://schemas.microsoft.com/office/drawing/2014/main" id="{70DC801D-36FE-FD4D-AFEA-8FFC61BC5D73}"/>
                </a:ext>
              </a:extLst>
            </p:cNvPr>
            <p:cNvSpPr/>
            <p:nvPr/>
          </p:nvSpPr>
          <p:spPr>
            <a:xfrm>
              <a:off x="6801061" y="4752793"/>
              <a:ext cx="14155" cy="14155"/>
            </a:xfrm>
            <a:custGeom>
              <a:avLst/>
              <a:gdLst/>
              <a:ahLst/>
              <a:cxnLst/>
              <a:rect l="l" t="t" r="r" b="b"/>
              <a:pathLst>
                <a:path w="806" h="806" extrusionOk="0">
                  <a:moveTo>
                    <a:pt x="411" y="0"/>
                  </a:moveTo>
                  <a:cubicBezTo>
                    <a:pt x="302" y="0"/>
                    <a:pt x="196" y="42"/>
                    <a:pt x="118" y="117"/>
                  </a:cubicBezTo>
                  <a:cubicBezTo>
                    <a:pt x="43" y="193"/>
                    <a:pt x="0" y="298"/>
                    <a:pt x="0" y="402"/>
                  </a:cubicBezTo>
                  <a:cubicBezTo>
                    <a:pt x="0" y="511"/>
                    <a:pt x="43" y="615"/>
                    <a:pt x="118" y="688"/>
                  </a:cubicBezTo>
                  <a:cubicBezTo>
                    <a:pt x="194" y="763"/>
                    <a:pt x="300" y="806"/>
                    <a:pt x="404" y="806"/>
                  </a:cubicBezTo>
                  <a:cubicBezTo>
                    <a:pt x="432" y="806"/>
                    <a:pt x="459" y="804"/>
                    <a:pt x="484" y="798"/>
                  </a:cubicBezTo>
                  <a:cubicBezTo>
                    <a:pt x="508" y="792"/>
                    <a:pt x="536" y="787"/>
                    <a:pt x="560" y="776"/>
                  </a:cubicBezTo>
                  <a:cubicBezTo>
                    <a:pt x="583" y="767"/>
                    <a:pt x="604" y="752"/>
                    <a:pt x="626" y="740"/>
                  </a:cubicBezTo>
                  <a:cubicBezTo>
                    <a:pt x="650" y="726"/>
                    <a:pt x="667" y="708"/>
                    <a:pt x="688" y="688"/>
                  </a:cubicBezTo>
                  <a:cubicBezTo>
                    <a:pt x="762" y="611"/>
                    <a:pt x="806" y="511"/>
                    <a:pt x="806" y="402"/>
                  </a:cubicBezTo>
                  <a:cubicBezTo>
                    <a:pt x="806" y="295"/>
                    <a:pt x="762" y="191"/>
                    <a:pt x="688" y="117"/>
                  </a:cubicBezTo>
                  <a:cubicBezTo>
                    <a:pt x="670" y="97"/>
                    <a:pt x="650" y="81"/>
                    <a:pt x="626" y="67"/>
                  </a:cubicBezTo>
                  <a:cubicBezTo>
                    <a:pt x="604" y="51"/>
                    <a:pt x="583" y="40"/>
                    <a:pt x="560" y="30"/>
                  </a:cubicBezTo>
                  <a:cubicBezTo>
                    <a:pt x="536" y="19"/>
                    <a:pt x="508" y="12"/>
                    <a:pt x="484" y="7"/>
                  </a:cubicBezTo>
                  <a:cubicBezTo>
                    <a:pt x="460" y="2"/>
                    <a:pt x="436" y="0"/>
                    <a:pt x="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006;p26">
              <a:extLst>
                <a:ext uri="{FF2B5EF4-FFF2-40B4-BE49-F238E27FC236}">
                  <a16:creationId xmlns:a16="http://schemas.microsoft.com/office/drawing/2014/main" id="{93D4145F-174D-F044-9093-FCA9CD093D2D}"/>
                </a:ext>
              </a:extLst>
            </p:cNvPr>
            <p:cNvSpPr/>
            <p:nvPr/>
          </p:nvSpPr>
          <p:spPr>
            <a:xfrm>
              <a:off x="6731072" y="4755902"/>
              <a:ext cx="61399" cy="24851"/>
            </a:xfrm>
            <a:custGeom>
              <a:avLst/>
              <a:gdLst/>
              <a:ahLst/>
              <a:cxnLst/>
              <a:rect l="l" t="t" r="r" b="b"/>
              <a:pathLst>
                <a:path w="3496" h="1415" extrusionOk="0">
                  <a:moveTo>
                    <a:pt x="3062" y="1"/>
                  </a:moveTo>
                  <a:cubicBezTo>
                    <a:pt x="3040" y="1"/>
                    <a:pt x="3017" y="2"/>
                    <a:pt x="2994" y="6"/>
                  </a:cubicBezTo>
                  <a:cubicBezTo>
                    <a:pt x="2773" y="43"/>
                    <a:pt x="2625" y="251"/>
                    <a:pt x="2661" y="471"/>
                  </a:cubicBezTo>
                  <a:cubicBezTo>
                    <a:pt x="2696" y="667"/>
                    <a:pt x="2866" y="807"/>
                    <a:pt x="3058" y="809"/>
                  </a:cubicBezTo>
                  <a:cubicBezTo>
                    <a:pt x="3082" y="809"/>
                    <a:pt x="3104" y="804"/>
                    <a:pt x="3126" y="802"/>
                  </a:cubicBezTo>
                  <a:cubicBezTo>
                    <a:pt x="3347" y="765"/>
                    <a:pt x="3495" y="558"/>
                    <a:pt x="3457" y="337"/>
                  </a:cubicBezTo>
                  <a:cubicBezTo>
                    <a:pt x="3425" y="141"/>
                    <a:pt x="3256" y="1"/>
                    <a:pt x="3062" y="1"/>
                  </a:cubicBezTo>
                  <a:close/>
                  <a:moveTo>
                    <a:pt x="1744" y="263"/>
                  </a:moveTo>
                  <a:cubicBezTo>
                    <a:pt x="1714" y="263"/>
                    <a:pt x="1684" y="266"/>
                    <a:pt x="1654" y="273"/>
                  </a:cubicBezTo>
                  <a:cubicBezTo>
                    <a:pt x="1435" y="323"/>
                    <a:pt x="1301" y="541"/>
                    <a:pt x="1353" y="760"/>
                  </a:cubicBezTo>
                  <a:cubicBezTo>
                    <a:pt x="1395" y="944"/>
                    <a:pt x="1561" y="1069"/>
                    <a:pt x="1747" y="1069"/>
                  </a:cubicBezTo>
                  <a:cubicBezTo>
                    <a:pt x="1777" y="1069"/>
                    <a:pt x="1808" y="1067"/>
                    <a:pt x="1837" y="1059"/>
                  </a:cubicBezTo>
                  <a:cubicBezTo>
                    <a:pt x="2056" y="1009"/>
                    <a:pt x="2190" y="793"/>
                    <a:pt x="2139" y="574"/>
                  </a:cubicBezTo>
                  <a:cubicBezTo>
                    <a:pt x="2095" y="389"/>
                    <a:pt x="1929" y="263"/>
                    <a:pt x="1744" y="263"/>
                  </a:cubicBezTo>
                  <a:close/>
                  <a:moveTo>
                    <a:pt x="452" y="610"/>
                  </a:moveTo>
                  <a:cubicBezTo>
                    <a:pt x="413" y="610"/>
                    <a:pt x="374" y="615"/>
                    <a:pt x="335" y="627"/>
                  </a:cubicBezTo>
                  <a:cubicBezTo>
                    <a:pt x="119" y="692"/>
                    <a:pt x="0" y="914"/>
                    <a:pt x="62" y="1130"/>
                  </a:cubicBezTo>
                  <a:cubicBezTo>
                    <a:pt x="115" y="1299"/>
                    <a:pt x="273" y="1414"/>
                    <a:pt x="445" y="1414"/>
                  </a:cubicBezTo>
                  <a:cubicBezTo>
                    <a:pt x="446" y="1414"/>
                    <a:pt x="447" y="1414"/>
                    <a:pt x="448" y="1414"/>
                  </a:cubicBezTo>
                  <a:cubicBezTo>
                    <a:pt x="486" y="1414"/>
                    <a:pt x="527" y="1408"/>
                    <a:pt x="565" y="1398"/>
                  </a:cubicBezTo>
                  <a:cubicBezTo>
                    <a:pt x="779" y="1332"/>
                    <a:pt x="900" y="1108"/>
                    <a:pt x="836" y="895"/>
                  </a:cubicBezTo>
                  <a:cubicBezTo>
                    <a:pt x="783" y="721"/>
                    <a:pt x="624" y="610"/>
                    <a:pt x="452" y="6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007;p26">
              <a:extLst>
                <a:ext uri="{FF2B5EF4-FFF2-40B4-BE49-F238E27FC236}">
                  <a16:creationId xmlns:a16="http://schemas.microsoft.com/office/drawing/2014/main" id="{DB5136EF-FC48-A24E-9471-84559A91C322}"/>
                </a:ext>
              </a:extLst>
            </p:cNvPr>
            <p:cNvSpPr/>
            <p:nvPr/>
          </p:nvSpPr>
          <p:spPr>
            <a:xfrm>
              <a:off x="6709504" y="4774097"/>
              <a:ext cx="14138" cy="14208"/>
            </a:xfrm>
            <a:custGeom>
              <a:avLst/>
              <a:gdLst/>
              <a:ahLst/>
              <a:cxnLst/>
              <a:rect l="l" t="t" r="r" b="b"/>
              <a:pathLst>
                <a:path w="805" h="809" extrusionOk="0">
                  <a:moveTo>
                    <a:pt x="403" y="1"/>
                  </a:moveTo>
                  <a:cubicBezTo>
                    <a:pt x="299" y="1"/>
                    <a:pt x="194" y="44"/>
                    <a:pt x="119" y="119"/>
                  </a:cubicBezTo>
                  <a:cubicBezTo>
                    <a:pt x="45" y="197"/>
                    <a:pt x="0" y="296"/>
                    <a:pt x="0" y="405"/>
                  </a:cubicBezTo>
                  <a:cubicBezTo>
                    <a:pt x="0" y="514"/>
                    <a:pt x="45" y="616"/>
                    <a:pt x="119" y="690"/>
                  </a:cubicBezTo>
                  <a:cubicBezTo>
                    <a:pt x="196" y="766"/>
                    <a:pt x="302" y="808"/>
                    <a:pt x="406" y="808"/>
                  </a:cubicBezTo>
                  <a:cubicBezTo>
                    <a:pt x="432" y="808"/>
                    <a:pt x="459" y="807"/>
                    <a:pt x="481" y="800"/>
                  </a:cubicBezTo>
                  <a:cubicBezTo>
                    <a:pt x="508" y="796"/>
                    <a:pt x="533" y="788"/>
                    <a:pt x="557" y="780"/>
                  </a:cubicBezTo>
                  <a:cubicBezTo>
                    <a:pt x="582" y="769"/>
                    <a:pt x="604" y="755"/>
                    <a:pt x="626" y="742"/>
                  </a:cubicBezTo>
                  <a:cubicBezTo>
                    <a:pt x="650" y="726"/>
                    <a:pt x="667" y="711"/>
                    <a:pt x="686" y="690"/>
                  </a:cubicBezTo>
                  <a:cubicBezTo>
                    <a:pt x="762" y="613"/>
                    <a:pt x="804" y="509"/>
                    <a:pt x="804" y="405"/>
                  </a:cubicBezTo>
                  <a:cubicBezTo>
                    <a:pt x="804" y="298"/>
                    <a:pt x="762" y="194"/>
                    <a:pt x="686" y="119"/>
                  </a:cubicBezTo>
                  <a:cubicBezTo>
                    <a:pt x="669" y="99"/>
                    <a:pt x="650" y="83"/>
                    <a:pt x="626" y="67"/>
                  </a:cubicBezTo>
                  <a:cubicBezTo>
                    <a:pt x="606" y="53"/>
                    <a:pt x="584" y="41"/>
                    <a:pt x="557" y="33"/>
                  </a:cubicBezTo>
                  <a:cubicBezTo>
                    <a:pt x="533" y="22"/>
                    <a:pt x="510" y="15"/>
                    <a:pt x="481" y="9"/>
                  </a:cubicBezTo>
                  <a:cubicBezTo>
                    <a:pt x="455" y="3"/>
                    <a:pt x="429" y="1"/>
                    <a:pt x="4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008;p26">
              <a:extLst>
                <a:ext uri="{FF2B5EF4-FFF2-40B4-BE49-F238E27FC236}">
                  <a16:creationId xmlns:a16="http://schemas.microsoft.com/office/drawing/2014/main" id="{8EA7863D-B134-1641-A5F8-854D2B5DAB7E}"/>
                </a:ext>
              </a:extLst>
            </p:cNvPr>
            <p:cNvSpPr/>
            <p:nvPr/>
          </p:nvSpPr>
          <p:spPr>
            <a:xfrm>
              <a:off x="5926252" y="4528809"/>
              <a:ext cx="259205" cy="103601"/>
            </a:xfrm>
            <a:custGeom>
              <a:avLst/>
              <a:gdLst/>
              <a:ahLst/>
              <a:cxnLst/>
              <a:rect l="l" t="t" r="r" b="b"/>
              <a:pathLst>
                <a:path w="14759" h="5899" extrusionOk="0">
                  <a:moveTo>
                    <a:pt x="442" y="1"/>
                  </a:moveTo>
                  <a:cubicBezTo>
                    <a:pt x="259" y="1"/>
                    <a:pt x="92" y="129"/>
                    <a:pt x="49" y="317"/>
                  </a:cubicBezTo>
                  <a:cubicBezTo>
                    <a:pt x="0" y="533"/>
                    <a:pt x="139" y="747"/>
                    <a:pt x="355" y="797"/>
                  </a:cubicBezTo>
                  <a:cubicBezTo>
                    <a:pt x="5145" y="1865"/>
                    <a:pt x="9716" y="3896"/>
                    <a:pt x="14136" y="5862"/>
                  </a:cubicBezTo>
                  <a:cubicBezTo>
                    <a:pt x="14188" y="5887"/>
                    <a:pt x="14243" y="5898"/>
                    <a:pt x="14299" y="5898"/>
                  </a:cubicBezTo>
                  <a:cubicBezTo>
                    <a:pt x="14455" y="5898"/>
                    <a:pt x="14601" y="5810"/>
                    <a:pt x="14667" y="5660"/>
                  </a:cubicBezTo>
                  <a:cubicBezTo>
                    <a:pt x="14759" y="5457"/>
                    <a:pt x="14666" y="5219"/>
                    <a:pt x="14463" y="5127"/>
                  </a:cubicBezTo>
                  <a:cubicBezTo>
                    <a:pt x="10006" y="3146"/>
                    <a:pt x="5397" y="1097"/>
                    <a:pt x="530" y="11"/>
                  </a:cubicBezTo>
                  <a:cubicBezTo>
                    <a:pt x="500" y="4"/>
                    <a:pt x="471" y="1"/>
                    <a:pt x="4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009;p26">
              <a:extLst>
                <a:ext uri="{FF2B5EF4-FFF2-40B4-BE49-F238E27FC236}">
                  <a16:creationId xmlns:a16="http://schemas.microsoft.com/office/drawing/2014/main" id="{0B9CE52E-8A2E-1F4D-AFFD-9F84FAFF4C63}"/>
                </a:ext>
              </a:extLst>
            </p:cNvPr>
            <p:cNvSpPr/>
            <p:nvPr/>
          </p:nvSpPr>
          <p:spPr>
            <a:xfrm>
              <a:off x="6729719" y="4868658"/>
              <a:ext cx="111030" cy="21251"/>
            </a:xfrm>
            <a:custGeom>
              <a:avLst/>
              <a:gdLst/>
              <a:ahLst/>
              <a:cxnLst/>
              <a:rect l="l" t="t" r="r" b="b"/>
              <a:pathLst>
                <a:path w="6322" h="1210" extrusionOk="0">
                  <a:moveTo>
                    <a:pt x="401" y="0"/>
                  </a:moveTo>
                  <a:cubicBezTo>
                    <a:pt x="185" y="0"/>
                    <a:pt x="8" y="178"/>
                    <a:pt x="5" y="396"/>
                  </a:cubicBezTo>
                  <a:cubicBezTo>
                    <a:pt x="0" y="618"/>
                    <a:pt x="178" y="803"/>
                    <a:pt x="401" y="806"/>
                  </a:cubicBezTo>
                  <a:cubicBezTo>
                    <a:pt x="2213" y="839"/>
                    <a:pt x="4046" y="976"/>
                    <a:pt x="5843" y="1206"/>
                  </a:cubicBezTo>
                  <a:cubicBezTo>
                    <a:pt x="5859" y="1208"/>
                    <a:pt x="5877" y="1209"/>
                    <a:pt x="5894" y="1209"/>
                  </a:cubicBezTo>
                  <a:cubicBezTo>
                    <a:pt x="6096" y="1209"/>
                    <a:pt x="6269" y="1060"/>
                    <a:pt x="6294" y="858"/>
                  </a:cubicBezTo>
                  <a:cubicBezTo>
                    <a:pt x="6321" y="636"/>
                    <a:pt x="6167" y="434"/>
                    <a:pt x="5946" y="405"/>
                  </a:cubicBezTo>
                  <a:cubicBezTo>
                    <a:pt x="4117" y="171"/>
                    <a:pt x="2257" y="35"/>
                    <a:pt x="415" y="0"/>
                  </a:cubicBezTo>
                  <a:cubicBezTo>
                    <a:pt x="410" y="0"/>
                    <a:pt x="405" y="0"/>
                    <a:pt x="4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010;p26">
              <a:extLst>
                <a:ext uri="{FF2B5EF4-FFF2-40B4-BE49-F238E27FC236}">
                  <a16:creationId xmlns:a16="http://schemas.microsoft.com/office/drawing/2014/main" id="{9C46EB1E-A499-9345-8327-43EB87823461}"/>
                </a:ext>
              </a:extLst>
            </p:cNvPr>
            <p:cNvSpPr/>
            <p:nvPr/>
          </p:nvSpPr>
          <p:spPr>
            <a:xfrm>
              <a:off x="5900662" y="4656142"/>
              <a:ext cx="187445" cy="53811"/>
            </a:xfrm>
            <a:custGeom>
              <a:avLst/>
              <a:gdLst/>
              <a:ahLst/>
              <a:cxnLst/>
              <a:rect l="l" t="t" r="r" b="b"/>
              <a:pathLst>
                <a:path w="10673" h="3064" extrusionOk="0">
                  <a:moveTo>
                    <a:pt x="425" y="0"/>
                  </a:moveTo>
                  <a:cubicBezTo>
                    <a:pt x="221" y="0"/>
                    <a:pt x="45" y="155"/>
                    <a:pt x="24" y="362"/>
                  </a:cubicBezTo>
                  <a:cubicBezTo>
                    <a:pt x="1" y="585"/>
                    <a:pt x="164" y="783"/>
                    <a:pt x="385" y="803"/>
                  </a:cubicBezTo>
                  <a:cubicBezTo>
                    <a:pt x="3695" y="1132"/>
                    <a:pt x="6957" y="1886"/>
                    <a:pt x="10078" y="3038"/>
                  </a:cubicBezTo>
                  <a:cubicBezTo>
                    <a:pt x="10123" y="3056"/>
                    <a:pt x="10171" y="3063"/>
                    <a:pt x="10218" y="3063"/>
                  </a:cubicBezTo>
                  <a:cubicBezTo>
                    <a:pt x="10380" y="3063"/>
                    <a:pt x="10536" y="2964"/>
                    <a:pt x="10596" y="2800"/>
                  </a:cubicBezTo>
                  <a:cubicBezTo>
                    <a:pt x="10672" y="2591"/>
                    <a:pt x="10566" y="2359"/>
                    <a:pt x="10357" y="2282"/>
                  </a:cubicBezTo>
                  <a:cubicBezTo>
                    <a:pt x="7173" y="1106"/>
                    <a:pt x="3845" y="336"/>
                    <a:pt x="466" y="2"/>
                  </a:cubicBezTo>
                  <a:cubicBezTo>
                    <a:pt x="452" y="1"/>
                    <a:pt x="438" y="0"/>
                    <a:pt x="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011;p26">
              <a:extLst>
                <a:ext uri="{FF2B5EF4-FFF2-40B4-BE49-F238E27FC236}">
                  <a16:creationId xmlns:a16="http://schemas.microsoft.com/office/drawing/2014/main" id="{AB283373-397D-6A4D-B231-634E0C56D0BB}"/>
                </a:ext>
              </a:extLst>
            </p:cNvPr>
            <p:cNvSpPr/>
            <p:nvPr/>
          </p:nvSpPr>
          <p:spPr>
            <a:xfrm>
              <a:off x="5915538" y="4761434"/>
              <a:ext cx="108835" cy="21022"/>
            </a:xfrm>
            <a:custGeom>
              <a:avLst/>
              <a:gdLst/>
              <a:ahLst/>
              <a:cxnLst/>
              <a:rect l="l" t="t" r="r" b="b"/>
              <a:pathLst>
                <a:path w="6197" h="1197" extrusionOk="0">
                  <a:moveTo>
                    <a:pt x="412" y="0"/>
                  </a:moveTo>
                  <a:cubicBezTo>
                    <a:pt x="194" y="0"/>
                    <a:pt x="13" y="173"/>
                    <a:pt x="5" y="393"/>
                  </a:cubicBezTo>
                  <a:cubicBezTo>
                    <a:pt x="0" y="615"/>
                    <a:pt x="175" y="801"/>
                    <a:pt x="397" y="807"/>
                  </a:cubicBezTo>
                  <a:cubicBezTo>
                    <a:pt x="399" y="807"/>
                    <a:pt x="405" y="807"/>
                    <a:pt x="407" y="809"/>
                  </a:cubicBezTo>
                  <a:cubicBezTo>
                    <a:pt x="626" y="809"/>
                    <a:pt x="806" y="637"/>
                    <a:pt x="812" y="418"/>
                  </a:cubicBezTo>
                  <a:cubicBezTo>
                    <a:pt x="820" y="194"/>
                    <a:pt x="642" y="8"/>
                    <a:pt x="421" y="0"/>
                  </a:cubicBezTo>
                  <a:cubicBezTo>
                    <a:pt x="418" y="0"/>
                    <a:pt x="415" y="0"/>
                    <a:pt x="412" y="0"/>
                  </a:cubicBezTo>
                  <a:close/>
                  <a:moveTo>
                    <a:pt x="1753" y="52"/>
                  </a:moveTo>
                  <a:cubicBezTo>
                    <a:pt x="1540" y="52"/>
                    <a:pt x="1359" y="219"/>
                    <a:pt x="1349" y="434"/>
                  </a:cubicBezTo>
                  <a:cubicBezTo>
                    <a:pt x="1340" y="659"/>
                    <a:pt x="1509" y="850"/>
                    <a:pt x="1731" y="859"/>
                  </a:cubicBezTo>
                  <a:lnTo>
                    <a:pt x="1751" y="859"/>
                  </a:lnTo>
                  <a:cubicBezTo>
                    <a:pt x="1964" y="859"/>
                    <a:pt x="2141" y="692"/>
                    <a:pt x="2155" y="478"/>
                  </a:cubicBezTo>
                  <a:cubicBezTo>
                    <a:pt x="2167" y="253"/>
                    <a:pt x="1994" y="62"/>
                    <a:pt x="1770" y="52"/>
                  </a:cubicBezTo>
                  <a:cubicBezTo>
                    <a:pt x="1764" y="52"/>
                    <a:pt x="1758" y="52"/>
                    <a:pt x="1753" y="52"/>
                  </a:cubicBezTo>
                  <a:close/>
                  <a:moveTo>
                    <a:pt x="3094" y="135"/>
                  </a:moveTo>
                  <a:cubicBezTo>
                    <a:pt x="2881" y="135"/>
                    <a:pt x="2704" y="298"/>
                    <a:pt x="2689" y="511"/>
                  </a:cubicBezTo>
                  <a:cubicBezTo>
                    <a:pt x="2673" y="733"/>
                    <a:pt x="2840" y="924"/>
                    <a:pt x="3063" y="940"/>
                  </a:cubicBezTo>
                  <a:cubicBezTo>
                    <a:pt x="3075" y="945"/>
                    <a:pt x="3083" y="945"/>
                    <a:pt x="3093" y="945"/>
                  </a:cubicBezTo>
                  <a:cubicBezTo>
                    <a:pt x="3304" y="945"/>
                    <a:pt x="3480" y="779"/>
                    <a:pt x="3496" y="569"/>
                  </a:cubicBezTo>
                  <a:cubicBezTo>
                    <a:pt x="3509" y="346"/>
                    <a:pt x="3343" y="152"/>
                    <a:pt x="3123" y="136"/>
                  </a:cubicBezTo>
                  <a:cubicBezTo>
                    <a:pt x="3113" y="135"/>
                    <a:pt x="3103" y="135"/>
                    <a:pt x="3094" y="135"/>
                  </a:cubicBezTo>
                  <a:close/>
                  <a:moveTo>
                    <a:pt x="4431" y="249"/>
                  </a:moveTo>
                  <a:cubicBezTo>
                    <a:pt x="4227" y="249"/>
                    <a:pt x="4053" y="406"/>
                    <a:pt x="4032" y="613"/>
                  </a:cubicBezTo>
                  <a:cubicBezTo>
                    <a:pt x="4012" y="836"/>
                    <a:pt x="4174" y="1033"/>
                    <a:pt x="4395" y="1055"/>
                  </a:cubicBezTo>
                  <a:cubicBezTo>
                    <a:pt x="4407" y="1055"/>
                    <a:pt x="4418" y="1056"/>
                    <a:pt x="4433" y="1058"/>
                  </a:cubicBezTo>
                  <a:cubicBezTo>
                    <a:pt x="4639" y="1058"/>
                    <a:pt x="4816" y="899"/>
                    <a:pt x="4836" y="692"/>
                  </a:cubicBezTo>
                  <a:cubicBezTo>
                    <a:pt x="4855" y="470"/>
                    <a:pt x="4693" y="273"/>
                    <a:pt x="4470" y="251"/>
                  </a:cubicBezTo>
                  <a:cubicBezTo>
                    <a:pt x="4457" y="250"/>
                    <a:pt x="4444" y="249"/>
                    <a:pt x="4431" y="249"/>
                  </a:cubicBezTo>
                  <a:close/>
                  <a:moveTo>
                    <a:pt x="5774" y="390"/>
                  </a:moveTo>
                  <a:cubicBezTo>
                    <a:pt x="5570" y="390"/>
                    <a:pt x="5394" y="542"/>
                    <a:pt x="5369" y="747"/>
                  </a:cubicBezTo>
                  <a:cubicBezTo>
                    <a:pt x="5345" y="967"/>
                    <a:pt x="5501" y="1170"/>
                    <a:pt x="5724" y="1194"/>
                  </a:cubicBezTo>
                  <a:cubicBezTo>
                    <a:pt x="5739" y="1197"/>
                    <a:pt x="5755" y="1197"/>
                    <a:pt x="5772" y="1197"/>
                  </a:cubicBezTo>
                  <a:cubicBezTo>
                    <a:pt x="5974" y="1197"/>
                    <a:pt x="6148" y="1047"/>
                    <a:pt x="6171" y="842"/>
                  </a:cubicBezTo>
                  <a:cubicBezTo>
                    <a:pt x="6196" y="621"/>
                    <a:pt x="6039" y="421"/>
                    <a:pt x="5818" y="393"/>
                  </a:cubicBezTo>
                  <a:cubicBezTo>
                    <a:pt x="5803" y="391"/>
                    <a:pt x="5789" y="390"/>
                    <a:pt x="5774" y="3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012;p26">
              <a:extLst>
                <a:ext uri="{FF2B5EF4-FFF2-40B4-BE49-F238E27FC236}">
                  <a16:creationId xmlns:a16="http://schemas.microsoft.com/office/drawing/2014/main" id="{E842F273-8B07-0E48-8E67-9F02DF15C470}"/>
                </a:ext>
              </a:extLst>
            </p:cNvPr>
            <p:cNvSpPr/>
            <p:nvPr/>
          </p:nvSpPr>
          <p:spPr>
            <a:xfrm>
              <a:off x="6583487" y="5214374"/>
              <a:ext cx="214315" cy="89411"/>
            </a:xfrm>
            <a:custGeom>
              <a:avLst/>
              <a:gdLst/>
              <a:ahLst/>
              <a:cxnLst/>
              <a:rect l="l" t="t" r="r" b="b"/>
              <a:pathLst>
                <a:path w="12203" h="5091" extrusionOk="0">
                  <a:moveTo>
                    <a:pt x="450" y="1"/>
                  </a:moveTo>
                  <a:cubicBezTo>
                    <a:pt x="272" y="1"/>
                    <a:pt x="109" y="118"/>
                    <a:pt x="60" y="297"/>
                  </a:cubicBezTo>
                  <a:cubicBezTo>
                    <a:pt x="0" y="512"/>
                    <a:pt x="126" y="732"/>
                    <a:pt x="341" y="792"/>
                  </a:cubicBezTo>
                  <a:cubicBezTo>
                    <a:pt x="379" y="802"/>
                    <a:pt x="415" y="808"/>
                    <a:pt x="448" y="808"/>
                  </a:cubicBezTo>
                  <a:cubicBezTo>
                    <a:pt x="624" y="808"/>
                    <a:pt x="787" y="690"/>
                    <a:pt x="837" y="512"/>
                  </a:cubicBezTo>
                  <a:cubicBezTo>
                    <a:pt x="897" y="297"/>
                    <a:pt x="771" y="75"/>
                    <a:pt x="557" y="15"/>
                  </a:cubicBezTo>
                  <a:cubicBezTo>
                    <a:pt x="521" y="6"/>
                    <a:pt x="485" y="1"/>
                    <a:pt x="450" y="1"/>
                  </a:cubicBezTo>
                  <a:close/>
                  <a:moveTo>
                    <a:pt x="1739" y="370"/>
                  </a:moveTo>
                  <a:cubicBezTo>
                    <a:pt x="1566" y="370"/>
                    <a:pt x="1407" y="484"/>
                    <a:pt x="1354" y="660"/>
                  </a:cubicBezTo>
                  <a:cubicBezTo>
                    <a:pt x="1290" y="873"/>
                    <a:pt x="1411" y="1097"/>
                    <a:pt x="1625" y="1163"/>
                  </a:cubicBezTo>
                  <a:lnTo>
                    <a:pt x="1625" y="1161"/>
                  </a:lnTo>
                  <a:cubicBezTo>
                    <a:pt x="1663" y="1174"/>
                    <a:pt x="1701" y="1178"/>
                    <a:pt x="1742" y="1178"/>
                  </a:cubicBezTo>
                  <a:cubicBezTo>
                    <a:pt x="1914" y="1178"/>
                    <a:pt x="2075" y="1065"/>
                    <a:pt x="2127" y="890"/>
                  </a:cubicBezTo>
                  <a:cubicBezTo>
                    <a:pt x="2191" y="676"/>
                    <a:pt x="2070" y="453"/>
                    <a:pt x="1854" y="387"/>
                  </a:cubicBezTo>
                  <a:cubicBezTo>
                    <a:pt x="1815" y="376"/>
                    <a:pt x="1777" y="370"/>
                    <a:pt x="1739" y="370"/>
                  </a:cubicBezTo>
                  <a:close/>
                  <a:moveTo>
                    <a:pt x="3024" y="773"/>
                  </a:moveTo>
                  <a:cubicBezTo>
                    <a:pt x="2854" y="773"/>
                    <a:pt x="2698" y="881"/>
                    <a:pt x="2640" y="1052"/>
                  </a:cubicBezTo>
                  <a:cubicBezTo>
                    <a:pt x="2573" y="1264"/>
                    <a:pt x="2688" y="1489"/>
                    <a:pt x="2901" y="1557"/>
                  </a:cubicBezTo>
                  <a:lnTo>
                    <a:pt x="2901" y="1558"/>
                  </a:lnTo>
                  <a:cubicBezTo>
                    <a:pt x="2940" y="1571"/>
                    <a:pt x="2984" y="1576"/>
                    <a:pt x="3025" y="1580"/>
                  </a:cubicBezTo>
                  <a:cubicBezTo>
                    <a:pt x="3194" y="1580"/>
                    <a:pt x="3351" y="1470"/>
                    <a:pt x="3408" y="1300"/>
                  </a:cubicBezTo>
                  <a:cubicBezTo>
                    <a:pt x="3476" y="1087"/>
                    <a:pt x="3361" y="859"/>
                    <a:pt x="3148" y="792"/>
                  </a:cubicBezTo>
                  <a:cubicBezTo>
                    <a:pt x="3107" y="779"/>
                    <a:pt x="3065" y="773"/>
                    <a:pt x="3024" y="773"/>
                  </a:cubicBezTo>
                  <a:close/>
                  <a:moveTo>
                    <a:pt x="4296" y="1193"/>
                  </a:moveTo>
                  <a:cubicBezTo>
                    <a:pt x="4131" y="1193"/>
                    <a:pt x="3977" y="1297"/>
                    <a:pt x="3919" y="1465"/>
                  </a:cubicBezTo>
                  <a:cubicBezTo>
                    <a:pt x="3846" y="1677"/>
                    <a:pt x="3957" y="1907"/>
                    <a:pt x="4169" y="1981"/>
                  </a:cubicBezTo>
                  <a:cubicBezTo>
                    <a:pt x="4214" y="1993"/>
                    <a:pt x="4255" y="2001"/>
                    <a:pt x="4297" y="2001"/>
                  </a:cubicBezTo>
                  <a:cubicBezTo>
                    <a:pt x="4467" y="2001"/>
                    <a:pt x="4623" y="1897"/>
                    <a:pt x="4680" y="1730"/>
                  </a:cubicBezTo>
                  <a:cubicBezTo>
                    <a:pt x="4753" y="1517"/>
                    <a:pt x="4642" y="1289"/>
                    <a:pt x="4430" y="1216"/>
                  </a:cubicBezTo>
                  <a:cubicBezTo>
                    <a:pt x="4385" y="1201"/>
                    <a:pt x="4340" y="1193"/>
                    <a:pt x="4296" y="1193"/>
                  </a:cubicBezTo>
                  <a:close/>
                  <a:moveTo>
                    <a:pt x="5568" y="1643"/>
                  </a:moveTo>
                  <a:cubicBezTo>
                    <a:pt x="5402" y="1643"/>
                    <a:pt x="5247" y="1745"/>
                    <a:pt x="5188" y="1910"/>
                  </a:cubicBezTo>
                  <a:cubicBezTo>
                    <a:pt x="5109" y="2116"/>
                    <a:pt x="5218" y="2347"/>
                    <a:pt x="5427" y="2425"/>
                  </a:cubicBezTo>
                  <a:cubicBezTo>
                    <a:pt x="5468" y="2440"/>
                    <a:pt x="5512" y="2449"/>
                    <a:pt x="5556" y="2449"/>
                  </a:cubicBezTo>
                  <a:cubicBezTo>
                    <a:pt x="5559" y="2449"/>
                    <a:pt x="5563" y="2449"/>
                    <a:pt x="5566" y="2449"/>
                  </a:cubicBezTo>
                  <a:cubicBezTo>
                    <a:pt x="5730" y="2449"/>
                    <a:pt x="5884" y="2348"/>
                    <a:pt x="5943" y="2186"/>
                  </a:cubicBezTo>
                  <a:cubicBezTo>
                    <a:pt x="6022" y="1976"/>
                    <a:pt x="5913" y="1746"/>
                    <a:pt x="5705" y="1667"/>
                  </a:cubicBezTo>
                  <a:cubicBezTo>
                    <a:pt x="5660" y="1651"/>
                    <a:pt x="5613" y="1643"/>
                    <a:pt x="5568" y="1643"/>
                  </a:cubicBezTo>
                  <a:close/>
                  <a:moveTo>
                    <a:pt x="6822" y="2121"/>
                  </a:moveTo>
                  <a:cubicBezTo>
                    <a:pt x="6660" y="2121"/>
                    <a:pt x="6507" y="2218"/>
                    <a:pt x="6446" y="2376"/>
                  </a:cubicBezTo>
                  <a:cubicBezTo>
                    <a:pt x="6364" y="2583"/>
                    <a:pt x="6466" y="2818"/>
                    <a:pt x="6674" y="2898"/>
                  </a:cubicBezTo>
                  <a:cubicBezTo>
                    <a:pt x="6723" y="2919"/>
                    <a:pt x="6775" y="2928"/>
                    <a:pt x="6821" y="2928"/>
                  </a:cubicBezTo>
                  <a:cubicBezTo>
                    <a:pt x="6983" y="2928"/>
                    <a:pt x="7136" y="2827"/>
                    <a:pt x="7198" y="2670"/>
                  </a:cubicBezTo>
                  <a:cubicBezTo>
                    <a:pt x="7280" y="2463"/>
                    <a:pt x="7175" y="2228"/>
                    <a:pt x="6969" y="2148"/>
                  </a:cubicBezTo>
                  <a:cubicBezTo>
                    <a:pt x="6921" y="2129"/>
                    <a:pt x="6871" y="2121"/>
                    <a:pt x="6822" y="2121"/>
                  </a:cubicBezTo>
                  <a:close/>
                  <a:moveTo>
                    <a:pt x="8069" y="2623"/>
                  </a:moveTo>
                  <a:cubicBezTo>
                    <a:pt x="7911" y="2623"/>
                    <a:pt x="7760" y="2718"/>
                    <a:pt x="7694" y="2873"/>
                  </a:cubicBezTo>
                  <a:cubicBezTo>
                    <a:pt x="7611" y="3076"/>
                    <a:pt x="7708" y="3313"/>
                    <a:pt x="7913" y="3399"/>
                  </a:cubicBezTo>
                  <a:cubicBezTo>
                    <a:pt x="7964" y="3420"/>
                    <a:pt x="8017" y="3431"/>
                    <a:pt x="8069" y="3431"/>
                  </a:cubicBezTo>
                  <a:cubicBezTo>
                    <a:pt x="8227" y="3431"/>
                    <a:pt x="8375" y="3336"/>
                    <a:pt x="8440" y="3180"/>
                  </a:cubicBezTo>
                  <a:cubicBezTo>
                    <a:pt x="8525" y="2974"/>
                    <a:pt x="8427" y="2741"/>
                    <a:pt x="8221" y="2654"/>
                  </a:cubicBezTo>
                  <a:cubicBezTo>
                    <a:pt x="8171" y="2633"/>
                    <a:pt x="8120" y="2623"/>
                    <a:pt x="8069" y="2623"/>
                  </a:cubicBezTo>
                  <a:close/>
                  <a:moveTo>
                    <a:pt x="9303" y="3152"/>
                  </a:moveTo>
                  <a:cubicBezTo>
                    <a:pt x="9149" y="3152"/>
                    <a:pt x="9003" y="3242"/>
                    <a:pt x="8936" y="3393"/>
                  </a:cubicBezTo>
                  <a:cubicBezTo>
                    <a:pt x="8848" y="3597"/>
                    <a:pt x="8938" y="3835"/>
                    <a:pt x="9143" y="3923"/>
                  </a:cubicBezTo>
                  <a:cubicBezTo>
                    <a:pt x="9196" y="3946"/>
                    <a:pt x="9250" y="3959"/>
                    <a:pt x="9305" y="3959"/>
                  </a:cubicBezTo>
                  <a:cubicBezTo>
                    <a:pt x="9460" y="3959"/>
                    <a:pt x="9608" y="3866"/>
                    <a:pt x="9675" y="3716"/>
                  </a:cubicBezTo>
                  <a:cubicBezTo>
                    <a:pt x="9764" y="3513"/>
                    <a:pt x="9672" y="3275"/>
                    <a:pt x="9467" y="3187"/>
                  </a:cubicBezTo>
                  <a:cubicBezTo>
                    <a:pt x="9414" y="3163"/>
                    <a:pt x="9358" y="3152"/>
                    <a:pt x="9303" y="3152"/>
                  </a:cubicBezTo>
                  <a:close/>
                  <a:moveTo>
                    <a:pt x="10528" y="3706"/>
                  </a:moveTo>
                  <a:cubicBezTo>
                    <a:pt x="10377" y="3706"/>
                    <a:pt x="10232" y="3791"/>
                    <a:pt x="10164" y="3940"/>
                  </a:cubicBezTo>
                  <a:cubicBezTo>
                    <a:pt x="10071" y="4142"/>
                    <a:pt x="10159" y="4380"/>
                    <a:pt x="10361" y="4475"/>
                  </a:cubicBezTo>
                  <a:cubicBezTo>
                    <a:pt x="10413" y="4498"/>
                    <a:pt x="10473" y="4512"/>
                    <a:pt x="10528" y="4512"/>
                  </a:cubicBezTo>
                  <a:cubicBezTo>
                    <a:pt x="10681" y="4512"/>
                    <a:pt x="10828" y="4426"/>
                    <a:pt x="10894" y="4277"/>
                  </a:cubicBezTo>
                  <a:cubicBezTo>
                    <a:pt x="10987" y="4077"/>
                    <a:pt x="10902" y="3838"/>
                    <a:pt x="10697" y="3743"/>
                  </a:cubicBezTo>
                  <a:cubicBezTo>
                    <a:pt x="10642" y="3718"/>
                    <a:pt x="10585" y="3706"/>
                    <a:pt x="10528" y="3706"/>
                  </a:cubicBezTo>
                  <a:close/>
                  <a:moveTo>
                    <a:pt x="11743" y="4285"/>
                  </a:moveTo>
                  <a:cubicBezTo>
                    <a:pt x="11594" y="4285"/>
                    <a:pt x="11450" y="4367"/>
                    <a:pt x="11381" y="4511"/>
                  </a:cubicBezTo>
                  <a:cubicBezTo>
                    <a:pt x="11280" y="4711"/>
                    <a:pt x="11365" y="4949"/>
                    <a:pt x="11567" y="5050"/>
                  </a:cubicBezTo>
                  <a:cubicBezTo>
                    <a:pt x="11624" y="5075"/>
                    <a:pt x="11682" y="5089"/>
                    <a:pt x="11742" y="5091"/>
                  </a:cubicBezTo>
                  <a:cubicBezTo>
                    <a:pt x="11892" y="5091"/>
                    <a:pt x="12035" y="5006"/>
                    <a:pt x="12105" y="4865"/>
                  </a:cubicBezTo>
                  <a:cubicBezTo>
                    <a:pt x="12202" y="4665"/>
                    <a:pt x="12120" y="4424"/>
                    <a:pt x="11922" y="4325"/>
                  </a:cubicBezTo>
                  <a:lnTo>
                    <a:pt x="11919" y="4325"/>
                  </a:lnTo>
                  <a:cubicBezTo>
                    <a:pt x="11862" y="4298"/>
                    <a:pt x="11802" y="4285"/>
                    <a:pt x="11743" y="42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013;p26">
              <a:extLst>
                <a:ext uri="{FF2B5EF4-FFF2-40B4-BE49-F238E27FC236}">
                  <a16:creationId xmlns:a16="http://schemas.microsoft.com/office/drawing/2014/main" id="{CFC70864-1E51-0745-BDBC-8B5AC89D2904}"/>
                </a:ext>
              </a:extLst>
            </p:cNvPr>
            <p:cNvSpPr/>
            <p:nvPr/>
          </p:nvSpPr>
          <p:spPr>
            <a:xfrm>
              <a:off x="6531992" y="5260337"/>
              <a:ext cx="84581" cy="78698"/>
            </a:xfrm>
            <a:custGeom>
              <a:avLst/>
              <a:gdLst/>
              <a:ahLst/>
              <a:cxnLst/>
              <a:rect l="l" t="t" r="r" b="b"/>
              <a:pathLst>
                <a:path w="4816" h="4481" extrusionOk="0">
                  <a:moveTo>
                    <a:pt x="446" y="1"/>
                  </a:moveTo>
                  <a:cubicBezTo>
                    <a:pt x="338" y="1"/>
                    <a:pt x="230" y="44"/>
                    <a:pt x="152" y="130"/>
                  </a:cubicBezTo>
                  <a:cubicBezTo>
                    <a:pt x="0" y="291"/>
                    <a:pt x="8" y="546"/>
                    <a:pt x="172" y="699"/>
                  </a:cubicBezTo>
                  <a:cubicBezTo>
                    <a:pt x="249" y="771"/>
                    <a:pt x="345" y="806"/>
                    <a:pt x="446" y="808"/>
                  </a:cubicBezTo>
                  <a:cubicBezTo>
                    <a:pt x="552" y="808"/>
                    <a:pt x="661" y="764"/>
                    <a:pt x="741" y="677"/>
                  </a:cubicBezTo>
                  <a:cubicBezTo>
                    <a:pt x="891" y="516"/>
                    <a:pt x="883" y="262"/>
                    <a:pt x="722" y="108"/>
                  </a:cubicBezTo>
                  <a:lnTo>
                    <a:pt x="719" y="108"/>
                  </a:lnTo>
                  <a:cubicBezTo>
                    <a:pt x="643" y="37"/>
                    <a:pt x="544" y="1"/>
                    <a:pt x="446" y="1"/>
                  </a:cubicBezTo>
                  <a:close/>
                  <a:moveTo>
                    <a:pt x="1428" y="917"/>
                  </a:moveTo>
                  <a:cubicBezTo>
                    <a:pt x="1321" y="917"/>
                    <a:pt x="1213" y="960"/>
                    <a:pt x="1134" y="1046"/>
                  </a:cubicBezTo>
                  <a:cubicBezTo>
                    <a:pt x="981" y="1208"/>
                    <a:pt x="992" y="1462"/>
                    <a:pt x="1153" y="1615"/>
                  </a:cubicBezTo>
                  <a:cubicBezTo>
                    <a:pt x="1228" y="1687"/>
                    <a:pt x="1326" y="1722"/>
                    <a:pt x="1422" y="1722"/>
                  </a:cubicBezTo>
                  <a:cubicBezTo>
                    <a:pt x="1424" y="1722"/>
                    <a:pt x="1426" y="1722"/>
                    <a:pt x="1428" y="1722"/>
                  </a:cubicBezTo>
                  <a:cubicBezTo>
                    <a:pt x="1537" y="1722"/>
                    <a:pt x="1643" y="1678"/>
                    <a:pt x="1722" y="1596"/>
                  </a:cubicBezTo>
                  <a:cubicBezTo>
                    <a:pt x="1875" y="1432"/>
                    <a:pt x="1867" y="1177"/>
                    <a:pt x="1703" y="1027"/>
                  </a:cubicBezTo>
                  <a:cubicBezTo>
                    <a:pt x="1626" y="954"/>
                    <a:pt x="1527" y="917"/>
                    <a:pt x="1428" y="917"/>
                  </a:cubicBezTo>
                  <a:close/>
                  <a:moveTo>
                    <a:pt x="2410" y="1835"/>
                  </a:moveTo>
                  <a:cubicBezTo>
                    <a:pt x="2302" y="1835"/>
                    <a:pt x="2195" y="1878"/>
                    <a:pt x="2114" y="1962"/>
                  </a:cubicBezTo>
                  <a:cubicBezTo>
                    <a:pt x="1964" y="2125"/>
                    <a:pt x="1972" y="2382"/>
                    <a:pt x="2135" y="2532"/>
                  </a:cubicBezTo>
                  <a:cubicBezTo>
                    <a:pt x="2209" y="2602"/>
                    <a:pt x="2304" y="2640"/>
                    <a:pt x="2399" y="2640"/>
                  </a:cubicBezTo>
                  <a:cubicBezTo>
                    <a:pt x="2403" y="2640"/>
                    <a:pt x="2407" y="2639"/>
                    <a:pt x="2410" y="2639"/>
                  </a:cubicBezTo>
                  <a:cubicBezTo>
                    <a:pt x="2519" y="2639"/>
                    <a:pt x="2625" y="2598"/>
                    <a:pt x="2704" y="2512"/>
                  </a:cubicBezTo>
                  <a:cubicBezTo>
                    <a:pt x="2855" y="2349"/>
                    <a:pt x="2847" y="2096"/>
                    <a:pt x="2685" y="1943"/>
                  </a:cubicBezTo>
                  <a:cubicBezTo>
                    <a:pt x="2607" y="1871"/>
                    <a:pt x="2508" y="1835"/>
                    <a:pt x="2410" y="1835"/>
                  </a:cubicBezTo>
                  <a:close/>
                  <a:moveTo>
                    <a:pt x="3391" y="2756"/>
                  </a:moveTo>
                  <a:cubicBezTo>
                    <a:pt x="3283" y="2756"/>
                    <a:pt x="3176" y="2798"/>
                    <a:pt x="3096" y="2882"/>
                  </a:cubicBezTo>
                  <a:cubicBezTo>
                    <a:pt x="2946" y="3046"/>
                    <a:pt x="2954" y="3298"/>
                    <a:pt x="3115" y="3451"/>
                  </a:cubicBezTo>
                  <a:cubicBezTo>
                    <a:pt x="3192" y="3525"/>
                    <a:pt x="3293" y="3561"/>
                    <a:pt x="3391" y="3561"/>
                  </a:cubicBezTo>
                  <a:cubicBezTo>
                    <a:pt x="3500" y="3561"/>
                    <a:pt x="3605" y="3519"/>
                    <a:pt x="3684" y="3432"/>
                  </a:cubicBezTo>
                  <a:cubicBezTo>
                    <a:pt x="3837" y="3270"/>
                    <a:pt x="3829" y="3016"/>
                    <a:pt x="3665" y="2863"/>
                  </a:cubicBezTo>
                  <a:cubicBezTo>
                    <a:pt x="3588" y="2792"/>
                    <a:pt x="3490" y="2756"/>
                    <a:pt x="3391" y="2756"/>
                  </a:cubicBezTo>
                  <a:close/>
                  <a:moveTo>
                    <a:pt x="4370" y="3674"/>
                  </a:moveTo>
                  <a:cubicBezTo>
                    <a:pt x="4263" y="3674"/>
                    <a:pt x="4157" y="3717"/>
                    <a:pt x="4077" y="3801"/>
                  </a:cubicBezTo>
                  <a:cubicBezTo>
                    <a:pt x="3924" y="3963"/>
                    <a:pt x="3932" y="4220"/>
                    <a:pt x="4092" y="4370"/>
                  </a:cubicBezTo>
                  <a:cubicBezTo>
                    <a:pt x="4171" y="4447"/>
                    <a:pt x="4270" y="4480"/>
                    <a:pt x="4371" y="4480"/>
                  </a:cubicBezTo>
                  <a:cubicBezTo>
                    <a:pt x="4477" y="4480"/>
                    <a:pt x="4586" y="4436"/>
                    <a:pt x="4666" y="4354"/>
                  </a:cubicBezTo>
                  <a:cubicBezTo>
                    <a:pt x="4816" y="4190"/>
                    <a:pt x="4808" y="3935"/>
                    <a:pt x="4647" y="3785"/>
                  </a:cubicBezTo>
                  <a:cubicBezTo>
                    <a:pt x="4568" y="3711"/>
                    <a:pt x="4469" y="3674"/>
                    <a:pt x="4370" y="3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014;p26">
              <a:extLst>
                <a:ext uri="{FF2B5EF4-FFF2-40B4-BE49-F238E27FC236}">
                  <a16:creationId xmlns:a16="http://schemas.microsoft.com/office/drawing/2014/main" id="{DA2F1F14-F1FF-1A46-B02C-5E72EAB82C1F}"/>
                </a:ext>
              </a:extLst>
            </p:cNvPr>
            <p:cNvSpPr/>
            <p:nvPr/>
          </p:nvSpPr>
          <p:spPr>
            <a:xfrm>
              <a:off x="6605986" y="4505924"/>
              <a:ext cx="154919" cy="119425"/>
            </a:xfrm>
            <a:custGeom>
              <a:avLst/>
              <a:gdLst/>
              <a:ahLst/>
              <a:cxnLst/>
              <a:rect l="l" t="t" r="r" b="b"/>
              <a:pathLst>
                <a:path w="8821" h="6800" extrusionOk="0">
                  <a:moveTo>
                    <a:pt x="8360" y="1"/>
                  </a:moveTo>
                  <a:cubicBezTo>
                    <a:pt x="8297" y="1"/>
                    <a:pt x="8233" y="15"/>
                    <a:pt x="8174" y="46"/>
                  </a:cubicBezTo>
                  <a:cubicBezTo>
                    <a:pt x="5174" y="1615"/>
                    <a:pt x="2477" y="3658"/>
                    <a:pt x="154" y="6120"/>
                  </a:cubicBezTo>
                  <a:cubicBezTo>
                    <a:pt x="1" y="6281"/>
                    <a:pt x="9" y="6534"/>
                    <a:pt x="169" y="6689"/>
                  </a:cubicBezTo>
                  <a:cubicBezTo>
                    <a:pt x="247" y="6761"/>
                    <a:pt x="348" y="6799"/>
                    <a:pt x="445" y="6799"/>
                  </a:cubicBezTo>
                  <a:cubicBezTo>
                    <a:pt x="554" y="6799"/>
                    <a:pt x="660" y="6758"/>
                    <a:pt x="742" y="6672"/>
                  </a:cubicBezTo>
                  <a:cubicBezTo>
                    <a:pt x="3000" y="4276"/>
                    <a:pt x="5628" y="2286"/>
                    <a:pt x="8547" y="761"/>
                  </a:cubicBezTo>
                  <a:cubicBezTo>
                    <a:pt x="8744" y="658"/>
                    <a:pt x="8820" y="414"/>
                    <a:pt x="8718" y="217"/>
                  </a:cubicBezTo>
                  <a:cubicBezTo>
                    <a:pt x="8646" y="79"/>
                    <a:pt x="8506" y="1"/>
                    <a:pt x="8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015;p26">
              <a:extLst>
                <a:ext uri="{FF2B5EF4-FFF2-40B4-BE49-F238E27FC236}">
                  <a16:creationId xmlns:a16="http://schemas.microsoft.com/office/drawing/2014/main" id="{164E6FD1-A415-834B-80E1-941760B5E4FC}"/>
                </a:ext>
              </a:extLst>
            </p:cNvPr>
            <p:cNvSpPr/>
            <p:nvPr/>
          </p:nvSpPr>
          <p:spPr>
            <a:xfrm>
              <a:off x="6074082" y="4971754"/>
              <a:ext cx="562492" cy="112347"/>
            </a:xfrm>
            <a:custGeom>
              <a:avLst/>
              <a:gdLst/>
              <a:ahLst/>
              <a:cxnLst/>
              <a:rect l="l" t="t" r="r" b="b"/>
              <a:pathLst>
                <a:path w="32028" h="6397" extrusionOk="0">
                  <a:moveTo>
                    <a:pt x="702" y="0"/>
                  </a:moveTo>
                  <a:lnTo>
                    <a:pt x="702" y="0"/>
                  </a:lnTo>
                  <a:cubicBezTo>
                    <a:pt x="331" y="1318"/>
                    <a:pt x="0" y="2872"/>
                    <a:pt x="853" y="3944"/>
                  </a:cubicBezTo>
                  <a:cubicBezTo>
                    <a:pt x="1435" y="4677"/>
                    <a:pt x="2407" y="4953"/>
                    <a:pt x="3320" y="5158"/>
                  </a:cubicBezTo>
                  <a:cubicBezTo>
                    <a:pt x="7526" y="6102"/>
                    <a:pt x="11836" y="6396"/>
                    <a:pt x="16154" y="6396"/>
                  </a:cubicBezTo>
                  <a:cubicBezTo>
                    <a:pt x="18103" y="6396"/>
                    <a:pt x="20054" y="6336"/>
                    <a:pt x="21998" y="6249"/>
                  </a:cubicBezTo>
                  <a:cubicBezTo>
                    <a:pt x="24835" y="6121"/>
                    <a:pt x="27768" y="5913"/>
                    <a:pt x="30286" y="4594"/>
                  </a:cubicBezTo>
                  <a:cubicBezTo>
                    <a:pt x="30863" y="4293"/>
                    <a:pt x="31485" y="3638"/>
                    <a:pt x="31755" y="3046"/>
                  </a:cubicBezTo>
                  <a:cubicBezTo>
                    <a:pt x="32028" y="2453"/>
                    <a:pt x="31991" y="1667"/>
                    <a:pt x="31499" y="1241"/>
                  </a:cubicBezTo>
                  <a:cubicBezTo>
                    <a:pt x="31205" y="987"/>
                    <a:pt x="30807" y="900"/>
                    <a:pt x="30428" y="822"/>
                  </a:cubicBezTo>
                  <a:cubicBezTo>
                    <a:pt x="29313" y="591"/>
                    <a:pt x="28186" y="361"/>
                    <a:pt x="27050" y="361"/>
                  </a:cubicBezTo>
                  <a:cubicBezTo>
                    <a:pt x="26950" y="361"/>
                    <a:pt x="26851" y="362"/>
                    <a:pt x="26752" y="366"/>
                  </a:cubicBezTo>
                  <a:cubicBezTo>
                    <a:pt x="24283" y="456"/>
                    <a:pt x="23148" y="2983"/>
                    <a:pt x="20722" y="3457"/>
                  </a:cubicBezTo>
                  <a:cubicBezTo>
                    <a:pt x="20354" y="3529"/>
                    <a:pt x="19964" y="3561"/>
                    <a:pt x="19559" y="3561"/>
                  </a:cubicBezTo>
                  <a:cubicBezTo>
                    <a:pt x="16860" y="3561"/>
                    <a:pt x="13477" y="2142"/>
                    <a:pt x="11012" y="1684"/>
                  </a:cubicBezTo>
                  <a:cubicBezTo>
                    <a:pt x="7595" y="1049"/>
                    <a:pt x="4119" y="634"/>
                    <a:pt x="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016;p26">
              <a:extLst>
                <a:ext uri="{FF2B5EF4-FFF2-40B4-BE49-F238E27FC236}">
                  <a16:creationId xmlns:a16="http://schemas.microsoft.com/office/drawing/2014/main" id="{8C1A6DDA-53D2-6544-92C8-2FD08A2A2783}"/>
                </a:ext>
              </a:extLst>
            </p:cNvPr>
            <p:cNvSpPr/>
            <p:nvPr/>
          </p:nvSpPr>
          <p:spPr>
            <a:xfrm>
              <a:off x="6081827" y="4971772"/>
              <a:ext cx="554659" cy="107834"/>
            </a:xfrm>
            <a:custGeom>
              <a:avLst/>
              <a:gdLst/>
              <a:ahLst/>
              <a:cxnLst/>
              <a:rect l="l" t="t" r="r" b="b"/>
              <a:pathLst>
                <a:path w="31582" h="6140" extrusionOk="0">
                  <a:moveTo>
                    <a:pt x="259" y="1"/>
                  </a:moveTo>
                  <a:cubicBezTo>
                    <a:pt x="165" y="340"/>
                    <a:pt x="72" y="693"/>
                    <a:pt x="1" y="1049"/>
                  </a:cubicBezTo>
                  <a:cubicBezTo>
                    <a:pt x="22" y="1048"/>
                    <a:pt x="43" y="1048"/>
                    <a:pt x="64" y="1048"/>
                  </a:cubicBezTo>
                  <a:cubicBezTo>
                    <a:pt x="585" y="1048"/>
                    <a:pt x="1114" y="1306"/>
                    <a:pt x="1519" y="1655"/>
                  </a:cubicBezTo>
                  <a:cubicBezTo>
                    <a:pt x="2066" y="2127"/>
                    <a:pt x="2458" y="2752"/>
                    <a:pt x="2956" y="3278"/>
                  </a:cubicBezTo>
                  <a:cubicBezTo>
                    <a:pt x="3420" y="3766"/>
                    <a:pt x="4038" y="4183"/>
                    <a:pt x="4702" y="4183"/>
                  </a:cubicBezTo>
                  <a:cubicBezTo>
                    <a:pt x="4751" y="4183"/>
                    <a:pt x="4800" y="4181"/>
                    <a:pt x="4849" y="4177"/>
                  </a:cubicBezTo>
                  <a:cubicBezTo>
                    <a:pt x="5855" y="4080"/>
                    <a:pt x="6670" y="3031"/>
                    <a:pt x="7625" y="3031"/>
                  </a:cubicBezTo>
                  <a:cubicBezTo>
                    <a:pt x="7718" y="3031"/>
                    <a:pt x="7812" y="3041"/>
                    <a:pt x="7907" y="3062"/>
                  </a:cubicBezTo>
                  <a:cubicBezTo>
                    <a:pt x="8983" y="3305"/>
                    <a:pt x="9232" y="4796"/>
                    <a:pt x="10169" y="5378"/>
                  </a:cubicBezTo>
                  <a:cubicBezTo>
                    <a:pt x="10457" y="5556"/>
                    <a:pt x="10772" y="5629"/>
                    <a:pt x="11098" y="5629"/>
                  </a:cubicBezTo>
                  <a:cubicBezTo>
                    <a:pt x="11779" y="5629"/>
                    <a:pt x="12504" y="5307"/>
                    <a:pt x="13108" y="4941"/>
                  </a:cubicBezTo>
                  <a:cubicBezTo>
                    <a:pt x="13911" y="4453"/>
                    <a:pt x="14763" y="3867"/>
                    <a:pt x="15680" y="3867"/>
                  </a:cubicBezTo>
                  <a:cubicBezTo>
                    <a:pt x="15781" y="3867"/>
                    <a:pt x="15883" y="3874"/>
                    <a:pt x="15986" y="3890"/>
                  </a:cubicBezTo>
                  <a:cubicBezTo>
                    <a:pt x="17165" y="4066"/>
                    <a:pt x="17922" y="5218"/>
                    <a:pt x="18971" y="5778"/>
                  </a:cubicBezTo>
                  <a:cubicBezTo>
                    <a:pt x="19426" y="6020"/>
                    <a:pt x="19940" y="6140"/>
                    <a:pt x="20454" y="6140"/>
                  </a:cubicBezTo>
                  <a:cubicBezTo>
                    <a:pt x="21114" y="6140"/>
                    <a:pt x="21775" y="5943"/>
                    <a:pt x="22312" y="5559"/>
                  </a:cubicBezTo>
                  <a:cubicBezTo>
                    <a:pt x="23218" y="4910"/>
                    <a:pt x="23722" y="3835"/>
                    <a:pt x="24536" y="3073"/>
                  </a:cubicBezTo>
                  <a:cubicBezTo>
                    <a:pt x="25318" y="2340"/>
                    <a:pt x="26392" y="1947"/>
                    <a:pt x="27462" y="1947"/>
                  </a:cubicBezTo>
                  <a:cubicBezTo>
                    <a:pt x="28001" y="1947"/>
                    <a:pt x="28539" y="2046"/>
                    <a:pt x="29038" y="2253"/>
                  </a:cubicBezTo>
                  <a:cubicBezTo>
                    <a:pt x="29774" y="2556"/>
                    <a:pt x="30423" y="3065"/>
                    <a:pt x="31185" y="3283"/>
                  </a:cubicBezTo>
                  <a:cubicBezTo>
                    <a:pt x="31232" y="3202"/>
                    <a:pt x="31274" y="3124"/>
                    <a:pt x="31311" y="3045"/>
                  </a:cubicBezTo>
                  <a:cubicBezTo>
                    <a:pt x="31582" y="2452"/>
                    <a:pt x="31547" y="1666"/>
                    <a:pt x="31054" y="1240"/>
                  </a:cubicBezTo>
                  <a:cubicBezTo>
                    <a:pt x="30762" y="985"/>
                    <a:pt x="30365" y="898"/>
                    <a:pt x="29983" y="821"/>
                  </a:cubicBezTo>
                  <a:cubicBezTo>
                    <a:pt x="29279" y="674"/>
                    <a:pt x="28569" y="531"/>
                    <a:pt x="27854" y="444"/>
                  </a:cubicBezTo>
                  <a:cubicBezTo>
                    <a:pt x="27351" y="422"/>
                    <a:pt x="26851" y="397"/>
                    <a:pt x="26349" y="365"/>
                  </a:cubicBezTo>
                  <a:lnTo>
                    <a:pt x="26309" y="365"/>
                  </a:lnTo>
                  <a:cubicBezTo>
                    <a:pt x="23841" y="457"/>
                    <a:pt x="22706" y="2982"/>
                    <a:pt x="20280" y="3456"/>
                  </a:cubicBezTo>
                  <a:cubicBezTo>
                    <a:pt x="19911" y="3528"/>
                    <a:pt x="19521" y="3560"/>
                    <a:pt x="19116" y="3560"/>
                  </a:cubicBezTo>
                  <a:cubicBezTo>
                    <a:pt x="16416" y="3560"/>
                    <a:pt x="13034" y="2141"/>
                    <a:pt x="10570" y="1683"/>
                  </a:cubicBezTo>
                  <a:cubicBezTo>
                    <a:pt x="7151" y="1049"/>
                    <a:pt x="3678" y="635"/>
                    <a:pt x="2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017;p26">
              <a:extLst>
                <a:ext uri="{FF2B5EF4-FFF2-40B4-BE49-F238E27FC236}">
                  <a16:creationId xmlns:a16="http://schemas.microsoft.com/office/drawing/2014/main" id="{5EEE92DE-6C13-1340-98A1-BC4C4CE855C1}"/>
                </a:ext>
              </a:extLst>
            </p:cNvPr>
            <p:cNvSpPr/>
            <p:nvPr/>
          </p:nvSpPr>
          <p:spPr>
            <a:xfrm>
              <a:off x="6059540" y="4930182"/>
              <a:ext cx="634375" cy="129400"/>
            </a:xfrm>
            <a:custGeom>
              <a:avLst/>
              <a:gdLst/>
              <a:ahLst/>
              <a:cxnLst/>
              <a:rect l="l" t="t" r="r" b="b"/>
              <a:pathLst>
                <a:path w="36121" h="7368" extrusionOk="0">
                  <a:moveTo>
                    <a:pt x="32954" y="0"/>
                  </a:moveTo>
                  <a:cubicBezTo>
                    <a:pt x="32844" y="0"/>
                    <a:pt x="32734" y="2"/>
                    <a:pt x="32624" y="5"/>
                  </a:cubicBezTo>
                  <a:cubicBezTo>
                    <a:pt x="29200" y="91"/>
                    <a:pt x="25858" y="1015"/>
                    <a:pt x="22556" y="1931"/>
                  </a:cubicBezTo>
                  <a:cubicBezTo>
                    <a:pt x="21990" y="3222"/>
                    <a:pt x="21345" y="4442"/>
                    <a:pt x="20579" y="5624"/>
                  </a:cubicBezTo>
                  <a:cubicBezTo>
                    <a:pt x="18406" y="4828"/>
                    <a:pt x="16297" y="3676"/>
                    <a:pt x="14369" y="2394"/>
                  </a:cubicBezTo>
                  <a:cubicBezTo>
                    <a:pt x="11432" y="2274"/>
                    <a:pt x="8538" y="2194"/>
                    <a:pt x="5603" y="2071"/>
                  </a:cubicBezTo>
                  <a:cubicBezTo>
                    <a:pt x="5086" y="2049"/>
                    <a:pt x="4553" y="2024"/>
                    <a:pt x="4088" y="1797"/>
                  </a:cubicBezTo>
                  <a:cubicBezTo>
                    <a:pt x="3626" y="1567"/>
                    <a:pt x="3532" y="843"/>
                    <a:pt x="3601" y="331"/>
                  </a:cubicBezTo>
                  <a:lnTo>
                    <a:pt x="3601" y="331"/>
                  </a:lnTo>
                  <a:cubicBezTo>
                    <a:pt x="2703" y="621"/>
                    <a:pt x="1806" y="911"/>
                    <a:pt x="907" y="1198"/>
                  </a:cubicBezTo>
                  <a:cubicBezTo>
                    <a:pt x="589" y="1300"/>
                    <a:pt x="229" y="1441"/>
                    <a:pt x="118" y="1756"/>
                  </a:cubicBezTo>
                  <a:cubicBezTo>
                    <a:pt x="1" y="2084"/>
                    <a:pt x="231" y="2454"/>
                    <a:pt x="543" y="2604"/>
                  </a:cubicBezTo>
                  <a:cubicBezTo>
                    <a:pt x="720" y="2688"/>
                    <a:pt x="913" y="2718"/>
                    <a:pt x="1109" y="2718"/>
                  </a:cubicBezTo>
                  <a:cubicBezTo>
                    <a:pt x="1261" y="2718"/>
                    <a:pt x="1414" y="2700"/>
                    <a:pt x="1563" y="2676"/>
                  </a:cubicBezTo>
                  <a:cubicBezTo>
                    <a:pt x="1847" y="2632"/>
                    <a:pt x="2131" y="2566"/>
                    <a:pt x="2415" y="2566"/>
                  </a:cubicBezTo>
                  <a:cubicBezTo>
                    <a:pt x="2475" y="2566"/>
                    <a:pt x="2534" y="2569"/>
                    <a:pt x="2594" y="2575"/>
                  </a:cubicBezTo>
                  <a:cubicBezTo>
                    <a:pt x="3399" y="2661"/>
                    <a:pt x="3979" y="3356"/>
                    <a:pt x="4493" y="3980"/>
                  </a:cubicBezTo>
                  <a:cubicBezTo>
                    <a:pt x="4997" y="4593"/>
                    <a:pt x="5633" y="5239"/>
                    <a:pt x="6421" y="5239"/>
                  </a:cubicBezTo>
                  <a:cubicBezTo>
                    <a:pt x="6436" y="5239"/>
                    <a:pt x="6452" y="5238"/>
                    <a:pt x="6468" y="5238"/>
                  </a:cubicBezTo>
                  <a:cubicBezTo>
                    <a:pt x="7154" y="5214"/>
                    <a:pt x="7731" y="4692"/>
                    <a:pt x="8409" y="4593"/>
                  </a:cubicBezTo>
                  <a:cubicBezTo>
                    <a:pt x="8487" y="4582"/>
                    <a:pt x="8565" y="4576"/>
                    <a:pt x="8643" y="4576"/>
                  </a:cubicBezTo>
                  <a:cubicBezTo>
                    <a:pt x="9164" y="4576"/>
                    <a:pt x="9675" y="4817"/>
                    <a:pt x="10078" y="5154"/>
                  </a:cubicBezTo>
                  <a:cubicBezTo>
                    <a:pt x="10540" y="5545"/>
                    <a:pt x="10884" y="6053"/>
                    <a:pt x="11221" y="6556"/>
                  </a:cubicBezTo>
                  <a:cubicBezTo>
                    <a:pt x="11449" y="6897"/>
                    <a:pt x="11822" y="7021"/>
                    <a:pt x="12250" y="7021"/>
                  </a:cubicBezTo>
                  <a:cubicBezTo>
                    <a:pt x="12911" y="7021"/>
                    <a:pt x="13703" y="6724"/>
                    <a:pt x="14288" y="6475"/>
                  </a:cubicBezTo>
                  <a:cubicBezTo>
                    <a:pt x="15150" y="6109"/>
                    <a:pt x="16033" y="5646"/>
                    <a:pt x="16950" y="5646"/>
                  </a:cubicBezTo>
                  <a:cubicBezTo>
                    <a:pt x="17059" y="5646"/>
                    <a:pt x="17168" y="5653"/>
                    <a:pt x="17277" y="5667"/>
                  </a:cubicBezTo>
                  <a:cubicBezTo>
                    <a:pt x="18751" y="5856"/>
                    <a:pt x="19859" y="7337"/>
                    <a:pt x="21344" y="7367"/>
                  </a:cubicBezTo>
                  <a:cubicBezTo>
                    <a:pt x="21359" y="7368"/>
                    <a:pt x="21374" y="7368"/>
                    <a:pt x="21390" y="7368"/>
                  </a:cubicBezTo>
                  <a:cubicBezTo>
                    <a:pt x="22116" y="7368"/>
                    <a:pt x="22810" y="7002"/>
                    <a:pt x="23344" y="6508"/>
                  </a:cubicBezTo>
                  <a:cubicBezTo>
                    <a:pt x="23890" y="6004"/>
                    <a:pt x="24298" y="5372"/>
                    <a:pt x="24700" y="4744"/>
                  </a:cubicBezTo>
                  <a:cubicBezTo>
                    <a:pt x="25350" y="3730"/>
                    <a:pt x="26595" y="3354"/>
                    <a:pt x="27809" y="3354"/>
                  </a:cubicBezTo>
                  <a:cubicBezTo>
                    <a:pt x="27931" y="3354"/>
                    <a:pt x="28053" y="3358"/>
                    <a:pt x="28174" y="3365"/>
                  </a:cubicBezTo>
                  <a:cubicBezTo>
                    <a:pt x="29498" y="3447"/>
                    <a:pt x="30772" y="3884"/>
                    <a:pt x="32085" y="4073"/>
                  </a:cubicBezTo>
                  <a:cubicBezTo>
                    <a:pt x="32404" y="4118"/>
                    <a:pt x="32730" y="4148"/>
                    <a:pt x="33054" y="4148"/>
                  </a:cubicBezTo>
                  <a:cubicBezTo>
                    <a:pt x="33642" y="4148"/>
                    <a:pt x="34222" y="4052"/>
                    <a:pt x="34739" y="3781"/>
                  </a:cubicBezTo>
                  <a:cubicBezTo>
                    <a:pt x="35540" y="3360"/>
                    <a:pt x="36120" y="2416"/>
                    <a:pt x="35879" y="1545"/>
                  </a:cubicBezTo>
                  <a:cubicBezTo>
                    <a:pt x="35705" y="919"/>
                    <a:pt x="35154" y="454"/>
                    <a:pt x="34545" y="228"/>
                  </a:cubicBezTo>
                  <a:cubicBezTo>
                    <a:pt x="34040" y="42"/>
                    <a:pt x="33496" y="0"/>
                    <a:pt x="329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018;p26">
              <a:extLst>
                <a:ext uri="{FF2B5EF4-FFF2-40B4-BE49-F238E27FC236}">
                  <a16:creationId xmlns:a16="http://schemas.microsoft.com/office/drawing/2014/main" id="{EEB47334-0848-AB4A-B135-2B4FFCD98766}"/>
                </a:ext>
              </a:extLst>
            </p:cNvPr>
            <p:cNvSpPr/>
            <p:nvPr/>
          </p:nvSpPr>
          <p:spPr>
            <a:xfrm>
              <a:off x="6115970" y="4887626"/>
              <a:ext cx="210996" cy="90148"/>
            </a:xfrm>
            <a:custGeom>
              <a:avLst/>
              <a:gdLst/>
              <a:ahLst/>
              <a:cxnLst/>
              <a:rect l="l" t="t" r="r" b="b"/>
              <a:pathLst>
                <a:path w="12014" h="5133" extrusionOk="0">
                  <a:moveTo>
                    <a:pt x="986" y="0"/>
                  </a:moveTo>
                  <a:cubicBezTo>
                    <a:pt x="639" y="593"/>
                    <a:pt x="289" y="1198"/>
                    <a:pt x="144" y="1870"/>
                  </a:cubicBezTo>
                  <a:cubicBezTo>
                    <a:pt x="0" y="2539"/>
                    <a:pt x="89" y="3298"/>
                    <a:pt x="544" y="3813"/>
                  </a:cubicBezTo>
                  <a:cubicBezTo>
                    <a:pt x="1298" y="4669"/>
                    <a:pt x="2816" y="4637"/>
                    <a:pt x="3951" y="4767"/>
                  </a:cubicBezTo>
                  <a:cubicBezTo>
                    <a:pt x="6101" y="5010"/>
                    <a:pt x="8265" y="5132"/>
                    <a:pt x="10430" y="5132"/>
                  </a:cubicBezTo>
                  <a:cubicBezTo>
                    <a:pt x="10958" y="5132"/>
                    <a:pt x="11486" y="5125"/>
                    <a:pt x="12013" y="5110"/>
                  </a:cubicBezTo>
                  <a:cubicBezTo>
                    <a:pt x="11589" y="4160"/>
                    <a:pt x="11082" y="3161"/>
                    <a:pt x="10297" y="2476"/>
                  </a:cubicBezTo>
                  <a:cubicBezTo>
                    <a:pt x="8998" y="1343"/>
                    <a:pt x="6988" y="1788"/>
                    <a:pt x="5300" y="1444"/>
                  </a:cubicBezTo>
                  <a:cubicBezTo>
                    <a:pt x="3802" y="1138"/>
                    <a:pt x="2171" y="960"/>
                    <a:pt x="9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019;p26">
              <a:extLst>
                <a:ext uri="{FF2B5EF4-FFF2-40B4-BE49-F238E27FC236}">
                  <a16:creationId xmlns:a16="http://schemas.microsoft.com/office/drawing/2014/main" id="{76DFAB60-BCB7-7E47-B25D-E912A5563686}"/>
                </a:ext>
              </a:extLst>
            </p:cNvPr>
            <p:cNvSpPr/>
            <p:nvPr/>
          </p:nvSpPr>
          <p:spPr>
            <a:xfrm>
              <a:off x="6461704" y="4878546"/>
              <a:ext cx="181280" cy="86952"/>
            </a:xfrm>
            <a:custGeom>
              <a:avLst/>
              <a:gdLst/>
              <a:ahLst/>
              <a:cxnLst/>
              <a:rect l="l" t="t" r="r" b="b"/>
              <a:pathLst>
                <a:path w="10322" h="4951" extrusionOk="0">
                  <a:moveTo>
                    <a:pt x="10014" y="0"/>
                  </a:moveTo>
                  <a:cubicBezTo>
                    <a:pt x="7026" y="851"/>
                    <a:pt x="3889" y="1676"/>
                    <a:pt x="854" y="2361"/>
                  </a:cubicBezTo>
                  <a:cubicBezTo>
                    <a:pt x="514" y="3132"/>
                    <a:pt x="232" y="3925"/>
                    <a:pt x="0" y="4735"/>
                  </a:cubicBezTo>
                  <a:cubicBezTo>
                    <a:pt x="911" y="4878"/>
                    <a:pt x="1835" y="4951"/>
                    <a:pt x="2760" y="4951"/>
                  </a:cubicBezTo>
                  <a:cubicBezTo>
                    <a:pt x="5377" y="4951"/>
                    <a:pt x="7997" y="4372"/>
                    <a:pt x="10322" y="3189"/>
                  </a:cubicBezTo>
                  <a:cubicBezTo>
                    <a:pt x="10259" y="2150"/>
                    <a:pt x="10126" y="1034"/>
                    <a:pt x="100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020;p26">
              <a:extLst>
                <a:ext uri="{FF2B5EF4-FFF2-40B4-BE49-F238E27FC236}">
                  <a16:creationId xmlns:a16="http://schemas.microsoft.com/office/drawing/2014/main" id="{A74CB2B2-99B3-0948-ADB4-5808B1073D4D}"/>
                </a:ext>
              </a:extLst>
            </p:cNvPr>
            <p:cNvSpPr/>
            <p:nvPr/>
          </p:nvSpPr>
          <p:spPr>
            <a:xfrm>
              <a:off x="6476755" y="4948834"/>
              <a:ext cx="211909" cy="88216"/>
            </a:xfrm>
            <a:custGeom>
              <a:avLst/>
              <a:gdLst/>
              <a:ahLst/>
              <a:cxnLst/>
              <a:rect l="l" t="t" r="r" b="b"/>
              <a:pathLst>
                <a:path w="12066" h="5023" extrusionOk="0">
                  <a:moveTo>
                    <a:pt x="11903" y="0"/>
                  </a:moveTo>
                  <a:cubicBezTo>
                    <a:pt x="11427" y="1154"/>
                    <a:pt x="10355" y="2086"/>
                    <a:pt x="9102" y="2205"/>
                  </a:cubicBezTo>
                  <a:cubicBezTo>
                    <a:pt x="8985" y="2217"/>
                    <a:pt x="8868" y="2222"/>
                    <a:pt x="8752" y="2222"/>
                  </a:cubicBezTo>
                  <a:cubicBezTo>
                    <a:pt x="7367" y="2222"/>
                    <a:pt x="6034" y="1486"/>
                    <a:pt x="4635" y="1438"/>
                  </a:cubicBezTo>
                  <a:cubicBezTo>
                    <a:pt x="4591" y="1436"/>
                    <a:pt x="4547" y="1436"/>
                    <a:pt x="4502" y="1436"/>
                  </a:cubicBezTo>
                  <a:cubicBezTo>
                    <a:pt x="3221" y="1436"/>
                    <a:pt x="1952" y="2051"/>
                    <a:pt x="1162" y="3061"/>
                  </a:cubicBezTo>
                  <a:cubicBezTo>
                    <a:pt x="694" y="3662"/>
                    <a:pt x="396" y="4374"/>
                    <a:pt x="1" y="5022"/>
                  </a:cubicBezTo>
                  <a:cubicBezTo>
                    <a:pt x="355" y="4609"/>
                    <a:pt x="655" y="4144"/>
                    <a:pt x="950" y="3682"/>
                  </a:cubicBezTo>
                  <a:cubicBezTo>
                    <a:pt x="1600" y="2668"/>
                    <a:pt x="2845" y="2292"/>
                    <a:pt x="4059" y="2292"/>
                  </a:cubicBezTo>
                  <a:cubicBezTo>
                    <a:pt x="4181" y="2292"/>
                    <a:pt x="4303" y="2296"/>
                    <a:pt x="4424" y="2303"/>
                  </a:cubicBezTo>
                  <a:cubicBezTo>
                    <a:pt x="5748" y="2384"/>
                    <a:pt x="7023" y="2822"/>
                    <a:pt x="8334" y="3011"/>
                  </a:cubicBezTo>
                  <a:cubicBezTo>
                    <a:pt x="8653" y="3056"/>
                    <a:pt x="8980" y="3086"/>
                    <a:pt x="9304" y="3086"/>
                  </a:cubicBezTo>
                  <a:cubicBezTo>
                    <a:pt x="9891" y="3086"/>
                    <a:pt x="10472" y="2990"/>
                    <a:pt x="10989" y="2719"/>
                  </a:cubicBezTo>
                  <a:cubicBezTo>
                    <a:pt x="11473" y="2464"/>
                    <a:pt x="11873" y="2016"/>
                    <a:pt x="12066" y="1510"/>
                  </a:cubicBezTo>
                  <a:cubicBezTo>
                    <a:pt x="12025" y="1034"/>
                    <a:pt x="11979" y="558"/>
                    <a:pt x="11957" y="85"/>
                  </a:cubicBezTo>
                  <a:cubicBezTo>
                    <a:pt x="11939" y="55"/>
                    <a:pt x="11922" y="27"/>
                    <a:pt x="119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021;p26">
              <a:extLst>
                <a:ext uri="{FF2B5EF4-FFF2-40B4-BE49-F238E27FC236}">
                  <a16:creationId xmlns:a16="http://schemas.microsoft.com/office/drawing/2014/main" id="{A53D28C7-9C4D-B540-9B33-35EFBF675EDF}"/>
                </a:ext>
              </a:extLst>
            </p:cNvPr>
            <p:cNvSpPr/>
            <p:nvPr/>
          </p:nvSpPr>
          <p:spPr>
            <a:xfrm>
              <a:off x="6059540" y="4950187"/>
              <a:ext cx="348651" cy="103320"/>
            </a:xfrm>
            <a:custGeom>
              <a:avLst/>
              <a:gdLst/>
              <a:ahLst/>
              <a:cxnLst/>
              <a:rect l="l" t="t" r="r" b="b"/>
              <a:pathLst>
                <a:path w="19852" h="5883" extrusionOk="0">
                  <a:moveTo>
                    <a:pt x="1096" y="0"/>
                  </a:moveTo>
                  <a:lnTo>
                    <a:pt x="1096" y="0"/>
                  </a:lnTo>
                  <a:cubicBezTo>
                    <a:pt x="1033" y="19"/>
                    <a:pt x="970" y="41"/>
                    <a:pt x="907" y="60"/>
                  </a:cubicBezTo>
                  <a:cubicBezTo>
                    <a:pt x="589" y="163"/>
                    <a:pt x="229" y="303"/>
                    <a:pt x="118" y="618"/>
                  </a:cubicBezTo>
                  <a:cubicBezTo>
                    <a:pt x="1" y="946"/>
                    <a:pt x="231" y="1317"/>
                    <a:pt x="543" y="1466"/>
                  </a:cubicBezTo>
                  <a:cubicBezTo>
                    <a:pt x="720" y="1551"/>
                    <a:pt x="913" y="1581"/>
                    <a:pt x="1109" y="1581"/>
                  </a:cubicBezTo>
                  <a:cubicBezTo>
                    <a:pt x="1261" y="1581"/>
                    <a:pt x="1414" y="1563"/>
                    <a:pt x="1563" y="1539"/>
                  </a:cubicBezTo>
                  <a:cubicBezTo>
                    <a:pt x="1847" y="1495"/>
                    <a:pt x="2131" y="1429"/>
                    <a:pt x="2415" y="1429"/>
                  </a:cubicBezTo>
                  <a:cubicBezTo>
                    <a:pt x="2475" y="1429"/>
                    <a:pt x="2534" y="1432"/>
                    <a:pt x="2594" y="1438"/>
                  </a:cubicBezTo>
                  <a:cubicBezTo>
                    <a:pt x="3399" y="1523"/>
                    <a:pt x="3979" y="2218"/>
                    <a:pt x="4493" y="2844"/>
                  </a:cubicBezTo>
                  <a:cubicBezTo>
                    <a:pt x="4997" y="3456"/>
                    <a:pt x="5633" y="4101"/>
                    <a:pt x="6421" y="4101"/>
                  </a:cubicBezTo>
                  <a:cubicBezTo>
                    <a:pt x="6436" y="4101"/>
                    <a:pt x="6452" y="4101"/>
                    <a:pt x="6468" y="4100"/>
                  </a:cubicBezTo>
                  <a:cubicBezTo>
                    <a:pt x="7154" y="4077"/>
                    <a:pt x="7731" y="3555"/>
                    <a:pt x="8409" y="3456"/>
                  </a:cubicBezTo>
                  <a:cubicBezTo>
                    <a:pt x="8487" y="3444"/>
                    <a:pt x="8565" y="3439"/>
                    <a:pt x="8643" y="3439"/>
                  </a:cubicBezTo>
                  <a:cubicBezTo>
                    <a:pt x="9164" y="3439"/>
                    <a:pt x="9675" y="3680"/>
                    <a:pt x="10078" y="4018"/>
                  </a:cubicBezTo>
                  <a:cubicBezTo>
                    <a:pt x="10540" y="4408"/>
                    <a:pt x="10884" y="4917"/>
                    <a:pt x="11221" y="5418"/>
                  </a:cubicBezTo>
                  <a:cubicBezTo>
                    <a:pt x="11450" y="5758"/>
                    <a:pt x="11823" y="5882"/>
                    <a:pt x="12251" y="5882"/>
                  </a:cubicBezTo>
                  <a:cubicBezTo>
                    <a:pt x="12913" y="5882"/>
                    <a:pt x="13705" y="5585"/>
                    <a:pt x="14290" y="5336"/>
                  </a:cubicBezTo>
                  <a:cubicBezTo>
                    <a:pt x="15151" y="4970"/>
                    <a:pt x="16034" y="4507"/>
                    <a:pt x="16952" y="4507"/>
                  </a:cubicBezTo>
                  <a:cubicBezTo>
                    <a:pt x="17060" y="4507"/>
                    <a:pt x="17169" y="4514"/>
                    <a:pt x="17279" y="4528"/>
                  </a:cubicBezTo>
                  <a:cubicBezTo>
                    <a:pt x="18221" y="4649"/>
                    <a:pt x="19013" y="5297"/>
                    <a:pt x="19851" y="5757"/>
                  </a:cubicBezTo>
                  <a:cubicBezTo>
                    <a:pt x="19626" y="5574"/>
                    <a:pt x="19411" y="5376"/>
                    <a:pt x="19210" y="5177"/>
                  </a:cubicBezTo>
                  <a:cubicBezTo>
                    <a:pt x="18514" y="4488"/>
                    <a:pt x="17737" y="3730"/>
                    <a:pt x="16758" y="3691"/>
                  </a:cubicBezTo>
                  <a:cubicBezTo>
                    <a:pt x="16732" y="3690"/>
                    <a:pt x="16706" y="3689"/>
                    <a:pt x="16680" y="3689"/>
                  </a:cubicBezTo>
                  <a:cubicBezTo>
                    <a:pt x="15882" y="3689"/>
                    <a:pt x="15166" y="4170"/>
                    <a:pt x="14465" y="4565"/>
                  </a:cubicBezTo>
                  <a:cubicBezTo>
                    <a:pt x="13957" y="4852"/>
                    <a:pt x="13367" y="5104"/>
                    <a:pt x="12801" y="5104"/>
                  </a:cubicBezTo>
                  <a:cubicBezTo>
                    <a:pt x="12562" y="5104"/>
                    <a:pt x="12328" y="5059"/>
                    <a:pt x="12105" y="4953"/>
                  </a:cubicBezTo>
                  <a:cubicBezTo>
                    <a:pt x="10953" y="4406"/>
                    <a:pt x="10798" y="2538"/>
                    <a:pt x="9567" y="2207"/>
                  </a:cubicBezTo>
                  <a:cubicBezTo>
                    <a:pt x="9446" y="2174"/>
                    <a:pt x="9324" y="2160"/>
                    <a:pt x="9203" y="2160"/>
                  </a:cubicBezTo>
                  <a:cubicBezTo>
                    <a:pt x="8224" y="2160"/>
                    <a:pt x="7259" y="3116"/>
                    <a:pt x="6304" y="3116"/>
                  </a:cubicBezTo>
                  <a:cubicBezTo>
                    <a:pt x="6147" y="3116"/>
                    <a:pt x="5991" y="3090"/>
                    <a:pt x="5835" y="3030"/>
                  </a:cubicBezTo>
                  <a:cubicBezTo>
                    <a:pt x="5250" y="2808"/>
                    <a:pt x="4941" y="2185"/>
                    <a:pt x="4641" y="1635"/>
                  </a:cubicBezTo>
                  <a:cubicBezTo>
                    <a:pt x="4340" y="1085"/>
                    <a:pt x="3901" y="500"/>
                    <a:pt x="3276" y="472"/>
                  </a:cubicBezTo>
                  <a:cubicBezTo>
                    <a:pt x="3259" y="471"/>
                    <a:pt x="3241" y="470"/>
                    <a:pt x="3224" y="470"/>
                  </a:cubicBezTo>
                  <a:cubicBezTo>
                    <a:pt x="2843" y="470"/>
                    <a:pt x="2490" y="675"/>
                    <a:pt x="2123" y="776"/>
                  </a:cubicBezTo>
                  <a:cubicBezTo>
                    <a:pt x="2016" y="806"/>
                    <a:pt x="1899" y="822"/>
                    <a:pt x="1782" y="822"/>
                  </a:cubicBezTo>
                  <a:cubicBezTo>
                    <a:pt x="1482" y="822"/>
                    <a:pt x="1187" y="713"/>
                    <a:pt x="1079" y="445"/>
                  </a:cubicBezTo>
                  <a:cubicBezTo>
                    <a:pt x="1022" y="302"/>
                    <a:pt x="1038" y="144"/>
                    <a:pt x="10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022;p26">
              <a:extLst>
                <a:ext uri="{FF2B5EF4-FFF2-40B4-BE49-F238E27FC236}">
                  <a16:creationId xmlns:a16="http://schemas.microsoft.com/office/drawing/2014/main" id="{08413892-7F62-814B-A1C5-281F1CF6EB82}"/>
                </a:ext>
              </a:extLst>
            </p:cNvPr>
            <p:cNvSpPr/>
            <p:nvPr/>
          </p:nvSpPr>
          <p:spPr>
            <a:xfrm>
              <a:off x="6122258" y="4887626"/>
              <a:ext cx="204708" cy="90131"/>
            </a:xfrm>
            <a:custGeom>
              <a:avLst/>
              <a:gdLst/>
              <a:ahLst/>
              <a:cxnLst/>
              <a:rect l="l" t="t" r="r" b="b"/>
              <a:pathLst>
                <a:path w="11656" h="5132" extrusionOk="0">
                  <a:moveTo>
                    <a:pt x="628" y="0"/>
                  </a:moveTo>
                  <a:cubicBezTo>
                    <a:pt x="399" y="389"/>
                    <a:pt x="172" y="783"/>
                    <a:pt x="0" y="1200"/>
                  </a:cubicBezTo>
                  <a:cubicBezTo>
                    <a:pt x="2562" y="2584"/>
                    <a:pt x="5443" y="3373"/>
                    <a:pt x="8353" y="3477"/>
                  </a:cubicBezTo>
                  <a:cubicBezTo>
                    <a:pt x="8813" y="4042"/>
                    <a:pt x="9307" y="4603"/>
                    <a:pt x="9833" y="5131"/>
                  </a:cubicBezTo>
                  <a:cubicBezTo>
                    <a:pt x="9893" y="5131"/>
                    <a:pt x="9953" y="5131"/>
                    <a:pt x="10013" y="5131"/>
                  </a:cubicBezTo>
                  <a:cubicBezTo>
                    <a:pt x="10560" y="5131"/>
                    <a:pt x="11107" y="5125"/>
                    <a:pt x="11655" y="5110"/>
                  </a:cubicBezTo>
                  <a:cubicBezTo>
                    <a:pt x="11231" y="4160"/>
                    <a:pt x="10724" y="3161"/>
                    <a:pt x="9937" y="2476"/>
                  </a:cubicBezTo>
                  <a:cubicBezTo>
                    <a:pt x="8638" y="1343"/>
                    <a:pt x="6628" y="1788"/>
                    <a:pt x="4940" y="1444"/>
                  </a:cubicBezTo>
                  <a:cubicBezTo>
                    <a:pt x="3444" y="1141"/>
                    <a:pt x="1814" y="960"/>
                    <a:pt x="6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023;p26">
              <a:extLst>
                <a:ext uri="{FF2B5EF4-FFF2-40B4-BE49-F238E27FC236}">
                  <a16:creationId xmlns:a16="http://schemas.microsoft.com/office/drawing/2014/main" id="{4D9A46D1-E9ED-AA40-889C-8F8136010455}"/>
                </a:ext>
              </a:extLst>
            </p:cNvPr>
            <p:cNvSpPr/>
            <p:nvPr/>
          </p:nvSpPr>
          <p:spPr>
            <a:xfrm>
              <a:off x="6461704" y="4878546"/>
              <a:ext cx="177381" cy="85108"/>
            </a:xfrm>
            <a:custGeom>
              <a:avLst/>
              <a:gdLst/>
              <a:ahLst/>
              <a:cxnLst/>
              <a:rect l="l" t="t" r="r" b="b"/>
              <a:pathLst>
                <a:path w="10100" h="4846" extrusionOk="0">
                  <a:moveTo>
                    <a:pt x="10014" y="0"/>
                  </a:moveTo>
                  <a:cubicBezTo>
                    <a:pt x="7022" y="854"/>
                    <a:pt x="3886" y="1677"/>
                    <a:pt x="854" y="2361"/>
                  </a:cubicBezTo>
                  <a:cubicBezTo>
                    <a:pt x="514" y="3132"/>
                    <a:pt x="232" y="3925"/>
                    <a:pt x="0" y="4735"/>
                  </a:cubicBezTo>
                  <a:cubicBezTo>
                    <a:pt x="282" y="4781"/>
                    <a:pt x="568" y="4814"/>
                    <a:pt x="851" y="4846"/>
                  </a:cubicBezTo>
                  <a:cubicBezTo>
                    <a:pt x="1116" y="4105"/>
                    <a:pt x="1382" y="3364"/>
                    <a:pt x="1646" y="2621"/>
                  </a:cubicBezTo>
                  <a:cubicBezTo>
                    <a:pt x="4508" y="2073"/>
                    <a:pt x="7298" y="1520"/>
                    <a:pt x="10099" y="765"/>
                  </a:cubicBezTo>
                  <a:cubicBezTo>
                    <a:pt x="10071" y="508"/>
                    <a:pt x="10041" y="251"/>
                    <a:pt x="100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024;p26">
              <a:extLst>
                <a:ext uri="{FF2B5EF4-FFF2-40B4-BE49-F238E27FC236}">
                  <a16:creationId xmlns:a16="http://schemas.microsoft.com/office/drawing/2014/main" id="{2DF815C5-AB47-8444-832F-043B627C8E25}"/>
                </a:ext>
              </a:extLst>
            </p:cNvPr>
            <p:cNvSpPr/>
            <p:nvPr/>
          </p:nvSpPr>
          <p:spPr>
            <a:xfrm>
              <a:off x="6091417" y="4662746"/>
              <a:ext cx="596809" cy="274274"/>
            </a:xfrm>
            <a:custGeom>
              <a:avLst/>
              <a:gdLst/>
              <a:ahLst/>
              <a:cxnLst/>
              <a:rect l="l" t="t" r="r" b="b"/>
              <a:pathLst>
                <a:path w="33982" h="15617" extrusionOk="0">
                  <a:moveTo>
                    <a:pt x="18436" y="675"/>
                  </a:moveTo>
                  <a:cubicBezTo>
                    <a:pt x="18898" y="675"/>
                    <a:pt x="19355" y="685"/>
                    <a:pt x="19805" y="703"/>
                  </a:cubicBezTo>
                  <a:cubicBezTo>
                    <a:pt x="22694" y="820"/>
                    <a:pt x="26874" y="1524"/>
                    <a:pt x="30391" y="4207"/>
                  </a:cubicBezTo>
                  <a:cubicBezTo>
                    <a:pt x="31531" y="5075"/>
                    <a:pt x="32295" y="5949"/>
                    <a:pt x="32732" y="6879"/>
                  </a:cubicBezTo>
                  <a:cubicBezTo>
                    <a:pt x="33260" y="8000"/>
                    <a:pt x="33276" y="9267"/>
                    <a:pt x="32776" y="10186"/>
                  </a:cubicBezTo>
                  <a:cubicBezTo>
                    <a:pt x="32057" y="11505"/>
                    <a:pt x="30449" y="12082"/>
                    <a:pt x="28999" y="12520"/>
                  </a:cubicBezTo>
                  <a:cubicBezTo>
                    <a:pt x="24280" y="13942"/>
                    <a:pt x="20144" y="14721"/>
                    <a:pt x="16356" y="14901"/>
                  </a:cubicBezTo>
                  <a:cubicBezTo>
                    <a:pt x="15778" y="14928"/>
                    <a:pt x="15206" y="14941"/>
                    <a:pt x="14641" y="14941"/>
                  </a:cubicBezTo>
                  <a:cubicBezTo>
                    <a:pt x="10673" y="14941"/>
                    <a:pt x="7027" y="14269"/>
                    <a:pt x="3780" y="12936"/>
                  </a:cubicBezTo>
                  <a:cubicBezTo>
                    <a:pt x="2125" y="12256"/>
                    <a:pt x="1222" y="11486"/>
                    <a:pt x="943" y="10512"/>
                  </a:cubicBezTo>
                  <a:cubicBezTo>
                    <a:pt x="705" y="9686"/>
                    <a:pt x="930" y="8690"/>
                    <a:pt x="1616" y="7547"/>
                  </a:cubicBezTo>
                  <a:cubicBezTo>
                    <a:pt x="4668" y="2462"/>
                    <a:pt x="12063" y="675"/>
                    <a:pt x="18436" y="675"/>
                  </a:cubicBezTo>
                  <a:close/>
                  <a:moveTo>
                    <a:pt x="18459" y="1"/>
                  </a:moveTo>
                  <a:cubicBezTo>
                    <a:pt x="11890" y="1"/>
                    <a:pt x="4238" y="1869"/>
                    <a:pt x="1037" y="7200"/>
                  </a:cubicBezTo>
                  <a:cubicBezTo>
                    <a:pt x="251" y="8509"/>
                    <a:pt x="0" y="9686"/>
                    <a:pt x="292" y="10700"/>
                  </a:cubicBezTo>
                  <a:cubicBezTo>
                    <a:pt x="741" y="12260"/>
                    <a:pt x="2352" y="13080"/>
                    <a:pt x="3522" y="13561"/>
                  </a:cubicBezTo>
                  <a:cubicBezTo>
                    <a:pt x="6849" y="14926"/>
                    <a:pt x="10582" y="15616"/>
                    <a:pt x="14636" y="15616"/>
                  </a:cubicBezTo>
                  <a:cubicBezTo>
                    <a:pt x="15213" y="15616"/>
                    <a:pt x="15798" y="15602"/>
                    <a:pt x="16390" y="15577"/>
                  </a:cubicBezTo>
                  <a:cubicBezTo>
                    <a:pt x="20232" y="15392"/>
                    <a:pt x="24422" y="14604"/>
                    <a:pt x="29193" y="13167"/>
                  </a:cubicBezTo>
                  <a:cubicBezTo>
                    <a:pt x="30891" y="12656"/>
                    <a:pt x="32568" y="11980"/>
                    <a:pt x="33370" y="10509"/>
                  </a:cubicBezTo>
                  <a:cubicBezTo>
                    <a:pt x="33982" y="9387"/>
                    <a:pt x="33971" y="7924"/>
                    <a:pt x="33345" y="6592"/>
                  </a:cubicBezTo>
                  <a:cubicBezTo>
                    <a:pt x="32861" y="5561"/>
                    <a:pt x="32029" y="4606"/>
                    <a:pt x="30804" y="3669"/>
                  </a:cubicBezTo>
                  <a:cubicBezTo>
                    <a:pt x="27147" y="878"/>
                    <a:pt x="22820" y="148"/>
                    <a:pt x="19833" y="28"/>
                  </a:cubicBezTo>
                  <a:cubicBezTo>
                    <a:pt x="19382" y="10"/>
                    <a:pt x="18923" y="1"/>
                    <a:pt x="18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025;p26">
              <a:extLst>
                <a:ext uri="{FF2B5EF4-FFF2-40B4-BE49-F238E27FC236}">
                  <a16:creationId xmlns:a16="http://schemas.microsoft.com/office/drawing/2014/main" id="{6359FD68-65B7-0F47-B97A-186A7AB2D5F0}"/>
                </a:ext>
              </a:extLst>
            </p:cNvPr>
            <p:cNvSpPr/>
            <p:nvPr/>
          </p:nvSpPr>
          <p:spPr>
            <a:xfrm>
              <a:off x="6108576" y="4880952"/>
              <a:ext cx="228769" cy="102477"/>
            </a:xfrm>
            <a:custGeom>
              <a:avLst/>
              <a:gdLst/>
              <a:ahLst/>
              <a:cxnLst/>
              <a:rect l="l" t="t" r="r" b="b"/>
              <a:pathLst>
                <a:path w="13026" h="5835" extrusionOk="0">
                  <a:moveTo>
                    <a:pt x="1372" y="0"/>
                  </a:moveTo>
                  <a:cubicBezTo>
                    <a:pt x="1256" y="0"/>
                    <a:pt x="1143" y="60"/>
                    <a:pt x="1080" y="167"/>
                  </a:cubicBezTo>
                  <a:cubicBezTo>
                    <a:pt x="740" y="744"/>
                    <a:pt x="355" y="1397"/>
                    <a:pt x="193" y="2122"/>
                  </a:cubicBezTo>
                  <a:cubicBezTo>
                    <a:pt x="0" y="2973"/>
                    <a:pt x="172" y="3808"/>
                    <a:pt x="650" y="4355"/>
                  </a:cubicBezTo>
                  <a:cubicBezTo>
                    <a:pt x="1235" y="5029"/>
                    <a:pt x="2158" y="5197"/>
                    <a:pt x="2980" y="5304"/>
                  </a:cubicBezTo>
                  <a:cubicBezTo>
                    <a:pt x="5639" y="5648"/>
                    <a:pt x="8812" y="5821"/>
                    <a:pt x="12688" y="5834"/>
                  </a:cubicBezTo>
                  <a:cubicBezTo>
                    <a:pt x="12874" y="5834"/>
                    <a:pt x="13025" y="5684"/>
                    <a:pt x="13025" y="5495"/>
                  </a:cubicBezTo>
                  <a:cubicBezTo>
                    <a:pt x="13025" y="5308"/>
                    <a:pt x="12876" y="5156"/>
                    <a:pt x="12688" y="5156"/>
                  </a:cubicBezTo>
                  <a:cubicBezTo>
                    <a:pt x="8842" y="5144"/>
                    <a:pt x="5696" y="4973"/>
                    <a:pt x="3065" y="4631"/>
                  </a:cubicBezTo>
                  <a:cubicBezTo>
                    <a:pt x="2333" y="4537"/>
                    <a:pt x="1585" y="4403"/>
                    <a:pt x="1157" y="3911"/>
                  </a:cubicBezTo>
                  <a:cubicBezTo>
                    <a:pt x="820" y="3523"/>
                    <a:pt x="707" y="2910"/>
                    <a:pt x="850" y="2267"/>
                  </a:cubicBezTo>
                  <a:cubicBezTo>
                    <a:pt x="990" y="1647"/>
                    <a:pt x="1331" y="1069"/>
                    <a:pt x="1662" y="509"/>
                  </a:cubicBezTo>
                  <a:cubicBezTo>
                    <a:pt x="1758" y="349"/>
                    <a:pt x="1706" y="142"/>
                    <a:pt x="1544" y="47"/>
                  </a:cubicBezTo>
                  <a:cubicBezTo>
                    <a:pt x="1490" y="16"/>
                    <a:pt x="1431" y="0"/>
                    <a:pt x="1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026;p26">
              <a:extLst>
                <a:ext uri="{FF2B5EF4-FFF2-40B4-BE49-F238E27FC236}">
                  <a16:creationId xmlns:a16="http://schemas.microsoft.com/office/drawing/2014/main" id="{2C531C86-6BAF-234B-9DFA-88A67C638878}"/>
                </a:ext>
              </a:extLst>
            </p:cNvPr>
            <p:cNvSpPr/>
            <p:nvPr/>
          </p:nvSpPr>
          <p:spPr>
            <a:xfrm>
              <a:off x="6288091" y="4916729"/>
              <a:ext cx="191660" cy="118898"/>
            </a:xfrm>
            <a:custGeom>
              <a:avLst/>
              <a:gdLst/>
              <a:ahLst/>
              <a:cxnLst/>
              <a:rect l="l" t="t" r="r" b="b"/>
              <a:pathLst>
                <a:path w="10913" h="6770" extrusionOk="0">
                  <a:moveTo>
                    <a:pt x="10530" y="0"/>
                  </a:moveTo>
                  <a:cubicBezTo>
                    <a:pt x="10391" y="0"/>
                    <a:pt x="10262" y="85"/>
                    <a:pt x="10213" y="222"/>
                  </a:cubicBezTo>
                  <a:cubicBezTo>
                    <a:pt x="9628" y="1849"/>
                    <a:pt x="8714" y="3800"/>
                    <a:pt x="7492" y="6031"/>
                  </a:cubicBezTo>
                  <a:cubicBezTo>
                    <a:pt x="4526" y="5115"/>
                    <a:pt x="2056" y="3135"/>
                    <a:pt x="686" y="567"/>
                  </a:cubicBezTo>
                  <a:cubicBezTo>
                    <a:pt x="625" y="452"/>
                    <a:pt x="507" y="387"/>
                    <a:pt x="387" y="387"/>
                  </a:cubicBezTo>
                  <a:cubicBezTo>
                    <a:pt x="333" y="387"/>
                    <a:pt x="279" y="400"/>
                    <a:pt x="229" y="427"/>
                  </a:cubicBezTo>
                  <a:cubicBezTo>
                    <a:pt x="63" y="514"/>
                    <a:pt x="0" y="719"/>
                    <a:pt x="88" y="884"/>
                  </a:cubicBezTo>
                  <a:cubicBezTo>
                    <a:pt x="1583" y="3687"/>
                    <a:pt x="4307" y="5826"/>
                    <a:pt x="7562" y="6756"/>
                  </a:cubicBezTo>
                  <a:cubicBezTo>
                    <a:pt x="7592" y="6767"/>
                    <a:pt x="7623" y="6770"/>
                    <a:pt x="7655" y="6770"/>
                  </a:cubicBezTo>
                  <a:cubicBezTo>
                    <a:pt x="7778" y="6770"/>
                    <a:pt x="7891" y="6705"/>
                    <a:pt x="7953" y="6598"/>
                  </a:cubicBezTo>
                  <a:cubicBezTo>
                    <a:pt x="9258" y="4238"/>
                    <a:pt x="10232" y="2169"/>
                    <a:pt x="10850" y="454"/>
                  </a:cubicBezTo>
                  <a:cubicBezTo>
                    <a:pt x="10913" y="276"/>
                    <a:pt x="10821" y="83"/>
                    <a:pt x="10646" y="20"/>
                  </a:cubicBezTo>
                  <a:cubicBezTo>
                    <a:pt x="10608" y="7"/>
                    <a:pt x="10569" y="0"/>
                    <a:pt x="105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027;p26">
              <a:extLst>
                <a:ext uri="{FF2B5EF4-FFF2-40B4-BE49-F238E27FC236}">
                  <a16:creationId xmlns:a16="http://schemas.microsoft.com/office/drawing/2014/main" id="{A61E0A52-FFA1-B145-B3E2-8F67A703753E}"/>
                </a:ext>
              </a:extLst>
            </p:cNvPr>
            <p:cNvSpPr/>
            <p:nvPr/>
          </p:nvSpPr>
          <p:spPr>
            <a:xfrm>
              <a:off x="6455574" y="4872223"/>
              <a:ext cx="193223" cy="98455"/>
            </a:xfrm>
            <a:custGeom>
              <a:avLst/>
              <a:gdLst/>
              <a:ahLst/>
              <a:cxnLst/>
              <a:rect l="l" t="t" r="r" b="b"/>
              <a:pathLst>
                <a:path w="11002" h="5606" extrusionOk="0">
                  <a:moveTo>
                    <a:pt x="10351" y="0"/>
                  </a:moveTo>
                  <a:cubicBezTo>
                    <a:pt x="10321" y="0"/>
                    <a:pt x="10290" y="5"/>
                    <a:pt x="10259" y="13"/>
                  </a:cubicBezTo>
                  <a:cubicBezTo>
                    <a:pt x="10080" y="65"/>
                    <a:pt x="9977" y="253"/>
                    <a:pt x="10028" y="431"/>
                  </a:cubicBezTo>
                  <a:cubicBezTo>
                    <a:pt x="10303" y="1388"/>
                    <a:pt x="10316" y="2431"/>
                    <a:pt x="10064" y="3394"/>
                  </a:cubicBezTo>
                  <a:cubicBezTo>
                    <a:pt x="7588" y="4403"/>
                    <a:pt x="4929" y="4930"/>
                    <a:pt x="2389" y="4930"/>
                  </a:cubicBezTo>
                  <a:cubicBezTo>
                    <a:pt x="1715" y="4930"/>
                    <a:pt x="1048" y="4893"/>
                    <a:pt x="396" y="4818"/>
                  </a:cubicBezTo>
                  <a:cubicBezTo>
                    <a:pt x="383" y="4816"/>
                    <a:pt x="370" y="4815"/>
                    <a:pt x="357" y="4815"/>
                  </a:cubicBezTo>
                  <a:cubicBezTo>
                    <a:pt x="188" y="4815"/>
                    <a:pt x="43" y="4943"/>
                    <a:pt x="23" y="5116"/>
                  </a:cubicBezTo>
                  <a:cubicBezTo>
                    <a:pt x="1" y="5300"/>
                    <a:pt x="135" y="5467"/>
                    <a:pt x="321" y="5489"/>
                  </a:cubicBezTo>
                  <a:cubicBezTo>
                    <a:pt x="999" y="5567"/>
                    <a:pt x="1689" y="5606"/>
                    <a:pt x="2389" y="5606"/>
                  </a:cubicBezTo>
                  <a:cubicBezTo>
                    <a:pt x="5070" y="5606"/>
                    <a:pt x="7876" y="5040"/>
                    <a:pt x="10474" y="3957"/>
                  </a:cubicBezTo>
                  <a:cubicBezTo>
                    <a:pt x="10568" y="3918"/>
                    <a:pt x="10639" y="3839"/>
                    <a:pt x="10669" y="3740"/>
                  </a:cubicBezTo>
                  <a:cubicBezTo>
                    <a:pt x="10997" y="2613"/>
                    <a:pt x="11002" y="1372"/>
                    <a:pt x="10677" y="245"/>
                  </a:cubicBezTo>
                  <a:cubicBezTo>
                    <a:pt x="10634" y="96"/>
                    <a:pt x="10498" y="0"/>
                    <a:pt x="10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028;p26">
              <a:extLst>
                <a:ext uri="{FF2B5EF4-FFF2-40B4-BE49-F238E27FC236}">
                  <a16:creationId xmlns:a16="http://schemas.microsoft.com/office/drawing/2014/main" id="{793C4B57-E203-494A-9A84-01418E39C8D9}"/>
                </a:ext>
              </a:extLst>
            </p:cNvPr>
            <p:cNvSpPr/>
            <p:nvPr/>
          </p:nvSpPr>
          <p:spPr>
            <a:xfrm>
              <a:off x="6156823" y="4898287"/>
              <a:ext cx="19740" cy="77380"/>
            </a:xfrm>
            <a:custGeom>
              <a:avLst/>
              <a:gdLst/>
              <a:ahLst/>
              <a:cxnLst/>
              <a:rect l="l" t="t" r="r" b="b"/>
              <a:pathLst>
                <a:path w="1124" h="4406" extrusionOk="0">
                  <a:moveTo>
                    <a:pt x="486" y="0"/>
                  </a:moveTo>
                  <a:cubicBezTo>
                    <a:pt x="317" y="0"/>
                    <a:pt x="173" y="128"/>
                    <a:pt x="152" y="299"/>
                  </a:cubicBezTo>
                  <a:cubicBezTo>
                    <a:pt x="1" y="1576"/>
                    <a:pt x="94" y="2910"/>
                    <a:pt x="422" y="4153"/>
                  </a:cubicBezTo>
                  <a:cubicBezTo>
                    <a:pt x="464" y="4305"/>
                    <a:pt x="600" y="4406"/>
                    <a:pt x="750" y="4406"/>
                  </a:cubicBezTo>
                  <a:cubicBezTo>
                    <a:pt x="777" y="4406"/>
                    <a:pt x="806" y="4401"/>
                    <a:pt x="836" y="4396"/>
                  </a:cubicBezTo>
                  <a:cubicBezTo>
                    <a:pt x="1018" y="4346"/>
                    <a:pt x="1123" y="4163"/>
                    <a:pt x="1076" y="3982"/>
                  </a:cubicBezTo>
                  <a:cubicBezTo>
                    <a:pt x="769" y="2820"/>
                    <a:pt x="682" y="1575"/>
                    <a:pt x="824" y="380"/>
                  </a:cubicBezTo>
                  <a:cubicBezTo>
                    <a:pt x="846" y="195"/>
                    <a:pt x="713" y="25"/>
                    <a:pt x="529" y="3"/>
                  </a:cubicBezTo>
                  <a:cubicBezTo>
                    <a:pt x="515" y="1"/>
                    <a:pt x="500" y="0"/>
                    <a:pt x="4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029;p26">
              <a:extLst>
                <a:ext uri="{FF2B5EF4-FFF2-40B4-BE49-F238E27FC236}">
                  <a16:creationId xmlns:a16="http://schemas.microsoft.com/office/drawing/2014/main" id="{98C09B2D-FF49-364B-8519-EA0B83C37951}"/>
                </a:ext>
              </a:extLst>
            </p:cNvPr>
            <p:cNvSpPr/>
            <p:nvPr/>
          </p:nvSpPr>
          <p:spPr>
            <a:xfrm>
              <a:off x="6193073" y="4904364"/>
              <a:ext cx="22111" cy="68792"/>
            </a:xfrm>
            <a:custGeom>
              <a:avLst/>
              <a:gdLst/>
              <a:ahLst/>
              <a:cxnLst/>
              <a:rect l="l" t="t" r="r" b="b"/>
              <a:pathLst>
                <a:path w="1259" h="3917" extrusionOk="0">
                  <a:moveTo>
                    <a:pt x="350" y="0"/>
                  </a:moveTo>
                  <a:cubicBezTo>
                    <a:pt x="345" y="0"/>
                    <a:pt x="341" y="1"/>
                    <a:pt x="336" y="1"/>
                  </a:cubicBezTo>
                  <a:cubicBezTo>
                    <a:pt x="150" y="2"/>
                    <a:pt x="0" y="154"/>
                    <a:pt x="2" y="341"/>
                  </a:cubicBezTo>
                  <a:cubicBezTo>
                    <a:pt x="10" y="1481"/>
                    <a:pt x="197" y="2605"/>
                    <a:pt x="557" y="3684"/>
                  </a:cubicBezTo>
                  <a:cubicBezTo>
                    <a:pt x="604" y="3826"/>
                    <a:pt x="736" y="3916"/>
                    <a:pt x="878" y="3916"/>
                  </a:cubicBezTo>
                  <a:cubicBezTo>
                    <a:pt x="913" y="3916"/>
                    <a:pt x="949" y="3911"/>
                    <a:pt x="986" y="3899"/>
                  </a:cubicBezTo>
                  <a:cubicBezTo>
                    <a:pt x="1162" y="3841"/>
                    <a:pt x="1258" y="3650"/>
                    <a:pt x="1200" y="3472"/>
                  </a:cubicBezTo>
                  <a:cubicBezTo>
                    <a:pt x="861" y="2458"/>
                    <a:pt x="684" y="1404"/>
                    <a:pt x="677" y="335"/>
                  </a:cubicBezTo>
                  <a:cubicBezTo>
                    <a:pt x="675" y="153"/>
                    <a:pt x="532" y="0"/>
                    <a:pt x="3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030;p26">
              <a:extLst>
                <a:ext uri="{FF2B5EF4-FFF2-40B4-BE49-F238E27FC236}">
                  <a16:creationId xmlns:a16="http://schemas.microsoft.com/office/drawing/2014/main" id="{2289184C-6142-534F-BACA-7E45D27BB89E}"/>
                </a:ext>
              </a:extLst>
            </p:cNvPr>
            <p:cNvSpPr/>
            <p:nvPr/>
          </p:nvSpPr>
          <p:spPr>
            <a:xfrm>
              <a:off x="6508738" y="4909282"/>
              <a:ext cx="17264" cy="53934"/>
            </a:xfrm>
            <a:custGeom>
              <a:avLst/>
              <a:gdLst/>
              <a:ahLst/>
              <a:cxnLst/>
              <a:rect l="l" t="t" r="r" b="b"/>
              <a:pathLst>
                <a:path w="983" h="3071" extrusionOk="0">
                  <a:moveTo>
                    <a:pt x="358" y="1"/>
                  </a:moveTo>
                  <a:cubicBezTo>
                    <a:pt x="345" y="1"/>
                    <a:pt x="333" y="1"/>
                    <a:pt x="320" y="3"/>
                  </a:cubicBezTo>
                  <a:cubicBezTo>
                    <a:pt x="133" y="23"/>
                    <a:pt x="0" y="190"/>
                    <a:pt x="21" y="376"/>
                  </a:cubicBezTo>
                  <a:lnTo>
                    <a:pt x="286" y="2769"/>
                  </a:lnTo>
                  <a:cubicBezTo>
                    <a:pt x="304" y="2943"/>
                    <a:pt x="451" y="3070"/>
                    <a:pt x="621" y="3070"/>
                  </a:cubicBezTo>
                  <a:cubicBezTo>
                    <a:pt x="632" y="3070"/>
                    <a:pt x="645" y="3070"/>
                    <a:pt x="661" y="3067"/>
                  </a:cubicBezTo>
                  <a:cubicBezTo>
                    <a:pt x="848" y="3047"/>
                    <a:pt x="982" y="2880"/>
                    <a:pt x="960" y="2694"/>
                  </a:cubicBezTo>
                  <a:lnTo>
                    <a:pt x="694" y="301"/>
                  </a:lnTo>
                  <a:cubicBezTo>
                    <a:pt x="673" y="128"/>
                    <a:pt x="527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031;p26">
              <a:extLst>
                <a:ext uri="{FF2B5EF4-FFF2-40B4-BE49-F238E27FC236}">
                  <a16:creationId xmlns:a16="http://schemas.microsoft.com/office/drawing/2014/main" id="{37032579-480C-FF49-BFD2-D2370D123D34}"/>
                </a:ext>
              </a:extLst>
            </p:cNvPr>
            <p:cNvSpPr/>
            <p:nvPr/>
          </p:nvSpPr>
          <p:spPr>
            <a:xfrm>
              <a:off x="6535610" y="4900693"/>
              <a:ext cx="20179" cy="57570"/>
            </a:xfrm>
            <a:custGeom>
              <a:avLst/>
              <a:gdLst/>
              <a:ahLst/>
              <a:cxnLst/>
              <a:rect l="l" t="t" r="r" b="b"/>
              <a:pathLst>
                <a:path w="1149" h="3278" extrusionOk="0">
                  <a:moveTo>
                    <a:pt x="366" y="0"/>
                  </a:moveTo>
                  <a:cubicBezTo>
                    <a:pt x="348" y="0"/>
                    <a:pt x="330" y="2"/>
                    <a:pt x="311" y="5"/>
                  </a:cubicBezTo>
                  <a:cubicBezTo>
                    <a:pt x="127" y="35"/>
                    <a:pt x="1" y="207"/>
                    <a:pt x="31" y="393"/>
                  </a:cubicBezTo>
                  <a:lnTo>
                    <a:pt x="450" y="2993"/>
                  </a:lnTo>
                  <a:cubicBezTo>
                    <a:pt x="477" y="3159"/>
                    <a:pt x="620" y="3277"/>
                    <a:pt x="784" y="3277"/>
                  </a:cubicBezTo>
                  <a:cubicBezTo>
                    <a:pt x="802" y="3277"/>
                    <a:pt x="820" y="3276"/>
                    <a:pt x="839" y="3272"/>
                  </a:cubicBezTo>
                  <a:cubicBezTo>
                    <a:pt x="1022" y="3244"/>
                    <a:pt x="1148" y="3071"/>
                    <a:pt x="1118" y="2885"/>
                  </a:cubicBezTo>
                  <a:lnTo>
                    <a:pt x="699" y="284"/>
                  </a:lnTo>
                  <a:cubicBezTo>
                    <a:pt x="672" y="119"/>
                    <a:pt x="529" y="0"/>
                    <a:pt x="3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032;p26">
              <a:extLst>
                <a:ext uri="{FF2B5EF4-FFF2-40B4-BE49-F238E27FC236}">
                  <a16:creationId xmlns:a16="http://schemas.microsoft.com/office/drawing/2014/main" id="{1CFE3CCB-9E6F-0D4B-BEDD-4662C92023E3}"/>
                </a:ext>
              </a:extLst>
            </p:cNvPr>
            <p:cNvSpPr/>
            <p:nvPr/>
          </p:nvSpPr>
          <p:spPr>
            <a:xfrm>
              <a:off x="6056150" y="4924580"/>
              <a:ext cx="642067" cy="141782"/>
            </a:xfrm>
            <a:custGeom>
              <a:avLst/>
              <a:gdLst/>
              <a:ahLst/>
              <a:cxnLst/>
              <a:rect l="l" t="t" r="r" b="b"/>
              <a:pathLst>
                <a:path w="36559" h="8073" extrusionOk="0">
                  <a:moveTo>
                    <a:pt x="33647" y="0"/>
                  </a:moveTo>
                  <a:cubicBezTo>
                    <a:pt x="33408" y="0"/>
                    <a:pt x="33178" y="49"/>
                    <a:pt x="32973" y="161"/>
                  </a:cubicBezTo>
                  <a:cubicBezTo>
                    <a:pt x="32809" y="253"/>
                    <a:pt x="32749" y="458"/>
                    <a:pt x="32839" y="621"/>
                  </a:cubicBezTo>
                  <a:cubicBezTo>
                    <a:pt x="32902" y="733"/>
                    <a:pt x="33018" y="797"/>
                    <a:pt x="33137" y="797"/>
                  </a:cubicBezTo>
                  <a:cubicBezTo>
                    <a:pt x="33192" y="797"/>
                    <a:pt x="33247" y="784"/>
                    <a:pt x="33298" y="755"/>
                  </a:cubicBezTo>
                  <a:cubicBezTo>
                    <a:pt x="33395" y="702"/>
                    <a:pt x="33515" y="677"/>
                    <a:pt x="33648" y="677"/>
                  </a:cubicBezTo>
                  <a:cubicBezTo>
                    <a:pt x="34154" y="677"/>
                    <a:pt x="34855" y="1029"/>
                    <a:pt x="35274" y="1451"/>
                  </a:cubicBezTo>
                  <a:cubicBezTo>
                    <a:pt x="35722" y="1900"/>
                    <a:pt x="35828" y="2658"/>
                    <a:pt x="35519" y="3214"/>
                  </a:cubicBezTo>
                  <a:cubicBezTo>
                    <a:pt x="35122" y="3927"/>
                    <a:pt x="34207" y="4173"/>
                    <a:pt x="33517" y="4173"/>
                  </a:cubicBezTo>
                  <a:cubicBezTo>
                    <a:pt x="33497" y="4173"/>
                    <a:pt x="33478" y="4173"/>
                    <a:pt x="33458" y="4173"/>
                  </a:cubicBezTo>
                  <a:cubicBezTo>
                    <a:pt x="32798" y="4160"/>
                    <a:pt x="32158" y="3981"/>
                    <a:pt x="31480" y="3791"/>
                  </a:cubicBezTo>
                  <a:cubicBezTo>
                    <a:pt x="31267" y="3731"/>
                    <a:pt x="31055" y="3672"/>
                    <a:pt x="30842" y="3618"/>
                  </a:cubicBezTo>
                  <a:cubicBezTo>
                    <a:pt x="30045" y="3416"/>
                    <a:pt x="29280" y="3317"/>
                    <a:pt x="28563" y="3317"/>
                  </a:cubicBezTo>
                  <a:cubicBezTo>
                    <a:pt x="27043" y="3317"/>
                    <a:pt x="25745" y="3764"/>
                    <a:pt x="24846" y="4628"/>
                  </a:cubicBezTo>
                  <a:cubicBezTo>
                    <a:pt x="24491" y="4969"/>
                    <a:pt x="24193" y="5374"/>
                    <a:pt x="23906" y="5765"/>
                  </a:cubicBezTo>
                  <a:cubicBezTo>
                    <a:pt x="23383" y="6474"/>
                    <a:pt x="22891" y="7144"/>
                    <a:pt x="22144" y="7338"/>
                  </a:cubicBezTo>
                  <a:cubicBezTo>
                    <a:pt x="21998" y="7376"/>
                    <a:pt x="21853" y="7393"/>
                    <a:pt x="21707" y="7393"/>
                  </a:cubicBezTo>
                  <a:cubicBezTo>
                    <a:pt x="20998" y="7393"/>
                    <a:pt x="20295" y="6979"/>
                    <a:pt x="19557" y="6544"/>
                  </a:cubicBezTo>
                  <a:cubicBezTo>
                    <a:pt x="18742" y="6064"/>
                    <a:pt x="17899" y="5567"/>
                    <a:pt x="16949" y="5567"/>
                  </a:cubicBezTo>
                  <a:cubicBezTo>
                    <a:pt x="16898" y="5567"/>
                    <a:pt x="16846" y="5568"/>
                    <a:pt x="16794" y="5571"/>
                  </a:cubicBezTo>
                  <a:cubicBezTo>
                    <a:pt x="16021" y="5614"/>
                    <a:pt x="15363" y="5990"/>
                    <a:pt x="14724" y="6353"/>
                  </a:cubicBezTo>
                  <a:cubicBezTo>
                    <a:pt x="14623" y="6410"/>
                    <a:pt x="14524" y="6466"/>
                    <a:pt x="14425" y="6522"/>
                  </a:cubicBezTo>
                  <a:cubicBezTo>
                    <a:pt x="13802" y="6866"/>
                    <a:pt x="13292" y="7033"/>
                    <a:pt x="12858" y="7033"/>
                  </a:cubicBezTo>
                  <a:cubicBezTo>
                    <a:pt x="12689" y="7033"/>
                    <a:pt x="12532" y="7008"/>
                    <a:pt x="12385" y="6958"/>
                  </a:cubicBezTo>
                  <a:cubicBezTo>
                    <a:pt x="11858" y="6778"/>
                    <a:pt x="11485" y="6293"/>
                    <a:pt x="11091" y="5781"/>
                  </a:cubicBezTo>
                  <a:cubicBezTo>
                    <a:pt x="11025" y="5694"/>
                    <a:pt x="10960" y="5610"/>
                    <a:pt x="10894" y="5527"/>
                  </a:cubicBezTo>
                  <a:cubicBezTo>
                    <a:pt x="10265" y="4732"/>
                    <a:pt x="9589" y="4323"/>
                    <a:pt x="8924" y="4323"/>
                  </a:cubicBezTo>
                  <a:cubicBezTo>
                    <a:pt x="8839" y="4323"/>
                    <a:pt x="8753" y="4329"/>
                    <a:pt x="8668" y="4343"/>
                  </a:cubicBezTo>
                  <a:cubicBezTo>
                    <a:pt x="8222" y="4416"/>
                    <a:pt x="7870" y="4666"/>
                    <a:pt x="7532" y="4906"/>
                  </a:cubicBezTo>
                  <a:cubicBezTo>
                    <a:pt x="7226" y="5122"/>
                    <a:pt x="6940" y="5327"/>
                    <a:pt x="6633" y="5355"/>
                  </a:cubicBezTo>
                  <a:cubicBezTo>
                    <a:pt x="6607" y="5358"/>
                    <a:pt x="6580" y="5359"/>
                    <a:pt x="6554" y="5359"/>
                  </a:cubicBezTo>
                  <a:cubicBezTo>
                    <a:pt x="6099" y="5359"/>
                    <a:pt x="5625" y="4989"/>
                    <a:pt x="5148" y="4256"/>
                  </a:cubicBezTo>
                  <a:lnTo>
                    <a:pt x="5093" y="4171"/>
                  </a:lnTo>
                  <a:cubicBezTo>
                    <a:pt x="4660" y="3503"/>
                    <a:pt x="4168" y="2746"/>
                    <a:pt x="3313" y="2556"/>
                  </a:cubicBezTo>
                  <a:cubicBezTo>
                    <a:pt x="3170" y="2523"/>
                    <a:pt x="3029" y="2511"/>
                    <a:pt x="2889" y="2511"/>
                  </a:cubicBezTo>
                  <a:cubicBezTo>
                    <a:pt x="2627" y="2511"/>
                    <a:pt x="2373" y="2555"/>
                    <a:pt x="2125" y="2600"/>
                  </a:cubicBezTo>
                  <a:cubicBezTo>
                    <a:pt x="1948" y="2631"/>
                    <a:pt x="1780" y="2660"/>
                    <a:pt x="1616" y="2672"/>
                  </a:cubicBezTo>
                  <a:cubicBezTo>
                    <a:pt x="1584" y="2675"/>
                    <a:pt x="1551" y="2676"/>
                    <a:pt x="1519" y="2676"/>
                  </a:cubicBezTo>
                  <a:cubicBezTo>
                    <a:pt x="1142" y="2676"/>
                    <a:pt x="748" y="2510"/>
                    <a:pt x="706" y="2234"/>
                  </a:cubicBezTo>
                  <a:cubicBezTo>
                    <a:pt x="690" y="2132"/>
                    <a:pt x="716" y="2043"/>
                    <a:pt x="785" y="1953"/>
                  </a:cubicBezTo>
                  <a:cubicBezTo>
                    <a:pt x="949" y="1737"/>
                    <a:pt x="1343" y="1555"/>
                    <a:pt x="1747" y="1506"/>
                  </a:cubicBezTo>
                  <a:lnTo>
                    <a:pt x="1866" y="1492"/>
                  </a:lnTo>
                  <a:cubicBezTo>
                    <a:pt x="2536" y="1413"/>
                    <a:pt x="3370" y="1315"/>
                    <a:pt x="3725" y="609"/>
                  </a:cubicBezTo>
                  <a:cubicBezTo>
                    <a:pt x="3810" y="443"/>
                    <a:pt x="3742" y="240"/>
                    <a:pt x="3575" y="156"/>
                  </a:cubicBezTo>
                  <a:cubicBezTo>
                    <a:pt x="3526" y="132"/>
                    <a:pt x="3474" y="120"/>
                    <a:pt x="3423" y="120"/>
                  </a:cubicBezTo>
                  <a:cubicBezTo>
                    <a:pt x="3300" y="120"/>
                    <a:pt x="3182" y="187"/>
                    <a:pt x="3123" y="306"/>
                  </a:cubicBezTo>
                  <a:cubicBezTo>
                    <a:pt x="2930" y="686"/>
                    <a:pt x="2352" y="755"/>
                    <a:pt x="1791" y="822"/>
                  </a:cubicBezTo>
                  <a:lnTo>
                    <a:pt x="1668" y="836"/>
                  </a:lnTo>
                  <a:cubicBezTo>
                    <a:pt x="1201" y="894"/>
                    <a:pt x="582" y="1110"/>
                    <a:pt x="251" y="1545"/>
                  </a:cubicBezTo>
                  <a:cubicBezTo>
                    <a:pt x="73" y="1780"/>
                    <a:pt x="0" y="2053"/>
                    <a:pt x="43" y="2335"/>
                  </a:cubicBezTo>
                  <a:cubicBezTo>
                    <a:pt x="144" y="3016"/>
                    <a:pt x="860" y="3354"/>
                    <a:pt x="1529" y="3354"/>
                  </a:cubicBezTo>
                  <a:cubicBezTo>
                    <a:pt x="1577" y="3354"/>
                    <a:pt x="1625" y="3352"/>
                    <a:pt x="1672" y="3348"/>
                  </a:cubicBezTo>
                  <a:cubicBezTo>
                    <a:pt x="1869" y="3334"/>
                    <a:pt x="2060" y="3301"/>
                    <a:pt x="2245" y="3266"/>
                  </a:cubicBezTo>
                  <a:cubicBezTo>
                    <a:pt x="2470" y="3228"/>
                    <a:pt x="2688" y="3190"/>
                    <a:pt x="2894" y="3190"/>
                  </a:cubicBezTo>
                  <a:cubicBezTo>
                    <a:pt x="2989" y="3190"/>
                    <a:pt x="3081" y="3198"/>
                    <a:pt x="3170" y="3218"/>
                  </a:cubicBezTo>
                  <a:cubicBezTo>
                    <a:pt x="3755" y="3348"/>
                    <a:pt x="4149" y="3955"/>
                    <a:pt x="4529" y="4542"/>
                  </a:cubicBezTo>
                  <a:lnTo>
                    <a:pt x="4584" y="4628"/>
                  </a:lnTo>
                  <a:cubicBezTo>
                    <a:pt x="5193" y="5565"/>
                    <a:pt x="5854" y="6039"/>
                    <a:pt x="6549" y="6039"/>
                  </a:cubicBezTo>
                  <a:cubicBezTo>
                    <a:pt x="6600" y="6039"/>
                    <a:pt x="6652" y="6037"/>
                    <a:pt x="6704" y="6031"/>
                  </a:cubicBezTo>
                  <a:cubicBezTo>
                    <a:pt x="7191" y="5984"/>
                    <a:pt x="7584" y="5707"/>
                    <a:pt x="7927" y="5461"/>
                  </a:cubicBezTo>
                  <a:cubicBezTo>
                    <a:pt x="8217" y="5256"/>
                    <a:pt x="8490" y="5060"/>
                    <a:pt x="8783" y="5013"/>
                  </a:cubicBezTo>
                  <a:cubicBezTo>
                    <a:pt x="8833" y="5005"/>
                    <a:pt x="8882" y="5001"/>
                    <a:pt x="8931" y="5001"/>
                  </a:cubicBezTo>
                  <a:cubicBezTo>
                    <a:pt x="9493" y="5001"/>
                    <a:pt x="10018" y="5507"/>
                    <a:pt x="10369" y="5951"/>
                  </a:cubicBezTo>
                  <a:cubicBezTo>
                    <a:pt x="10432" y="6031"/>
                    <a:pt x="10497" y="6115"/>
                    <a:pt x="10560" y="6197"/>
                  </a:cubicBezTo>
                  <a:cubicBezTo>
                    <a:pt x="10980" y="6739"/>
                    <a:pt x="11453" y="7354"/>
                    <a:pt x="12174" y="7600"/>
                  </a:cubicBezTo>
                  <a:cubicBezTo>
                    <a:pt x="12405" y="7678"/>
                    <a:pt x="12637" y="7712"/>
                    <a:pt x="12867" y="7712"/>
                  </a:cubicBezTo>
                  <a:cubicBezTo>
                    <a:pt x="13580" y="7712"/>
                    <a:pt x="14261" y="7392"/>
                    <a:pt x="14757" y="7117"/>
                  </a:cubicBezTo>
                  <a:cubicBezTo>
                    <a:pt x="14860" y="7061"/>
                    <a:pt x="14962" y="7002"/>
                    <a:pt x="15065" y="6944"/>
                  </a:cubicBezTo>
                  <a:cubicBezTo>
                    <a:pt x="15662" y="6605"/>
                    <a:pt x="16226" y="6283"/>
                    <a:pt x="16840" y="6249"/>
                  </a:cubicBezTo>
                  <a:cubicBezTo>
                    <a:pt x="16878" y="6247"/>
                    <a:pt x="16916" y="6246"/>
                    <a:pt x="16954" y="6246"/>
                  </a:cubicBezTo>
                  <a:cubicBezTo>
                    <a:pt x="17720" y="6246"/>
                    <a:pt x="18451" y="6675"/>
                    <a:pt x="19220" y="7128"/>
                  </a:cubicBezTo>
                  <a:cubicBezTo>
                    <a:pt x="20009" y="7593"/>
                    <a:pt x="20821" y="8073"/>
                    <a:pt x="21710" y="8073"/>
                  </a:cubicBezTo>
                  <a:cubicBezTo>
                    <a:pt x="21910" y="8073"/>
                    <a:pt x="22114" y="8049"/>
                    <a:pt x="22316" y="7992"/>
                  </a:cubicBezTo>
                  <a:cubicBezTo>
                    <a:pt x="23294" y="7738"/>
                    <a:pt x="23882" y="6939"/>
                    <a:pt x="24451" y="6167"/>
                  </a:cubicBezTo>
                  <a:cubicBezTo>
                    <a:pt x="24721" y="5800"/>
                    <a:pt x="25002" y="5417"/>
                    <a:pt x="25314" y="5117"/>
                  </a:cubicBezTo>
                  <a:cubicBezTo>
                    <a:pt x="26223" y="4242"/>
                    <a:pt x="27448" y="3996"/>
                    <a:pt x="28539" y="3996"/>
                  </a:cubicBezTo>
                  <a:cubicBezTo>
                    <a:pt x="29413" y="3996"/>
                    <a:pt x="30202" y="4154"/>
                    <a:pt x="30676" y="4274"/>
                  </a:cubicBezTo>
                  <a:cubicBezTo>
                    <a:pt x="30884" y="4327"/>
                    <a:pt x="31091" y="4386"/>
                    <a:pt x="31299" y="4444"/>
                  </a:cubicBezTo>
                  <a:cubicBezTo>
                    <a:pt x="31986" y="4636"/>
                    <a:pt x="32697" y="4833"/>
                    <a:pt x="33443" y="4851"/>
                  </a:cubicBezTo>
                  <a:cubicBezTo>
                    <a:pt x="33473" y="4851"/>
                    <a:pt x="33503" y="4852"/>
                    <a:pt x="33533" y="4852"/>
                  </a:cubicBezTo>
                  <a:cubicBezTo>
                    <a:pt x="34443" y="4852"/>
                    <a:pt x="35574" y="4506"/>
                    <a:pt x="36110" y="3542"/>
                  </a:cubicBezTo>
                  <a:cubicBezTo>
                    <a:pt x="36559" y="2735"/>
                    <a:pt x="36406" y="1630"/>
                    <a:pt x="35753" y="973"/>
                  </a:cubicBezTo>
                  <a:cubicBezTo>
                    <a:pt x="35290" y="507"/>
                    <a:pt x="34420" y="0"/>
                    <a:pt x="33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033;p26">
              <a:extLst>
                <a:ext uri="{FF2B5EF4-FFF2-40B4-BE49-F238E27FC236}">
                  <a16:creationId xmlns:a16="http://schemas.microsoft.com/office/drawing/2014/main" id="{45B5C060-D55D-1D48-8713-0D5E3509C256}"/>
                </a:ext>
              </a:extLst>
            </p:cNvPr>
            <p:cNvSpPr/>
            <p:nvPr/>
          </p:nvSpPr>
          <p:spPr>
            <a:xfrm>
              <a:off x="6068075" y="4971544"/>
              <a:ext cx="575312" cy="121849"/>
            </a:xfrm>
            <a:custGeom>
              <a:avLst/>
              <a:gdLst/>
              <a:ahLst/>
              <a:cxnLst/>
              <a:rect l="l" t="t" r="r" b="b"/>
              <a:pathLst>
                <a:path w="32758" h="6938" extrusionOk="0">
                  <a:moveTo>
                    <a:pt x="969" y="0"/>
                  </a:moveTo>
                  <a:cubicBezTo>
                    <a:pt x="825" y="0"/>
                    <a:pt x="692" y="93"/>
                    <a:pt x="647" y="238"/>
                  </a:cubicBezTo>
                  <a:cubicBezTo>
                    <a:pt x="286" y="1409"/>
                    <a:pt x="0" y="2906"/>
                    <a:pt x="998" y="4130"/>
                  </a:cubicBezTo>
                  <a:cubicBezTo>
                    <a:pt x="1629" y="4900"/>
                    <a:pt x="2622" y="5162"/>
                    <a:pt x="3583" y="5365"/>
                  </a:cubicBezTo>
                  <a:cubicBezTo>
                    <a:pt x="8564" y="6414"/>
                    <a:pt x="13148" y="6937"/>
                    <a:pt x="17392" y="6937"/>
                  </a:cubicBezTo>
                  <a:cubicBezTo>
                    <a:pt x="21835" y="6937"/>
                    <a:pt x="25908" y="6362"/>
                    <a:pt x="29674" y="5216"/>
                  </a:cubicBezTo>
                  <a:cubicBezTo>
                    <a:pt x="30391" y="4997"/>
                    <a:pt x="31140" y="4738"/>
                    <a:pt x="31728" y="4210"/>
                  </a:cubicBezTo>
                  <a:cubicBezTo>
                    <a:pt x="32310" y="3690"/>
                    <a:pt x="32757" y="2776"/>
                    <a:pt x="32448" y="1909"/>
                  </a:cubicBezTo>
                  <a:cubicBezTo>
                    <a:pt x="32399" y="1771"/>
                    <a:pt x="32268" y="1684"/>
                    <a:pt x="32129" y="1684"/>
                  </a:cubicBezTo>
                  <a:cubicBezTo>
                    <a:pt x="32092" y="1684"/>
                    <a:pt x="32054" y="1690"/>
                    <a:pt x="32016" y="1704"/>
                  </a:cubicBezTo>
                  <a:cubicBezTo>
                    <a:pt x="31841" y="1767"/>
                    <a:pt x="31748" y="1961"/>
                    <a:pt x="31812" y="2136"/>
                  </a:cubicBezTo>
                  <a:cubicBezTo>
                    <a:pt x="32015" y="2705"/>
                    <a:pt x="31678" y="3348"/>
                    <a:pt x="31277" y="3706"/>
                  </a:cubicBezTo>
                  <a:cubicBezTo>
                    <a:pt x="30788" y="4142"/>
                    <a:pt x="30120" y="4369"/>
                    <a:pt x="29477" y="4566"/>
                  </a:cubicBezTo>
                  <a:cubicBezTo>
                    <a:pt x="25775" y="5696"/>
                    <a:pt x="21767" y="6261"/>
                    <a:pt x="17390" y="6261"/>
                  </a:cubicBezTo>
                  <a:cubicBezTo>
                    <a:pt x="13193" y="6261"/>
                    <a:pt x="8657" y="5742"/>
                    <a:pt x="3724" y="4703"/>
                  </a:cubicBezTo>
                  <a:cubicBezTo>
                    <a:pt x="2879" y="4525"/>
                    <a:pt x="2013" y="4303"/>
                    <a:pt x="1523" y="3702"/>
                  </a:cubicBezTo>
                  <a:cubicBezTo>
                    <a:pt x="894" y="2932"/>
                    <a:pt x="825" y="1956"/>
                    <a:pt x="1293" y="440"/>
                  </a:cubicBezTo>
                  <a:cubicBezTo>
                    <a:pt x="1348" y="260"/>
                    <a:pt x="1249" y="71"/>
                    <a:pt x="1069" y="16"/>
                  </a:cubicBezTo>
                  <a:cubicBezTo>
                    <a:pt x="1036" y="5"/>
                    <a:pt x="1002" y="0"/>
                    <a:pt x="9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034;p26">
              <a:extLst>
                <a:ext uri="{FF2B5EF4-FFF2-40B4-BE49-F238E27FC236}">
                  <a16:creationId xmlns:a16="http://schemas.microsoft.com/office/drawing/2014/main" id="{A29A3B38-0542-784C-B1ED-13F83DE421C0}"/>
                </a:ext>
              </a:extLst>
            </p:cNvPr>
            <p:cNvSpPr/>
            <p:nvPr/>
          </p:nvSpPr>
          <p:spPr>
            <a:xfrm>
              <a:off x="6193091" y="5001998"/>
              <a:ext cx="18160" cy="46260"/>
            </a:xfrm>
            <a:custGeom>
              <a:avLst/>
              <a:gdLst/>
              <a:ahLst/>
              <a:cxnLst/>
              <a:rect l="l" t="t" r="r" b="b"/>
              <a:pathLst>
                <a:path w="1034" h="2634" extrusionOk="0">
                  <a:moveTo>
                    <a:pt x="669" y="0"/>
                  </a:moveTo>
                  <a:cubicBezTo>
                    <a:pt x="505" y="0"/>
                    <a:pt x="362" y="118"/>
                    <a:pt x="335" y="285"/>
                  </a:cubicBezTo>
                  <a:lnTo>
                    <a:pt x="29" y="2244"/>
                  </a:lnTo>
                  <a:cubicBezTo>
                    <a:pt x="1" y="2429"/>
                    <a:pt x="127" y="2601"/>
                    <a:pt x="311" y="2631"/>
                  </a:cubicBezTo>
                  <a:cubicBezTo>
                    <a:pt x="330" y="2632"/>
                    <a:pt x="348" y="2634"/>
                    <a:pt x="365" y="2634"/>
                  </a:cubicBezTo>
                  <a:cubicBezTo>
                    <a:pt x="529" y="2634"/>
                    <a:pt x="672" y="2515"/>
                    <a:pt x="698" y="2348"/>
                  </a:cubicBezTo>
                  <a:lnTo>
                    <a:pt x="1003" y="391"/>
                  </a:lnTo>
                  <a:cubicBezTo>
                    <a:pt x="1033" y="205"/>
                    <a:pt x="907" y="33"/>
                    <a:pt x="721" y="4"/>
                  </a:cubicBezTo>
                  <a:cubicBezTo>
                    <a:pt x="704" y="2"/>
                    <a:pt x="686" y="0"/>
                    <a:pt x="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035;p26">
              <a:extLst>
                <a:ext uri="{FF2B5EF4-FFF2-40B4-BE49-F238E27FC236}">
                  <a16:creationId xmlns:a16="http://schemas.microsoft.com/office/drawing/2014/main" id="{3492BA71-568F-BD45-822F-739AC246F131}"/>
                </a:ext>
              </a:extLst>
            </p:cNvPr>
            <p:cNvSpPr/>
            <p:nvPr/>
          </p:nvSpPr>
          <p:spPr>
            <a:xfrm>
              <a:off x="6217188" y="5015610"/>
              <a:ext cx="22568" cy="45241"/>
            </a:xfrm>
            <a:custGeom>
              <a:avLst/>
              <a:gdLst/>
              <a:ahLst/>
              <a:cxnLst/>
              <a:rect l="l" t="t" r="r" b="b"/>
              <a:pathLst>
                <a:path w="1285" h="2576" extrusionOk="0">
                  <a:moveTo>
                    <a:pt x="911" y="1"/>
                  </a:moveTo>
                  <a:cubicBezTo>
                    <a:pt x="763" y="1"/>
                    <a:pt x="626" y="98"/>
                    <a:pt x="584" y="248"/>
                  </a:cubicBezTo>
                  <a:lnTo>
                    <a:pt x="49" y="2147"/>
                  </a:lnTo>
                  <a:cubicBezTo>
                    <a:pt x="0" y="2328"/>
                    <a:pt x="104" y="2513"/>
                    <a:pt x="284" y="2565"/>
                  </a:cubicBezTo>
                  <a:cubicBezTo>
                    <a:pt x="314" y="2573"/>
                    <a:pt x="345" y="2576"/>
                    <a:pt x="374" y="2576"/>
                  </a:cubicBezTo>
                  <a:cubicBezTo>
                    <a:pt x="522" y="2576"/>
                    <a:pt x="658" y="2478"/>
                    <a:pt x="702" y="2330"/>
                  </a:cubicBezTo>
                  <a:lnTo>
                    <a:pt x="1236" y="431"/>
                  </a:lnTo>
                  <a:cubicBezTo>
                    <a:pt x="1285" y="249"/>
                    <a:pt x="1181" y="65"/>
                    <a:pt x="1001" y="13"/>
                  </a:cubicBezTo>
                  <a:cubicBezTo>
                    <a:pt x="971" y="5"/>
                    <a:pt x="941" y="1"/>
                    <a:pt x="9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036;p26">
              <a:extLst>
                <a:ext uri="{FF2B5EF4-FFF2-40B4-BE49-F238E27FC236}">
                  <a16:creationId xmlns:a16="http://schemas.microsoft.com/office/drawing/2014/main" id="{6F2E3A3E-5770-9C4B-9787-29B62415855E}"/>
                </a:ext>
              </a:extLst>
            </p:cNvPr>
            <p:cNvSpPr/>
            <p:nvPr/>
          </p:nvSpPr>
          <p:spPr>
            <a:xfrm>
              <a:off x="6346910" y="5024954"/>
              <a:ext cx="16245" cy="61925"/>
            </a:xfrm>
            <a:custGeom>
              <a:avLst/>
              <a:gdLst/>
              <a:ahLst/>
              <a:cxnLst/>
              <a:rect l="l" t="t" r="r" b="b"/>
              <a:pathLst>
                <a:path w="925" h="3526" extrusionOk="0">
                  <a:moveTo>
                    <a:pt x="347" y="0"/>
                  </a:moveTo>
                  <a:cubicBezTo>
                    <a:pt x="340" y="0"/>
                    <a:pt x="333" y="1"/>
                    <a:pt x="326" y="1"/>
                  </a:cubicBezTo>
                  <a:cubicBezTo>
                    <a:pt x="140" y="15"/>
                    <a:pt x="1" y="179"/>
                    <a:pt x="15" y="364"/>
                  </a:cubicBezTo>
                  <a:lnTo>
                    <a:pt x="237" y="3215"/>
                  </a:lnTo>
                  <a:cubicBezTo>
                    <a:pt x="251" y="3392"/>
                    <a:pt x="400" y="3526"/>
                    <a:pt x="575" y="3526"/>
                  </a:cubicBezTo>
                  <a:lnTo>
                    <a:pt x="600" y="3526"/>
                  </a:lnTo>
                  <a:cubicBezTo>
                    <a:pt x="787" y="3513"/>
                    <a:pt x="924" y="3351"/>
                    <a:pt x="910" y="3163"/>
                  </a:cubicBezTo>
                  <a:lnTo>
                    <a:pt x="688" y="313"/>
                  </a:lnTo>
                  <a:cubicBezTo>
                    <a:pt x="676" y="133"/>
                    <a:pt x="525" y="0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037;p26">
              <a:extLst>
                <a:ext uri="{FF2B5EF4-FFF2-40B4-BE49-F238E27FC236}">
                  <a16:creationId xmlns:a16="http://schemas.microsoft.com/office/drawing/2014/main" id="{C5B89EC8-BC4B-E641-A38A-84672453E129}"/>
                </a:ext>
              </a:extLst>
            </p:cNvPr>
            <p:cNvSpPr/>
            <p:nvPr/>
          </p:nvSpPr>
          <p:spPr>
            <a:xfrm>
              <a:off x="6373518" y="5033296"/>
              <a:ext cx="18160" cy="52529"/>
            </a:xfrm>
            <a:custGeom>
              <a:avLst/>
              <a:gdLst/>
              <a:ahLst/>
              <a:cxnLst/>
              <a:rect l="l" t="t" r="r" b="b"/>
              <a:pathLst>
                <a:path w="1034" h="2991" extrusionOk="0">
                  <a:moveTo>
                    <a:pt x="360" y="1"/>
                  </a:moveTo>
                  <a:cubicBezTo>
                    <a:pt x="346" y="1"/>
                    <a:pt x="331" y="2"/>
                    <a:pt x="316" y="4"/>
                  </a:cubicBezTo>
                  <a:cubicBezTo>
                    <a:pt x="131" y="29"/>
                    <a:pt x="1" y="198"/>
                    <a:pt x="27" y="384"/>
                  </a:cubicBezTo>
                  <a:lnTo>
                    <a:pt x="338" y="2696"/>
                  </a:lnTo>
                  <a:cubicBezTo>
                    <a:pt x="362" y="2866"/>
                    <a:pt x="505" y="2991"/>
                    <a:pt x="674" y="2991"/>
                  </a:cubicBezTo>
                  <a:cubicBezTo>
                    <a:pt x="688" y="2991"/>
                    <a:pt x="702" y="2991"/>
                    <a:pt x="718" y="2986"/>
                  </a:cubicBezTo>
                  <a:cubicBezTo>
                    <a:pt x="904" y="2961"/>
                    <a:pt x="1033" y="2791"/>
                    <a:pt x="1008" y="2606"/>
                  </a:cubicBezTo>
                  <a:lnTo>
                    <a:pt x="697" y="292"/>
                  </a:lnTo>
                  <a:cubicBezTo>
                    <a:pt x="673" y="122"/>
                    <a:pt x="528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038;p26">
              <a:extLst>
                <a:ext uri="{FF2B5EF4-FFF2-40B4-BE49-F238E27FC236}">
                  <a16:creationId xmlns:a16="http://schemas.microsoft.com/office/drawing/2014/main" id="{E3DA9F4A-0615-9B40-9B41-950745472A85}"/>
                </a:ext>
              </a:extLst>
            </p:cNvPr>
            <p:cNvSpPr/>
            <p:nvPr/>
          </p:nvSpPr>
          <p:spPr>
            <a:xfrm>
              <a:off x="6500536" y="4999856"/>
              <a:ext cx="27064" cy="77661"/>
            </a:xfrm>
            <a:custGeom>
              <a:avLst/>
              <a:gdLst/>
              <a:ahLst/>
              <a:cxnLst/>
              <a:rect l="l" t="t" r="r" b="b"/>
              <a:pathLst>
                <a:path w="1541" h="4422" extrusionOk="0">
                  <a:moveTo>
                    <a:pt x="386" y="0"/>
                  </a:moveTo>
                  <a:cubicBezTo>
                    <a:pt x="342" y="0"/>
                    <a:pt x="297" y="9"/>
                    <a:pt x="254" y="27"/>
                  </a:cubicBezTo>
                  <a:cubicBezTo>
                    <a:pt x="81" y="100"/>
                    <a:pt x="1" y="300"/>
                    <a:pt x="73" y="470"/>
                  </a:cubicBezTo>
                  <a:cubicBezTo>
                    <a:pt x="557" y="1624"/>
                    <a:pt x="822" y="2842"/>
                    <a:pt x="858" y="4092"/>
                  </a:cubicBezTo>
                  <a:cubicBezTo>
                    <a:pt x="861" y="4275"/>
                    <a:pt x="1013" y="4422"/>
                    <a:pt x="1194" y="4422"/>
                  </a:cubicBezTo>
                  <a:cubicBezTo>
                    <a:pt x="1199" y="4422"/>
                    <a:pt x="1202" y="4422"/>
                    <a:pt x="1206" y="4419"/>
                  </a:cubicBezTo>
                  <a:cubicBezTo>
                    <a:pt x="1394" y="4416"/>
                    <a:pt x="1541" y="4259"/>
                    <a:pt x="1536" y="4072"/>
                  </a:cubicBezTo>
                  <a:cubicBezTo>
                    <a:pt x="1497" y="2738"/>
                    <a:pt x="1214" y="1438"/>
                    <a:pt x="697" y="208"/>
                  </a:cubicBezTo>
                  <a:cubicBezTo>
                    <a:pt x="643" y="78"/>
                    <a:pt x="517" y="0"/>
                    <a:pt x="3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039;p26">
              <a:extLst>
                <a:ext uri="{FF2B5EF4-FFF2-40B4-BE49-F238E27FC236}">
                  <a16:creationId xmlns:a16="http://schemas.microsoft.com/office/drawing/2014/main" id="{E15B0513-DD0A-0143-9829-F4A6131CE389}"/>
                </a:ext>
              </a:extLst>
            </p:cNvPr>
            <p:cNvSpPr/>
            <p:nvPr/>
          </p:nvSpPr>
          <p:spPr>
            <a:xfrm>
              <a:off x="6531324" y="4989370"/>
              <a:ext cx="29312" cy="76695"/>
            </a:xfrm>
            <a:custGeom>
              <a:avLst/>
              <a:gdLst/>
              <a:ahLst/>
              <a:cxnLst/>
              <a:rect l="l" t="t" r="r" b="b"/>
              <a:pathLst>
                <a:path w="1669" h="4367" extrusionOk="0">
                  <a:moveTo>
                    <a:pt x="374" y="1"/>
                  </a:moveTo>
                  <a:cubicBezTo>
                    <a:pt x="347" y="1"/>
                    <a:pt x="320" y="4"/>
                    <a:pt x="292" y="11"/>
                  </a:cubicBezTo>
                  <a:cubicBezTo>
                    <a:pt x="111" y="57"/>
                    <a:pt x="0" y="240"/>
                    <a:pt x="46" y="421"/>
                  </a:cubicBezTo>
                  <a:lnTo>
                    <a:pt x="967" y="4109"/>
                  </a:lnTo>
                  <a:cubicBezTo>
                    <a:pt x="1003" y="4264"/>
                    <a:pt x="1142" y="4366"/>
                    <a:pt x="1293" y="4366"/>
                  </a:cubicBezTo>
                  <a:cubicBezTo>
                    <a:pt x="1321" y="4366"/>
                    <a:pt x="1348" y="4362"/>
                    <a:pt x="1377" y="4357"/>
                  </a:cubicBezTo>
                  <a:cubicBezTo>
                    <a:pt x="1558" y="4311"/>
                    <a:pt x="1668" y="4127"/>
                    <a:pt x="1622" y="3945"/>
                  </a:cubicBezTo>
                  <a:lnTo>
                    <a:pt x="702" y="258"/>
                  </a:lnTo>
                  <a:cubicBezTo>
                    <a:pt x="663" y="105"/>
                    <a:pt x="526" y="1"/>
                    <a:pt x="3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040;p26">
              <a:extLst>
                <a:ext uri="{FF2B5EF4-FFF2-40B4-BE49-F238E27FC236}">
                  <a16:creationId xmlns:a16="http://schemas.microsoft.com/office/drawing/2014/main" id="{53B475B4-EC1B-1048-866D-E2C667AE1447}"/>
                </a:ext>
              </a:extLst>
            </p:cNvPr>
            <p:cNvSpPr/>
            <p:nvPr/>
          </p:nvSpPr>
          <p:spPr>
            <a:xfrm>
              <a:off x="6062894" y="5024093"/>
              <a:ext cx="637800" cy="170286"/>
            </a:xfrm>
            <a:custGeom>
              <a:avLst/>
              <a:gdLst/>
              <a:ahLst/>
              <a:cxnLst/>
              <a:rect l="l" t="t" r="r" b="b"/>
              <a:pathLst>
                <a:path w="36316" h="9696" extrusionOk="0">
                  <a:moveTo>
                    <a:pt x="32467" y="1"/>
                  </a:moveTo>
                  <a:cubicBezTo>
                    <a:pt x="32323" y="1"/>
                    <a:pt x="32190" y="92"/>
                    <a:pt x="32144" y="236"/>
                  </a:cubicBezTo>
                  <a:cubicBezTo>
                    <a:pt x="32086" y="414"/>
                    <a:pt x="32185" y="603"/>
                    <a:pt x="32362" y="662"/>
                  </a:cubicBezTo>
                  <a:cubicBezTo>
                    <a:pt x="34039" y="1198"/>
                    <a:pt x="35062" y="2096"/>
                    <a:pt x="35317" y="3263"/>
                  </a:cubicBezTo>
                  <a:cubicBezTo>
                    <a:pt x="35593" y="4519"/>
                    <a:pt x="34947" y="5786"/>
                    <a:pt x="34186" y="6486"/>
                  </a:cubicBezTo>
                  <a:cubicBezTo>
                    <a:pt x="33084" y="7496"/>
                    <a:pt x="31452" y="7850"/>
                    <a:pt x="30010" y="8102"/>
                  </a:cubicBezTo>
                  <a:cubicBezTo>
                    <a:pt x="26175" y="8771"/>
                    <a:pt x="22311" y="9020"/>
                    <a:pt x="18550" y="9020"/>
                  </a:cubicBezTo>
                  <a:cubicBezTo>
                    <a:pt x="13932" y="9020"/>
                    <a:pt x="9469" y="8645"/>
                    <a:pt x="5406" y="8215"/>
                  </a:cubicBezTo>
                  <a:cubicBezTo>
                    <a:pt x="4119" y="8080"/>
                    <a:pt x="2896" y="7900"/>
                    <a:pt x="2047" y="7213"/>
                  </a:cubicBezTo>
                  <a:cubicBezTo>
                    <a:pt x="1456" y="6734"/>
                    <a:pt x="1312" y="5983"/>
                    <a:pt x="1158" y="5187"/>
                  </a:cubicBezTo>
                  <a:cubicBezTo>
                    <a:pt x="1088" y="4825"/>
                    <a:pt x="1016" y="4449"/>
                    <a:pt x="899" y="4087"/>
                  </a:cubicBezTo>
                  <a:cubicBezTo>
                    <a:pt x="700" y="3471"/>
                    <a:pt x="694" y="3002"/>
                    <a:pt x="879" y="2659"/>
                  </a:cubicBezTo>
                  <a:cubicBezTo>
                    <a:pt x="1087" y="2269"/>
                    <a:pt x="1558" y="1979"/>
                    <a:pt x="2363" y="1749"/>
                  </a:cubicBezTo>
                  <a:cubicBezTo>
                    <a:pt x="2545" y="1697"/>
                    <a:pt x="2647" y="1510"/>
                    <a:pt x="2597" y="1332"/>
                  </a:cubicBezTo>
                  <a:cubicBezTo>
                    <a:pt x="2554" y="1183"/>
                    <a:pt x="2417" y="1086"/>
                    <a:pt x="2270" y="1086"/>
                  </a:cubicBezTo>
                  <a:cubicBezTo>
                    <a:pt x="2240" y="1086"/>
                    <a:pt x="2209" y="1090"/>
                    <a:pt x="2179" y="1098"/>
                  </a:cubicBezTo>
                  <a:cubicBezTo>
                    <a:pt x="1186" y="1382"/>
                    <a:pt x="582" y="1778"/>
                    <a:pt x="283" y="2340"/>
                  </a:cubicBezTo>
                  <a:cubicBezTo>
                    <a:pt x="9" y="2853"/>
                    <a:pt x="1" y="3493"/>
                    <a:pt x="258" y="4292"/>
                  </a:cubicBezTo>
                  <a:cubicBezTo>
                    <a:pt x="362" y="4615"/>
                    <a:pt x="431" y="4970"/>
                    <a:pt x="496" y="5313"/>
                  </a:cubicBezTo>
                  <a:cubicBezTo>
                    <a:pt x="666" y="6194"/>
                    <a:pt x="841" y="7102"/>
                    <a:pt x="1623" y="7736"/>
                  </a:cubicBezTo>
                  <a:cubicBezTo>
                    <a:pt x="2616" y="8543"/>
                    <a:pt x="3946" y="8740"/>
                    <a:pt x="5335" y="8887"/>
                  </a:cubicBezTo>
                  <a:cubicBezTo>
                    <a:pt x="9417" y="9319"/>
                    <a:pt x="13900" y="9695"/>
                    <a:pt x="18544" y="9695"/>
                  </a:cubicBezTo>
                  <a:cubicBezTo>
                    <a:pt x="22341" y="9695"/>
                    <a:pt x="26246" y="9443"/>
                    <a:pt x="30128" y="8767"/>
                  </a:cubicBezTo>
                  <a:cubicBezTo>
                    <a:pt x="31665" y="8499"/>
                    <a:pt x="33407" y="8117"/>
                    <a:pt x="34644" y="6984"/>
                  </a:cubicBezTo>
                  <a:cubicBezTo>
                    <a:pt x="35551" y="6152"/>
                    <a:pt x="36315" y="4635"/>
                    <a:pt x="35979" y="3116"/>
                  </a:cubicBezTo>
                  <a:cubicBezTo>
                    <a:pt x="35764" y="2129"/>
                    <a:pt x="34994" y="791"/>
                    <a:pt x="32570" y="17"/>
                  </a:cubicBezTo>
                  <a:cubicBezTo>
                    <a:pt x="32536" y="6"/>
                    <a:pt x="32501" y="1"/>
                    <a:pt x="324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041;p26">
              <a:extLst>
                <a:ext uri="{FF2B5EF4-FFF2-40B4-BE49-F238E27FC236}">
                  <a16:creationId xmlns:a16="http://schemas.microsoft.com/office/drawing/2014/main" id="{A4F068A5-5858-9747-A1DE-F40AF9CC23B4}"/>
                </a:ext>
              </a:extLst>
            </p:cNvPr>
            <p:cNvSpPr/>
            <p:nvPr/>
          </p:nvSpPr>
          <p:spPr>
            <a:xfrm>
              <a:off x="6101744" y="5009603"/>
              <a:ext cx="21110" cy="51511"/>
            </a:xfrm>
            <a:custGeom>
              <a:avLst/>
              <a:gdLst/>
              <a:ahLst/>
              <a:cxnLst/>
              <a:rect l="l" t="t" r="r" b="b"/>
              <a:pathLst>
                <a:path w="1202" h="2933" extrusionOk="0">
                  <a:moveTo>
                    <a:pt x="368" y="0"/>
                  </a:moveTo>
                  <a:cubicBezTo>
                    <a:pt x="186" y="0"/>
                    <a:pt x="32" y="143"/>
                    <a:pt x="25" y="328"/>
                  </a:cubicBezTo>
                  <a:cubicBezTo>
                    <a:pt x="0" y="1151"/>
                    <a:pt x="167" y="1983"/>
                    <a:pt x="508" y="2733"/>
                  </a:cubicBezTo>
                  <a:cubicBezTo>
                    <a:pt x="563" y="2860"/>
                    <a:pt x="687" y="2932"/>
                    <a:pt x="815" y="2932"/>
                  </a:cubicBezTo>
                  <a:cubicBezTo>
                    <a:pt x="862" y="2932"/>
                    <a:pt x="910" y="2923"/>
                    <a:pt x="957" y="2902"/>
                  </a:cubicBezTo>
                  <a:cubicBezTo>
                    <a:pt x="1127" y="2826"/>
                    <a:pt x="1201" y="2625"/>
                    <a:pt x="1126" y="2456"/>
                  </a:cubicBezTo>
                  <a:cubicBezTo>
                    <a:pt x="826" y="1797"/>
                    <a:pt x="680" y="1070"/>
                    <a:pt x="702" y="349"/>
                  </a:cubicBezTo>
                  <a:cubicBezTo>
                    <a:pt x="706" y="163"/>
                    <a:pt x="561" y="6"/>
                    <a:pt x="374" y="0"/>
                  </a:cubicBezTo>
                  <a:cubicBezTo>
                    <a:pt x="372" y="0"/>
                    <a:pt x="370" y="0"/>
                    <a:pt x="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042;p26">
              <a:extLst>
                <a:ext uri="{FF2B5EF4-FFF2-40B4-BE49-F238E27FC236}">
                  <a16:creationId xmlns:a16="http://schemas.microsoft.com/office/drawing/2014/main" id="{D8C0AD06-308B-B641-85DC-00691D124F25}"/>
                </a:ext>
              </a:extLst>
            </p:cNvPr>
            <p:cNvSpPr/>
            <p:nvPr/>
          </p:nvSpPr>
          <p:spPr>
            <a:xfrm>
              <a:off x="6116550" y="5015101"/>
              <a:ext cx="26836" cy="51265"/>
            </a:xfrm>
            <a:custGeom>
              <a:avLst/>
              <a:gdLst/>
              <a:ahLst/>
              <a:cxnLst/>
              <a:rect l="l" t="t" r="r" b="b"/>
              <a:pathLst>
                <a:path w="1528" h="2919" extrusionOk="0">
                  <a:moveTo>
                    <a:pt x="369" y="1"/>
                  </a:moveTo>
                  <a:cubicBezTo>
                    <a:pt x="347" y="1"/>
                    <a:pt x="325" y="3"/>
                    <a:pt x="303" y="7"/>
                  </a:cubicBezTo>
                  <a:cubicBezTo>
                    <a:pt x="120" y="42"/>
                    <a:pt x="0" y="218"/>
                    <a:pt x="35" y="403"/>
                  </a:cubicBezTo>
                  <a:cubicBezTo>
                    <a:pt x="191" y="1215"/>
                    <a:pt x="464" y="2000"/>
                    <a:pt x="842" y="2736"/>
                  </a:cubicBezTo>
                  <a:cubicBezTo>
                    <a:pt x="902" y="2852"/>
                    <a:pt x="1020" y="2919"/>
                    <a:pt x="1143" y="2919"/>
                  </a:cubicBezTo>
                  <a:cubicBezTo>
                    <a:pt x="1197" y="2919"/>
                    <a:pt x="1247" y="2908"/>
                    <a:pt x="1296" y="2881"/>
                  </a:cubicBezTo>
                  <a:cubicBezTo>
                    <a:pt x="1462" y="2796"/>
                    <a:pt x="1528" y="2591"/>
                    <a:pt x="1443" y="2425"/>
                  </a:cubicBezTo>
                  <a:cubicBezTo>
                    <a:pt x="1094" y="1749"/>
                    <a:pt x="844" y="1022"/>
                    <a:pt x="700" y="274"/>
                  </a:cubicBezTo>
                  <a:cubicBezTo>
                    <a:pt x="668" y="113"/>
                    <a:pt x="528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043;p26">
              <a:extLst>
                <a:ext uri="{FF2B5EF4-FFF2-40B4-BE49-F238E27FC236}">
                  <a16:creationId xmlns:a16="http://schemas.microsoft.com/office/drawing/2014/main" id="{FA623DAB-6530-CB46-8108-9C274F9B3270}"/>
                </a:ext>
              </a:extLst>
            </p:cNvPr>
            <p:cNvSpPr/>
            <p:nvPr/>
          </p:nvSpPr>
          <p:spPr>
            <a:xfrm>
              <a:off x="6251629" y="5000681"/>
              <a:ext cx="71567" cy="35318"/>
            </a:xfrm>
            <a:custGeom>
              <a:avLst/>
              <a:gdLst/>
              <a:ahLst/>
              <a:cxnLst/>
              <a:rect l="l" t="t" r="r" b="b"/>
              <a:pathLst>
                <a:path w="4075" h="2011" extrusionOk="0">
                  <a:moveTo>
                    <a:pt x="363" y="1"/>
                  </a:moveTo>
                  <a:cubicBezTo>
                    <a:pt x="180" y="1"/>
                    <a:pt x="28" y="141"/>
                    <a:pt x="21" y="325"/>
                  </a:cubicBezTo>
                  <a:cubicBezTo>
                    <a:pt x="0" y="896"/>
                    <a:pt x="341" y="1462"/>
                    <a:pt x="888" y="1761"/>
                  </a:cubicBezTo>
                  <a:cubicBezTo>
                    <a:pt x="1187" y="1925"/>
                    <a:pt x="1542" y="2010"/>
                    <a:pt x="1919" y="2010"/>
                  </a:cubicBezTo>
                  <a:cubicBezTo>
                    <a:pt x="2100" y="2010"/>
                    <a:pt x="2287" y="1990"/>
                    <a:pt x="2475" y="1952"/>
                  </a:cubicBezTo>
                  <a:cubicBezTo>
                    <a:pt x="2997" y="1845"/>
                    <a:pt x="3465" y="1604"/>
                    <a:pt x="3854" y="1383"/>
                  </a:cubicBezTo>
                  <a:cubicBezTo>
                    <a:pt x="4017" y="1290"/>
                    <a:pt x="4075" y="1084"/>
                    <a:pt x="3982" y="923"/>
                  </a:cubicBezTo>
                  <a:cubicBezTo>
                    <a:pt x="3919" y="812"/>
                    <a:pt x="3805" y="750"/>
                    <a:pt x="3687" y="750"/>
                  </a:cubicBezTo>
                  <a:cubicBezTo>
                    <a:pt x="3630" y="750"/>
                    <a:pt x="3573" y="764"/>
                    <a:pt x="3520" y="793"/>
                  </a:cubicBezTo>
                  <a:cubicBezTo>
                    <a:pt x="3176" y="989"/>
                    <a:pt x="2768" y="1200"/>
                    <a:pt x="2336" y="1290"/>
                  </a:cubicBezTo>
                  <a:cubicBezTo>
                    <a:pt x="2193" y="1321"/>
                    <a:pt x="2052" y="1336"/>
                    <a:pt x="1917" y="1336"/>
                  </a:cubicBezTo>
                  <a:cubicBezTo>
                    <a:pt x="1655" y="1336"/>
                    <a:pt x="1413" y="1279"/>
                    <a:pt x="1214" y="1170"/>
                  </a:cubicBezTo>
                  <a:cubicBezTo>
                    <a:pt x="892" y="994"/>
                    <a:pt x="686" y="664"/>
                    <a:pt x="697" y="351"/>
                  </a:cubicBezTo>
                  <a:cubicBezTo>
                    <a:pt x="705" y="163"/>
                    <a:pt x="560" y="9"/>
                    <a:pt x="372" y="1"/>
                  </a:cubicBezTo>
                  <a:cubicBezTo>
                    <a:pt x="369" y="1"/>
                    <a:pt x="366" y="1"/>
                    <a:pt x="3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044;p26">
              <a:extLst>
                <a:ext uri="{FF2B5EF4-FFF2-40B4-BE49-F238E27FC236}">
                  <a16:creationId xmlns:a16="http://schemas.microsoft.com/office/drawing/2014/main" id="{7EE19211-D196-4942-B084-06A196C3D475}"/>
                </a:ext>
              </a:extLst>
            </p:cNvPr>
            <p:cNvSpPr/>
            <p:nvPr/>
          </p:nvSpPr>
          <p:spPr>
            <a:xfrm>
              <a:off x="6593692" y="4966802"/>
              <a:ext cx="78873" cy="23270"/>
            </a:xfrm>
            <a:custGeom>
              <a:avLst/>
              <a:gdLst/>
              <a:ahLst/>
              <a:cxnLst/>
              <a:rect l="l" t="t" r="r" b="b"/>
              <a:pathLst>
                <a:path w="4491" h="1325" extrusionOk="0">
                  <a:moveTo>
                    <a:pt x="384" y="0"/>
                  </a:moveTo>
                  <a:cubicBezTo>
                    <a:pt x="282" y="0"/>
                    <a:pt x="182" y="46"/>
                    <a:pt x="114" y="133"/>
                  </a:cubicBezTo>
                  <a:cubicBezTo>
                    <a:pt x="1" y="279"/>
                    <a:pt x="28" y="492"/>
                    <a:pt x="176" y="607"/>
                  </a:cubicBezTo>
                  <a:cubicBezTo>
                    <a:pt x="792" y="1083"/>
                    <a:pt x="1568" y="1324"/>
                    <a:pt x="2343" y="1324"/>
                  </a:cubicBezTo>
                  <a:cubicBezTo>
                    <a:pt x="3029" y="1324"/>
                    <a:pt x="3716" y="1135"/>
                    <a:pt x="4292" y="752"/>
                  </a:cubicBezTo>
                  <a:cubicBezTo>
                    <a:pt x="4448" y="648"/>
                    <a:pt x="4490" y="440"/>
                    <a:pt x="4386" y="284"/>
                  </a:cubicBezTo>
                  <a:cubicBezTo>
                    <a:pt x="4321" y="186"/>
                    <a:pt x="4213" y="132"/>
                    <a:pt x="4104" y="132"/>
                  </a:cubicBezTo>
                  <a:cubicBezTo>
                    <a:pt x="4040" y="132"/>
                    <a:pt x="3975" y="151"/>
                    <a:pt x="3918" y="189"/>
                  </a:cubicBezTo>
                  <a:cubicBezTo>
                    <a:pt x="3453" y="498"/>
                    <a:pt x="2898" y="651"/>
                    <a:pt x="2342" y="651"/>
                  </a:cubicBezTo>
                  <a:cubicBezTo>
                    <a:pt x="1715" y="651"/>
                    <a:pt x="1088" y="456"/>
                    <a:pt x="590" y="71"/>
                  </a:cubicBezTo>
                  <a:cubicBezTo>
                    <a:pt x="529" y="23"/>
                    <a:pt x="456" y="0"/>
                    <a:pt x="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045;p26">
              <a:extLst>
                <a:ext uri="{FF2B5EF4-FFF2-40B4-BE49-F238E27FC236}">
                  <a16:creationId xmlns:a16="http://schemas.microsoft.com/office/drawing/2014/main" id="{3D791C41-7681-B443-BB83-46782141819B}"/>
                </a:ext>
              </a:extLst>
            </p:cNvPr>
            <p:cNvSpPr/>
            <p:nvPr/>
          </p:nvSpPr>
          <p:spPr>
            <a:xfrm>
              <a:off x="6331823" y="4945216"/>
              <a:ext cx="53179" cy="44135"/>
            </a:xfrm>
            <a:custGeom>
              <a:avLst/>
              <a:gdLst/>
              <a:ahLst/>
              <a:cxnLst/>
              <a:rect l="l" t="t" r="r" b="b"/>
              <a:pathLst>
                <a:path w="3028" h="2513" extrusionOk="0">
                  <a:moveTo>
                    <a:pt x="380" y="0"/>
                  </a:moveTo>
                  <a:cubicBezTo>
                    <a:pt x="283" y="0"/>
                    <a:pt x="186" y="43"/>
                    <a:pt x="119" y="126"/>
                  </a:cubicBezTo>
                  <a:cubicBezTo>
                    <a:pt x="1" y="269"/>
                    <a:pt x="23" y="482"/>
                    <a:pt x="168" y="600"/>
                  </a:cubicBezTo>
                  <a:lnTo>
                    <a:pt x="2435" y="2437"/>
                  </a:lnTo>
                  <a:cubicBezTo>
                    <a:pt x="2498" y="2486"/>
                    <a:pt x="2572" y="2512"/>
                    <a:pt x="2647" y="2512"/>
                  </a:cubicBezTo>
                  <a:cubicBezTo>
                    <a:pt x="2745" y="2512"/>
                    <a:pt x="2843" y="2470"/>
                    <a:pt x="2909" y="2388"/>
                  </a:cubicBezTo>
                  <a:cubicBezTo>
                    <a:pt x="3027" y="2244"/>
                    <a:pt x="3005" y="2032"/>
                    <a:pt x="2860" y="1913"/>
                  </a:cubicBezTo>
                  <a:lnTo>
                    <a:pt x="593" y="77"/>
                  </a:lnTo>
                  <a:cubicBezTo>
                    <a:pt x="531" y="26"/>
                    <a:pt x="456" y="0"/>
                    <a:pt x="3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046;p26">
              <a:extLst>
                <a:ext uri="{FF2B5EF4-FFF2-40B4-BE49-F238E27FC236}">
                  <a16:creationId xmlns:a16="http://schemas.microsoft.com/office/drawing/2014/main" id="{66818333-D394-904A-8722-4725441E810A}"/>
                </a:ext>
              </a:extLst>
            </p:cNvPr>
            <p:cNvSpPr/>
            <p:nvPr/>
          </p:nvSpPr>
          <p:spPr>
            <a:xfrm>
              <a:off x="6386041" y="4987316"/>
              <a:ext cx="22375" cy="17422"/>
            </a:xfrm>
            <a:custGeom>
              <a:avLst/>
              <a:gdLst/>
              <a:ahLst/>
              <a:cxnLst/>
              <a:rect l="l" t="t" r="r" b="b"/>
              <a:pathLst>
                <a:path w="1274" h="992" extrusionOk="0">
                  <a:moveTo>
                    <a:pt x="385" y="1"/>
                  </a:moveTo>
                  <a:cubicBezTo>
                    <a:pt x="272" y="1"/>
                    <a:pt x="162" y="57"/>
                    <a:pt x="98" y="159"/>
                  </a:cubicBezTo>
                  <a:cubicBezTo>
                    <a:pt x="0" y="317"/>
                    <a:pt x="49" y="527"/>
                    <a:pt x="207" y="624"/>
                  </a:cubicBezTo>
                  <a:lnTo>
                    <a:pt x="711" y="940"/>
                  </a:lnTo>
                  <a:cubicBezTo>
                    <a:pt x="766" y="976"/>
                    <a:pt x="829" y="992"/>
                    <a:pt x="891" y="992"/>
                  </a:cubicBezTo>
                  <a:cubicBezTo>
                    <a:pt x="1003" y="992"/>
                    <a:pt x="1113" y="935"/>
                    <a:pt x="1176" y="833"/>
                  </a:cubicBezTo>
                  <a:cubicBezTo>
                    <a:pt x="1274" y="675"/>
                    <a:pt x="1225" y="465"/>
                    <a:pt x="1067" y="368"/>
                  </a:cubicBezTo>
                  <a:lnTo>
                    <a:pt x="563" y="52"/>
                  </a:lnTo>
                  <a:cubicBezTo>
                    <a:pt x="507" y="17"/>
                    <a:pt x="446" y="1"/>
                    <a:pt x="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047;p26">
              <a:extLst>
                <a:ext uri="{FF2B5EF4-FFF2-40B4-BE49-F238E27FC236}">
                  <a16:creationId xmlns:a16="http://schemas.microsoft.com/office/drawing/2014/main" id="{6DE8C394-4E91-4D47-97A2-483ACA609B00}"/>
                </a:ext>
              </a:extLst>
            </p:cNvPr>
            <p:cNvSpPr/>
            <p:nvPr/>
          </p:nvSpPr>
          <p:spPr>
            <a:xfrm>
              <a:off x="6124489" y="5081297"/>
              <a:ext cx="426523" cy="41553"/>
            </a:xfrm>
            <a:custGeom>
              <a:avLst/>
              <a:gdLst/>
              <a:ahLst/>
              <a:cxnLst/>
              <a:rect l="l" t="t" r="r" b="b"/>
              <a:pathLst>
                <a:path w="24286" h="2366" extrusionOk="0">
                  <a:moveTo>
                    <a:pt x="369" y="1"/>
                  </a:moveTo>
                  <a:cubicBezTo>
                    <a:pt x="212" y="1"/>
                    <a:pt x="69" y="111"/>
                    <a:pt x="37" y="273"/>
                  </a:cubicBezTo>
                  <a:cubicBezTo>
                    <a:pt x="1" y="456"/>
                    <a:pt x="119" y="633"/>
                    <a:pt x="304" y="671"/>
                  </a:cubicBezTo>
                  <a:cubicBezTo>
                    <a:pt x="4066" y="1426"/>
                    <a:pt x="8105" y="2146"/>
                    <a:pt x="12138" y="2324"/>
                  </a:cubicBezTo>
                  <a:cubicBezTo>
                    <a:pt x="12761" y="2351"/>
                    <a:pt x="13376" y="2365"/>
                    <a:pt x="13983" y="2365"/>
                  </a:cubicBezTo>
                  <a:cubicBezTo>
                    <a:pt x="17676" y="2365"/>
                    <a:pt x="21043" y="1858"/>
                    <a:pt x="24014" y="850"/>
                  </a:cubicBezTo>
                  <a:cubicBezTo>
                    <a:pt x="24192" y="789"/>
                    <a:pt x="24285" y="598"/>
                    <a:pt x="24227" y="420"/>
                  </a:cubicBezTo>
                  <a:cubicBezTo>
                    <a:pt x="24178" y="279"/>
                    <a:pt x="24046" y="190"/>
                    <a:pt x="23905" y="190"/>
                  </a:cubicBezTo>
                  <a:cubicBezTo>
                    <a:pt x="23869" y="190"/>
                    <a:pt x="23833" y="196"/>
                    <a:pt x="23798" y="207"/>
                  </a:cubicBezTo>
                  <a:cubicBezTo>
                    <a:pt x="20897" y="1191"/>
                    <a:pt x="17602" y="1687"/>
                    <a:pt x="13984" y="1687"/>
                  </a:cubicBezTo>
                  <a:cubicBezTo>
                    <a:pt x="13387" y="1687"/>
                    <a:pt x="12782" y="1673"/>
                    <a:pt x="12168" y="1646"/>
                  </a:cubicBezTo>
                  <a:cubicBezTo>
                    <a:pt x="8180" y="1473"/>
                    <a:pt x="4173" y="756"/>
                    <a:pt x="434" y="7"/>
                  </a:cubicBezTo>
                  <a:cubicBezTo>
                    <a:pt x="412" y="3"/>
                    <a:pt x="390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048;p26">
              <a:extLst>
                <a:ext uri="{FF2B5EF4-FFF2-40B4-BE49-F238E27FC236}">
                  <a16:creationId xmlns:a16="http://schemas.microsoft.com/office/drawing/2014/main" id="{1FBF1582-E6ED-1643-9920-AE6D319CA12A}"/>
                </a:ext>
              </a:extLst>
            </p:cNvPr>
            <p:cNvSpPr/>
            <p:nvPr/>
          </p:nvSpPr>
          <p:spPr>
            <a:xfrm>
              <a:off x="6126491" y="4702949"/>
              <a:ext cx="158449" cy="118845"/>
            </a:xfrm>
            <a:custGeom>
              <a:avLst/>
              <a:gdLst/>
              <a:ahLst/>
              <a:cxnLst/>
              <a:rect l="l" t="t" r="r" b="b"/>
              <a:pathLst>
                <a:path w="9022" h="6767" extrusionOk="0">
                  <a:moveTo>
                    <a:pt x="8652" y="1"/>
                  </a:moveTo>
                  <a:cubicBezTo>
                    <a:pt x="8625" y="1"/>
                    <a:pt x="8598" y="4"/>
                    <a:pt x="8571" y="11"/>
                  </a:cubicBezTo>
                  <a:cubicBezTo>
                    <a:pt x="5048" y="870"/>
                    <a:pt x="1958" y="3146"/>
                    <a:pt x="97" y="6257"/>
                  </a:cubicBezTo>
                  <a:cubicBezTo>
                    <a:pt x="0" y="6417"/>
                    <a:pt x="52" y="6623"/>
                    <a:pt x="213" y="6719"/>
                  </a:cubicBezTo>
                  <a:cubicBezTo>
                    <a:pt x="268" y="6751"/>
                    <a:pt x="327" y="6767"/>
                    <a:pt x="387" y="6767"/>
                  </a:cubicBezTo>
                  <a:cubicBezTo>
                    <a:pt x="500" y="6767"/>
                    <a:pt x="612" y="6708"/>
                    <a:pt x="675" y="6604"/>
                  </a:cubicBezTo>
                  <a:cubicBezTo>
                    <a:pt x="2447" y="3646"/>
                    <a:pt x="5383" y="1483"/>
                    <a:pt x="8730" y="666"/>
                  </a:cubicBezTo>
                  <a:cubicBezTo>
                    <a:pt x="8911" y="624"/>
                    <a:pt x="9021" y="439"/>
                    <a:pt x="8979" y="260"/>
                  </a:cubicBezTo>
                  <a:cubicBezTo>
                    <a:pt x="8941" y="106"/>
                    <a:pt x="8804" y="1"/>
                    <a:pt x="86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049;p26">
              <a:extLst>
                <a:ext uri="{FF2B5EF4-FFF2-40B4-BE49-F238E27FC236}">
                  <a16:creationId xmlns:a16="http://schemas.microsoft.com/office/drawing/2014/main" id="{22262084-77A3-0847-BAE4-F67C3873CEC2}"/>
                </a:ext>
              </a:extLst>
            </p:cNvPr>
            <p:cNvSpPr/>
            <p:nvPr/>
          </p:nvSpPr>
          <p:spPr>
            <a:xfrm>
              <a:off x="6288811" y="4695677"/>
              <a:ext cx="31384" cy="15525"/>
            </a:xfrm>
            <a:custGeom>
              <a:avLst/>
              <a:gdLst/>
              <a:ahLst/>
              <a:cxnLst/>
              <a:rect l="l" t="t" r="r" b="b"/>
              <a:pathLst>
                <a:path w="1787" h="884" extrusionOk="0">
                  <a:moveTo>
                    <a:pt x="1417" y="1"/>
                  </a:moveTo>
                  <a:cubicBezTo>
                    <a:pt x="1396" y="1"/>
                    <a:pt x="1374" y="3"/>
                    <a:pt x="1353" y="7"/>
                  </a:cubicBezTo>
                  <a:lnTo>
                    <a:pt x="303" y="213"/>
                  </a:lnTo>
                  <a:cubicBezTo>
                    <a:pt x="118" y="251"/>
                    <a:pt x="0" y="428"/>
                    <a:pt x="36" y="612"/>
                  </a:cubicBezTo>
                  <a:cubicBezTo>
                    <a:pt x="68" y="771"/>
                    <a:pt x="210" y="883"/>
                    <a:pt x="367" y="883"/>
                  </a:cubicBezTo>
                  <a:cubicBezTo>
                    <a:pt x="388" y="883"/>
                    <a:pt x="410" y="882"/>
                    <a:pt x="434" y="879"/>
                  </a:cubicBezTo>
                  <a:lnTo>
                    <a:pt x="1485" y="671"/>
                  </a:lnTo>
                  <a:cubicBezTo>
                    <a:pt x="1668" y="634"/>
                    <a:pt x="1786" y="456"/>
                    <a:pt x="1750" y="273"/>
                  </a:cubicBezTo>
                  <a:cubicBezTo>
                    <a:pt x="1718" y="112"/>
                    <a:pt x="1577" y="1"/>
                    <a:pt x="1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050;p26">
              <a:extLst>
                <a:ext uri="{FF2B5EF4-FFF2-40B4-BE49-F238E27FC236}">
                  <a16:creationId xmlns:a16="http://schemas.microsoft.com/office/drawing/2014/main" id="{CED5806B-92E4-7A4F-8F2C-EB435C602256}"/>
                </a:ext>
              </a:extLst>
            </p:cNvPr>
            <p:cNvSpPr/>
            <p:nvPr/>
          </p:nvSpPr>
          <p:spPr>
            <a:xfrm>
              <a:off x="6578464" y="5038618"/>
              <a:ext cx="87532" cy="47261"/>
            </a:xfrm>
            <a:custGeom>
              <a:avLst/>
              <a:gdLst/>
              <a:ahLst/>
              <a:cxnLst/>
              <a:rect l="l" t="t" r="r" b="b"/>
              <a:pathLst>
                <a:path w="4984" h="2691" extrusionOk="0">
                  <a:moveTo>
                    <a:pt x="4602" y="0"/>
                  </a:moveTo>
                  <a:cubicBezTo>
                    <a:pt x="4528" y="0"/>
                    <a:pt x="4454" y="25"/>
                    <a:pt x="4392" y="74"/>
                  </a:cubicBezTo>
                  <a:cubicBezTo>
                    <a:pt x="3201" y="1022"/>
                    <a:pt x="1784" y="1696"/>
                    <a:pt x="297" y="2023"/>
                  </a:cubicBezTo>
                  <a:cubicBezTo>
                    <a:pt x="114" y="2062"/>
                    <a:pt x="1" y="2242"/>
                    <a:pt x="40" y="2424"/>
                  </a:cubicBezTo>
                  <a:cubicBezTo>
                    <a:pt x="73" y="2582"/>
                    <a:pt x="214" y="2691"/>
                    <a:pt x="368" y="2691"/>
                  </a:cubicBezTo>
                  <a:cubicBezTo>
                    <a:pt x="393" y="2691"/>
                    <a:pt x="419" y="2689"/>
                    <a:pt x="442" y="2683"/>
                  </a:cubicBezTo>
                  <a:cubicBezTo>
                    <a:pt x="2028" y="2335"/>
                    <a:pt x="3540" y="1616"/>
                    <a:pt x="4812" y="604"/>
                  </a:cubicBezTo>
                  <a:cubicBezTo>
                    <a:pt x="4960" y="489"/>
                    <a:pt x="4984" y="276"/>
                    <a:pt x="4867" y="129"/>
                  </a:cubicBezTo>
                  <a:cubicBezTo>
                    <a:pt x="4800" y="44"/>
                    <a:pt x="4701" y="0"/>
                    <a:pt x="46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051;p26">
              <a:extLst>
                <a:ext uri="{FF2B5EF4-FFF2-40B4-BE49-F238E27FC236}">
                  <a16:creationId xmlns:a16="http://schemas.microsoft.com/office/drawing/2014/main" id="{AD28EC17-FCBD-6645-B476-1EC5B6D7FAFF}"/>
                </a:ext>
              </a:extLst>
            </p:cNvPr>
            <p:cNvSpPr/>
            <p:nvPr/>
          </p:nvSpPr>
          <p:spPr>
            <a:xfrm>
              <a:off x="6195093" y="4788763"/>
              <a:ext cx="25729" cy="21110"/>
            </a:xfrm>
            <a:custGeom>
              <a:avLst/>
              <a:gdLst/>
              <a:ahLst/>
              <a:cxnLst/>
              <a:rect l="l" t="t" r="r" b="b"/>
              <a:pathLst>
                <a:path w="1465" h="1202" extrusionOk="0">
                  <a:moveTo>
                    <a:pt x="1081" y="1"/>
                  </a:moveTo>
                  <a:cubicBezTo>
                    <a:pt x="1011" y="1"/>
                    <a:pt x="941" y="23"/>
                    <a:pt x="880" y="68"/>
                  </a:cubicBezTo>
                  <a:lnTo>
                    <a:pt x="180" y="593"/>
                  </a:lnTo>
                  <a:cubicBezTo>
                    <a:pt x="30" y="705"/>
                    <a:pt x="0" y="916"/>
                    <a:pt x="114" y="1066"/>
                  </a:cubicBezTo>
                  <a:cubicBezTo>
                    <a:pt x="179" y="1154"/>
                    <a:pt x="281" y="1201"/>
                    <a:pt x="383" y="1201"/>
                  </a:cubicBezTo>
                  <a:cubicBezTo>
                    <a:pt x="454" y="1201"/>
                    <a:pt x="525" y="1179"/>
                    <a:pt x="587" y="1135"/>
                  </a:cubicBezTo>
                  <a:lnTo>
                    <a:pt x="1285" y="609"/>
                  </a:lnTo>
                  <a:cubicBezTo>
                    <a:pt x="1433" y="497"/>
                    <a:pt x="1465" y="285"/>
                    <a:pt x="1353" y="136"/>
                  </a:cubicBezTo>
                  <a:cubicBezTo>
                    <a:pt x="1285" y="48"/>
                    <a:pt x="1184" y="1"/>
                    <a:pt x="1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052;p26">
              <a:extLst>
                <a:ext uri="{FF2B5EF4-FFF2-40B4-BE49-F238E27FC236}">
                  <a16:creationId xmlns:a16="http://schemas.microsoft.com/office/drawing/2014/main" id="{622778D4-CF44-DD44-BD65-E0160F53281E}"/>
                </a:ext>
              </a:extLst>
            </p:cNvPr>
            <p:cNvSpPr/>
            <p:nvPr/>
          </p:nvSpPr>
          <p:spPr>
            <a:xfrm>
              <a:off x="6245886" y="4764227"/>
              <a:ext cx="17685" cy="16491"/>
            </a:xfrm>
            <a:custGeom>
              <a:avLst/>
              <a:gdLst/>
              <a:ahLst/>
              <a:cxnLst/>
              <a:rect l="l" t="t" r="r" b="b"/>
              <a:pathLst>
                <a:path w="1007" h="939" extrusionOk="0">
                  <a:moveTo>
                    <a:pt x="635" y="1"/>
                  </a:moveTo>
                  <a:cubicBezTo>
                    <a:pt x="548" y="1"/>
                    <a:pt x="461" y="34"/>
                    <a:pt x="395" y="100"/>
                  </a:cubicBezTo>
                  <a:lnTo>
                    <a:pt x="133" y="361"/>
                  </a:lnTo>
                  <a:cubicBezTo>
                    <a:pt x="1" y="494"/>
                    <a:pt x="1" y="708"/>
                    <a:pt x="133" y="841"/>
                  </a:cubicBezTo>
                  <a:cubicBezTo>
                    <a:pt x="198" y="905"/>
                    <a:pt x="285" y="938"/>
                    <a:pt x="371" y="938"/>
                  </a:cubicBezTo>
                  <a:cubicBezTo>
                    <a:pt x="458" y="938"/>
                    <a:pt x="545" y="905"/>
                    <a:pt x="613" y="841"/>
                  </a:cubicBezTo>
                  <a:lnTo>
                    <a:pt x="874" y="579"/>
                  </a:lnTo>
                  <a:cubicBezTo>
                    <a:pt x="1007" y="447"/>
                    <a:pt x="1007" y="232"/>
                    <a:pt x="874" y="100"/>
                  </a:cubicBezTo>
                  <a:cubicBezTo>
                    <a:pt x="808" y="34"/>
                    <a:pt x="721" y="1"/>
                    <a:pt x="6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053;p26">
              <a:extLst>
                <a:ext uri="{FF2B5EF4-FFF2-40B4-BE49-F238E27FC236}">
                  <a16:creationId xmlns:a16="http://schemas.microsoft.com/office/drawing/2014/main" id="{A4F51A89-BBA2-9142-B53B-01D1D0D6584B}"/>
                </a:ext>
              </a:extLst>
            </p:cNvPr>
            <p:cNvSpPr/>
            <p:nvPr/>
          </p:nvSpPr>
          <p:spPr>
            <a:xfrm>
              <a:off x="6325377" y="4741236"/>
              <a:ext cx="22779" cy="16474"/>
            </a:xfrm>
            <a:custGeom>
              <a:avLst/>
              <a:gdLst/>
              <a:ahLst/>
              <a:cxnLst/>
              <a:rect l="l" t="t" r="r" b="b"/>
              <a:pathLst>
                <a:path w="1297" h="938" extrusionOk="0">
                  <a:moveTo>
                    <a:pt x="911" y="0"/>
                  </a:moveTo>
                  <a:cubicBezTo>
                    <a:pt x="860" y="0"/>
                    <a:pt x="809" y="12"/>
                    <a:pt x="760" y="36"/>
                  </a:cubicBezTo>
                  <a:lnTo>
                    <a:pt x="235" y="298"/>
                  </a:lnTo>
                  <a:cubicBezTo>
                    <a:pt x="68" y="380"/>
                    <a:pt x="0" y="583"/>
                    <a:pt x="84" y="750"/>
                  </a:cubicBezTo>
                  <a:cubicBezTo>
                    <a:pt x="145" y="868"/>
                    <a:pt x="264" y="938"/>
                    <a:pt x="388" y="938"/>
                  </a:cubicBezTo>
                  <a:cubicBezTo>
                    <a:pt x="439" y="938"/>
                    <a:pt x="491" y="926"/>
                    <a:pt x="538" y="903"/>
                  </a:cubicBezTo>
                  <a:lnTo>
                    <a:pt x="1061" y="640"/>
                  </a:lnTo>
                  <a:cubicBezTo>
                    <a:pt x="1228" y="558"/>
                    <a:pt x="1296" y="354"/>
                    <a:pt x="1213" y="187"/>
                  </a:cubicBezTo>
                  <a:cubicBezTo>
                    <a:pt x="1154" y="69"/>
                    <a:pt x="1035" y="0"/>
                    <a:pt x="9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054;p26">
              <a:extLst>
                <a:ext uri="{FF2B5EF4-FFF2-40B4-BE49-F238E27FC236}">
                  <a16:creationId xmlns:a16="http://schemas.microsoft.com/office/drawing/2014/main" id="{56B5812F-FB95-144C-A9A6-47CFB6209C07}"/>
                </a:ext>
              </a:extLst>
            </p:cNvPr>
            <p:cNvSpPr/>
            <p:nvPr/>
          </p:nvSpPr>
          <p:spPr>
            <a:xfrm>
              <a:off x="6279607" y="4813299"/>
              <a:ext cx="25413" cy="14981"/>
            </a:xfrm>
            <a:custGeom>
              <a:avLst/>
              <a:gdLst/>
              <a:ahLst/>
              <a:cxnLst/>
              <a:rect l="l" t="t" r="r" b="b"/>
              <a:pathLst>
                <a:path w="1447" h="853" extrusionOk="0">
                  <a:moveTo>
                    <a:pt x="1073" y="1"/>
                  </a:moveTo>
                  <a:cubicBezTo>
                    <a:pt x="1046" y="1"/>
                    <a:pt x="1018" y="4"/>
                    <a:pt x="991" y="11"/>
                  </a:cubicBezTo>
                  <a:lnTo>
                    <a:pt x="292" y="187"/>
                  </a:lnTo>
                  <a:cubicBezTo>
                    <a:pt x="111" y="231"/>
                    <a:pt x="1" y="416"/>
                    <a:pt x="45" y="597"/>
                  </a:cubicBezTo>
                  <a:cubicBezTo>
                    <a:pt x="83" y="750"/>
                    <a:pt x="222" y="852"/>
                    <a:pt x="373" y="852"/>
                  </a:cubicBezTo>
                  <a:cubicBezTo>
                    <a:pt x="400" y="852"/>
                    <a:pt x="428" y="849"/>
                    <a:pt x="455" y="843"/>
                  </a:cubicBezTo>
                  <a:lnTo>
                    <a:pt x="1155" y="668"/>
                  </a:lnTo>
                  <a:cubicBezTo>
                    <a:pt x="1336" y="622"/>
                    <a:pt x="1446" y="438"/>
                    <a:pt x="1401" y="257"/>
                  </a:cubicBezTo>
                  <a:cubicBezTo>
                    <a:pt x="1363" y="104"/>
                    <a:pt x="1226" y="1"/>
                    <a:pt x="10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055;p26">
              <a:extLst>
                <a:ext uri="{FF2B5EF4-FFF2-40B4-BE49-F238E27FC236}">
                  <a16:creationId xmlns:a16="http://schemas.microsoft.com/office/drawing/2014/main" id="{9D57DCAF-8740-D745-BB1D-8FD19FB3F1B9}"/>
                </a:ext>
              </a:extLst>
            </p:cNvPr>
            <p:cNvSpPr/>
            <p:nvPr/>
          </p:nvSpPr>
          <p:spPr>
            <a:xfrm>
              <a:off x="6224547" y="4865497"/>
              <a:ext cx="22023" cy="13383"/>
            </a:xfrm>
            <a:custGeom>
              <a:avLst/>
              <a:gdLst/>
              <a:ahLst/>
              <a:cxnLst/>
              <a:rect l="l" t="t" r="r" b="b"/>
              <a:pathLst>
                <a:path w="1254" h="762" extrusionOk="0">
                  <a:moveTo>
                    <a:pt x="889" y="1"/>
                  </a:moveTo>
                  <a:cubicBezTo>
                    <a:pt x="871" y="1"/>
                    <a:pt x="853" y="2"/>
                    <a:pt x="834" y="5"/>
                  </a:cubicBezTo>
                  <a:lnTo>
                    <a:pt x="310" y="92"/>
                  </a:lnTo>
                  <a:cubicBezTo>
                    <a:pt x="127" y="120"/>
                    <a:pt x="1" y="297"/>
                    <a:pt x="32" y="480"/>
                  </a:cubicBezTo>
                  <a:cubicBezTo>
                    <a:pt x="60" y="645"/>
                    <a:pt x="204" y="762"/>
                    <a:pt x="365" y="762"/>
                  </a:cubicBezTo>
                  <a:cubicBezTo>
                    <a:pt x="382" y="762"/>
                    <a:pt x="401" y="762"/>
                    <a:pt x="420" y="757"/>
                  </a:cubicBezTo>
                  <a:lnTo>
                    <a:pt x="945" y="671"/>
                  </a:lnTo>
                  <a:cubicBezTo>
                    <a:pt x="1128" y="641"/>
                    <a:pt x="1254" y="466"/>
                    <a:pt x="1222" y="283"/>
                  </a:cubicBezTo>
                  <a:cubicBezTo>
                    <a:pt x="1195" y="118"/>
                    <a:pt x="1051" y="1"/>
                    <a:pt x="8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056;p26">
              <a:extLst>
                <a:ext uri="{FF2B5EF4-FFF2-40B4-BE49-F238E27FC236}">
                  <a16:creationId xmlns:a16="http://schemas.microsoft.com/office/drawing/2014/main" id="{774E5957-A822-6B4E-A059-90BEE6E419D6}"/>
                </a:ext>
              </a:extLst>
            </p:cNvPr>
            <p:cNvSpPr/>
            <p:nvPr/>
          </p:nvSpPr>
          <p:spPr>
            <a:xfrm>
              <a:off x="6345400" y="4851639"/>
              <a:ext cx="21163" cy="14981"/>
            </a:xfrm>
            <a:custGeom>
              <a:avLst/>
              <a:gdLst/>
              <a:ahLst/>
              <a:cxnLst/>
              <a:rect l="l" t="t" r="r" b="b"/>
              <a:pathLst>
                <a:path w="1205" h="853" extrusionOk="0">
                  <a:moveTo>
                    <a:pt x="820" y="1"/>
                  </a:moveTo>
                  <a:cubicBezTo>
                    <a:pt x="779" y="1"/>
                    <a:pt x="736" y="9"/>
                    <a:pt x="695" y="25"/>
                  </a:cubicBezTo>
                  <a:lnTo>
                    <a:pt x="259" y="200"/>
                  </a:lnTo>
                  <a:cubicBezTo>
                    <a:pt x="85" y="269"/>
                    <a:pt x="0" y="466"/>
                    <a:pt x="69" y="640"/>
                  </a:cubicBezTo>
                  <a:cubicBezTo>
                    <a:pt x="120" y="772"/>
                    <a:pt x="249" y="853"/>
                    <a:pt x="383" y="853"/>
                  </a:cubicBezTo>
                  <a:cubicBezTo>
                    <a:pt x="424" y="853"/>
                    <a:pt x="467" y="845"/>
                    <a:pt x="509" y="829"/>
                  </a:cubicBezTo>
                  <a:lnTo>
                    <a:pt x="946" y="654"/>
                  </a:lnTo>
                  <a:cubicBezTo>
                    <a:pt x="1119" y="585"/>
                    <a:pt x="1204" y="388"/>
                    <a:pt x="1135" y="214"/>
                  </a:cubicBezTo>
                  <a:cubicBezTo>
                    <a:pt x="1082" y="82"/>
                    <a:pt x="955" y="1"/>
                    <a:pt x="8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057;p26">
              <a:extLst>
                <a:ext uri="{FF2B5EF4-FFF2-40B4-BE49-F238E27FC236}">
                  <a16:creationId xmlns:a16="http://schemas.microsoft.com/office/drawing/2014/main" id="{BDD95E25-393F-8E4A-93C5-2CFA702FADE3}"/>
                </a:ext>
              </a:extLst>
            </p:cNvPr>
            <p:cNvSpPr/>
            <p:nvPr/>
          </p:nvSpPr>
          <p:spPr>
            <a:xfrm>
              <a:off x="6414353" y="4799511"/>
              <a:ext cx="21286" cy="16474"/>
            </a:xfrm>
            <a:custGeom>
              <a:avLst/>
              <a:gdLst/>
              <a:ahLst/>
              <a:cxnLst/>
              <a:rect l="l" t="t" r="r" b="b"/>
              <a:pathLst>
                <a:path w="1212" h="938" extrusionOk="0">
                  <a:moveTo>
                    <a:pt x="825" y="0"/>
                  </a:moveTo>
                  <a:cubicBezTo>
                    <a:pt x="766" y="0"/>
                    <a:pt x="706" y="16"/>
                    <a:pt x="652" y="49"/>
                  </a:cubicBezTo>
                  <a:lnTo>
                    <a:pt x="213" y="312"/>
                  </a:lnTo>
                  <a:cubicBezTo>
                    <a:pt x="54" y="406"/>
                    <a:pt x="1" y="614"/>
                    <a:pt x="97" y="775"/>
                  </a:cubicBezTo>
                  <a:cubicBezTo>
                    <a:pt x="161" y="879"/>
                    <a:pt x="273" y="938"/>
                    <a:pt x="387" y="938"/>
                  </a:cubicBezTo>
                  <a:cubicBezTo>
                    <a:pt x="447" y="938"/>
                    <a:pt x="505" y="922"/>
                    <a:pt x="560" y="890"/>
                  </a:cubicBezTo>
                  <a:lnTo>
                    <a:pt x="998" y="629"/>
                  </a:lnTo>
                  <a:cubicBezTo>
                    <a:pt x="1158" y="534"/>
                    <a:pt x="1211" y="324"/>
                    <a:pt x="1115" y="165"/>
                  </a:cubicBezTo>
                  <a:cubicBezTo>
                    <a:pt x="1053" y="59"/>
                    <a:pt x="940" y="0"/>
                    <a:pt x="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058;p26">
              <a:extLst>
                <a:ext uri="{FF2B5EF4-FFF2-40B4-BE49-F238E27FC236}">
                  <a16:creationId xmlns:a16="http://schemas.microsoft.com/office/drawing/2014/main" id="{23C4F0E9-0247-8147-826D-13B7F426D341}"/>
                </a:ext>
              </a:extLst>
            </p:cNvPr>
            <p:cNvSpPr/>
            <p:nvPr/>
          </p:nvSpPr>
          <p:spPr>
            <a:xfrm>
              <a:off x="6369865" y="4778049"/>
              <a:ext cx="22743" cy="16474"/>
            </a:xfrm>
            <a:custGeom>
              <a:avLst/>
              <a:gdLst/>
              <a:ahLst/>
              <a:cxnLst/>
              <a:rect l="l" t="t" r="r" b="b"/>
              <a:pathLst>
                <a:path w="1295" h="938" extrusionOk="0">
                  <a:moveTo>
                    <a:pt x="910" y="1"/>
                  </a:moveTo>
                  <a:cubicBezTo>
                    <a:pt x="859" y="1"/>
                    <a:pt x="807" y="12"/>
                    <a:pt x="759" y="36"/>
                  </a:cubicBezTo>
                  <a:lnTo>
                    <a:pt x="235" y="298"/>
                  </a:lnTo>
                  <a:cubicBezTo>
                    <a:pt x="67" y="380"/>
                    <a:pt x="1" y="583"/>
                    <a:pt x="82" y="752"/>
                  </a:cubicBezTo>
                  <a:cubicBezTo>
                    <a:pt x="144" y="870"/>
                    <a:pt x="262" y="938"/>
                    <a:pt x="387" y="938"/>
                  </a:cubicBezTo>
                  <a:cubicBezTo>
                    <a:pt x="437" y="938"/>
                    <a:pt x="489" y="927"/>
                    <a:pt x="536" y="903"/>
                  </a:cubicBezTo>
                  <a:lnTo>
                    <a:pt x="1060" y="640"/>
                  </a:lnTo>
                  <a:cubicBezTo>
                    <a:pt x="1228" y="558"/>
                    <a:pt x="1295" y="355"/>
                    <a:pt x="1213" y="188"/>
                  </a:cubicBezTo>
                  <a:cubicBezTo>
                    <a:pt x="1153" y="69"/>
                    <a:pt x="1034" y="1"/>
                    <a:pt x="9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059;p26">
              <a:extLst>
                <a:ext uri="{FF2B5EF4-FFF2-40B4-BE49-F238E27FC236}">
                  <a16:creationId xmlns:a16="http://schemas.microsoft.com/office/drawing/2014/main" id="{200833C1-6983-E146-98B2-60F9CDDC625B}"/>
                </a:ext>
              </a:extLst>
            </p:cNvPr>
            <p:cNvSpPr/>
            <p:nvPr/>
          </p:nvSpPr>
          <p:spPr>
            <a:xfrm>
              <a:off x="6419165" y="4728942"/>
              <a:ext cx="25413" cy="14981"/>
            </a:xfrm>
            <a:custGeom>
              <a:avLst/>
              <a:gdLst/>
              <a:ahLst/>
              <a:cxnLst/>
              <a:rect l="l" t="t" r="r" b="b"/>
              <a:pathLst>
                <a:path w="1447" h="853" extrusionOk="0">
                  <a:moveTo>
                    <a:pt x="1075" y="0"/>
                  </a:moveTo>
                  <a:cubicBezTo>
                    <a:pt x="1048" y="0"/>
                    <a:pt x="1020" y="4"/>
                    <a:pt x="992" y="11"/>
                  </a:cubicBezTo>
                  <a:lnTo>
                    <a:pt x="293" y="186"/>
                  </a:lnTo>
                  <a:cubicBezTo>
                    <a:pt x="111" y="231"/>
                    <a:pt x="1" y="414"/>
                    <a:pt x="47" y="596"/>
                  </a:cubicBezTo>
                  <a:cubicBezTo>
                    <a:pt x="84" y="750"/>
                    <a:pt x="222" y="853"/>
                    <a:pt x="373" y="853"/>
                  </a:cubicBezTo>
                  <a:cubicBezTo>
                    <a:pt x="401" y="853"/>
                    <a:pt x="428" y="848"/>
                    <a:pt x="456" y="841"/>
                  </a:cubicBezTo>
                  <a:lnTo>
                    <a:pt x="1156" y="667"/>
                  </a:lnTo>
                  <a:cubicBezTo>
                    <a:pt x="1338" y="621"/>
                    <a:pt x="1446" y="438"/>
                    <a:pt x="1402" y="257"/>
                  </a:cubicBezTo>
                  <a:cubicBezTo>
                    <a:pt x="1364" y="103"/>
                    <a:pt x="1226" y="0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060;p26">
              <a:extLst>
                <a:ext uri="{FF2B5EF4-FFF2-40B4-BE49-F238E27FC236}">
                  <a16:creationId xmlns:a16="http://schemas.microsoft.com/office/drawing/2014/main" id="{451AD3A9-5624-1D47-B06E-2916DE2E8A48}"/>
                </a:ext>
              </a:extLst>
            </p:cNvPr>
            <p:cNvSpPr/>
            <p:nvPr/>
          </p:nvSpPr>
          <p:spPr>
            <a:xfrm>
              <a:off x="6488224" y="4767283"/>
              <a:ext cx="25395" cy="14981"/>
            </a:xfrm>
            <a:custGeom>
              <a:avLst/>
              <a:gdLst/>
              <a:ahLst/>
              <a:cxnLst/>
              <a:rect l="l" t="t" r="r" b="b"/>
              <a:pathLst>
                <a:path w="1446" h="853" extrusionOk="0">
                  <a:moveTo>
                    <a:pt x="1074" y="1"/>
                  </a:moveTo>
                  <a:cubicBezTo>
                    <a:pt x="1047" y="1"/>
                    <a:pt x="1019" y="4"/>
                    <a:pt x="992" y="11"/>
                  </a:cubicBezTo>
                  <a:lnTo>
                    <a:pt x="292" y="186"/>
                  </a:lnTo>
                  <a:cubicBezTo>
                    <a:pt x="111" y="232"/>
                    <a:pt x="0" y="414"/>
                    <a:pt x="46" y="596"/>
                  </a:cubicBezTo>
                  <a:cubicBezTo>
                    <a:pt x="82" y="750"/>
                    <a:pt x="221" y="853"/>
                    <a:pt x="372" y="853"/>
                  </a:cubicBezTo>
                  <a:cubicBezTo>
                    <a:pt x="401" y="853"/>
                    <a:pt x="427" y="848"/>
                    <a:pt x="456" y="842"/>
                  </a:cubicBezTo>
                  <a:lnTo>
                    <a:pt x="1154" y="667"/>
                  </a:lnTo>
                  <a:cubicBezTo>
                    <a:pt x="1335" y="621"/>
                    <a:pt x="1446" y="438"/>
                    <a:pt x="1401" y="257"/>
                  </a:cubicBezTo>
                  <a:cubicBezTo>
                    <a:pt x="1363" y="103"/>
                    <a:pt x="1226" y="1"/>
                    <a:pt x="10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061;p26">
              <a:extLst>
                <a:ext uri="{FF2B5EF4-FFF2-40B4-BE49-F238E27FC236}">
                  <a16:creationId xmlns:a16="http://schemas.microsoft.com/office/drawing/2014/main" id="{61EB649A-6FE8-1643-9895-88C674A84703}"/>
                </a:ext>
              </a:extLst>
            </p:cNvPr>
            <p:cNvSpPr/>
            <p:nvPr/>
          </p:nvSpPr>
          <p:spPr>
            <a:xfrm>
              <a:off x="6462740" y="4854695"/>
              <a:ext cx="22638" cy="11925"/>
            </a:xfrm>
            <a:custGeom>
              <a:avLst/>
              <a:gdLst/>
              <a:ahLst/>
              <a:cxnLst/>
              <a:rect l="l" t="t" r="r" b="b"/>
              <a:pathLst>
                <a:path w="1289" h="679" extrusionOk="0">
                  <a:moveTo>
                    <a:pt x="340" y="1"/>
                  </a:moveTo>
                  <a:cubicBezTo>
                    <a:pt x="152" y="1"/>
                    <a:pt x="1" y="152"/>
                    <a:pt x="1" y="340"/>
                  </a:cubicBezTo>
                  <a:cubicBezTo>
                    <a:pt x="1" y="527"/>
                    <a:pt x="152" y="679"/>
                    <a:pt x="340" y="679"/>
                  </a:cubicBezTo>
                  <a:lnTo>
                    <a:pt x="950" y="679"/>
                  </a:lnTo>
                  <a:cubicBezTo>
                    <a:pt x="1137" y="679"/>
                    <a:pt x="1287" y="527"/>
                    <a:pt x="1289" y="340"/>
                  </a:cubicBezTo>
                  <a:cubicBezTo>
                    <a:pt x="1289" y="152"/>
                    <a:pt x="1137" y="1"/>
                    <a:pt x="9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062;p26">
              <a:extLst>
                <a:ext uri="{FF2B5EF4-FFF2-40B4-BE49-F238E27FC236}">
                  <a16:creationId xmlns:a16="http://schemas.microsoft.com/office/drawing/2014/main" id="{FF26FC68-DF57-FD4D-ACFE-722AE186EA12}"/>
                </a:ext>
              </a:extLst>
            </p:cNvPr>
            <p:cNvSpPr/>
            <p:nvPr/>
          </p:nvSpPr>
          <p:spPr>
            <a:xfrm>
              <a:off x="6415161" y="4883850"/>
              <a:ext cx="19617" cy="11925"/>
            </a:xfrm>
            <a:custGeom>
              <a:avLst/>
              <a:gdLst/>
              <a:ahLst/>
              <a:cxnLst/>
              <a:rect l="l" t="t" r="r" b="b"/>
              <a:pathLst>
                <a:path w="1117" h="679" extrusionOk="0">
                  <a:moveTo>
                    <a:pt x="339" y="1"/>
                  </a:moveTo>
                  <a:cubicBezTo>
                    <a:pt x="152" y="1"/>
                    <a:pt x="0" y="152"/>
                    <a:pt x="0" y="340"/>
                  </a:cubicBezTo>
                  <a:cubicBezTo>
                    <a:pt x="0" y="526"/>
                    <a:pt x="152" y="678"/>
                    <a:pt x="339" y="678"/>
                  </a:cubicBezTo>
                  <a:lnTo>
                    <a:pt x="777" y="678"/>
                  </a:lnTo>
                  <a:cubicBezTo>
                    <a:pt x="963" y="678"/>
                    <a:pt x="1115" y="526"/>
                    <a:pt x="1116" y="340"/>
                  </a:cubicBezTo>
                  <a:cubicBezTo>
                    <a:pt x="1116" y="152"/>
                    <a:pt x="963" y="1"/>
                    <a:pt x="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063;p26">
              <a:extLst>
                <a:ext uri="{FF2B5EF4-FFF2-40B4-BE49-F238E27FC236}">
                  <a16:creationId xmlns:a16="http://schemas.microsoft.com/office/drawing/2014/main" id="{BCE15015-99B6-C64C-9139-EF3D7A0A2D25}"/>
                </a:ext>
              </a:extLst>
            </p:cNvPr>
            <p:cNvSpPr/>
            <p:nvPr/>
          </p:nvSpPr>
          <p:spPr>
            <a:xfrm>
              <a:off x="6569858" y="4824047"/>
              <a:ext cx="27784" cy="13453"/>
            </a:xfrm>
            <a:custGeom>
              <a:avLst/>
              <a:gdLst/>
              <a:ahLst/>
              <a:cxnLst/>
              <a:rect l="l" t="t" r="r" b="b"/>
              <a:pathLst>
                <a:path w="1582" h="766" extrusionOk="0">
                  <a:moveTo>
                    <a:pt x="1229" y="1"/>
                  </a:moveTo>
                  <a:cubicBezTo>
                    <a:pt x="1218" y="1"/>
                    <a:pt x="1206" y="1"/>
                    <a:pt x="1194" y="2"/>
                  </a:cubicBezTo>
                  <a:lnTo>
                    <a:pt x="321" y="89"/>
                  </a:lnTo>
                  <a:cubicBezTo>
                    <a:pt x="135" y="108"/>
                    <a:pt x="1" y="274"/>
                    <a:pt x="18" y="460"/>
                  </a:cubicBezTo>
                  <a:cubicBezTo>
                    <a:pt x="34" y="635"/>
                    <a:pt x="182" y="765"/>
                    <a:pt x="352" y="765"/>
                  </a:cubicBezTo>
                  <a:cubicBezTo>
                    <a:pt x="363" y="765"/>
                    <a:pt x="374" y="762"/>
                    <a:pt x="388" y="762"/>
                  </a:cubicBezTo>
                  <a:lnTo>
                    <a:pt x="1260" y="676"/>
                  </a:lnTo>
                  <a:cubicBezTo>
                    <a:pt x="1448" y="657"/>
                    <a:pt x="1582" y="491"/>
                    <a:pt x="1564" y="305"/>
                  </a:cubicBezTo>
                  <a:cubicBezTo>
                    <a:pt x="1545" y="129"/>
                    <a:pt x="1401" y="1"/>
                    <a:pt x="12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064;p26">
              <a:extLst>
                <a:ext uri="{FF2B5EF4-FFF2-40B4-BE49-F238E27FC236}">
                  <a16:creationId xmlns:a16="http://schemas.microsoft.com/office/drawing/2014/main" id="{E1F37D3D-E777-4044-95D5-1D0C6D592AE2}"/>
                </a:ext>
              </a:extLst>
            </p:cNvPr>
            <p:cNvSpPr/>
            <p:nvPr/>
          </p:nvSpPr>
          <p:spPr>
            <a:xfrm>
              <a:off x="6580572" y="4758554"/>
              <a:ext cx="26291" cy="13225"/>
            </a:xfrm>
            <a:custGeom>
              <a:avLst/>
              <a:gdLst/>
              <a:ahLst/>
              <a:cxnLst/>
              <a:rect l="l" t="t" r="r" b="b"/>
              <a:pathLst>
                <a:path w="1497" h="753" extrusionOk="0">
                  <a:moveTo>
                    <a:pt x="1140" y="1"/>
                  </a:moveTo>
                  <a:cubicBezTo>
                    <a:pt x="1130" y="1"/>
                    <a:pt x="1120" y="1"/>
                    <a:pt x="1110" y="2"/>
                  </a:cubicBezTo>
                  <a:lnTo>
                    <a:pt x="322" y="78"/>
                  </a:lnTo>
                  <a:cubicBezTo>
                    <a:pt x="136" y="97"/>
                    <a:pt x="1" y="262"/>
                    <a:pt x="18" y="446"/>
                  </a:cubicBezTo>
                  <a:cubicBezTo>
                    <a:pt x="37" y="621"/>
                    <a:pt x="184" y="752"/>
                    <a:pt x="355" y="752"/>
                  </a:cubicBezTo>
                  <a:cubicBezTo>
                    <a:pt x="365" y="752"/>
                    <a:pt x="377" y="752"/>
                    <a:pt x="388" y="751"/>
                  </a:cubicBezTo>
                  <a:lnTo>
                    <a:pt x="1175" y="673"/>
                  </a:lnTo>
                  <a:cubicBezTo>
                    <a:pt x="1361" y="656"/>
                    <a:pt x="1497" y="491"/>
                    <a:pt x="1479" y="305"/>
                  </a:cubicBezTo>
                  <a:cubicBezTo>
                    <a:pt x="1461" y="130"/>
                    <a:pt x="1312" y="1"/>
                    <a:pt x="1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065;p26">
              <a:extLst>
                <a:ext uri="{FF2B5EF4-FFF2-40B4-BE49-F238E27FC236}">
                  <a16:creationId xmlns:a16="http://schemas.microsoft.com/office/drawing/2014/main" id="{957581AC-8E96-D74A-AEC5-C998C0620DAA}"/>
                </a:ext>
              </a:extLst>
            </p:cNvPr>
            <p:cNvSpPr/>
            <p:nvPr/>
          </p:nvSpPr>
          <p:spPr>
            <a:xfrm>
              <a:off x="6511232" y="4722514"/>
              <a:ext cx="20531" cy="13277"/>
            </a:xfrm>
            <a:custGeom>
              <a:avLst/>
              <a:gdLst/>
              <a:ahLst/>
              <a:cxnLst/>
              <a:rect l="l" t="t" r="r" b="b"/>
              <a:pathLst>
                <a:path w="1169" h="756" extrusionOk="0">
                  <a:moveTo>
                    <a:pt x="806" y="0"/>
                  </a:moveTo>
                  <a:cubicBezTo>
                    <a:pt x="785" y="0"/>
                    <a:pt x="764" y="2"/>
                    <a:pt x="743" y="6"/>
                  </a:cubicBezTo>
                  <a:lnTo>
                    <a:pt x="306" y="85"/>
                  </a:lnTo>
                  <a:cubicBezTo>
                    <a:pt x="123" y="117"/>
                    <a:pt x="0" y="293"/>
                    <a:pt x="33" y="478"/>
                  </a:cubicBezTo>
                  <a:cubicBezTo>
                    <a:pt x="63" y="640"/>
                    <a:pt x="207" y="755"/>
                    <a:pt x="367" y="755"/>
                  </a:cubicBezTo>
                  <a:cubicBezTo>
                    <a:pt x="386" y="755"/>
                    <a:pt x="408" y="752"/>
                    <a:pt x="426" y="749"/>
                  </a:cubicBezTo>
                  <a:lnTo>
                    <a:pt x="864" y="670"/>
                  </a:lnTo>
                  <a:cubicBezTo>
                    <a:pt x="1047" y="638"/>
                    <a:pt x="1168" y="462"/>
                    <a:pt x="1135" y="277"/>
                  </a:cubicBezTo>
                  <a:cubicBezTo>
                    <a:pt x="1106" y="116"/>
                    <a:pt x="965" y="0"/>
                    <a:pt x="8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066;p26">
              <a:extLst>
                <a:ext uri="{FF2B5EF4-FFF2-40B4-BE49-F238E27FC236}">
                  <a16:creationId xmlns:a16="http://schemas.microsoft.com/office/drawing/2014/main" id="{926910ED-9B31-314D-8CEE-47559C487FB9}"/>
                </a:ext>
              </a:extLst>
            </p:cNvPr>
            <p:cNvSpPr/>
            <p:nvPr/>
          </p:nvSpPr>
          <p:spPr>
            <a:xfrm>
              <a:off x="6366353" y="4567114"/>
              <a:ext cx="97630" cy="191221"/>
            </a:xfrm>
            <a:custGeom>
              <a:avLst/>
              <a:gdLst/>
              <a:ahLst/>
              <a:cxnLst/>
              <a:rect l="l" t="t" r="r" b="b"/>
              <a:pathLst>
                <a:path w="5559" h="10888" extrusionOk="0">
                  <a:moveTo>
                    <a:pt x="662" y="782"/>
                  </a:moveTo>
                  <a:lnTo>
                    <a:pt x="4252" y="2076"/>
                  </a:lnTo>
                  <a:lnTo>
                    <a:pt x="748" y="3216"/>
                  </a:lnTo>
                  <a:lnTo>
                    <a:pt x="662" y="782"/>
                  </a:lnTo>
                  <a:close/>
                  <a:moveTo>
                    <a:pt x="326" y="0"/>
                  </a:moveTo>
                  <a:cubicBezTo>
                    <a:pt x="259" y="0"/>
                    <a:pt x="193" y="21"/>
                    <a:pt x="137" y="62"/>
                  </a:cubicBezTo>
                  <a:cubicBezTo>
                    <a:pt x="51" y="125"/>
                    <a:pt x="0" y="226"/>
                    <a:pt x="5" y="333"/>
                  </a:cubicBezTo>
                  <a:lnTo>
                    <a:pt x="361" y="10579"/>
                  </a:lnTo>
                  <a:cubicBezTo>
                    <a:pt x="368" y="10752"/>
                    <a:pt x="509" y="10888"/>
                    <a:pt x="681" y="10888"/>
                  </a:cubicBezTo>
                  <a:cubicBezTo>
                    <a:pt x="684" y="10888"/>
                    <a:pt x="689" y="10888"/>
                    <a:pt x="692" y="10886"/>
                  </a:cubicBezTo>
                  <a:cubicBezTo>
                    <a:pt x="870" y="10880"/>
                    <a:pt x="1008" y="10732"/>
                    <a:pt x="1003" y="10555"/>
                  </a:cubicBezTo>
                  <a:lnTo>
                    <a:pt x="770" y="3881"/>
                  </a:lnTo>
                  <a:lnTo>
                    <a:pt x="5335" y="2393"/>
                  </a:lnTo>
                  <a:cubicBezTo>
                    <a:pt x="5465" y="2349"/>
                    <a:pt x="5554" y="2229"/>
                    <a:pt x="5555" y="2094"/>
                  </a:cubicBezTo>
                  <a:cubicBezTo>
                    <a:pt x="5558" y="1958"/>
                    <a:pt x="5473" y="1835"/>
                    <a:pt x="5346" y="1788"/>
                  </a:cubicBezTo>
                  <a:lnTo>
                    <a:pt x="435" y="19"/>
                  </a:lnTo>
                  <a:cubicBezTo>
                    <a:pt x="400" y="6"/>
                    <a:pt x="36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" name="Title 474">
            <a:extLst>
              <a:ext uri="{FF2B5EF4-FFF2-40B4-BE49-F238E27FC236}">
                <a16:creationId xmlns:a16="http://schemas.microsoft.com/office/drawing/2014/main" id="{3331BD73-91DB-3848-9071-579F0312AFBA}"/>
              </a:ext>
            </a:extLst>
          </p:cNvPr>
          <p:cNvSpPr txBox="1">
            <a:spLocks/>
          </p:cNvSpPr>
          <p:nvPr/>
        </p:nvSpPr>
        <p:spPr>
          <a:xfrm>
            <a:off x="5450678" y="1177128"/>
            <a:ext cx="1223026" cy="595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t" anchorCtr="0">
            <a:prstTxWarp prst="textArchUp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vi-VN" sz="3200" dirty="0"/>
              <a:t>food</a:t>
            </a:r>
            <a:endParaRPr lang="en-VN" sz="3200" dirty="0"/>
          </a:p>
        </p:txBody>
      </p:sp>
      <p:sp>
        <p:nvSpPr>
          <p:cNvPr id="194" name="Title 474">
            <a:extLst>
              <a:ext uri="{FF2B5EF4-FFF2-40B4-BE49-F238E27FC236}">
                <a16:creationId xmlns:a16="http://schemas.microsoft.com/office/drawing/2014/main" id="{291CFC2A-6B97-9D4D-9CB8-30FD13144932}"/>
              </a:ext>
            </a:extLst>
          </p:cNvPr>
          <p:cNvSpPr txBox="1">
            <a:spLocks/>
          </p:cNvSpPr>
          <p:nvPr/>
        </p:nvSpPr>
        <p:spPr>
          <a:xfrm>
            <a:off x="5450678" y="5165525"/>
            <a:ext cx="1223026" cy="595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t" anchorCtr="0">
            <a:prstTxWarp prst="textArchUp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vi-VN" sz="3200" dirty="0"/>
              <a:t>drink</a:t>
            </a:r>
            <a:endParaRPr lang="en-VN" sz="3200" dirty="0"/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2ACAC524-63B5-6149-8530-77330CE8AB76}"/>
              </a:ext>
            </a:extLst>
          </p:cNvPr>
          <p:cNvSpPr txBox="1"/>
          <p:nvPr/>
        </p:nvSpPr>
        <p:spPr>
          <a:xfrm>
            <a:off x="6619722" y="1220363"/>
            <a:ext cx="3761350" cy="3786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880"/>
              </a:lnSpc>
            </a:pPr>
            <a:r>
              <a:rPr lang="vi-VN" sz="2400" dirty="0">
                <a:solidFill>
                  <a:schemeClr val="dk1"/>
                </a:solidFill>
                <a:latin typeface="Asap"/>
                <a:sym typeface="Londrina Solid"/>
              </a:rPr>
              <a:t>rice,  </a:t>
            </a:r>
          </a:p>
          <a:p>
            <a:pPr algn="ctr">
              <a:lnSpc>
                <a:spcPts val="2880"/>
              </a:lnSpc>
            </a:pPr>
            <a:r>
              <a:rPr lang="vi-VN" sz="2400" dirty="0">
                <a:solidFill>
                  <a:schemeClr val="dk1"/>
                </a:solidFill>
                <a:latin typeface="Asap"/>
                <a:sym typeface="Londrina Solid"/>
              </a:rPr>
              <a:t>pork,  </a:t>
            </a:r>
          </a:p>
          <a:p>
            <a:pPr algn="ctr">
              <a:lnSpc>
                <a:spcPts val="2880"/>
              </a:lnSpc>
            </a:pPr>
            <a:r>
              <a:rPr lang="vi-VN" sz="2400" dirty="0">
                <a:solidFill>
                  <a:schemeClr val="dk1"/>
                </a:solidFill>
                <a:latin typeface="Asap"/>
                <a:sym typeface="Londrina Solid"/>
              </a:rPr>
              <a:t>fish sauce, </a:t>
            </a:r>
          </a:p>
          <a:p>
            <a:pPr algn="ctr">
              <a:lnSpc>
                <a:spcPts val="2880"/>
              </a:lnSpc>
            </a:pPr>
            <a:r>
              <a:rPr lang="vi-VN" sz="2400" dirty="0">
                <a:solidFill>
                  <a:schemeClr val="dk1"/>
                </a:solidFill>
                <a:latin typeface="Asap"/>
                <a:sym typeface="Londrina Solid"/>
              </a:rPr>
              <a:t>roast chicken, </a:t>
            </a:r>
          </a:p>
          <a:p>
            <a:pPr algn="ctr">
              <a:lnSpc>
                <a:spcPts val="2880"/>
              </a:lnSpc>
            </a:pPr>
            <a:r>
              <a:rPr lang="vi-VN" sz="2400" dirty="0">
                <a:solidFill>
                  <a:schemeClr val="dk1"/>
                </a:solidFill>
                <a:latin typeface="Asap"/>
                <a:sym typeface="Londrina Solid"/>
              </a:rPr>
              <a:t>fried vegetables, </a:t>
            </a:r>
          </a:p>
          <a:p>
            <a:pPr algn="ctr">
              <a:lnSpc>
                <a:spcPts val="2880"/>
              </a:lnSpc>
            </a:pPr>
            <a:r>
              <a:rPr lang="vi-VN" sz="2400" dirty="0">
                <a:solidFill>
                  <a:schemeClr val="dk1"/>
                </a:solidFill>
                <a:latin typeface="Asap"/>
                <a:sym typeface="Londrina Solid"/>
              </a:rPr>
              <a:t>fried tofu,</a:t>
            </a:r>
            <a:r>
              <a:rPr lang="vi-VN" sz="2400" dirty="0">
                <a:solidFill>
                  <a:schemeClr val="dk1"/>
                </a:solidFill>
                <a:latin typeface="Asap"/>
              </a:rPr>
              <a:t> </a:t>
            </a:r>
          </a:p>
          <a:p>
            <a:pPr algn="ctr">
              <a:lnSpc>
                <a:spcPts val="2880"/>
              </a:lnSpc>
            </a:pPr>
            <a:r>
              <a:rPr lang="vi-VN" sz="2400" dirty="0">
                <a:solidFill>
                  <a:schemeClr val="dk1"/>
                </a:solidFill>
                <a:latin typeface="Asap"/>
              </a:rPr>
              <a:t>spring rolls, </a:t>
            </a:r>
          </a:p>
          <a:p>
            <a:pPr algn="ctr">
              <a:lnSpc>
                <a:spcPts val="2880"/>
              </a:lnSpc>
            </a:pPr>
            <a:r>
              <a:rPr lang="vi-VN" sz="2400" dirty="0">
                <a:solidFill>
                  <a:schemeClr val="dk1"/>
                </a:solidFill>
                <a:latin typeface="Asap"/>
              </a:rPr>
              <a:t>soup, </a:t>
            </a:r>
          </a:p>
          <a:p>
            <a:pPr algn="ctr">
              <a:lnSpc>
                <a:spcPts val="2880"/>
              </a:lnSpc>
            </a:pPr>
            <a:r>
              <a:rPr lang="vi-VN" sz="2400" dirty="0">
                <a:solidFill>
                  <a:schemeClr val="dk1"/>
                </a:solidFill>
                <a:latin typeface="Asap"/>
              </a:rPr>
              <a:t>shrimp, </a:t>
            </a:r>
          </a:p>
          <a:p>
            <a:pPr algn="ctr">
              <a:lnSpc>
                <a:spcPts val="2880"/>
              </a:lnSpc>
            </a:pPr>
            <a:r>
              <a:rPr lang="vi-VN" sz="2400" dirty="0">
                <a:solidFill>
                  <a:schemeClr val="dk1"/>
                </a:solidFill>
                <a:latin typeface="Asap"/>
              </a:rPr>
              <a:t>fish.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F390E596-3D1A-BD49-8C2D-CB15B77F6233}"/>
              </a:ext>
            </a:extLst>
          </p:cNvPr>
          <p:cNvSpPr txBox="1"/>
          <p:nvPr/>
        </p:nvSpPr>
        <p:spPr>
          <a:xfrm>
            <a:off x="6884464" y="5331408"/>
            <a:ext cx="344979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solidFill>
                  <a:schemeClr val="dk1"/>
                </a:solidFill>
                <a:latin typeface="Asap"/>
              </a:rPr>
              <a:t>juice, </a:t>
            </a:r>
          </a:p>
          <a:p>
            <a:pPr algn="ctr"/>
            <a:r>
              <a:rPr lang="vi-VN" sz="2400" dirty="0">
                <a:solidFill>
                  <a:schemeClr val="dk1"/>
                </a:solidFill>
                <a:latin typeface="Asap"/>
              </a:rPr>
              <a:t>lemonade, </a:t>
            </a:r>
          </a:p>
          <a:p>
            <a:pPr algn="ctr"/>
            <a:r>
              <a:rPr lang="vi-VN" sz="2400" dirty="0">
                <a:solidFill>
                  <a:schemeClr val="dk1"/>
                </a:solidFill>
                <a:latin typeface="Asap"/>
              </a:rPr>
              <a:t>green tea, </a:t>
            </a:r>
          </a:p>
          <a:p>
            <a:pPr algn="ctr"/>
            <a:r>
              <a:rPr lang="vi-VN" sz="2400" dirty="0">
                <a:solidFill>
                  <a:schemeClr val="dk1"/>
                </a:solidFill>
                <a:latin typeface="Asap"/>
              </a:rPr>
              <a:t>mineral water, </a:t>
            </a:r>
          </a:p>
          <a:p>
            <a:pPr algn="ctr"/>
            <a:r>
              <a:rPr lang="vi-VN" sz="2400" dirty="0">
                <a:solidFill>
                  <a:schemeClr val="dk1"/>
                </a:solidFill>
                <a:latin typeface="Asap"/>
              </a:rPr>
              <a:t>winter melon juice.</a:t>
            </a:r>
          </a:p>
        </p:txBody>
      </p:sp>
      <p:cxnSp>
        <p:nvCxnSpPr>
          <p:cNvPr id="199" name="Google Shape;577;p24">
            <a:extLst>
              <a:ext uri="{FF2B5EF4-FFF2-40B4-BE49-F238E27FC236}">
                <a16:creationId xmlns:a16="http://schemas.microsoft.com/office/drawing/2014/main" id="{F9FA4002-3D79-244E-BF30-275E9AEC825D}"/>
              </a:ext>
            </a:extLst>
          </p:cNvPr>
          <p:cNvCxnSpPr>
            <a:cxnSpLocks/>
          </p:cNvCxnSpPr>
          <p:nvPr/>
        </p:nvCxnSpPr>
        <p:spPr>
          <a:xfrm flipH="1">
            <a:off x="6646413" y="1177128"/>
            <a:ext cx="3500408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200" name="Google Shape;581;p24">
            <a:extLst>
              <a:ext uri="{FF2B5EF4-FFF2-40B4-BE49-F238E27FC236}">
                <a16:creationId xmlns:a16="http://schemas.microsoft.com/office/drawing/2014/main" id="{D0216CDF-B5D7-FD4E-8B81-E0790D07A5AB}"/>
              </a:ext>
            </a:extLst>
          </p:cNvPr>
          <p:cNvCxnSpPr>
            <a:cxnSpLocks/>
          </p:cNvCxnSpPr>
          <p:nvPr/>
        </p:nvCxnSpPr>
        <p:spPr>
          <a:xfrm flipH="1">
            <a:off x="6811579" y="5165525"/>
            <a:ext cx="3397041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65979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193" grpId="0"/>
      <p:bldP spid="194" grpId="0"/>
      <p:bldP spid="196" grpId="0"/>
      <p:bldP spid="19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4C059C88-12AA-AF4B-A57C-C96338FB173A}"/>
              </a:ext>
            </a:extLst>
          </p:cNvPr>
          <p:cNvSpPr txBox="1">
            <a:spLocks/>
          </p:cNvSpPr>
          <p:nvPr/>
        </p:nvSpPr>
        <p:spPr>
          <a:xfrm>
            <a:off x="279213" y="243988"/>
            <a:ext cx="4111836" cy="4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ansalva"/>
              <a:buNone/>
              <a:defRPr sz="24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r>
              <a:rPr lang="en-US" sz="3200" dirty="0"/>
              <a:t>E</a:t>
            </a:r>
            <a:r>
              <a:rPr lang="en-VN" sz="3200" dirty="0"/>
              <a:t>x 4. (p 51) Tick T or F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89A00A3-41B4-D245-971A-88F78720AD15}"/>
              </a:ext>
            </a:extLst>
          </p:cNvPr>
          <p:cNvSpPr/>
          <p:nvPr/>
        </p:nvSpPr>
        <p:spPr>
          <a:xfrm>
            <a:off x="174284" y="1168657"/>
            <a:ext cx="529264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1. Mark’s family is at a Vietnamese restaurant.</a:t>
            </a:r>
            <a:endParaRPr lang="en-VN" sz="2400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A0CAB53-2EF9-3E46-BA92-997C54F3BDF7}"/>
              </a:ext>
            </a:extLst>
          </p:cNvPr>
          <p:cNvSpPr/>
          <p:nvPr/>
        </p:nvSpPr>
        <p:spPr>
          <a:xfrm>
            <a:off x="174284" y="2349800"/>
            <a:ext cx="529264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2. Mark wants fried tofu and beef for dinner.</a:t>
            </a:r>
            <a:endParaRPr lang="en-VN" sz="2400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ECB31A8-40E2-6442-BCD5-A03DF321F43A}"/>
              </a:ext>
            </a:extLst>
          </p:cNvPr>
          <p:cNvSpPr/>
          <p:nvPr/>
        </p:nvSpPr>
        <p:spPr>
          <a:xfrm>
            <a:off x="174283" y="3533696"/>
            <a:ext cx="529264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3. They don’t order </a:t>
            </a:r>
            <a:r>
              <a:rPr lang="en-US" sz="2400" dirty="0" err="1">
                <a:solidFill>
                  <a:schemeClr val="dk1"/>
                </a:solidFill>
                <a:latin typeface="Asap"/>
                <a:ea typeface="Arial"/>
                <a:cs typeface="Arial"/>
              </a:rPr>
              <a:t>canh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.</a:t>
            </a:r>
            <a:endParaRPr lang="en-VN" sz="2400" dirty="0">
              <a:solidFill>
                <a:schemeClr val="dk1"/>
              </a:solidFill>
              <a:latin typeface="Asap"/>
              <a:sym typeface="Londrina Solid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98736D5-0F2E-C543-BE27-69A6ABB1D6F2}"/>
              </a:ext>
            </a:extLst>
          </p:cNvPr>
          <p:cNvSpPr/>
          <p:nvPr/>
        </p:nvSpPr>
        <p:spPr>
          <a:xfrm>
            <a:off x="174282" y="4714839"/>
            <a:ext cx="529264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4. Mark’s mum wants mineral water.</a:t>
            </a:r>
            <a:endParaRPr lang="en-VN" sz="2400" dirty="0">
              <a:solidFill>
                <a:schemeClr val="dk1"/>
              </a:solidFill>
              <a:latin typeface="Asap"/>
              <a:sym typeface="Londrina Solid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6B86862-5AD1-284B-8878-9FFBFEA86919}"/>
              </a:ext>
            </a:extLst>
          </p:cNvPr>
          <p:cNvSpPr/>
          <p:nvPr/>
        </p:nvSpPr>
        <p:spPr>
          <a:xfrm>
            <a:off x="174282" y="5895982"/>
            <a:ext cx="529264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5. His mum doesn’t allow her children to drink juice during dinner.</a:t>
            </a:r>
            <a:endParaRPr lang="en-VN" sz="24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712C3C2-B794-F04D-86FB-0E3D83C3DB43}"/>
              </a:ext>
            </a:extLst>
          </p:cNvPr>
          <p:cNvSpPr/>
          <p:nvPr/>
        </p:nvSpPr>
        <p:spPr>
          <a:xfrm>
            <a:off x="8678177" y="47172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dk1"/>
                </a:solidFill>
                <a:latin typeface="Asap"/>
                <a:cs typeface="Arial"/>
              </a:rPr>
              <a:t>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227C254-F7D2-494D-A340-4C4EBFF94B9E}"/>
              </a:ext>
            </a:extLst>
          </p:cNvPr>
          <p:cNvSpPr/>
          <p:nvPr/>
        </p:nvSpPr>
        <p:spPr>
          <a:xfrm>
            <a:off x="9777413" y="47172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Asap"/>
                <a:cs typeface="Arial"/>
              </a:rPr>
              <a:t>F</a:t>
            </a:r>
            <a:endParaRPr lang="en-VN" sz="3600" b="1" dirty="0">
              <a:solidFill>
                <a:schemeClr val="dk1"/>
              </a:solidFill>
              <a:latin typeface="Asap"/>
              <a:cs typeface="Arial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7A3F8A89-FF66-0648-8B75-B1A5E22EF008}"/>
              </a:ext>
            </a:extLst>
          </p:cNvPr>
          <p:cNvSpPr/>
          <p:nvPr/>
        </p:nvSpPr>
        <p:spPr>
          <a:xfrm>
            <a:off x="8678177" y="1171647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dk1"/>
                </a:solidFill>
                <a:latin typeface="Asap"/>
                <a:cs typeface="Arial"/>
              </a:rPr>
              <a:t>T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89E40C0-C7B8-5B43-9DB7-E47CD87D98B4}"/>
              </a:ext>
            </a:extLst>
          </p:cNvPr>
          <p:cNvSpPr/>
          <p:nvPr/>
        </p:nvSpPr>
        <p:spPr>
          <a:xfrm>
            <a:off x="9777413" y="1171647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Asap"/>
                <a:cs typeface="Arial"/>
              </a:rPr>
              <a:t>F</a:t>
            </a:r>
            <a:endParaRPr lang="en-VN" sz="3600" b="1" dirty="0">
              <a:solidFill>
                <a:schemeClr val="dk1"/>
              </a:solidFill>
              <a:latin typeface="Asap"/>
              <a:cs typeface="Arial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23CC5148-6C49-4A44-8450-AD84A0593674}"/>
              </a:ext>
            </a:extLst>
          </p:cNvPr>
          <p:cNvSpPr/>
          <p:nvPr/>
        </p:nvSpPr>
        <p:spPr>
          <a:xfrm>
            <a:off x="8678177" y="2349800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dk1"/>
                </a:solidFill>
                <a:latin typeface="Asap"/>
                <a:cs typeface="Arial"/>
              </a:rPr>
              <a:t>T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B22F5A1-CE0C-F043-8797-DCCB950EB2CA}"/>
              </a:ext>
            </a:extLst>
          </p:cNvPr>
          <p:cNvSpPr/>
          <p:nvPr/>
        </p:nvSpPr>
        <p:spPr>
          <a:xfrm>
            <a:off x="9777413" y="2349800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Asap"/>
                <a:cs typeface="Arial"/>
              </a:rPr>
              <a:t>F</a:t>
            </a:r>
            <a:endParaRPr lang="en-VN" sz="3600" b="1" dirty="0">
              <a:solidFill>
                <a:schemeClr val="dk1"/>
              </a:solidFill>
              <a:latin typeface="Asap"/>
              <a:cs typeface="Arial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F004A8A-77FB-694B-8AB7-F6E6FBD37793}"/>
              </a:ext>
            </a:extLst>
          </p:cNvPr>
          <p:cNvSpPr/>
          <p:nvPr/>
        </p:nvSpPr>
        <p:spPr>
          <a:xfrm>
            <a:off x="8672610" y="3533696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dk1"/>
                </a:solidFill>
                <a:latin typeface="Asap"/>
                <a:cs typeface="Arial"/>
              </a:rPr>
              <a:t>T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DB5C201-130A-4946-8758-414E3A6F7236}"/>
              </a:ext>
            </a:extLst>
          </p:cNvPr>
          <p:cNvSpPr/>
          <p:nvPr/>
        </p:nvSpPr>
        <p:spPr>
          <a:xfrm>
            <a:off x="9771846" y="3533696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Asap"/>
                <a:cs typeface="Arial"/>
              </a:rPr>
              <a:t>F</a:t>
            </a:r>
            <a:endParaRPr lang="en-VN" sz="3600" b="1" dirty="0">
              <a:solidFill>
                <a:schemeClr val="dk1"/>
              </a:solidFill>
              <a:latin typeface="Asap"/>
              <a:cs typeface="Arial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9E11608-B062-9041-9AC3-4A60F5BB8F32}"/>
              </a:ext>
            </a:extLst>
          </p:cNvPr>
          <p:cNvSpPr/>
          <p:nvPr/>
        </p:nvSpPr>
        <p:spPr>
          <a:xfrm>
            <a:off x="8678177" y="4752675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dk1"/>
                </a:solidFill>
                <a:latin typeface="Asap"/>
                <a:cs typeface="Arial"/>
              </a:rPr>
              <a:t>T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D2EF2DF7-260E-3746-9DFE-6B0C4D47A218}"/>
              </a:ext>
            </a:extLst>
          </p:cNvPr>
          <p:cNvSpPr/>
          <p:nvPr/>
        </p:nvSpPr>
        <p:spPr>
          <a:xfrm>
            <a:off x="9777413" y="4752675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Asap"/>
                <a:cs typeface="Arial"/>
              </a:rPr>
              <a:t>F</a:t>
            </a:r>
            <a:endParaRPr lang="en-VN" sz="3600" b="1" dirty="0">
              <a:solidFill>
                <a:schemeClr val="dk1"/>
              </a:solidFill>
              <a:latin typeface="Asap"/>
              <a:cs typeface="Arial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BEF3C18-623D-4D46-8B64-E88497461630}"/>
              </a:ext>
            </a:extLst>
          </p:cNvPr>
          <p:cNvSpPr/>
          <p:nvPr/>
        </p:nvSpPr>
        <p:spPr>
          <a:xfrm>
            <a:off x="8672610" y="5930793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dk1"/>
                </a:solidFill>
                <a:latin typeface="Asap"/>
                <a:cs typeface="Arial"/>
              </a:rPr>
              <a:t>T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A7099AA-C1FF-234A-A4FC-00D54F161ED7}"/>
              </a:ext>
            </a:extLst>
          </p:cNvPr>
          <p:cNvSpPr/>
          <p:nvPr/>
        </p:nvSpPr>
        <p:spPr>
          <a:xfrm>
            <a:off x="9771846" y="5930793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Asap"/>
                <a:cs typeface="Arial"/>
              </a:rPr>
              <a:t>F</a:t>
            </a:r>
            <a:endParaRPr lang="en-VN" sz="3600" b="1" dirty="0">
              <a:solidFill>
                <a:schemeClr val="dk1"/>
              </a:solidFill>
              <a:latin typeface="Asap"/>
              <a:cs typeface="Arial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FBB4547-0162-8344-BFD3-CB0E78036803}"/>
              </a:ext>
            </a:extLst>
          </p:cNvPr>
          <p:cNvSpPr txBox="1"/>
          <p:nvPr/>
        </p:nvSpPr>
        <p:spPr>
          <a:xfrm>
            <a:off x="6264840" y="2514611"/>
            <a:ext cx="4252688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+mn-ea"/>
              </a:rPr>
              <a:t>Mark: </a:t>
            </a:r>
            <a:r>
              <a:rPr lang="en-US" sz="1800" dirty="0">
                <a:solidFill>
                  <a:schemeClr val="dk1"/>
                </a:solidFill>
                <a:latin typeface="Asap"/>
                <a:ea typeface="+mn-ea"/>
              </a:rPr>
              <a:t>And </a:t>
            </a:r>
            <a:r>
              <a:rPr lang="en-US" sz="18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+mn-ea"/>
              </a:rPr>
              <a:t>I'd like some fried tofu and spring rolls</a:t>
            </a:r>
            <a:r>
              <a:rPr lang="en-US" sz="1800" dirty="0">
                <a:solidFill>
                  <a:schemeClr val="dk1"/>
                </a:solidFill>
                <a:latin typeface="Asap"/>
                <a:ea typeface="+mn-ea"/>
              </a:rPr>
              <a:t> too. </a:t>
            </a:r>
            <a:endParaRPr lang="en-VN" sz="1800" dirty="0">
              <a:solidFill>
                <a:schemeClr val="dk1"/>
              </a:solidFill>
              <a:latin typeface="Asap"/>
              <a:ea typeface="+mn-ea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36C1DC7-F593-3348-9642-15A619C4437F}"/>
              </a:ext>
            </a:extLst>
          </p:cNvPr>
          <p:cNvSpPr txBox="1"/>
          <p:nvPr/>
        </p:nvSpPr>
        <p:spPr>
          <a:xfrm>
            <a:off x="6264840" y="3698508"/>
            <a:ext cx="4252688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dk1"/>
                </a:solidFill>
                <a:latin typeface="Asap"/>
                <a:ea typeface="+mn-ea"/>
              </a:rPr>
              <a:t>Mark's dad: </a:t>
            </a:r>
            <a:r>
              <a:rPr lang="en-US" sz="1800" dirty="0">
                <a:solidFill>
                  <a:schemeClr val="dk1"/>
                </a:solidFill>
                <a:latin typeface="Asap"/>
                <a:ea typeface="+mn-ea"/>
              </a:rPr>
              <a:t>Let me see ... </a:t>
            </a:r>
            <a:r>
              <a:rPr lang="en-US" sz="18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+mn-ea"/>
              </a:rPr>
              <a:t>I think we'll try some </a:t>
            </a:r>
            <a:r>
              <a:rPr lang="en-US" sz="1800" dirty="0" err="1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+mn-ea"/>
              </a:rPr>
              <a:t>canh</a:t>
            </a:r>
            <a:r>
              <a:rPr lang="en-US" sz="18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+mn-ea"/>
              </a:rPr>
              <a:t>.</a:t>
            </a:r>
            <a:endParaRPr lang="en-VN" sz="1800" dirty="0">
              <a:solidFill>
                <a:schemeClr val="dk1"/>
              </a:solidFill>
              <a:highlight>
                <a:srgbClr val="FFFF00"/>
              </a:highlight>
              <a:latin typeface="Asap"/>
              <a:ea typeface="+mn-ea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D1E415D-CD51-D244-B51B-AC67C7127A1D}"/>
              </a:ext>
            </a:extLst>
          </p:cNvPr>
          <p:cNvSpPr txBox="1"/>
          <p:nvPr/>
        </p:nvSpPr>
        <p:spPr>
          <a:xfrm>
            <a:off x="6264840" y="4999560"/>
            <a:ext cx="4252688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  <a:highlight>
                  <a:srgbClr val="FFFF00"/>
                </a:highlight>
                <a:latin typeface="Asap"/>
                <a:ea typeface="+mn-ea"/>
              </a:rPr>
              <a:t>Mark's mum</a:t>
            </a:r>
            <a:r>
              <a:rPr lang="en-US" sz="1800" b="1" dirty="0">
                <a:solidFill>
                  <a:schemeClr val="tx1"/>
                </a:solidFill>
                <a:latin typeface="Asap"/>
                <a:ea typeface="+mn-ea"/>
              </a:rPr>
              <a:t>: </a:t>
            </a:r>
            <a:r>
              <a:rPr lang="en-US" sz="18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+mn-ea"/>
              </a:rPr>
              <a:t>Mineral water for me</a:t>
            </a:r>
            <a:r>
              <a:rPr lang="en-US" sz="1800" dirty="0">
                <a:solidFill>
                  <a:schemeClr val="dk1"/>
                </a:solidFill>
                <a:latin typeface="Asap"/>
                <a:ea typeface="+mn-ea"/>
              </a:rPr>
              <a:t>,…</a:t>
            </a:r>
            <a:endParaRPr lang="en-VN" sz="1600" dirty="0">
              <a:latin typeface="OpenSans"/>
            </a:endParaRP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3262FA8C-4834-674D-8E17-80A6105EB249}"/>
              </a:ext>
            </a:extLst>
          </p:cNvPr>
          <p:cNvSpPr/>
          <p:nvPr/>
        </p:nvSpPr>
        <p:spPr>
          <a:xfrm>
            <a:off x="174282" y="1171693"/>
            <a:ext cx="529264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1.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/>
                <a:cs typeface="Arial"/>
              </a:rPr>
              <a:t>Mark’s family 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is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/>
                <a:cs typeface="Arial"/>
              </a:rPr>
              <a:t>at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 a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/>
                <a:cs typeface="Arial"/>
              </a:rPr>
              <a:t>Vietnamese restaurant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.</a:t>
            </a:r>
            <a:endParaRPr lang="en-VN" sz="2400" dirty="0"/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A6B616D6-1916-CF41-9DBA-D377BDD477DA}"/>
              </a:ext>
            </a:extLst>
          </p:cNvPr>
          <p:cNvSpPr/>
          <p:nvPr/>
        </p:nvSpPr>
        <p:spPr>
          <a:xfrm>
            <a:off x="174282" y="2352553"/>
            <a:ext cx="529264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2.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/>
                <a:cs typeface="Arial"/>
              </a:rPr>
              <a:t>Mark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/>
                <a:cs typeface="Arial"/>
              </a:rPr>
              <a:t>wants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/>
                <a:cs typeface="Arial"/>
              </a:rPr>
              <a:t>fried tofu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 and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/>
                <a:cs typeface="Arial"/>
              </a:rPr>
              <a:t>beef for dinner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.</a:t>
            </a:r>
            <a:endParaRPr lang="en-VN" sz="2400" dirty="0"/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7F399EE3-D5FD-3342-8229-3FA9AA82F6F2}"/>
              </a:ext>
            </a:extLst>
          </p:cNvPr>
          <p:cNvSpPr/>
          <p:nvPr/>
        </p:nvSpPr>
        <p:spPr>
          <a:xfrm>
            <a:off x="174281" y="3535072"/>
            <a:ext cx="529264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3. They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/>
                <a:cs typeface="Arial"/>
              </a:rPr>
              <a:t>don’t order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 </a:t>
            </a:r>
            <a:r>
              <a:rPr lang="en-US" sz="2400" dirty="0" err="1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/>
                <a:cs typeface="Arial"/>
              </a:rPr>
              <a:t>canh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.</a:t>
            </a:r>
            <a:endParaRPr lang="en-VN" sz="2400" dirty="0">
              <a:solidFill>
                <a:schemeClr val="dk1"/>
              </a:solidFill>
              <a:latin typeface="Asap"/>
              <a:sym typeface="Londrina Solid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845AF2F-F16E-0348-AFB4-455353C3D87F}"/>
              </a:ext>
            </a:extLst>
          </p:cNvPr>
          <p:cNvSpPr txBox="1"/>
          <p:nvPr/>
        </p:nvSpPr>
        <p:spPr>
          <a:xfrm>
            <a:off x="6264840" y="1168657"/>
            <a:ext cx="4252688" cy="120032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dk1"/>
                </a:solidFill>
                <a:latin typeface="Asap"/>
                <a:ea typeface="+mn-ea"/>
              </a:rPr>
              <a:t>Because they order many delicious foods in Vietnam like fried tofu, spring rolls, pork cooked in fish sauce, rice,... so </a:t>
            </a:r>
            <a:r>
              <a:rPr lang="en-US" sz="18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+mn-ea"/>
              </a:rPr>
              <a:t>they are at a Vietnamese restaurant</a:t>
            </a:r>
            <a:r>
              <a:rPr lang="en-US" sz="1800" dirty="0">
                <a:solidFill>
                  <a:schemeClr val="dk1"/>
                </a:solidFill>
                <a:latin typeface="Asap"/>
                <a:ea typeface="+mn-ea"/>
              </a:rPr>
              <a:t>. </a:t>
            </a:r>
            <a:endParaRPr lang="en-VN" sz="1800" dirty="0">
              <a:solidFill>
                <a:schemeClr val="dk1"/>
              </a:solidFill>
              <a:latin typeface="Asap"/>
              <a:ea typeface="+mn-ea"/>
            </a:endParaRP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9BF1E58C-5E51-E847-9D06-188EBEA56683}"/>
              </a:ext>
            </a:extLst>
          </p:cNvPr>
          <p:cNvSpPr/>
          <p:nvPr/>
        </p:nvSpPr>
        <p:spPr>
          <a:xfrm>
            <a:off x="174281" y="4718968"/>
            <a:ext cx="529264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4.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/>
                <a:cs typeface="Arial"/>
              </a:rPr>
              <a:t>Mark’s mum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/>
                <a:cs typeface="Arial"/>
              </a:rPr>
              <a:t>wants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/>
                <a:cs typeface="Arial"/>
              </a:rPr>
              <a:t>mineral water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.</a:t>
            </a:r>
            <a:endParaRPr lang="en-VN" sz="2400" dirty="0">
              <a:solidFill>
                <a:schemeClr val="dk1"/>
              </a:solidFill>
              <a:latin typeface="Asap"/>
              <a:sym typeface="Londrina Solid"/>
            </a:endParaRP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17036174-122C-7948-943C-0CBEE06CE924}"/>
              </a:ext>
            </a:extLst>
          </p:cNvPr>
          <p:cNvSpPr/>
          <p:nvPr/>
        </p:nvSpPr>
        <p:spPr>
          <a:xfrm>
            <a:off x="174281" y="5901487"/>
            <a:ext cx="529264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5.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/>
                <a:cs typeface="Arial"/>
              </a:rPr>
              <a:t>His mum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/>
                <a:cs typeface="Arial"/>
              </a:rPr>
              <a:t>doesn’t allow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 her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/>
                <a:cs typeface="Arial"/>
              </a:rPr>
              <a:t>children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/>
                <a:cs typeface="Arial"/>
              </a:rPr>
              <a:t>to drink juice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 during dinner.</a:t>
            </a:r>
            <a:endParaRPr lang="en-VN" sz="2400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0482159-F0B9-9B4F-B5CA-2C4AD1BACF07}"/>
              </a:ext>
            </a:extLst>
          </p:cNvPr>
          <p:cNvSpPr/>
          <p:nvPr/>
        </p:nvSpPr>
        <p:spPr>
          <a:xfrm>
            <a:off x="5204601" y="1200443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dk1"/>
                </a:solidFill>
                <a:latin typeface="Asap"/>
                <a:cs typeface="Arial"/>
              </a:rPr>
              <a:t>T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4FAEA74-E86E-3F4D-8E43-43D47AA64E02}"/>
              </a:ext>
            </a:extLst>
          </p:cNvPr>
          <p:cNvSpPr/>
          <p:nvPr/>
        </p:nvSpPr>
        <p:spPr>
          <a:xfrm>
            <a:off x="5204601" y="2385987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Asap"/>
                <a:cs typeface="Arial"/>
              </a:rPr>
              <a:t>F</a:t>
            </a:r>
            <a:endParaRPr lang="en-VN" sz="3600" b="1" dirty="0">
              <a:solidFill>
                <a:schemeClr val="dk1"/>
              </a:solidFill>
              <a:latin typeface="Asap"/>
              <a:cs typeface="Arial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2738CE0-7082-1348-AA1E-340C2CA15862}"/>
              </a:ext>
            </a:extLst>
          </p:cNvPr>
          <p:cNvSpPr/>
          <p:nvPr/>
        </p:nvSpPr>
        <p:spPr>
          <a:xfrm>
            <a:off x="5204601" y="3575933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Asap"/>
                <a:cs typeface="Arial"/>
              </a:rPr>
              <a:t>F</a:t>
            </a:r>
            <a:endParaRPr lang="en-VN" sz="3600" b="1" dirty="0">
              <a:solidFill>
                <a:schemeClr val="dk1"/>
              </a:solidFill>
              <a:latin typeface="Asap"/>
              <a:cs typeface="Arial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32B7276-280B-C345-B63C-1CCCC80BFA04}"/>
              </a:ext>
            </a:extLst>
          </p:cNvPr>
          <p:cNvSpPr/>
          <p:nvPr/>
        </p:nvSpPr>
        <p:spPr>
          <a:xfrm>
            <a:off x="5204601" y="4752675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dk1"/>
                </a:solidFill>
                <a:latin typeface="Asap"/>
                <a:cs typeface="Arial"/>
              </a:rPr>
              <a:t>T</a:t>
            </a:r>
          </a:p>
        </p:txBody>
      </p:sp>
      <p:sp>
        <p:nvSpPr>
          <p:cNvPr id="61" name="Subtitle 2">
            <a:extLst>
              <a:ext uri="{FF2B5EF4-FFF2-40B4-BE49-F238E27FC236}">
                <a16:creationId xmlns:a16="http://schemas.microsoft.com/office/drawing/2014/main" id="{411A7489-2A13-B84E-BC32-53F2E855EBA3}"/>
              </a:ext>
            </a:extLst>
          </p:cNvPr>
          <p:cNvSpPr txBox="1">
            <a:spLocks/>
          </p:cNvSpPr>
          <p:nvPr/>
        </p:nvSpPr>
        <p:spPr>
          <a:xfrm>
            <a:off x="-380891" y="240645"/>
            <a:ext cx="7536013" cy="4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ansalva"/>
              <a:buNone/>
              <a:defRPr sz="24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r>
              <a:rPr lang="en-US" sz="3200" dirty="0"/>
              <a:t>E</a:t>
            </a:r>
            <a:r>
              <a:rPr lang="en-VN" sz="3200" dirty="0"/>
              <a:t>x 4. (p 51) Underline the keywords</a:t>
            </a:r>
          </a:p>
        </p:txBody>
      </p:sp>
      <p:grpSp>
        <p:nvGrpSpPr>
          <p:cNvPr id="39" name="Google Shape;2282;p27">
            <a:extLst>
              <a:ext uri="{FF2B5EF4-FFF2-40B4-BE49-F238E27FC236}">
                <a16:creationId xmlns:a16="http://schemas.microsoft.com/office/drawing/2014/main" id="{51E196BE-4A9B-2349-9240-CCBDBC2D8A6F}"/>
              </a:ext>
            </a:extLst>
          </p:cNvPr>
          <p:cNvGrpSpPr/>
          <p:nvPr/>
        </p:nvGrpSpPr>
        <p:grpSpPr>
          <a:xfrm>
            <a:off x="5345906" y="5786875"/>
            <a:ext cx="1333318" cy="1766137"/>
            <a:chOff x="2870857" y="2653910"/>
            <a:chExt cx="1302195" cy="1766667"/>
          </a:xfrm>
        </p:grpSpPr>
        <p:sp>
          <p:nvSpPr>
            <p:cNvPr id="51" name="Google Shape;2283;p27">
              <a:extLst>
                <a:ext uri="{FF2B5EF4-FFF2-40B4-BE49-F238E27FC236}">
                  <a16:creationId xmlns:a16="http://schemas.microsoft.com/office/drawing/2014/main" id="{3239EC16-9C2C-F349-A940-80EDCE731675}"/>
                </a:ext>
              </a:extLst>
            </p:cNvPr>
            <p:cNvSpPr/>
            <p:nvPr/>
          </p:nvSpPr>
          <p:spPr>
            <a:xfrm>
              <a:off x="3247077" y="2694736"/>
              <a:ext cx="49021" cy="133961"/>
            </a:xfrm>
            <a:custGeom>
              <a:avLst/>
              <a:gdLst/>
              <a:ahLst/>
              <a:cxnLst/>
              <a:rect l="l" t="t" r="r" b="b"/>
              <a:pathLst>
                <a:path w="1998" h="5460" extrusionOk="0">
                  <a:moveTo>
                    <a:pt x="65" y="0"/>
                  </a:moveTo>
                  <a:cubicBezTo>
                    <a:pt x="33" y="0"/>
                    <a:pt x="1" y="24"/>
                    <a:pt x="9" y="65"/>
                  </a:cubicBezTo>
                  <a:cubicBezTo>
                    <a:pt x="177" y="950"/>
                    <a:pt x="462" y="1793"/>
                    <a:pt x="802" y="2629"/>
                  </a:cubicBezTo>
                  <a:cubicBezTo>
                    <a:pt x="1174" y="3548"/>
                    <a:pt x="1466" y="4515"/>
                    <a:pt x="1863" y="5420"/>
                  </a:cubicBezTo>
                  <a:cubicBezTo>
                    <a:pt x="1875" y="5448"/>
                    <a:pt x="1898" y="5460"/>
                    <a:pt x="1921" y="5460"/>
                  </a:cubicBezTo>
                  <a:cubicBezTo>
                    <a:pt x="1959" y="5460"/>
                    <a:pt x="1998" y="5428"/>
                    <a:pt x="1993" y="5382"/>
                  </a:cubicBezTo>
                  <a:cubicBezTo>
                    <a:pt x="1789" y="3540"/>
                    <a:pt x="535" y="1861"/>
                    <a:pt x="125" y="47"/>
                  </a:cubicBezTo>
                  <a:cubicBezTo>
                    <a:pt x="117" y="15"/>
                    <a:pt x="91" y="0"/>
                    <a:pt x="6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" name="Google Shape;2284;p27">
              <a:extLst>
                <a:ext uri="{FF2B5EF4-FFF2-40B4-BE49-F238E27FC236}">
                  <a16:creationId xmlns:a16="http://schemas.microsoft.com/office/drawing/2014/main" id="{E1C41BE6-7D1A-8E4F-A7D1-76D789BED920}"/>
                </a:ext>
              </a:extLst>
            </p:cNvPr>
            <p:cNvGrpSpPr/>
            <p:nvPr/>
          </p:nvGrpSpPr>
          <p:grpSpPr>
            <a:xfrm>
              <a:off x="3623272" y="2653910"/>
              <a:ext cx="549780" cy="490970"/>
              <a:chOff x="3974400" y="2994300"/>
              <a:chExt cx="560200" cy="500275"/>
            </a:xfrm>
          </p:grpSpPr>
          <p:sp>
            <p:nvSpPr>
              <p:cNvPr id="106" name="Google Shape;2285;p27">
                <a:extLst>
                  <a:ext uri="{FF2B5EF4-FFF2-40B4-BE49-F238E27FC236}">
                    <a16:creationId xmlns:a16="http://schemas.microsoft.com/office/drawing/2014/main" id="{C3CB3CD3-6D96-E646-BE80-35A3CF16D2F1}"/>
                  </a:ext>
                </a:extLst>
              </p:cNvPr>
              <p:cNvSpPr/>
              <p:nvPr/>
            </p:nvSpPr>
            <p:spPr>
              <a:xfrm>
                <a:off x="3974400" y="2994300"/>
                <a:ext cx="560200" cy="500275"/>
              </a:xfrm>
              <a:custGeom>
                <a:avLst/>
                <a:gdLst/>
                <a:ahLst/>
                <a:cxnLst/>
                <a:rect l="l" t="t" r="r" b="b"/>
                <a:pathLst>
                  <a:path w="22408" h="20011" extrusionOk="0">
                    <a:moveTo>
                      <a:pt x="4042" y="372"/>
                    </a:moveTo>
                    <a:cubicBezTo>
                      <a:pt x="4072" y="372"/>
                      <a:pt x="4116" y="390"/>
                      <a:pt x="4179" y="429"/>
                    </a:cubicBezTo>
                    <a:cubicBezTo>
                      <a:pt x="4422" y="582"/>
                      <a:pt x="4612" y="805"/>
                      <a:pt x="4788" y="1022"/>
                    </a:cubicBezTo>
                    <a:cubicBezTo>
                      <a:pt x="6047" y="2574"/>
                      <a:pt x="6395" y="5388"/>
                      <a:pt x="5933" y="7435"/>
                    </a:cubicBezTo>
                    <a:cubicBezTo>
                      <a:pt x="5899" y="7126"/>
                      <a:pt x="5829" y="6828"/>
                      <a:pt x="5722" y="6545"/>
                    </a:cubicBezTo>
                    <a:cubicBezTo>
                      <a:pt x="5520" y="5494"/>
                      <a:pt x="5245" y="4462"/>
                      <a:pt x="4935" y="3434"/>
                    </a:cubicBezTo>
                    <a:cubicBezTo>
                      <a:pt x="4689" y="2620"/>
                      <a:pt x="4426" y="1811"/>
                      <a:pt x="4175" y="1002"/>
                    </a:cubicBezTo>
                    <a:cubicBezTo>
                      <a:pt x="4135" y="872"/>
                      <a:pt x="3880" y="372"/>
                      <a:pt x="4042" y="372"/>
                    </a:cubicBezTo>
                    <a:close/>
                    <a:moveTo>
                      <a:pt x="1203" y="2235"/>
                    </a:moveTo>
                    <a:lnTo>
                      <a:pt x="1203" y="2235"/>
                    </a:lnTo>
                    <a:cubicBezTo>
                      <a:pt x="2702" y="3401"/>
                      <a:pt x="4821" y="4775"/>
                      <a:pt x="5516" y="6604"/>
                    </a:cubicBezTo>
                    <a:cubicBezTo>
                      <a:pt x="5600" y="7042"/>
                      <a:pt x="5673" y="7486"/>
                      <a:pt x="5726" y="7930"/>
                    </a:cubicBezTo>
                    <a:cubicBezTo>
                      <a:pt x="5670" y="8031"/>
                      <a:pt x="5619" y="8128"/>
                      <a:pt x="5562" y="8227"/>
                    </a:cubicBezTo>
                    <a:cubicBezTo>
                      <a:pt x="5551" y="8214"/>
                      <a:pt x="5536" y="8202"/>
                      <a:pt x="5516" y="8194"/>
                    </a:cubicBezTo>
                    <a:cubicBezTo>
                      <a:pt x="3091" y="7192"/>
                      <a:pt x="2267" y="4446"/>
                      <a:pt x="1203" y="2235"/>
                    </a:cubicBezTo>
                    <a:close/>
                    <a:moveTo>
                      <a:pt x="4774" y="8334"/>
                    </a:moveTo>
                    <a:cubicBezTo>
                      <a:pt x="4998" y="8334"/>
                      <a:pt x="5220" y="8361"/>
                      <a:pt x="5439" y="8421"/>
                    </a:cubicBezTo>
                    <a:lnTo>
                      <a:pt x="5452" y="8421"/>
                    </a:lnTo>
                    <a:cubicBezTo>
                      <a:pt x="5429" y="8461"/>
                      <a:pt x="5406" y="8500"/>
                      <a:pt x="5386" y="8540"/>
                    </a:cubicBezTo>
                    <a:cubicBezTo>
                      <a:pt x="4630" y="8729"/>
                      <a:pt x="4058" y="9326"/>
                      <a:pt x="3370" y="9677"/>
                    </a:cubicBezTo>
                    <a:cubicBezTo>
                      <a:pt x="2693" y="10020"/>
                      <a:pt x="2021" y="10208"/>
                      <a:pt x="1321" y="10208"/>
                    </a:cubicBezTo>
                    <a:cubicBezTo>
                      <a:pt x="1057" y="10208"/>
                      <a:pt x="790" y="10182"/>
                      <a:pt x="518" y="10127"/>
                    </a:cubicBezTo>
                    <a:cubicBezTo>
                      <a:pt x="1798" y="9488"/>
                      <a:pt x="3317" y="8334"/>
                      <a:pt x="4774" y="8334"/>
                    </a:cubicBezTo>
                    <a:close/>
                    <a:moveTo>
                      <a:pt x="10576" y="4029"/>
                    </a:moveTo>
                    <a:cubicBezTo>
                      <a:pt x="11477" y="4029"/>
                      <a:pt x="12382" y="4361"/>
                      <a:pt x="13189" y="4866"/>
                    </a:cubicBezTo>
                    <a:cubicBezTo>
                      <a:pt x="15842" y="6523"/>
                      <a:pt x="17656" y="9553"/>
                      <a:pt x="19175" y="12203"/>
                    </a:cubicBezTo>
                    <a:cubicBezTo>
                      <a:pt x="20173" y="13947"/>
                      <a:pt x="21213" y="16269"/>
                      <a:pt x="20083" y="18187"/>
                    </a:cubicBezTo>
                    <a:cubicBezTo>
                      <a:pt x="19409" y="19324"/>
                      <a:pt x="18308" y="19686"/>
                      <a:pt x="17127" y="19686"/>
                    </a:cubicBezTo>
                    <a:cubicBezTo>
                      <a:pt x="15991" y="19686"/>
                      <a:pt x="14781" y="19350"/>
                      <a:pt x="13809" y="19047"/>
                    </a:cubicBezTo>
                    <a:cubicBezTo>
                      <a:pt x="11299" y="18261"/>
                      <a:pt x="8856" y="17290"/>
                      <a:pt x="6622" y="15880"/>
                    </a:cubicBezTo>
                    <a:cubicBezTo>
                      <a:pt x="5215" y="14992"/>
                      <a:pt x="3813" y="13303"/>
                      <a:pt x="3862" y="11557"/>
                    </a:cubicBezTo>
                    <a:cubicBezTo>
                      <a:pt x="3872" y="11178"/>
                      <a:pt x="4024" y="10833"/>
                      <a:pt x="4228" y="10527"/>
                    </a:cubicBezTo>
                    <a:cubicBezTo>
                      <a:pt x="4255" y="10549"/>
                      <a:pt x="4286" y="10563"/>
                      <a:pt x="4317" y="10563"/>
                    </a:cubicBezTo>
                    <a:cubicBezTo>
                      <a:pt x="4348" y="10563"/>
                      <a:pt x="4379" y="10550"/>
                      <a:pt x="4408" y="10517"/>
                    </a:cubicBezTo>
                    <a:cubicBezTo>
                      <a:pt x="4987" y="9840"/>
                      <a:pt x="5429" y="9062"/>
                      <a:pt x="5852" y="8280"/>
                    </a:cubicBezTo>
                    <a:cubicBezTo>
                      <a:pt x="5900" y="8280"/>
                      <a:pt x="5946" y="8257"/>
                      <a:pt x="5966" y="8202"/>
                    </a:cubicBezTo>
                    <a:cubicBezTo>
                      <a:pt x="5999" y="8112"/>
                      <a:pt x="6021" y="8016"/>
                      <a:pt x="6047" y="7924"/>
                    </a:cubicBezTo>
                    <a:cubicBezTo>
                      <a:pt x="6734" y="6657"/>
                      <a:pt x="7437" y="5413"/>
                      <a:pt x="8693" y="4591"/>
                    </a:cubicBezTo>
                    <a:cubicBezTo>
                      <a:pt x="9295" y="4197"/>
                      <a:pt x="9935" y="4029"/>
                      <a:pt x="10576" y="4029"/>
                    </a:cubicBezTo>
                    <a:close/>
                    <a:moveTo>
                      <a:pt x="3795" y="1"/>
                    </a:moveTo>
                    <a:cubicBezTo>
                      <a:pt x="3731" y="1"/>
                      <a:pt x="3670" y="68"/>
                      <a:pt x="3689" y="131"/>
                    </a:cubicBezTo>
                    <a:cubicBezTo>
                      <a:pt x="4244" y="2017"/>
                      <a:pt x="4908" y="3881"/>
                      <a:pt x="5345" y="5797"/>
                    </a:cubicBezTo>
                    <a:cubicBezTo>
                      <a:pt x="4335" y="4133"/>
                      <a:pt x="2292" y="2866"/>
                      <a:pt x="944" y="1755"/>
                    </a:cubicBezTo>
                    <a:cubicBezTo>
                      <a:pt x="926" y="1740"/>
                      <a:pt x="906" y="1733"/>
                      <a:pt x="886" y="1733"/>
                    </a:cubicBezTo>
                    <a:cubicBezTo>
                      <a:pt x="815" y="1733"/>
                      <a:pt x="750" y="1824"/>
                      <a:pt x="788" y="1895"/>
                    </a:cubicBezTo>
                    <a:cubicBezTo>
                      <a:pt x="1900" y="4036"/>
                      <a:pt x="2661" y="6794"/>
                      <a:pt x="4819" y="8102"/>
                    </a:cubicBezTo>
                    <a:cubicBezTo>
                      <a:pt x="4808" y="8102"/>
                      <a:pt x="4796" y="8102"/>
                      <a:pt x="4784" y="8102"/>
                    </a:cubicBezTo>
                    <a:cubicBezTo>
                      <a:pt x="3146" y="8102"/>
                      <a:pt x="1494" y="9451"/>
                      <a:pt x="97" y="10061"/>
                    </a:cubicBezTo>
                    <a:cubicBezTo>
                      <a:pt x="0" y="10102"/>
                      <a:pt x="15" y="10255"/>
                      <a:pt x="114" y="10285"/>
                    </a:cubicBezTo>
                    <a:cubicBezTo>
                      <a:pt x="535" y="10400"/>
                      <a:pt x="959" y="10468"/>
                      <a:pt x="1382" y="10468"/>
                    </a:cubicBezTo>
                    <a:cubicBezTo>
                      <a:pt x="1785" y="10468"/>
                      <a:pt x="2187" y="10407"/>
                      <a:pt x="2585" y="10267"/>
                    </a:cubicBezTo>
                    <a:cubicBezTo>
                      <a:pt x="3057" y="10100"/>
                      <a:pt x="3495" y="9884"/>
                      <a:pt x="3931" y="9639"/>
                    </a:cubicBezTo>
                    <a:cubicBezTo>
                      <a:pt x="4416" y="9365"/>
                      <a:pt x="4778" y="8947"/>
                      <a:pt x="5281" y="8731"/>
                    </a:cubicBezTo>
                    <a:lnTo>
                      <a:pt x="5281" y="8731"/>
                    </a:lnTo>
                    <a:cubicBezTo>
                      <a:pt x="4981" y="9252"/>
                      <a:pt x="4661" y="9753"/>
                      <a:pt x="4282" y="10206"/>
                    </a:cubicBezTo>
                    <a:cubicBezTo>
                      <a:pt x="4269" y="10207"/>
                      <a:pt x="4256" y="10209"/>
                      <a:pt x="4244" y="10221"/>
                    </a:cubicBezTo>
                    <a:cubicBezTo>
                      <a:pt x="3218" y="11217"/>
                      <a:pt x="3577" y="12636"/>
                      <a:pt x="4198" y="13760"/>
                    </a:cubicBezTo>
                    <a:cubicBezTo>
                      <a:pt x="5055" y="15320"/>
                      <a:pt x="6485" y="16226"/>
                      <a:pt x="8009" y="17045"/>
                    </a:cubicBezTo>
                    <a:cubicBezTo>
                      <a:pt x="10098" y="18167"/>
                      <a:pt x="12349" y="18972"/>
                      <a:pt x="14624" y="19623"/>
                    </a:cubicBezTo>
                    <a:cubicBezTo>
                      <a:pt x="15377" y="19838"/>
                      <a:pt x="16214" y="20011"/>
                      <a:pt x="17033" y="20011"/>
                    </a:cubicBezTo>
                    <a:cubicBezTo>
                      <a:pt x="17911" y="20011"/>
                      <a:pt x="18769" y="19812"/>
                      <a:pt x="19481" y="19252"/>
                    </a:cubicBezTo>
                    <a:cubicBezTo>
                      <a:pt x="22407" y="16951"/>
                      <a:pt x="19980" y="13002"/>
                      <a:pt x="18486" y="10603"/>
                    </a:cubicBezTo>
                    <a:cubicBezTo>
                      <a:pt x="16960" y="8156"/>
                      <a:pt x="15077" y="5393"/>
                      <a:pt x="12365" y="4167"/>
                    </a:cubicBezTo>
                    <a:cubicBezTo>
                      <a:pt x="11816" y="3919"/>
                      <a:pt x="11249" y="3798"/>
                      <a:pt x="10686" y="3798"/>
                    </a:cubicBezTo>
                    <a:cubicBezTo>
                      <a:pt x="9965" y="3798"/>
                      <a:pt x="9251" y="3997"/>
                      <a:pt x="8589" y="4382"/>
                    </a:cubicBezTo>
                    <a:cubicBezTo>
                      <a:pt x="7523" y="5003"/>
                      <a:pt x="6846" y="5957"/>
                      <a:pt x="6251" y="6985"/>
                    </a:cubicBezTo>
                    <a:cubicBezTo>
                      <a:pt x="6409" y="5805"/>
                      <a:pt x="6274" y="4561"/>
                      <a:pt x="6035" y="3428"/>
                    </a:cubicBezTo>
                    <a:cubicBezTo>
                      <a:pt x="5755" y="2115"/>
                      <a:pt x="5154" y="566"/>
                      <a:pt x="3828" y="7"/>
                    </a:cubicBezTo>
                    <a:cubicBezTo>
                      <a:pt x="3817" y="3"/>
                      <a:pt x="3806" y="1"/>
                      <a:pt x="37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286;p27">
                <a:extLst>
                  <a:ext uri="{FF2B5EF4-FFF2-40B4-BE49-F238E27FC236}">
                    <a16:creationId xmlns:a16="http://schemas.microsoft.com/office/drawing/2014/main" id="{65198A29-5D3C-AB4A-A53E-B2006ACDBD68}"/>
                  </a:ext>
                </a:extLst>
              </p:cNvPr>
              <p:cNvSpPr/>
              <p:nvPr/>
            </p:nvSpPr>
            <p:spPr>
              <a:xfrm>
                <a:off x="4128400" y="3279550"/>
                <a:ext cx="560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2555" extrusionOk="0">
                    <a:moveTo>
                      <a:pt x="172" y="336"/>
                    </a:moveTo>
                    <a:cubicBezTo>
                      <a:pt x="414" y="567"/>
                      <a:pt x="638" y="816"/>
                      <a:pt x="851" y="1074"/>
                    </a:cubicBezTo>
                    <a:cubicBezTo>
                      <a:pt x="1050" y="1316"/>
                      <a:pt x="1602" y="1926"/>
                      <a:pt x="1426" y="2285"/>
                    </a:cubicBezTo>
                    <a:cubicBezTo>
                      <a:pt x="1379" y="2382"/>
                      <a:pt x="1297" y="2418"/>
                      <a:pt x="1206" y="2418"/>
                    </a:cubicBezTo>
                    <a:cubicBezTo>
                      <a:pt x="1045" y="2418"/>
                      <a:pt x="854" y="2305"/>
                      <a:pt x="773" y="2214"/>
                    </a:cubicBezTo>
                    <a:cubicBezTo>
                      <a:pt x="572" y="1990"/>
                      <a:pt x="470" y="1656"/>
                      <a:pt x="383" y="1379"/>
                    </a:cubicBezTo>
                    <a:cubicBezTo>
                      <a:pt x="282" y="1051"/>
                      <a:pt x="198" y="689"/>
                      <a:pt x="172" y="336"/>
                    </a:cubicBezTo>
                    <a:close/>
                    <a:moveTo>
                      <a:pt x="110" y="0"/>
                    </a:moveTo>
                    <a:cubicBezTo>
                      <a:pt x="87" y="0"/>
                      <a:pt x="65" y="15"/>
                      <a:pt x="62" y="45"/>
                    </a:cubicBezTo>
                    <a:cubicBezTo>
                      <a:pt x="0" y="657"/>
                      <a:pt x="280" y="2554"/>
                      <a:pt x="1145" y="2554"/>
                    </a:cubicBezTo>
                    <a:cubicBezTo>
                      <a:pt x="1230" y="2554"/>
                      <a:pt x="1321" y="2536"/>
                      <a:pt x="1417" y="2496"/>
                    </a:cubicBezTo>
                    <a:cubicBezTo>
                      <a:pt x="2241" y="2158"/>
                      <a:pt x="520" y="435"/>
                      <a:pt x="246" y="181"/>
                    </a:cubicBezTo>
                    <a:cubicBezTo>
                      <a:pt x="229" y="168"/>
                      <a:pt x="212" y="163"/>
                      <a:pt x="196" y="163"/>
                    </a:cubicBezTo>
                    <a:cubicBezTo>
                      <a:pt x="186" y="163"/>
                      <a:pt x="176" y="165"/>
                      <a:pt x="167" y="168"/>
                    </a:cubicBezTo>
                    <a:cubicBezTo>
                      <a:pt x="167" y="129"/>
                      <a:pt x="160" y="89"/>
                      <a:pt x="164" y="53"/>
                    </a:cubicBezTo>
                    <a:cubicBezTo>
                      <a:pt x="162" y="18"/>
                      <a:pt x="136" y="0"/>
                      <a:pt x="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2287;p27">
                <a:extLst>
                  <a:ext uri="{FF2B5EF4-FFF2-40B4-BE49-F238E27FC236}">
                    <a16:creationId xmlns:a16="http://schemas.microsoft.com/office/drawing/2014/main" id="{E5E8B743-DC6D-F04F-B089-064AEBFC3A3E}"/>
                  </a:ext>
                </a:extLst>
              </p:cNvPr>
              <p:cNvSpPr/>
              <p:nvPr/>
            </p:nvSpPr>
            <p:spPr>
              <a:xfrm>
                <a:off x="4196325" y="3287400"/>
                <a:ext cx="98350" cy="72050"/>
              </a:xfrm>
              <a:custGeom>
                <a:avLst/>
                <a:gdLst/>
                <a:ahLst/>
                <a:cxnLst/>
                <a:rect l="l" t="t" r="r" b="b"/>
                <a:pathLst>
                  <a:path w="3934" h="2882" extrusionOk="0">
                    <a:moveTo>
                      <a:pt x="528" y="462"/>
                    </a:moveTo>
                    <a:lnTo>
                      <a:pt x="528" y="462"/>
                    </a:lnTo>
                    <a:cubicBezTo>
                      <a:pt x="948" y="625"/>
                      <a:pt x="1351" y="829"/>
                      <a:pt x="1744" y="1052"/>
                    </a:cubicBezTo>
                    <a:cubicBezTo>
                      <a:pt x="2085" y="1243"/>
                      <a:pt x="2408" y="1470"/>
                      <a:pt x="2688" y="1744"/>
                    </a:cubicBezTo>
                    <a:cubicBezTo>
                      <a:pt x="2931" y="1980"/>
                      <a:pt x="3152" y="2700"/>
                      <a:pt x="2675" y="2700"/>
                    </a:cubicBezTo>
                    <a:cubicBezTo>
                      <a:pt x="2633" y="2700"/>
                      <a:pt x="2584" y="2694"/>
                      <a:pt x="2529" y="2681"/>
                    </a:cubicBezTo>
                    <a:cubicBezTo>
                      <a:pt x="1956" y="2551"/>
                      <a:pt x="1462" y="1790"/>
                      <a:pt x="1134" y="1350"/>
                    </a:cubicBezTo>
                    <a:cubicBezTo>
                      <a:pt x="931" y="1078"/>
                      <a:pt x="709" y="777"/>
                      <a:pt x="528" y="462"/>
                    </a:cubicBezTo>
                    <a:close/>
                    <a:moveTo>
                      <a:pt x="281" y="0"/>
                    </a:moveTo>
                    <a:cubicBezTo>
                      <a:pt x="258" y="0"/>
                      <a:pt x="233" y="19"/>
                      <a:pt x="241" y="45"/>
                    </a:cubicBezTo>
                    <a:cubicBezTo>
                      <a:pt x="256" y="88"/>
                      <a:pt x="280" y="149"/>
                      <a:pt x="310" y="220"/>
                    </a:cubicBezTo>
                    <a:cubicBezTo>
                      <a:pt x="226" y="194"/>
                      <a:pt x="154" y="177"/>
                      <a:pt x="101" y="166"/>
                    </a:cubicBezTo>
                    <a:cubicBezTo>
                      <a:pt x="97" y="165"/>
                      <a:pt x="94" y="165"/>
                      <a:pt x="91" y="165"/>
                    </a:cubicBezTo>
                    <a:cubicBezTo>
                      <a:pt x="17" y="165"/>
                      <a:pt x="0" y="282"/>
                      <a:pt x="75" y="306"/>
                    </a:cubicBezTo>
                    <a:cubicBezTo>
                      <a:pt x="187" y="342"/>
                      <a:pt x="299" y="383"/>
                      <a:pt x="407" y="421"/>
                    </a:cubicBezTo>
                    <a:cubicBezTo>
                      <a:pt x="825" y="1249"/>
                      <a:pt x="1874" y="2881"/>
                      <a:pt x="2604" y="2881"/>
                    </a:cubicBezTo>
                    <a:cubicBezTo>
                      <a:pt x="2712" y="2881"/>
                      <a:pt x="2813" y="2846"/>
                      <a:pt x="2903" y="2767"/>
                    </a:cubicBezTo>
                    <a:cubicBezTo>
                      <a:pt x="3933" y="1874"/>
                      <a:pt x="1468" y="602"/>
                      <a:pt x="417" y="253"/>
                    </a:cubicBezTo>
                    <a:cubicBezTo>
                      <a:pt x="381" y="174"/>
                      <a:pt x="341" y="98"/>
                      <a:pt x="313" y="21"/>
                    </a:cubicBezTo>
                    <a:cubicBezTo>
                      <a:pt x="307" y="6"/>
                      <a:pt x="295" y="0"/>
                      <a:pt x="2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288;p27">
                <a:extLst>
                  <a:ext uri="{FF2B5EF4-FFF2-40B4-BE49-F238E27FC236}">
                    <a16:creationId xmlns:a16="http://schemas.microsoft.com/office/drawing/2014/main" id="{8D62D6F5-AA84-BD44-9E08-CAA61A45A5B2}"/>
                  </a:ext>
                </a:extLst>
              </p:cNvPr>
              <p:cNvSpPr/>
              <p:nvPr/>
            </p:nvSpPr>
            <p:spPr>
              <a:xfrm>
                <a:off x="4168350" y="3184450"/>
                <a:ext cx="70700" cy="44175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1767" extrusionOk="0">
                    <a:moveTo>
                      <a:pt x="551" y="272"/>
                    </a:moveTo>
                    <a:cubicBezTo>
                      <a:pt x="1029" y="367"/>
                      <a:pt x="1518" y="402"/>
                      <a:pt x="1961" y="641"/>
                    </a:cubicBezTo>
                    <a:cubicBezTo>
                      <a:pt x="2261" y="802"/>
                      <a:pt x="2401" y="1105"/>
                      <a:pt x="2464" y="1425"/>
                    </a:cubicBezTo>
                    <a:cubicBezTo>
                      <a:pt x="2488" y="1555"/>
                      <a:pt x="2443" y="1597"/>
                      <a:pt x="2374" y="1597"/>
                    </a:cubicBezTo>
                    <a:cubicBezTo>
                      <a:pt x="2293" y="1597"/>
                      <a:pt x="2179" y="1539"/>
                      <a:pt x="2105" y="1501"/>
                    </a:cubicBezTo>
                    <a:cubicBezTo>
                      <a:pt x="1528" y="1196"/>
                      <a:pt x="1034" y="715"/>
                      <a:pt x="551" y="272"/>
                    </a:cubicBezTo>
                    <a:close/>
                    <a:moveTo>
                      <a:pt x="112" y="0"/>
                    </a:moveTo>
                    <a:cubicBezTo>
                      <a:pt x="31" y="0"/>
                      <a:pt x="0" y="120"/>
                      <a:pt x="86" y="150"/>
                    </a:cubicBezTo>
                    <a:cubicBezTo>
                      <a:pt x="165" y="178"/>
                      <a:pt x="243" y="201"/>
                      <a:pt x="324" y="221"/>
                    </a:cubicBezTo>
                    <a:cubicBezTo>
                      <a:pt x="325" y="226"/>
                      <a:pt x="324" y="227"/>
                      <a:pt x="329" y="232"/>
                    </a:cubicBezTo>
                    <a:cubicBezTo>
                      <a:pt x="661" y="540"/>
                      <a:pt x="993" y="845"/>
                      <a:pt x="1342" y="1133"/>
                    </a:cubicBezTo>
                    <a:cubicBezTo>
                      <a:pt x="1565" y="1318"/>
                      <a:pt x="2019" y="1766"/>
                      <a:pt x="2369" y="1766"/>
                    </a:cubicBezTo>
                    <a:cubicBezTo>
                      <a:pt x="2393" y="1766"/>
                      <a:pt x="2417" y="1764"/>
                      <a:pt x="2441" y="1759"/>
                    </a:cubicBezTo>
                    <a:cubicBezTo>
                      <a:pt x="2828" y="1682"/>
                      <a:pt x="2525" y="1035"/>
                      <a:pt x="2419" y="853"/>
                    </a:cubicBezTo>
                    <a:cubicBezTo>
                      <a:pt x="2006" y="146"/>
                      <a:pt x="820" y="183"/>
                      <a:pt x="134" y="3"/>
                    </a:cubicBezTo>
                    <a:cubicBezTo>
                      <a:pt x="126" y="1"/>
                      <a:pt x="119" y="0"/>
                      <a:pt x="1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289;p27">
                <a:extLst>
                  <a:ext uri="{FF2B5EF4-FFF2-40B4-BE49-F238E27FC236}">
                    <a16:creationId xmlns:a16="http://schemas.microsoft.com/office/drawing/2014/main" id="{4B173D51-119F-D44C-B9D4-F2C83D08590F}"/>
                  </a:ext>
                </a:extLst>
              </p:cNvPr>
              <p:cNvSpPr/>
              <p:nvPr/>
            </p:nvSpPr>
            <p:spPr>
              <a:xfrm>
                <a:off x="4230900" y="3137625"/>
                <a:ext cx="91575" cy="61325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2453" extrusionOk="0">
                    <a:moveTo>
                      <a:pt x="308" y="222"/>
                    </a:moveTo>
                    <a:cubicBezTo>
                      <a:pt x="875" y="380"/>
                      <a:pt x="1435" y="565"/>
                      <a:pt x="1974" y="797"/>
                    </a:cubicBezTo>
                    <a:cubicBezTo>
                      <a:pt x="2344" y="957"/>
                      <a:pt x="2703" y="1159"/>
                      <a:pt x="3000" y="1433"/>
                    </a:cubicBezTo>
                    <a:cubicBezTo>
                      <a:pt x="3319" y="1731"/>
                      <a:pt x="3321" y="2311"/>
                      <a:pt x="2915" y="2311"/>
                    </a:cubicBezTo>
                    <a:cubicBezTo>
                      <a:pt x="2856" y="2311"/>
                      <a:pt x="2788" y="2299"/>
                      <a:pt x="2712" y="2272"/>
                    </a:cubicBezTo>
                    <a:cubicBezTo>
                      <a:pt x="1758" y="1934"/>
                      <a:pt x="1028" y="949"/>
                      <a:pt x="308" y="222"/>
                    </a:cubicBezTo>
                    <a:close/>
                    <a:moveTo>
                      <a:pt x="65" y="0"/>
                    </a:moveTo>
                    <a:cubicBezTo>
                      <a:pt x="31" y="0"/>
                      <a:pt x="0" y="40"/>
                      <a:pt x="34" y="72"/>
                    </a:cubicBezTo>
                    <a:cubicBezTo>
                      <a:pt x="614" y="621"/>
                      <a:pt x="1138" y="1227"/>
                      <a:pt x="1743" y="1756"/>
                    </a:cubicBezTo>
                    <a:cubicBezTo>
                      <a:pt x="2016" y="1997"/>
                      <a:pt x="2498" y="2452"/>
                      <a:pt x="2933" y="2452"/>
                    </a:cubicBezTo>
                    <a:cubicBezTo>
                      <a:pt x="3009" y="2452"/>
                      <a:pt x="3084" y="2438"/>
                      <a:pt x="3156" y="2407"/>
                    </a:cubicBezTo>
                    <a:cubicBezTo>
                      <a:pt x="3662" y="2186"/>
                      <a:pt x="3239" y="1454"/>
                      <a:pt x="2983" y="1245"/>
                    </a:cubicBezTo>
                    <a:cubicBezTo>
                      <a:pt x="2235" y="642"/>
                      <a:pt x="1257" y="351"/>
                      <a:pt x="347" y="92"/>
                    </a:cubicBezTo>
                    <a:cubicBezTo>
                      <a:pt x="340" y="90"/>
                      <a:pt x="334" y="89"/>
                      <a:pt x="327" y="89"/>
                    </a:cubicBezTo>
                    <a:cubicBezTo>
                      <a:pt x="282" y="89"/>
                      <a:pt x="255" y="137"/>
                      <a:pt x="265" y="178"/>
                    </a:cubicBezTo>
                    <a:cubicBezTo>
                      <a:pt x="209" y="122"/>
                      <a:pt x="153" y="64"/>
                      <a:pt x="95" y="13"/>
                    </a:cubicBezTo>
                    <a:cubicBezTo>
                      <a:pt x="86" y="4"/>
                      <a:pt x="75" y="0"/>
                      <a:pt x="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290;p27">
                <a:extLst>
                  <a:ext uri="{FF2B5EF4-FFF2-40B4-BE49-F238E27FC236}">
                    <a16:creationId xmlns:a16="http://schemas.microsoft.com/office/drawing/2014/main" id="{4907B880-4C45-694E-87D7-17E03775F41E}"/>
                  </a:ext>
                </a:extLst>
              </p:cNvPr>
              <p:cNvSpPr/>
              <p:nvPr/>
            </p:nvSpPr>
            <p:spPr>
              <a:xfrm>
                <a:off x="4309950" y="3266875"/>
                <a:ext cx="61450" cy="56975"/>
              </a:xfrm>
              <a:custGeom>
                <a:avLst/>
                <a:gdLst/>
                <a:ahLst/>
                <a:cxnLst/>
                <a:rect l="l" t="t" r="r" b="b"/>
                <a:pathLst>
                  <a:path w="2458" h="2279" extrusionOk="0">
                    <a:moveTo>
                      <a:pt x="291" y="281"/>
                    </a:moveTo>
                    <a:lnTo>
                      <a:pt x="291" y="281"/>
                    </a:lnTo>
                    <a:cubicBezTo>
                      <a:pt x="1037" y="617"/>
                      <a:pt x="1911" y="977"/>
                      <a:pt x="2182" y="1814"/>
                    </a:cubicBezTo>
                    <a:cubicBezTo>
                      <a:pt x="2249" y="2018"/>
                      <a:pt x="2181" y="2082"/>
                      <a:pt x="2068" y="2082"/>
                    </a:cubicBezTo>
                    <a:cubicBezTo>
                      <a:pt x="1929" y="2082"/>
                      <a:pt x="1721" y="1985"/>
                      <a:pt x="1611" y="1929"/>
                    </a:cubicBezTo>
                    <a:cubicBezTo>
                      <a:pt x="1337" y="1789"/>
                      <a:pt x="1125" y="1537"/>
                      <a:pt x="937" y="1305"/>
                    </a:cubicBezTo>
                    <a:cubicBezTo>
                      <a:pt x="683" y="991"/>
                      <a:pt x="489" y="634"/>
                      <a:pt x="291" y="281"/>
                    </a:cubicBezTo>
                    <a:close/>
                    <a:moveTo>
                      <a:pt x="94" y="0"/>
                    </a:moveTo>
                    <a:cubicBezTo>
                      <a:pt x="47" y="0"/>
                      <a:pt x="0" y="46"/>
                      <a:pt x="29" y="100"/>
                    </a:cubicBezTo>
                    <a:cubicBezTo>
                      <a:pt x="523" y="1021"/>
                      <a:pt x="1085" y="2265"/>
                      <a:pt x="2294" y="2278"/>
                    </a:cubicBezTo>
                    <a:cubicBezTo>
                      <a:pt x="2344" y="2278"/>
                      <a:pt x="2387" y="2244"/>
                      <a:pt x="2392" y="2193"/>
                    </a:cubicBezTo>
                    <a:cubicBezTo>
                      <a:pt x="2458" y="1089"/>
                      <a:pt x="1125" y="285"/>
                      <a:pt x="186" y="46"/>
                    </a:cubicBezTo>
                    <a:cubicBezTo>
                      <a:pt x="184" y="46"/>
                      <a:pt x="183" y="45"/>
                      <a:pt x="182" y="45"/>
                    </a:cubicBezTo>
                    <a:cubicBezTo>
                      <a:pt x="174" y="45"/>
                      <a:pt x="170" y="49"/>
                      <a:pt x="163" y="49"/>
                    </a:cubicBezTo>
                    <a:cubicBezTo>
                      <a:pt x="159" y="44"/>
                      <a:pt x="156" y="41"/>
                      <a:pt x="154" y="36"/>
                    </a:cubicBezTo>
                    <a:cubicBezTo>
                      <a:pt x="140" y="11"/>
                      <a:pt x="117" y="0"/>
                      <a:pt x="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291;p27">
                <a:extLst>
                  <a:ext uri="{FF2B5EF4-FFF2-40B4-BE49-F238E27FC236}">
                    <a16:creationId xmlns:a16="http://schemas.microsoft.com/office/drawing/2014/main" id="{549AE42F-EB86-8741-9873-4420CD31E116}"/>
                  </a:ext>
                </a:extLst>
              </p:cNvPr>
              <p:cNvSpPr/>
              <p:nvPr/>
            </p:nvSpPr>
            <p:spPr>
              <a:xfrm>
                <a:off x="4319325" y="3394125"/>
                <a:ext cx="52200" cy="47800"/>
              </a:xfrm>
              <a:custGeom>
                <a:avLst/>
                <a:gdLst/>
                <a:ahLst/>
                <a:cxnLst/>
                <a:rect l="l" t="t" r="r" b="b"/>
                <a:pathLst>
                  <a:path w="2088" h="1912" extrusionOk="0">
                    <a:moveTo>
                      <a:pt x="634" y="711"/>
                    </a:moveTo>
                    <a:lnTo>
                      <a:pt x="634" y="711"/>
                    </a:lnTo>
                    <a:cubicBezTo>
                      <a:pt x="972" y="903"/>
                      <a:pt x="1310" y="1106"/>
                      <a:pt x="1618" y="1343"/>
                    </a:cubicBezTo>
                    <a:cubicBezTo>
                      <a:pt x="1658" y="1373"/>
                      <a:pt x="1989" y="1628"/>
                      <a:pt x="1877" y="1698"/>
                    </a:cubicBezTo>
                    <a:cubicBezTo>
                      <a:pt x="1813" y="1735"/>
                      <a:pt x="1747" y="1751"/>
                      <a:pt x="1682" y="1751"/>
                    </a:cubicBezTo>
                    <a:cubicBezTo>
                      <a:pt x="1472" y="1751"/>
                      <a:pt x="1264" y="1585"/>
                      <a:pt x="1130" y="1446"/>
                    </a:cubicBezTo>
                    <a:cubicBezTo>
                      <a:pt x="924" y="1231"/>
                      <a:pt x="774" y="974"/>
                      <a:pt x="634" y="711"/>
                    </a:cubicBezTo>
                    <a:close/>
                    <a:moveTo>
                      <a:pt x="223" y="0"/>
                    </a:moveTo>
                    <a:cubicBezTo>
                      <a:pt x="192" y="0"/>
                      <a:pt x="163" y="31"/>
                      <a:pt x="176" y="70"/>
                    </a:cubicBezTo>
                    <a:cubicBezTo>
                      <a:pt x="208" y="154"/>
                      <a:pt x="241" y="241"/>
                      <a:pt x="275" y="325"/>
                    </a:cubicBezTo>
                    <a:cubicBezTo>
                      <a:pt x="234" y="299"/>
                      <a:pt x="190" y="274"/>
                      <a:pt x="148" y="244"/>
                    </a:cubicBezTo>
                    <a:cubicBezTo>
                      <a:pt x="137" y="237"/>
                      <a:pt x="124" y="233"/>
                      <a:pt x="112" y="233"/>
                    </a:cubicBezTo>
                    <a:cubicBezTo>
                      <a:pt x="54" y="233"/>
                      <a:pt x="1" y="309"/>
                      <a:pt x="51" y="358"/>
                    </a:cubicBezTo>
                    <a:cubicBezTo>
                      <a:pt x="143" y="445"/>
                      <a:pt x="262" y="511"/>
                      <a:pt x="379" y="572"/>
                    </a:cubicBezTo>
                    <a:cubicBezTo>
                      <a:pt x="583" y="1025"/>
                      <a:pt x="849" y="1465"/>
                      <a:pt x="1228" y="1767"/>
                    </a:cubicBezTo>
                    <a:cubicBezTo>
                      <a:pt x="1320" y="1841"/>
                      <a:pt x="1536" y="1912"/>
                      <a:pt x="1727" y="1912"/>
                    </a:cubicBezTo>
                    <a:cubicBezTo>
                      <a:pt x="1908" y="1912"/>
                      <a:pt x="2066" y="1848"/>
                      <a:pt x="2074" y="1665"/>
                    </a:cubicBezTo>
                    <a:cubicBezTo>
                      <a:pt x="2088" y="1357"/>
                      <a:pt x="1494" y="1052"/>
                      <a:pt x="1288" y="918"/>
                    </a:cubicBezTo>
                    <a:cubicBezTo>
                      <a:pt x="1036" y="755"/>
                      <a:pt x="768" y="614"/>
                      <a:pt x="506" y="465"/>
                    </a:cubicBezTo>
                    <a:cubicBezTo>
                      <a:pt x="430" y="315"/>
                      <a:pt x="353" y="167"/>
                      <a:pt x="265" y="27"/>
                    </a:cubicBezTo>
                    <a:cubicBezTo>
                      <a:pt x="254" y="8"/>
                      <a:pt x="238" y="0"/>
                      <a:pt x="2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292;p27">
                <a:extLst>
                  <a:ext uri="{FF2B5EF4-FFF2-40B4-BE49-F238E27FC236}">
                    <a16:creationId xmlns:a16="http://schemas.microsoft.com/office/drawing/2014/main" id="{85E6A26F-E80E-EA4A-B183-9F7C9BBA4532}"/>
                  </a:ext>
                </a:extLst>
              </p:cNvPr>
              <p:cNvSpPr/>
              <p:nvPr/>
            </p:nvSpPr>
            <p:spPr>
              <a:xfrm>
                <a:off x="4381975" y="3376700"/>
                <a:ext cx="80575" cy="49875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1995" extrusionOk="0">
                    <a:moveTo>
                      <a:pt x="738" y="495"/>
                    </a:moveTo>
                    <a:lnTo>
                      <a:pt x="738" y="495"/>
                    </a:lnTo>
                    <a:cubicBezTo>
                      <a:pt x="1138" y="592"/>
                      <a:pt x="1545" y="675"/>
                      <a:pt x="1941" y="808"/>
                    </a:cubicBezTo>
                    <a:cubicBezTo>
                      <a:pt x="2312" y="932"/>
                      <a:pt x="2773" y="1119"/>
                      <a:pt x="2852" y="1546"/>
                    </a:cubicBezTo>
                    <a:cubicBezTo>
                      <a:pt x="2891" y="1753"/>
                      <a:pt x="2817" y="1818"/>
                      <a:pt x="2706" y="1818"/>
                    </a:cubicBezTo>
                    <a:cubicBezTo>
                      <a:pt x="2606" y="1818"/>
                      <a:pt x="2477" y="1766"/>
                      <a:pt x="2373" y="1714"/>
                    </a:cubicBezTo>
                    <a:cubicBezTo>
                      <a:pt x="1776" y="1411"/>
                      <a:pt x="1244" y="955"/>
                      <a:pt x="738" y="495"/>
                    </a:cubicBezTo>
                    <a:close/>
                    <a:moveTo>
                      <a:pt x="170" y="1"/>
                    </a:moveTo>
                    <a:cubicBezTo>
                      <a:pt x="126" y="1"/>
                      <a:pt x="86" y="53"/>
                      <a:pt x="125" y="90"/>
                    </a:cubicBezTo>
                    <a:cubicBezTo>
                      <a:pt x="166" y="126"/>
                      <a:pt x="208" y="165"/>
                      <a:pt x="249" y="203"/>
                    </a:cubicBezTo>
                    <a:cubicBezTo>
                      <a:pt x="213" y="190"/>
                      <a:pt x="173" y="182"/>
                      <a:pt x="138" y="170"/>
                    </a:cubicBezTo>
                    <a:cubicBezTo>
                      <a:pt x="129" y="167"/>
                      <a:pt x="120" y="166"/>
                      <a:pt x="112" y="166"/>
                    </a:cubicBezTo>
                    <a:cubicBezTo>
                      <a:pt x="32" y="166"/>
                      <a:pt x="1" y="292"/>
                      <a:pt x="89" y="320"/>
                    </a:cubicBezTo>
                    <a:cubicBezTo>
                      <a:pt x="227" y="363"/>
                      <a:pt x="364" y="403"/>
                      <a:pt x="504" y="436"/>
                    </a:cubicBezTo>
                    <a:cubicBezTo>
                      <a:pt x="801" y="709"/>
                      <a:pt x="1102" y="981"/>
                      <a:pt x="1417" y="1238"/>
                    </a:cubicBezTo>
                    <a:cubicBezTo>
                      <a:pt x="1700" y="1469"/>
                      <a:pt x="2259" y="1994"/>
                      <a:pt x="2706" y="1994"/>
                    </a:cubicBezTo>
                    <a:cubicBezTo>
                      <a:pt x="2753" y="1994"/>
                      <a:pt x="2798" y="1988"/>
                      <a:pt x="2842" y="1976"/>
                    </a:cubicBezTo>
                    <a:cubicBezTo>
                      <a:pt x="3223" y="1869"/>
                      <a:pt x="2949" y="1220"/>
                      <a:pt x="2765" y="1065"/>
                    </a:cubicBezTo>
                    <a:cubicBezTo>
                      <a:pt x="2140" y="544"/>
                      <a:pt x="1270" y="460"/>
                      <a:pt x="491" y="269"/>
                    </a:cubicBezTo>
                    <a:cubicBezTo>
                      <a:pt x="395" y="182"/>
                      <a:pt x="303" y="98"/>
                      <a:pt x="208" y="16"/>
                    </a:cubicBezTo>
                    <a:cubicBezTo>
                      <a:pt x="196" y="5"/>
                      <a:pt x="183" y="1"/>
                      <a:pt x="1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293;p27">
                <a:extLst>
                  <a:ext uri="{FF2B5EF4-FFF2-40B4-BE49-F238E27FC236}">
                    <a16:creationId xmlns:a16="http://schemas.microsoft.com/office/drawing/2014/main" id="{08238788-5FA2-0043-9F38-A3321A35797A}"/>
                  </a:ext>
                </a:extLst>
              </p:cNvPr>
              <p:cNvSpPr/>
              <p:nvPr/>
            </p:nvSpPr>
            <p:spPr>
              <a:xfrm>
                <a:off x="4369225" y="3244525"/>
                <a:ext cx="52750" cy="57625"/>
              </a:xfrm>
              <a:custGeom>
                <a:avLst/>
                <a:gdLst/>
                <a:ahLst/>
                <a:cxnLst/>
                <a:rect l="l" t="t" r="r" b="b"/>
                <a:pathLst>
                  <a:path w="2110" h="2305" extrusionOk="0">
                    <a:moveTo>
                      <a:pt x="228" y="264"/>
                    </a:moveTo>
                    <a:lnTo>
                      <a:pt x="228" y="264"/>
                    </a:lnTo>
                    <a:cubicBezTo>
                      <a:pt x="742" y="625"/>
                      <a:pt x="1317" y="951"/>
                      <a:pt x="1597" y="1535"/>
                    </a:cubicBezTo>
                    <a:cubicBezTo>
                      <a:pt x="1621" y="1584"/>
                      <a:pt x="1729" y="2107"/>
                      <a:pt x="1606" y="2107"/>
                    </a:cubicBezTo>
                    <a:cubicBezTo>
                      <a:pt x="1598" y="2107"/>
                      <a:pt x="1588" y="2105"/>
                      <a:pt x="1578" y="2100"/>
                    </a:cubicBezTo>
                    <a:cubicBezTo>
                      <a:pt x="1347" y="1986"/>
                      <a:pt x="1158" y="1797"/>
                      <a:pt x="985" y="1612"/>
                    </a:cubicBezTo>
                    <a:cubicBezTo>
                      <a:pt x="634" y="1236"/>
                      <a:pt x="396" y="750"/>
                      <a:pt x="228" y="264"/>
                    </a:cubicBezTo>
                    <a:close/>
                    <a:moveTo>
                      <a:pt x="98" y="1"/>
                    </a:moveTo>
                    <a:cubicBezTo>
                      <a:pt x="40" y="1"/>
                      <a:pt x="0" y="82"/>
                      <a:pt x="50" y="131"/>
                    </a:cubicBezTo>
                    <a:cubicBezTo>
                      <a:pt x="314" y="997"/>
                      <a:pt x="792" y="1876"/>
                      <a:pt x="1629" y="2294"/>
                    </a:cubicBezTo>
                    <a:cubicBezTo>
                      <a:pt x="1643" y="2301"/>
                      <a:pt x="1659" y="2305"/>
                      <a:pt x="1674" y="2305"/>
                    </a:cubicBezTo>
                    <a:cubicBezTo>
                      <a:pt x="1705" y="2305"/>
                      <a:pt x="1733" y="2289"/>
                      <a:pt x="1744" y="2255"/>
                    </a:cubicBezTo>
                    <a:cubicBezTo>
                      <a:pt x="2110" y="1195"/>
                      <a:pt x="869" y="500"/>
                      <a:pt x="139" y="14"/>
                    </a:cubicBezTo>
                    <a:cubicBezTo>
                      <a:pt x="125" y="5"/>
                      <a:pt x="111" y="1"/>
                      <a:pt x="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294;p27">
                <a:extLst>
                  <a:ext uri="{FF2B5EF4-FFF2-40B4-BE49-F238E27FC236}">
                    <a16:creationId xmlns:a16="http://schemas.microsoft.com/office/drawing/2014/main" id="{6386467D-7B80-C446-9AA9-D9EF04A7B46E}"/>
                  </a:ext>
                </a:extLst>
              </p:cNvPr>
              <p:cNvSpPr/>
              <p:nvPr/>
            </p:nvSpPr>
            <p:spPr>
              <a:xfrm>
                <a:off x="4232950" y="3390425"/>
                <a:ext cx="46475" cy="26125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1045" extrusionOk="0">
                    <a:moveTo>
                      <a:pt x="586" y="147"/>
                    </a:moveTo>
                    <a:cubicBezTo>
                      <a:pt x="1084" y="147"/>
                      <a:pt x="1607" y="325"/>
                      <a:pt x="1737" y="841"/>
                    </a:cubicBezTo>
                    <a:cubicBezTo>
                      <a:pt x="1759" y="930"/>
                      <a:pt x="1621" y="951"/>
                      <a:pt x="1484" y="951"/>
                    </a:cubicBezTo>
                    <a:cubicBezTo>
                      <a:pt x="1369" y="951"/>
                      <a:pt x="1254" y="936"/>
                      <a:pt x="1239" y="933"/>
                    </a:cubicBezTo>
                    <a:cubicBezTo>
                      <a:pt x="1107" y="906"/>
                      <a:pt x="987" y="834"/>
                      <a:pt x="875" y="762"/>
                    </a:cubicBezTo>
                    <a:cubicBezTo>
                      <a:pt x="648" y="613"/>
                      <a:pt x="471" y="389"/>
                      <a:pt x="333" y="162"/>
                    </a:cubicBezTo>
                    <a:cubicBezTo>
                      <a:pt x="415" y="152"/>
                      <a:pt x="500" y="147"/>
                      <a:pt x="586" y="147"/>
                    </a:cubicBezTo>
                    <a:close/>
                    <a:moveTo>
                      <a:pt x="520" y="0"/>
                    </a:moveTo>
                    <a:cubicBezTo>
                      <a:pt x="370" y="0"/>
                      <a:pt x="223" y="16"/>
                      <a:pt x="89" y="45"/>
                    </a:cubicBezTo>
                    <a:cubicBezTo>
                      <a:pt x="0" y="63"/>
                      <a:pt x="20" y="197"/>
                      <a:pt x="101" y="197"/>
                    </a:cubicBezTo>
                    <a:cubicBezTo>
                      <a:pt x="107" y="197"/>
                      <a:pt x="114" y="196"/>
                      <a:pt x="120" y="195"/>
                    </a:cubicBezTo>
                    <a:cubicBezTo>
                      <a:pt x="167" y="185"/>
                      <a:pt x="216" y="177"/>
                      <a:pt x="265" y="168"/>
                    </a:cubicBezTo>
                    <a:lnTo>
                      <a:pt x="265" y="168"/>
                    </a:lnTo>
                    <a:cubicBezTo>
                      <a:pt x="265" y="177"/>
                      <a:pt x="262" y="183"/>
                      <a:pt x="267" y="188"/>
                    </a:cubicBezTo>
                    <a:cubicBezTo>
                      <a:pt x="524" y="637"/>
                      <a:pt x="954" y="1045"/>
                      <a:pt x="1461" y="1045"/>
                    </a:cubicBezTo>
                    <a:cubicBezTo>
                      <a:pt x="1579" y="1045"/>
                      <a:pt x="1702" y="1023"/>
                      <a:pt x="1827" y="974"/>
                    </a:cubicBezTo>
                    <a:cubicBezTo>
                      <a:pt x="1852" y="966"/>
                      <a:pt x="1859" y="939"/>
                      <a:pt x="1855" y="916"/>
                    </a:cubicBezTo>
                    <a:cubicBezTo>
                      <a:pt x="1787" y="256"/>
                      <a:pt x="1127" y="0"/>
                      <a:pt x="5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" name="Google Shape;2295;p27">
              <a:extLst>
                <a:ext uri="{FF2B5EF4-FFF2-40B4-BE49-F238E27FC236}">
                  <a16:creationId xmlns:a16="http://schemas.microsoft.com/office/drawing/2014/main" id="{7F44362B-702C-A547-9857-A0ABE9914B12}"/>
                </a:ext>
              </a:extLst>
            </p:cNvPr>
            <p:cNvGrpSpPr/>
            <p:nvPr/>
          </p:nvGrpSpPr>
          <p:grpSpPr>
            <a:xfrm>
              <a:off x="2905820" y="3848739"/>
              <a:ext cx="320035" cy="505396"/>
              <a:chOff x="3243350" y="4211775"/>
              <a:chExt cx="326100" cy="514975"/>
            </a:xfrm>
          </p:grpSpPr>
          <p:sp>
            <p:nvSpPr>
              <p:cNvPr id="98" name="Google Shape;2296;p27">
                <a:extLst>
                  <a:ext uri="{FF2B5EF4-FFF2-40B4-BE49-F238E27FC236}">
                    <a16:creationId xmlns:a16="http://schemas.microsoft.com/office/drawing/2014/main" id="{73E2F02A-94F0-6541-B56F-0656AB61FC7E}"/>
                  </a:ext>
                </a:extLst>
              </p:cNvPr>
              <p:cNvSpPr/>
              <p:nvPr/>
            </p:nvSpPr>
            <p:spPr>
              <a:xfrm>
                <a:off x="3243350" y="4211775"/>
                <a:ext cx="326100" cy="514975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20599" extrusionOk="0">
                    <a:moveTo>
                      <a:pt x="3637" y="493"/>
                    </a:moveTo>
                    <a:cubicBezTo>
                      <a:pt x="3718" y="1351"/>
                      <a:pt x="4133" y="2142"/>
                      <a:pt x="4478" y="2928"/>
                    </a:cubicBezTo>
                    <a:cubicBezTo>
                      <a:pt x="4830" y="3735"/>
                      <a:pt x="4964" y="4637"/>
                      <a:pt x="4939" y="5535"/>
                    </a:cubicBezTo>
                    <a:cubicBezTo>
                      <a:pt x="4797" y="6029"/>
                      <a:pt x="4702" y="6535"/>
                      <a:pt x="4651" y="7035"/>
                    </a:cubicBezTo>
                    <a:cubicBezTo>
                      <a:pt x="4272" y="5950"/>
                      <a:pt x="3627" y="4973"/>
                      <a:pt x="3331" y="3856"/>
                    </a:cubicBezTo>
                    <a:cubicBezTo>
                      <a:pt x="3011" y="2655"/>
                      <a:pt x="3184" y="1590"/>
                      <a:pt x="3637" y="493"/>
                    </a:cubicBezTo>
                    <a:close/>
                    <a:moveTo>
                      <a:pt x="8041" y="2280"/>
                    </a:moveTo>
                    <a:cubicBezTo>
                      <a:pt x="8072" y="2280"/>
                      <a:pt x="8088" y="2290"/>
                      <a:pt x="8081" y="2315"/>
                    </a:cubicBezTo>
                    <a:cubicBezTo>
                      <a:pt x="7733" y="3444"/>
                      <a:pt x="6717" y="4378"/>
                      <a:pt x="6176" y="5421"/>
                    </a:cubicBezTo>
                    <a:cubicBezTo>
                      <a:pt x="5885" y="5988"/>
                      <a:pt x="5634" y="6540"/>
                      <a:pt x="5107" y="6932"/>
                    </a:cubicBezTo>
                    <a:cubicBezTo>
                      <a:pt x="5041" y="6979"/>
                      <a:pt x="4983" y="7026"/>
                      <a:pt x="4931" y="7070"/>
                    </a:cubicBezTo>
                    <a:cubicBezTo>
                      <a:pt x="5044" y="6561"/>
                      <a:pt x="5114" y="6027"/>
                      <a:pt x="5128" y="5492"/>
                    </a:cubicBezTo>
                    <a:cubicBezTo>
                      <a:pt x="5260" y="5058"/>
                      <a:pt x="5432" y="4635"/>
                      <a:pt x="5654" y="4228"/>
                    </a:cubicBezTo>
                    <a:cubicBezTo>
                      <a:pt x="5921" y="3737"/>
                      <a:pt x="6293" y="3315"/>
                      <a:pt x="6718" y="2953"/>
                    </a:cubicBezTo>
                    <a:cubicBezTo>
                      <a:pt x="6931" y="2775"/>
                      <a:pt x="7173" y="2636"/>
                      <a:pt x="7417" y="2505"/>
                    </a:cubicBezTo>
                    <a:cubicBezTo>
                      <a:pt x="7457" y="2483"/>
                      <a:pt x="7901" y="2280"/>
                      <a:pt x="8041" y="2280"/>
                    </a:cubicBezTo>
                    <a:close/>
                    <a:moveTo>
                      <a:pt x="986" y="4409"/>
                    </a:moveTo>
                    <a:cubicBezTo>
                      <a:pt x="1318" y="4607"/>
                      <a:pt x="1680" y="4763"/>
                      <a:pt x="2049" y="4933"/>
                    </a:cubicBezTo>
                    <a:cubicBezTo>
                      <a:pt x="3176" y="5441"/>
                      <a:pt x="4033" y="6360"/>
                      <a:pt x="4578" y="7454"/>
                    </a:cubicBezTo>
                    <a:cubicBezTo>
                      <a:pt x="4562" y="7482"/>
                      <a:pt x="4545" y="7513"/>
                      <a:pt x="4529" y="7546"/>
                    </a:cubicBezTo>
                    <a:cubicBezTo>
                      <a:pt x="3646" y="6195"/>
                      <a:pt x="2131" y="5497"/>
                      <a:pt x="986" y="4409"/>
                    </a:cubicBezTo>
                    <a:close/>
                    <a:moveTo>
                      <a:pt x="2238" y="7053"/>
                    </a:moveTo>
                    <a:cubicBezTo>
                      <a:pt x="2978" y="7053"/>
                      <a:pt x="3699" y="7139"/>
                      <a:pt x="4250" y="7582"/>
                    </a:cubicBezTo>
                    <a:cubicBezTo>
                      <a:pt x="3104" y="7311"/>
                      <a:pt x="1886" y="7515"/>
                      <a:pt x="787" y="7088"/>
                    </a:cubicBezTo>
                    <a:lnTo>
                      <a:pt x="787" y="7088"/>
                    </a:lnTo>
                    <a:cubicBezTo>
                      <a:pt x="803" y="7088"/>
                      <a:pt x="818" y="7088"/>
                      <a:pt x="834" y="7088"/>
                    </a:cubicBezTo>
                    <a:cubicBezTo>
                      <a:pt x="1283" y="7088"/>
                      <a:pt x="1764" y="7053"/>
                      <a:pt x="2238" y="7053"/>
                    </a:cubicBezTo>
                    <a:close/>
                    <a:moveTo>
                      <a:pt x="8009" y="6180"/>
                    </a:moveTo>
                    <a:cubicBezTo>
                      <a:pt x="8207" y="6180"/>
                      <a:pt x="8405" y="6195"/>
                      <a:pt x="8598" y="6222"/>
                    </a:cubicBezTo>
                    <a:cubicBezTo>
                      <a:pt x="10560" y="6497"/>
                      <a:pt x="11618" y="8644"/>
                      <a:pt x="12140" y="10326"/>
                    </a:cubicBezTo>
                    <a:cubicBezTo>
                      <a:pt x="12648" y="11947"/>
                      <a:pt x="12702" y="13683"/>
                      <a:pt x="12608" y="15366"/>
                    </a:cubicBezTo>
                    <a:cubicBezTo>
                      <a:pt x="12516" y="17000"/>
                      <a:pt x="12485" y="18733"/>
                      <a:pt x="11132" y="19852"/>
                    </a:cubicBezTo>
                    <a:cubicBezTo>
                      <a:pt x="10646" y="20253"/>
                      <a:pt x="10158" y="20418"/>
                      <a:pt x="9683" y="20418"/>
                    </a:cubicBezTo>
                    <a:cubicBezTo>
                      <a:pt x="8639" y="20418"/>
                      <a:pt x="7657" y="19619"/>
                      <a:pt x="6891" y="18764"/>
                    </a:cubicBezTo>
                    <a:cubicBezTo>
                      <a:pt x="5843" y="17593"/>
                      <a:pt x="4997" y="16240"/>
                      <a:pt x="4001" y="15023"/>
                    </a:cubicBezTo>
                    <a:cubicBezTo>
                      <a:pt x="3061" y="13875"/>
                      <a:pt x="1753" y="12362"/>
                      <a:pt x="1932" y="10764"/>
                    </a:cubicBezTo>
                    <a:cubicBezTo>
                      <a:pt x="2019" y="10002"/>
                      <a:pt x="2526" y="7954"/>
                      <a:pt x="3531" y="7954"/>
                    </a:cubicBezTo>
                    <a:cubicBezTo>
                      <a:pt x="3649" y="7954"/>
                      <a:pt x="3775" y="7983"/>
                      <a:pt x="3908" y="8045"/>
                    </a:cubicBezTo>
                    <a:cubicBezTo>
                      <a:pt x="3922" y="8084"/>
                      <a:pt x="3964" y="8116"/>
                      <a:pt x="4009" y="8116"/>
                    </a:cubicBezTo>
                    <a:cubicBezTo>
                      <a:pt x="4029" y="8116"/>
                      <a:pt x="4050" y="8110"/>
                      <a:pt x="4069" y="8095"/>
                    </a:cubicBezTo>
                    <a:cubicBezTo>
                      <a:pt x="4209" y="7996"/>
                      <a:pt x="4362" y="7914"/>
                      <a:pt x="4512" y="7838"/>
                    </a:cubicBezTo>
                    <a:cubicBezTo>
                      <a:pt x="4527" y="7844"/>
                      <a:pt x="4544" y="7848"/>
                      <a:pt x="4560" y="7848"/>
                    </a:cubicBezTo>
                    <a:cubicBezTo>
                      <a:pt x="4598" y="7848"/>
                      <a:pt x="4636" y="7828"/>
                      <a:pt x="4652" y="7780"/>
                    </a:cubicBezTo>
                    <a:cubicBezTo>
                      <a:pt x="4654" y="7774"/>
                      <a:pt x="4659" y="7770"/>
                      <a:pt x="4661" y="7764"/>
                    </a:cubicBezTo>
                    <a:cubicBezTo>
                      <a:pt x="4819" y="7688"/>
                      <a:pt x="4980" y="7614"/>
                      <a:pt x="5137" y="7533"/>
                    </a:cubicBezTo>
                    <a:cubicBezTo>
                      <a:pt x="5461" y="7367"/>
                      <a:pt x="5715" y="7093"/>
                      <a:pt x="5992" y="6856"/>
                    </a:cubicBezTo>
                    <a:cubicBezTo>
                      <a:pt x="6549" y="6374"/>
                      <a:pt x="7282" y="6180"/>
                      <a:pt x="8009" y="6180"/>
                    </a:cubicBezTo>
                    <a:close/>
                    <a:moveTo>
                      <a:pt x="3718" y="0"/>
                    </a:moveTo>
                    <a:cubicBezTo>
                      <a:pt x="3683" y="0"/>
                      <a:pt x="3647" y="19"/>
                      <a:pt x="3629" y="58"/>
                    </a:cubicBezTo>
                    <a:cubicBezTo>
                      <a:pt x="3145" y="1096"/>
                      <a:pt x="2855" y="2109"/>
                      <a:pt x="3013" y="3258"/>
                    </a:cubicBezTo>
                    <a:cubicBezTo>
                      <a:pt x="3183" y="4490"/>
                      <a:pt x="3858" y="5533"/>
                      <a:pt x="4319" y="6660"/>
                    </a:cubicBezTo>
                    <a:cubicBezTo>
                      <a:pt x="3929" y="6093"/>
                      <a:pt x="3451" y="5604"/>
                      <a:pt x="2881" y="5187"/>
                    </a:cubicBezTo>
                    <a:cubicBezTo>
                      <a:pt x="1993" y="4539"/>
                      <a:pt x="871" y="4409"/>
                      <a:pt x="187" y="3469"/>
                    </a:cubicBezTo>
                    <a:cubicBezTo>
                      <a:pt x="171" y="3447"/>
                      <a:pt x="149" y="3438"/>
                      <a:pt x="127" y="3438"/>
                    </a:cubicBezTo>
                    <a:cubicBezTo>
                      <a:pt x="66" y="3438"/>
                      <a:pt x="1" y="3505"/>
                      <a:pt x="39" y="3567"/>
                    </a:cubicBezTo>
                    <a:cubicBezTo>
                      <a:pt x="44" y="3572"/>
                      <a:pt x="49" y="3579"/>
                      <a:pt x="54" y="3587"/>
                    </a:cubicBezTo>
                    <a:lnTo>
                      <a:pt x="52" y="3587"/>
                    </a:lnTo>
                    <a:cubicBezTo>
                      <a:pt x="54" y="3589"/>
                      <a:pt x="57" y="3594"/>
                      <a:pt x="59" y="3597"/>
                    </a:cubicBezTo>
                    <a:cubicBezTo>
                      <a:pt x="1102" y="5151"/>
                      <a:pt x="2972" y="5844"/>
                      <a:pt x="4110" y="7271"/>
                    </a:cubicBezTo>
                    <a:cubicBezTo>
                      <a:pt x="3562" y="6946"/>
                      <a:pt x="2903" y="6881"/>
                      <a:pt x="2230" y="6881"/>
                    </a:cubicBezTo>
                    <a:cubicBezTo>
                      <a:pt x="1773" y="6881"/>
                      <a:pt x="1310" y="6911"/>
                      <a:pt x="871" y="6911"/>
                    </a:cubicBezTo>
                    <a:cubicBezTo>
                      <a:pt x="693" y="6911"/>
                      <a:pt x="520" y="6906"/>
                      <a:pt x="352" y="6892"/>
                    </a:cubicBezTo>
                    <a:cubicBezTo>
                      <a:pt x="350" y="6892"/>
                      <a:pt x="349" y="6892"/>
                      <a:pt x="347" y="6892"/>
                    </a:cubicBezTo>
                    <a:cubicBezTo>
                      <a:pt x="266" y="6892"/>
                      <a:pt x="220" y="7012"/>
                      <a:pt x="296" y="7054"/>
                    </a:cubicBezTo>
                    <a:cubicBezTo>
                      <a:pt x="1525" y="7727"/>
                      <a:pt x="2899" y="7423"/>
                      <a:pt x="4216" y="7721"/>
                    </a:cubicBezTo>
                    <a:cubicBezTo>
                      <a:pt x="4222" y="7723"/>
                      <a:pt x="4229" y="7723"/>
                      <a:pt x="4235" y="7723"/>
                    </a:cubicBezTo>
                    <a:cubicBezTo>
                      <a:pt x="4284" y="7723"/>
                      <a:pt x="4316" y="7675"/>
                      <a:pt x="4311" y="7634"/>
                    </a:cubicBezTo>
                    <a:lnTo>
                      <a:pt x="4311" y="7634"/>
                    </a:lnTo>
                    <a:cubicBezTo>
                      <a:pt x="4324" y="7647"/>
                      <a:pt x="4339" y="7663"/>
                      <a:pt x="4354" y="7675"/>
                    </a:cubicBezTo>
                    <a:cubicBezTo>
                      <a:pt x="4221" y="7754"/>
                      <a:pt x="4086" y="7835"/>
                      <a:pt x="3957" y="7927"/>
                    </a:cubicBezTo>
                    <a:cubicBezTo>
                      <a:pt x="3803" y="7847"/>
                      <a:pt x="3657" y="7812"/>
                      <a:pt x="3520" y="7812"/>
                    </a:cubicBezTo>
                    <a:cubicBezTo>
                      <a:pt x="2955" y="7812"/>
                      <a:pt x="2538" y="8411"/>
                      <a:pt x="2276" y="8955"/>
                    </a:cubicBezTo>
                    <a:cubicBezTo>
                      <a:pt x="1818" y="9902"/>
                      <a:pt x="1571" y="11024"/>
                      <a:pt x="1926" y="12039"/>
                    </a:cubicBezTo>
                    <a:cubicBezTo>
                      <a:pt x="2496" y="13680"/>
                      <a:pt x="3748" y="14929"/>
                      <a:pt x="4782" y="16282"/>
                    </a:cubicBezTo>
                    <a:cubicBezTo>
                      <a:pt x="5784" y="17591"/>
                      <a:pt x="6646" y="19041"/>
                      <a:pt x="7990" y="20040"/>
                    </a:cubicBezTo>
                    <a:cubicBezTo>
                      <a:pt x="8499" y="20418"/>
                      <a:pt x="9032" y="20598"/>
                      <a:pt x="9563" y="20598"/>
                    </a:cubicBezTo>
                    <a:cubicBezTo>
                      <a:pt x="10138" y="20598"/>
                      <a:pt x="10710" y="20387"/>
                      <a:pt x="11249" y="19987"/>
                    </a:cubicBezTo>
                    <a:cubicBezTo>
                      <a:pt x="12478" y="19071"/>
                      <a:pt x="12579" y="17674"/>
                      <a:pt x="12722" y="16263"/>
                    </a:cubicBezTo>
                    <a:cubicBezTo>
                      <a:pt x="13043" y="13103"/>
                      <a:pt x="12841" y="8942"/>
                      <a:pt x="10182" y="6747"/>
                    </a:cubicBezTo>
                    <a:cubicBezTo>
                      <a:pt x="9548" y="6224"/>
                      <a:pt x="8778" y="5999"/>
                      <a:pt x="7990" y="5999"/>
                    </a:cubicBezTo>
                    <a:cubicBezTo>
                      <a:pt x="7717" y="5999"/>
                      <a:pt x="7443" y="6026"/>
                      <a:pt x="7171" y="6077"/>
                    </a:cubicBezTo>
                    <a:cubicBezTo>
                      <a:pt x="6598" y="6184"/>
                      <a:pt x="6138" y="6462"/>
                      <a:pt x="5705" y="6834"/>
                    </a:cubicBezTo>
                    <a:cubicBezTo>
                      <a:pt x="5445" y="7057"/>
                      <a:pt x="5170" y="7222"/>
                      <a:pt x="4888" y="7381"/>
                    </a:cubicBezTo>
                    <a:cubicBezTo>
                      <a:pt x="5132" y="7101"/>
                      <a:pt x="5474" y="6900"/>
                      <a:pt x="5717" y="6610"/>
                    </a:cubicBezTo>
                    <a:cubicBezTo>
                      <a:pt x="6084" y="6167"/>
                      <a:pt x="6285" y="5577"/>
                      <a:pt x="6562" y="5077"/>
                    </a:cubicBezTo>
                    <a:cubicBezTo>
                      <a:pt x="7114" y="4073"/>
                      <a:pt x="7788" y="3177"/>
                      <a:pt x="8279" y="2134"/>
                    </a:cubicBezTo>
                    <a:cubicBezTo>
                      <a:pt x="8308" y="2091"/>
                      <a:pt x="8261" y="2043"/>
                      <a:pt x="8215" y="2043"/>
                    </a:cubicBezTo>
                    <a:cubicBezTo>
                      <a:pt x="8211" y="2043"/>
                      <a:pt x="8208" y="2043"/>
                      <a:pt x="8204" y="2043"/>
                    </a:cubicBezTo>
                    <a:cubicBezTo>
                      <a:pt x="6634" y="2376"/>
                      <a:pt x="5657" y="3561"/>
                      <a:pt x="5127" y="4961"/>
                    </a:cubicBezTo>
                    <a:cubicBezTo>
                      <a:pt x="5110" y="4556"/>
                      <a:pt x="5064" y="4154"/>
                      <a:pt x="4974" y="3773"/>
                    </a:cubicBezTo>
                    <a:cubicBezTo>
                      <a:pt x="4677" y="2508"/>
                      <a:pt x="3751" y="1442"/>
                      <a:pt x="3804" y="94"/>
                    </a:cubicBezTo>
                    <a:cubicBezTo>
                      <a:pt x="3807" y="33"/>
                      <a:pt x="3763" y="0"/>
                      <a:pt x="37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297;p27">
                <a:extLst>
                  <a:ext uri="{FF2B5EF4-FFF2-40B4-BE49-F238E27FC236}">
                    <a16:creationId xmlns:a16="http://schemas.microsoft.com/office/drawing/2014/main" id="{979B3E77-5DAB-9843-8F7B-350EFF7A3CF0}"/>
                  </a:ext>
                </a:extLst>
              </p:cNvPr>
              <p:cNvSpPr/>
              <p:nvPr/>
            </p:nvSpPr>
            <p:spPr>
              <a:xfrm>
                <a:off x="3318825" y="4443850"/>
                <a:ext cx="53875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2155" h="2903" extrusionOk="0">
                    <a:moveTo>
                      <a:pt x="1317" y="207"/>
                    </a:moveTo>
                    <a:cubicBezTo>
                      <a:pt x="1320" y="552"/>
                      <a:pt x="1426" y="908"/>
                      <a:pt x="1477" y="1247"/>
                    </a:cubicBezTo>
                    <a:cubicBezTo>
                      <a:pt x="1541" y="1651"/>
                      <a:pt x="1683" y="2275"/>
                      <a:pt x="1450" y="2647"/>
                    </a:cubicBezTo>
                    <a:cubicBezTo>
                      <a:pt x="1407" y="2716"/>
                      <a:pt x="1352" y="2743"/>
                      <a:pt x="1293" y="2743"/>
                    </a:cubicBezTo>
                    <a:cubicBezTo>
                      <a:pt x="1107" y="2743"/>
                      <a:pt x="876" y="2475"/>
                      <a:pt x="823" y="2349"/>
                    </a:cubicBezTo>
                    <a:cubicBezTo>
                      <a:pt x="699" y="2063"/>
                      <a:pt x="770" y="1689"/>
                      <a:pt x="836" y="1400"/>
                    </a:cubicBezTo>
                    <a:cubicBezTo>
                      <a:pt x="935" y="969"/>
                      <a:pt x="1129" y="595"/>
                      <a:pt x="1317" y="207"/>
                    </a:cubicBezTo>
                    <a:close/>
                    <a:moveTo>
                      <a:pt x="1336" y="0"/>
                    </a:moveTo>
                    <a:cubicBezTo>
                      <a:pt x="1325" y="0"/>
                      <a:pt x="1314" y="4"/>
                      <a:pt x="1305" y="13"/>
                    </a:cubicBezTo>
                    <a:cubicBezTo>
                      <a:pt x="788" y="540"/>
                      <a:pt x="1" y="2814"/>
                      <a:pt x="1300" y="2901"/>
                    </a:cubicBezTo>
                    <a:cubicBezTo>
                      <a:pt x="1311" y="2902"/>
                      <a:pt x="1321" y="2902"/>
                      <a:pt x="1331" y="2902"/>
                    </a:cubicBezTo>
                    <a:cubicBezTo>
                      <a:pt x="2155" y="2902"/>
                      <a:pt x="1526" y="586"/>
                      <a:pt x="1472" y="186"/>
                    </a:cubicBezTo>
                    <a:cubicBezTo>
                      <a:pt x="1467" y="146"/>
                      <a:pt x="1435" y="126"/>
                      <a:pt x="1401" y="126"/>
                    </a:cubicBezTo>
                    <a:cubicBezTo>
                      <a:pt x="1384" y="126"/>
                      <a:pt x="1366" y="131"/>
                      <a:pt x="1352" y="141"/>
                    </a:cubicBezTo>
                    <a:cubicBezTo>
                      <a:pt x="1363" y="117"/>
                      <a:pt x="1376" y="92"/>
                      <a:pt x="1386" y="67"/>
                    </a:cubicBezTo>
                    <a:cubicBezTo>
                      <a:pt x="1402" y="32"/>
                      <a:pt x="1368" y="0"/>
                      <a:pt x="13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298;p27">
                <a:extLst>
                  <a:ext uri="{FF2B5EF4-FFF2-40B4-BE49-F238E27FC236}">
                    <a16:creationId xmlns:a16="http://schemas.microsoft.com/office/drawing/2014/main" id="{1836FC58-5D81-5548-8C61-DEB95F0F9413}"/>
                  </a:ext>
                </a:extLst>
              </p:cNvPr>
              <p:cNvSpPr/>
              <p:nvPr/>
            </p:nvSpPr>
            <p:spPr>
              <a:xfrm>
                <a:off x="3390900" y="4454275"/>
                <a:ext cx="57125" cy="93975"/>
              </a:xfrm>
              <a:custGeom>
                <a:avLst/>
                <a:gdLst/>
                <a:ahLst/>
                <a:cxnLst/>
                <a:rect l="l" t="t" r="r" b="b"/>
                <a:pathLst>
                  <a:path w="2285" h="3759" extrusionOk="0">
                    <a:moveTo>
                      <a:pt x="189" y="214"/>
                    </a:moveTo>
                    <a:cubicBezTo>
                      <a:pt x="930" y="937"/>
                      <a:pt x="1767" y="1858"/>
                      <a:pt x="1930" y="2878"/>
                    </a:cubicBezTo>
                    <a:cubicBezTo>
                      <a:pt x="1987" y="3225"/>
                      <a:pt x="1844" y="3509"/>
                      <a:pt x="1615" y="3509"/>
                    </a:cubicBezTo>
                    <a:cubicBezTo>
                      <a:pt x="1517" y="3509"/>
                      <a:pt x="1404" y="3457"/>
                      <a:pt x="1284" y="3336"/>
                    </a:cubicBezTo>
                    <a:cubicBezTo>
                      <a:pt x="1105" y="3158"/>
                      <a:pt x="958" y="2937"/>
                      <a:pt x="823" y="2723"/>
                    </a:cubicBezTo>
                    <a:cubicBezTo>
                      <a:pt x="373" y="2021"/>
                      <a:pt x="227" y="1054"/>
                      <a:pt x="189" y="214"/>
                    </a:cubicBezTo>
                    <a:close/>
                    <a:moveTo>
                      <a:pt x="148" y="1"/>
                    </a:moveTo>
                    <a:cubicBezTo>
                      <a:pt x="134" y="1"/>
                      <a:pt x="121" y="9"/>
                      <a:pt x="119" y="28"/>
                    </a:cubicBezTo>
                    <a:lnTo>
                      <a:pt x="119" y="54"/>
                    </a:lnTo>
                    <a:cubicBezTo>
                      <a:pt x="106" y="41"/>
                      <a:pt x="90" y="28"/>
                      <a:pt x="75" y="13"/>
                    </a:cubicBezTo>
                    <a:cubicBezTo>
                      <a:pt x="68" y="6"/>
                      <a:pt x="59" y="3"/>
                      <a:pt x="51" y="3"/>
                    </a:cubicBezTo>
                    <a:cubicBezTo>
                      <a:pt x="24" y="3"/>
                      <a:pt x="0" y="34"/>
                      <a:pt x="25" y="56"/>
                    </a:cubicBezTo>
                    <a:cubicBezTo>
                      <a:pt x="58" y="87"/>
                      <a:pt x="90" y="118"/>
                      <a:pt x="123" y="151"/>
                    </a:cubicBezTo>
                    <a:cubicBezTo>
                      <a:pt x="110" y="1079"/>
                      <a:pt x="263" y="2123"/>
                      <a:pt x="787" y="2904"/>
                    </a:cubicBezTo>
                    <a:cubicBezTo>
                      <a:pt x="901" y="3071"/>
                      <a:pt x="1331" y="3758"/>
                      <a:pt x="1679" y="3758"/>
                    </a:cubicBezTo>
                    <a:cubicBezTo>
                      <a:pt x="1733" y="3758"/>
                      <a:pt x="1785" y="3742"/>
                      <a:pt x="1833" y="3705"/>
                    </a:cubicBezTo>
                    <a:cubicBezTo>
                      <a:pt x="2284" y="3359"/>
                      <a:pt x="2022" y="2558"/>
                      <a:pt x="1831" y="2146"/>
                    </a:cubicBezTo>
                    <a:cubicBezTo>
                      <a:pt x="1467" y="1364"/>
                      <a:pt x="816" y="703"/>
                      <a:pt x="189" y="115"/>
                    </a:cubicBezTo>
                    <a:cubicBezTo>
                      <a:pt x="185" y="89"/>
                      <a:pt x="185" y="61"/>
                      <a:pt x="184" y="33"/>
                    </a:cubicBezTo>
                    <a:cubicBezTo>
                      <a:pt x="182" y="12"/>
                      <a:pt x="164" y="1"/>
                      <a:pt x="1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299;p27">
                <a:extLst>
                  <a:ext uri="{FF2B5EF4-FFF2-40B4-BE49-F238E27FC236}">
                    <a16:creationId xmlns:a16="http://schemas.microsoft.com/office/drawing/2014/main" id="{7D6119DB-6D6A-3343-8F1A-266EC0833DE3}"/>
                  </a:ext>
                </a:extLst>
              </p:cNvPr>
              <p:cNvSpPr/>
              <p:nvPr/>
            </p:nvSpPr>
            <p:spPr>
              <a:xfrm>
                <a:off x="3397575" y="4597325"/>
                <a:ext cx="56675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307" extrusionOk="0">
                    <a:moveTo>
                      <a:pt x="309" y="476"/>
                    </a:moveTo>
                    <a:lnTo>
                      <a:pt x="309" y="476"/>
                    </a:lnTo>
                    <a:cubicBezTo>
                      <a:pt x="833" y="909"/>
                      <a:pt x="1841" y="1721"/>
                      <a:pt x="1497" y="2082"/>
                    </a:cubicBezTo>
                    <a:cubicBezTo>
                      <a:pt x="1443" y="2138"/>
                      <a:pt x="1387" y="2163"/>
                      <a:pt x="1330" y="2163"/>
                    </a:cubicBezTo>
                    <a:cubicBezTo>
                      <a:pt x="957" y="2163"/>
                      <a:pt x="513" y="1114"/>
                      <a:pt x="309" y="476"/>
                    </a:cubicBezTo>
                    <a:close/>
                    <a:moveTo>
                      <a:pt x="152" y="0"/>
                    </a:moveTo>
                    <a:cubicBezTo>
                      <a:pt x="123" y="0"/>
                      <a:pt x="93" y="23"/>
                      <a:pt x="95" y="61"/>
                    </a:cubicBezTo>
                    <a:cubicBezTo>
                      <a:pt x="96" y="84"/>
                      <a:pt x="100" y="110"/>
                      <a:pt x="103" y="138"/>
                    </a:cubicBezTo>
                    <a:cubicBezTo>
                      <a:pt x="48" y="138"/>
                      <a:pt x="1" y="206"/>
                      <a:pt x="47" y="250"/>
                    </a:cubicBezTo>
                    <a:cubicBezTo>
                      <a:pt x="67" y="271"/>
                      <a:pt x="98" y="298"/>
                      <a:pt x="132" y="329"/>
                    </a:cubicBezTo>
                    <a:cubicBezTo>
                      <a:pt x="265" y="993"/>
                      <a:pt x="711" y="2307"/>
                      <a:pt x="1305" y="2307"/>
                    </a:cubicBezTo>
                    <a:cubicBezTo>
                      <a:pt x="1376" y="2307"/>
                      <a:pt x="1450" y="2288"/>
                      <a:pt x="1525" y="2247"/>
                    </a:cubicBezTo>
                    <a:cubicBezTo>
                      <a:pt x="2266" y="1837"/>
                      <a:pt x="717" y="601"/>
                      <a:pt x="235" y="222"/>
                    </a:cubicBezTo>
                    <a:cubicBezTo>
                      <a:pt x="213" y="143"/>
                      <a:pt x="198" y="80"/>
                      <a:pt x="197" y="42"/>
                    </a:cubicBezTo>
                    <a:cubicBezTo>
                      <a:pt x="193" y="13"/>
                      <a:pt x="173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300;p27">
                <a:extLst>
                  <a:ext uri="{FF2B5EF4-FFF2-40B4-BE49-F238E27FC236}">
                    <a16:creationId xmlns:a16="http://schemas.microsoft.com/office/drawing/2014/main" id="{D0168A61-20D8-334A-BB6F-C61ACC30DD7F}"/>
                  </a:ext>
                </a:extLst>
              </p:cNvPr>
              <p:cNvSpPr/>
              <p:nvPr/>
            </p:nvSpPr>
            <p:spPr>
              <a:xfrm>
                <a:off x="3481900" y="4600500"/>
                <a:ext cx="32950" cy="7582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3033" extrusionOk="0">
                    <a:moveTo>
                      <a:pt x="149" y="469"/>
                    </a:moveTo>
                    <a:lnTo>
                      <a:pt x="149" y="469"/>
                    </a:lnTo>
                    <a:cubicBezTo>
                      <a:pt x="325" y="863"/>
                      <a:pt x="677" y="1219"/>
                      <a:pt x="885" y="1584"/>
                    </a:cubicBezTo>
                    <a:cubicBezTo>
                      <a:pt x="1065" y="1889"/>
                      <a:pt x="1216" y="2248"/>
                      <a:pt x="1114" y="2608"/>
                    </a:cubicBezTo>
                    <a:cubicBezTo>
                      <a:pt x="1066" y="2775"/>
                      <a:pt x="989" y="2845"/>
                      <a:pt x="906" y="2845"/>
                    </a:cubicBezTo>
                    <a:cubicBezTo>
                      <a:pt x="814" y="2845"/>
                      <a:pt x="716" y="2758"/>
                      <a:pt x="646" y="2626"/>
                    </a:cubicBezTo>
                    <a:cubicBezTo>
                      <a:pt x="340" y="2046"/>
                      <a:pt x="175" y="1192"/>
                      <a:pt x="149" y="469"/>
                    </a:cubicBezTo>
                    <a:close/>
                    <a:moveTo>
                      <a:pt x="86" y="1"/>
                    </a:moveTo>
                    <a:cubicBezTo>
                      <a:pt x="58" y="1"/>
                      <a:pt x="31" y="18"/>
                      <a:pt x="28" y="54"/>
                    </a:cubicBezTo>
                    <a:cubicBezTo>
                      <a:pt x="0" y="588"/>
                      <a:pt x="112" y="1149"/>
                      <a:pt x="214" y="1670"/>
                    </a:cubicBezTo>
                    <a:cubicBezTo>
                      <a:pt x="275" y="1996"/>
                      <a:pt x="384" y="2879"/>
                      <a:pt x="783" y="3013"/>
                    </a:cubicBezTo>
                    <a:cubicBezTo>
                      <a:pt x="822" y="3026"/>
                      <a:pt x="858" y="3032"/>
                      <a:pt x="892" y="3032"/>
                    </a:cubicBezTo>
                    <a:cubicBezTo>
                      <a:pt x="1212" y="3032"/>
                      <a:pt x="1318" y="2489"/>
                      <a:pt x="1299" y="2245"/>
                    </a:cubicBezTo>
                    <a:cubicBezTo>
                      <a:pt x="1246" y="1573"/>
                      <a:pt x="597" y="779"/>
                      <a:pt x="193" y="270"/>
                    </a:cubicBezTo>
                    <a:cubicBezTo>
                      <a:pt x="185" y="257"/>
                      <a:pt x="168" y="253"/>
                      <a:pt x="153" y="253"/>
                    </a:cubicBezTo>
                    <a:cubicBezTo>
                      <a:pt x="150" y="253"/>
                      <a:pt x="148" y="253"/>
                      <a:pt x="145" y="253"/>
                    </a:cubicBezTo>
                    <a:cubicBezTo>
                      <a:pt x="145" y="187"/>
                      <a:pt x="145" y="121"/>
                      <a:pt x="149" y="60"/>
                    </a:cubicBezTo>
                    <a:cubicBezTo>
                      <a:pt x="149" y="22"/>
                      <a:pt x="117" y="1"/>
                      <a:pt x="8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301;p27">
                <a:extLst>
                  <a:ext uri="{FF2B5EF4-FFF2-40B4-BE49-F238E27FC236}">
                    <a16:creationId xmlns:a16="http://schemas.microsoft.com/office/drawing/2014/main" id="{616D7F2D-A4B1-444C-A852-0F9C354501EB}"/>
                  </a:ext>
                </a:extLst>
              </p:cNvPr>
              <p:cNvSpPr/>
              <p:nvPr/>
            </p:nvSpPr>
            <p:spPr>
              <a:xfrm>
                <a:off x="3480900" y="4481100"/>
                <a:ext cx="42825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2580" extrusionOk="0">
                    <a:moveTo>
                      <a:pt x="126" y="202"/>
                    </a:moveTo>
                    <a:lnTo>
                      <a:pt x="126" y="202"/>
                    </a:lnTo>
                    <a:cubicBezTo>
                      <a:pt x="165" y="241"/>
                      <a:pt x="207" y="281"/>
                      <a:pt x="248" y="317"/>
                    </a:cubicBezTo>
                    <a:cubicBezTo>
                      <a:pt x="436" y="495"/>
                      <a:pt x="628" y="663"/>
                      <a:pt x="816" y="841"/>
                    </a:cubicBezTo>
                    <a:cubicBezTo>
                      <a:pt x="1032" y="1047"/>
                      <a:pt x="1236" y="1269"/>
                      <a:pt x="1386" y="1528"/>
                    </a:cubicBezTo>
                    <a:cubicBezTo>
                      <a:pt x="1470" y="1674"/>
                      <a:pt x="1587" y="2426"/>
                      <a:pt x="1273" y="2426"/>
                    </a:cubicBezTo>
                    <a:cubicBezTo>
                      <a:pt x="1254" y="2426"/>
                      <a:pt x="1235" y="2423"/>
                      <a:pt x="1213" y="2418"/>
                    </a:cubicBezTo>
                    <a:cubicBezTo>
                      <a:pt x="900" y="2342"/>
                      <a:pt x="694" y="1660"/>
                      <a:pt x="589" y="1405"/>
                    </a:cubicBezTo>
                    <a:cubicBezTo>
                      <a:pt x="447" y="1057"/>
                      <a:pt x="320" y="703"/>
                      <a:pt x="208" y="342"/>
                    </a:cubicBezTo>
                    <a:cubicBezTo>
                      <a:pt x="202" y="319"/>
                      <a:pt x="182" y="311"/>
                      <a:pt x="161" y="311"/>
                    </a:cubicBezTo>
                    <a:cubicBezTo>
                      <a:pt x="149" y="274"/>
                      <a:pt x="136" y="240"/>
                      <a:pt x="126" y="202"/>
                    </a:cubicBezTo>
                    <a:close/>
                    <a:moveTo>
                      <a:pt x="54" y="1"/>
                    </a:moveTo>
                    <a:cubicBezTo>
                      <a:pt x="26" y="1"/>
                      <a:pt x="1" y="27"/>
                      <a:pt x="4" y="60"/>
                    </a:cubicBezTo>
                    <a:cubicBezTo>
                      <a:pt x="34" y="317"/>
                      <a:pt x="111" y="549"/>
                      <a:pt x="241" y="775"/>
                    </a:cubicBezTo>
                    <a:cubicBezTo>
                      <a:pt x="243" y="777"/>
                      <a:pt x="246" y="777"/>
                      <a:pt x="246" y="777"/>
                    </a:cubicBezTo>
                    <a:cubicBezTo>
                      <a:pt x="342" y="1096"/>
                      <a:pt x="446" y="1414"/>
                      <a:pt x="577" y="1723"/>
                    </a:cubicBezTo>
                    <a:cubicBezTo>
                      <a:pt x="664" y="1928"/>
                      <a:pt x="908" y="2579"/>
                      <a:pt x="1234" y="2579"/>
                    </a:cubicBezTo>
                    <a:cubicBezTo>
                      <a:pt x="1250" y="2579"/>
                      <a:pt x="1267" y="2578"/>
                      <a:pt x="1284" y="2574"/>
                    </a:cubicBezTo>
                    <a:cubicBezTo>
                      <a:pt x="1713" y="2484"/>
                      <a:pt x="1683" y="1858"/>
                      <a:pt x="1551" y="1559"/>
                    </a:cubicBezTo>
                    <a:cubicBezTo>
                      <a:pt x="1261" y="900"/>
                      <a:pt x="548" y="540"/>
                      <a:pt x="90" y="17"/>
                    </a:cubicBezTo>
                    <a:cubicBezTo>
                      <a:pt x="79" y="6"/>
                      <a:pt x="66" y="1"/>
                      <a:pt x="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302;p27">
                <a:extLst>
                  <a:ext uri="{FF2B5EF4-FFF2-40B4-BE49-F238E27FC236}">
                    <a16:creationId xmlns:a16="http://schemas.microsoft.com/office/drawing/2014/main" id="{C90CB5EB-A19A-9E42-B3C2-A68A16FBD7E5}"/>
                  </a:ext>
                </a:extLst>
              </p:cNvPr>
              <p:cNvSpPr/>
              <p:nvPr/>
            </p:nvSpPr>
            <p:spPr>
              <a:xfrm>
                <a:off x="3439050" y="4406475"/>
                <a:ext cx="54525" cy="29825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1193" extrusionOk="0">
                    <a:moveTo>
                      <a:pt x="737" y="215"/>
                    </a:moveTo>
                    <a:cubicBezTo>
                      <a:pt x="981" y="215"/>
                      <a:pt x="1223" y="231"/>
                      <a:pt x="1459" y="310"/>
                    </a:cubicBezTo>
                    <a:cubicBezTo>
                      <a:pt x="1732" y="401"/>
                      <a:pt x="1876" y="651"/>
                      <a:pt x="1917" y="923"/>
                    </a:cubicBezTo>
                    <a:cubicBezTo>
                      <a:pt x="1936" y="1044"/>
                      <a:pt x="1873" y="1078"/>
                      <a:pt x="1794" y="1078"/>
                    </a:cubicBezTo>
                    <a:cubicBezTo>
                      <a:pt x="1740" y="1078"/>
                      <a:pt x="1678" y="1062"/>
                      <a:pt x="1629" y="1047"/>
                    </a:cubicBezTo>
                    <a:cubicBezTo>
                      <a:pt x="1187" y="912"/>
                      <a:pt x="681" y="574"/>
                      <a:pt x="317" y="221"/>
                    </a:cubicBezTo>
                    <a:cubicBezTo>
                      <a:pt x="457" y="220"/>
                      <a:pt x="597" y="215"/>
                      <a:pt x="737" y="215"/>
                    </a:cubicBezTo>
                    <a:close/>
                    <a:moveTo>
                      <a:pt x="92" y="0"/>
                    </a:moveTo>
                    <a:cubicBezTo>
                      <a:pt x="63" y="0"/>
                      <a:pt x="36" y="37"/>
                      <a:pt x="62" y="65"/>
                    </a:cubicBezTo>
                    <a:cubicBezTo>
                      <a:pt x="62" y="66"/>
                      <a:pt x="63" y="66"/>
                      <a:pt x="67" y="70"/>
                    </a:cubicBezTo>
                    <a:cubicBezTo>
                      <a:pt x="1" y="98"/>
                      <a:pt x="2" y="215"/>
                      <a:pt x="88" y="218"/>
                    </a:cubicBezTo>
                    <a:cubicBezTo>
                      <a:pt x="128" y="220"/>
                      <a:pt x="167" y="220"/>
                      <a:pt x="208" y="220"/>
                    </a:cubicBezTo>
                    <a:cubicBezTo>
                      <a:pt x="439" y="450"/>
                      <a:pt x="717" y="646"/>
                      <a:pt x="981" y="823"/>
                    </a:cubicBezTo>
                    <a:cubicBezTo>
                      <a:pt x="1174" y="953"/>
                      <a:pt x="1506" y="1193"/>
                      <a:pt x="1780" y="1193"/>
                    </a:cubicBezTo>
                    <a:cubicBezTo>
                      <a:pt x="1821" y="1193"/>
                      <a:pt x="1861" y="1187"/>
                      <a:pt x="1899" y="1175"/>
                    </a:cubicBezTo>
                    <a:cubicBezTo>
                      <a:pt x="2181" y="1085"/>
                      <a:pt x="1958" y="577"/>
                      <a:pt x="1849" y="444"/>
                    </a:cubicBezTo>
                    <a:cubicBezTo>
                      <a:pt x="1571" y="105"/>
                      <a:pt x="1146" y="58"/>
                      <a:pt x="722" y="58"/>
                    </a:cubicBezTo>
                    <a:cubicBezTo>
                      <a:pt x="559" y="58"/>
                      <a:pt x="396" y="65"/>
                      <a:pt x="242" y="65"/>
                    </a:cubicBezTo>
                    <a:cubicBezTo>
                      <a:pt x="217" y="65"/>
                      <a:pt x="192" y="65"/>
                      <a:pt x="167" y="65"/>
                    </a:cubicBezTo>
                    <a:cubicBezTo>
                      <a:pt x="151" y="48"/>
                      <a:pt x="134" y="32"/>
                      <a:pt x="119" y="14"/>
                    </a:cubicBezTo>
                    <a:cubicBezTo>
                      <a:pt x="111" y="4"/>
                      <a:pt x="102" y="0"/>
                      <a:pt x="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303;p27">
                <a:extLst>
                  <a:ext uri="{FF2B5EF4-FFF2-40B4-BE49-F238E27FC236}">
                    <a16:creationId xmlns:a16="http://schemas.microsoft.com/office/drawing/2014/main" id="{098E84A0-E83C-4045-B7F7-9B14DBEFFAED}"/>
                  </a:ext>
                </a:extLst>
              </p:cNvPr>
              <p:cNvSpPr/>
              <p:nvPr/>
            </p:nvSpPr>
            <p:spPr>
              <a:xfrm>
                <a:off x="3360050" y="4548000"/>
                <a:ext cx="23500" cy="35625"/>
              </a:xfrm>
              <a:custGeom>
                <a:avLst/>
                <a:gdLst/>
                <a:ahLst/>
                <a:cxnLst/>
                <a:rect l="l" t="t" r="r" b="b"/>
                <a:pathLst>
                  <a:path w="940" h="1425" extrusionOk="0">
                    <a:moveTo>
                      <a:pt x="172" y="394"/>
                    </a:moveTo>
                    <a:lnTo>
                      <a:pt x="172" y="394"/>
                    </a:lnTo>
                    <a:cubicBezTo>
                      <a:pt x="386" y="658"/>
                      <a:pt x="736" y="826"/>
                      <a:pt x="731" y="1210"/>
                    </a:cubicBezTo>
                    <a:cubicBezTo>
                      <a:pt x="729" y="1253"/>
                      <a:pt x="714" y="1268"/>
                      <a:pt x="692" y="1268"/>
                    </a:cubicBezTo>
                    <a:cubicBezTo>
                      <a:pt x="657" y="1268"/>
                      <a:pt x="607" y="1229"/>
                      <a:pt x="574" y="1208"/>
                    </a:cubicBezTo>
                    <a:cubicBezTo>
                      <a:pt x="437" y="1117"/>
                      <a:pt x="345" y="996"/>
                      <a:pt x="278" y="851"/>
                    </a:cubicBezTo>
                    <a:cubicBezTo>
                      <a:pt x="215" y="714"/>
                      <a:pt x="182" y="556"/>
                      <a:pt x="172" y="394"/>
                    </a:cubicBezTo>
                    <a:close/>
                    <a:moveTo>
                      <a:pt x="148" y="1"/>
                    </a:moveTo>
                    <a:cubicBezTo>
                      <a:pt x="131" y="1"/>
                      <a:pt x="114" y="9"/>
                      <a:pt x="108" y="28"/>
                    </a:cubicBezTo>
                    <a:cubicBezTo>
                      <a:pt x="1" y="351"/>
                      <a:pt x="47" y="712"/>
                      <a:pt x="198" y="1014"/>
                    </a:cubicBezTo>
                    <a:cubicBezTo>
                      <a:pt x="262" y="1142"/>
                      <a:pt x="501" y="1425"/>
                      <a:pt x="695" y="1425"/>
                    </a:cubicBezTo>
                    <a:cubicBezTo>
                      <a:pt x="721" y="1425"/>
                      <a:pt x="747" y="1420"/>
                      <a:pt x="772" y="1407"/>
                    </a:cubicBezTo>
                    <a:cubicBezTo>
                      <a:pt x="940" y="1328"/>
                      <a:pt x="879" y="1076"/>
                      <a:pt x="838" y="941"/>
                    </a:cubicBezTo>
                    <a:cubicBezTo>
                      <a:pt x="747" y="628"/>
                      <a:pt x="395" y="475"/>
                      <a:pt x="220" y="213"/>
                    </a:cubicBezTo>
                    <a:cubicBezTo>
                      <a:pt x="208" y="197"/>
                      <a:pt x="192" y="188"/>
                      <a:pt x="175" y="183"/>
                    </a:cubicBezTo>
                    <a:cubicBezTo>
                      <a:pt x="180" y="136"/>
                      <a:pt x="182" y="88"/>
                      <a:pt x="190" y="45"/>
                    </a:cubicBezTo>
                    <a:cubicBezTo>
                      <a:pt x="195" y="17"/>
                      <a:pt x="171" y="1"/>
                      <a:pt x="1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" name="Google Shape;2304;p27">
              <a:extLst>
                <a:ext uri="{FF2B5EF4-FFF2-40B4-BE49-F238E27FC236}">
                  <a16:creationId xmlns:a16="http://schemas.microsoft.com/office/drawing/2014/main" id="{C50ED156-A518-8F43-87B4-0630FB913A3B}"/>
                </a:ext>
              </a:extLst>
            </p:cNvPr>
            <p:cNvSpPr/>
            <p:nvPr/>
          </p:nvSpPr>
          <p:spPr>
            <a:xfrm>
              <a:off x="3469978" y="2770181"/>
              <a:ext cx="157441" cy="619386"/>
            </a:xfrm>
            <a:custGeom>
              <a:avLst/>
              <a:gdLst/>
              <a:ahLst/>
              <a:cxnLst/>
              <a:rect l="l" t="t" r="r" b="b"/>
              <a:pathLst>
                <a:path w="6417" h="25245" extrusionOk="0">
                  <a:moveTo>
                    <a:pt x="2345" y="320"/>
                  </a:moveTo>
                  <a:cubicBezTo>
                    <a:pt x="2472" y="333"/>
                    <a:pt x="2589" y="368"/>
                    <a:pt x="2691" y="430"/>
                  </a:cubicBezTo>
                  <a:cubicBezTo>
                    <a:pt x="2710" y="429"/>
                    <a:pt x="2728" y="428"/>
                    <a:pt x="2746" y="428"/>
                  </a:cubicBezTo>
                  <a:cubicBezTo>
                    <a:pt x="2947" y="428"/>
                    <a:pt x="3092" y="499"/>
                    <a:pt x="3092" y="702"/>
                  </a:cubicBezTo>
                  <a:cubicBezTo>
                    <a:pt x="3151" y="765"/>
                    <a:pt x="3166" y="863"/>
                    <a:pt x="3073" y="936"/>
                  </a:cubicBezTo>
                  <a:cubicBezTo>
                    <a:pt x="3092" y="994"/>
                    <a:pt x="3108" y="1056"/>
                    <a:pt x="3120" y="1120"/>
                  </a:cubicBezTo>
                  <a:cubicBezTo>
                    <a:pt x="3123" y="1134"/>
                    <a:pt x="3131" y="1140"/>
                    <a:pt x="3134" y="1150"/>
                  </a:cubicBezTo>
                  <a:cubicBezTo>
                    <a:pt x="2864" y="1471"/>
                    <a:pt x="2144" y="1555"/>
                    <a:pt x="1838" y="1593"/>
                  </a:cubicBezTo>
                  <a:cubicBezTo>
                    <a:pt x="1659" y="1614"/>
                    <a:pt x="1463" y="1630"/>
                    <a:pt x="1264" y="1630"/>
                  </a:cubicBezTo>
                  <a:cubicBezTo>
                    <a:pt x="1106" y="1630"/>
                    <a:pt x="947" y="1620"/>
                    <a:pt x="795" y="1593"/>
                  </a:cubicBezTo>
                  <a:cubicBezTo>
                    <a:pt x="745" y="1597"/>
                    <a:pt x="694" y="1602"/>
                    <a:pt x="645" y="1602"/>
                  </a:cubicBezTo>
                  <a:cubicBezTo>
                    <a:pt x="644" y="1602"/>
                    <a:pt x="644" y="1602"/>
                    <a:pt x="643" y="1602"/>
                  </a:cubicBezTo>
                  <a:cubicBezTo>
                    <a:pt x="472" y="1602"/>
                    <a:pt x="459" y="1399"/>
                    <a:pt x="563" y="1307"/>
                  </a:cubicBezTo>
                  <a:lnTo>
                    <a:pt x="563" y="1307"/>
                  </a:lnTo>
                  <a:cubicBezTo>
                    <a:pt x="505" y="1323"/>
                    <a:pt x="450" y="1343"/>
                    <a:pt x="406" y="1374"/>
                  </a:cubicBezTo>
                  <a:cubicBezTo>
                    <a:pt x="385" y="1389"/>
                    <a:pt x="371" y="1409"/>
                    <a:pt x="350" y="1429"/>
                  </a:cubicBezTo>
                  <a:cubicBezTo>
                    <a:pt x="363" y="1404"/>
                    <a:pt x="378" y="1381"/>
                    <a:pt x="396" y="1356"/>
                  </a:cubicBezTo>
                  <a:cubicBezTo>
                    <a:pt x="754" y="1069"/>
                    <a:pt x="1108" y="811"/>
                    <a:pt x="1525" y="598"/>
                  </a:cubicBezTo>
                  <a:cubicBezTo>
                    <a:pt x="1708" y="506"/>
                    <a:pt x="2031" y="377"/>
                    <a:pt x="2345" y="320"/>
                  </a:cubicBezTo>
                  <a:close/>
                  <a:moveTo>
                    <a:pt x="3220" y="1465"/>
                  </a:moveTo>
                  <a:cubicBezTo>
                    <a:pt x="3228" y="1654"/>
                    <a:pt x="3232" y="1847"/>
                    <a:pt x="3232" y="2033"/>
                  </a:cubicBezTo>
                  <a:cubicBezTo>
                    <a:pt x="3227" y="2837"/>
                    <a:pt x="3243" y="3618"/>
                    <a:pt x="3311" y="4422"/>
                  </a:cubicBezTo>
                  <a:cubicBezTo>
                    <a:pt x="3498" y="6679"/>
                    <a:pt x="3846" y="8923"/>
                    <a:pt x="4159" y="11166"/>
                  </a:cubicBezTo>
                  <a:cubicBezTo>
                    <a:pt x="4476" y="13418"/>
                    <a:pt x="4711" y="15675"/>
                    <a:pt x="5107" y="17919"/>
                  </a:cubicBezTo>
                  <a:cubicBezTo>
                    <a:pt x="5509" y="20206"/>
                    <a:pt x="5744" y="22509"/>
                    <a:pt x="6112" y="24798"/>
                  </a:cubicBezTo>
                  <a:cubicBezTo>
                    <a:pt x="6078" y="24796"/>
                    <a:pt x="6044" y="24796"/>
                    <a:pt x="6011" y="24796"/>
                  </a:cubicBezTo>
                  <a:cubicBezTo>
                    <a:pt x="5350" y="24796"/>
                    <a:pt x="4707" y="25017"/>
                    <a:pt x="4039" y="25025"/>
                  </a:cubicBezTo>
                  <a:cubicBezTo>
                    <a:pt x="4033" y="25025"/>
                    <a:pt x="4027" y="25025"/>
                    <a:pt x="4022" y="25025"/>
                  </a:cubicBezTo>
                  <a:cubicBezTo>
                    <a:pt x="3098" y="25025"/>
                    <a:pt x="2938" y="24370"/>
                    <a:pt x="2952" y="23628"/>
                  </a:cubicBezTo>
                  <a:cubicBezTo>
                    <a:pt x="2960" y="23106"/>
                    <a:pt x="2978" y="22608"/>
                    <a:pt x="2942" y="22084"/>
                  </a:cubicBezTo>
                  <a:cubicBezTo>
                    <a:pt x="2863" y="20964"/>
                    <a:pt x="2737" y="19843"/>
                    <a:pt x="2596" y="18726"/>
                  </a:cubicBezTo>
                  <a:cubicBezTo>
                    <a:pt x="2592" y="18695"/>
                    <a:pt x="2591" y="18669"/>
                    <a:pt x="2589" y="18639"/>
                  </a:cubicBezTo>
                  <a:cubicBezTo>
                    <a:pt x="2513" y="16736"/>
                    <a:pt x="2119" y="14838"/>
                    <a:pt x="1800" y="12953"/>
                  </a:cubicBezTo>
                  <a:cubicBezTo>
                    <a:pt x="1655" y="11892"/>
                    <a:pt x="1498" y="10836"/>
                    <a:pt x="1312" y="9783"/>
                  </a:cubicBezTo>
                  <a:cubicBezTo>
                    <a:pt x="1161" y="8816"/>
                    <a:pt x="1011" y="7846"/>
                    <a:pt x="867" y="6875"/>
                  </a:cubicBezTo>
                  <a:cubicBezTo>
                    <a:pt x="836" y="6526"/>
                    <a:pt x="810" y="6174"/>
                    <a:pt x="782" y="5821"/>
                  </a:cubicBezTo>
                  <a:cubicBezTo>
                    <a:pt x="507" y="4732"/>
                    <a:pt x="268" y="3643"/>
                    <a:pt x="385" y="2493"/>
                  </a:cubicBezTo>
                  <a:cubicBezTo>
                    <a:pt x="385" y="2483"/>
                    <a:pt x="391" y="2475"/>
                    <a:pt x="393" y="2467"/>
                  </a:cubicBezTo>
                  <a:cubicBezTo>
                    <a:pt x="381" y="2394"/>
                    <a:pt x="368" y="2322"/>
                    <a:pt x="358" y="2251"/>
                  </a:cubicBezTo>
                  <a:cubicBezTo>
                    <a:pt x="352" y="2206"/>
                    <a:pt x="362" y="2170"/>
                    <a:pt x="381" y="2139"/>
                  </a:cubicBezTo>
                  <a:lnTo>
                    <a:pt x="381" y="2127"/>
                  </a:lnTo>
                  <a:cubicBezTo>
                    <a:pt x="376" y="1976"/>
                    <a:pt x="424" y="1863"/>
                    <a:pt x="500" y="1768"/>
                  </a:cubicBezTo>
                  <a:cubicBezTo>
                    <a:pt x="766" y="1844"/>
                    <a:pt x="1138" y="1889"/>
                    <a:pt x="1529" y="1889"/>
                  </a:cubicBezTo>
                  <a:cubicBezTo>
                    <a:pt x="2160" y="1889"/>
                    <a:pt x="2844" y="1770"/>
                    <a:pt x="3220" y="1465"/>
                  </a:cubicBezTo>
                  <a:close/>
                  <a:moveTo>
                    <a:pt x="2624" y="1"/>
                  </a:moveTo>
                  <a:cubicBezTo>
                    <a:pt x="1710" y="1"/>
                    <a:pt x="374" y="819"/>
                    <a:pt x="30" y="1318"/>
                  </a:cubicBezTo>
                  <a:cubicBezTo>
                    <a:pt x="1" y="1364"/>
                    <a:pt x="12" y="1415"/>
                    <a:pt x="44" y="1455"/>
                  </a:cubicBezTo>
                  <a:cubicBezTo>
                    <a:pt x="17" y="1570"/>
                    <a:pt x="19" y="1687"/>
                    <a:pt x="35" y="1807"/>
                  </a:cubicBezTo>
                  <a:cubicBezTo>
                    <a:pt x="45" y="1893"/>
                    <a:pt x="62" y="1992"/>
                    <a:pt x="95" y="2081"/>
                  </a:cubicBezTo>
                  <a:cubicBezTo>
                    <a:pt x="83" y="2387"/>
                    <a:pt x="136" y="2715"/>
                    <a:pt x="154" y="2959"/>
                  </a:cubicBezTo>
                  <a:cubicBezTo>
                    <a:pt x="269" y="4633"/>
                    <a:pt x="561" y="6266"/>
                    <a:pt x="836" y="7907"/>
                  </a:cubicBezTo>
                  <a:cubicBezTo>
                    <a:pt x="879" y="8226"/>
                    <a:pt x="928" y="8548"/>
                    <a:pt x="993" y="8867"/>
                  </a:cubicBezTo>
                  <a:cubicBezTo>
                    <a:pt x="994" y="8884"/>
                    <a:pt x="999" y="8899"/>
                    <a:pt x="1001" y="8915"/>
                  </a:cubicBezTo>
                  <a:cubicBezTo>
                    <a:pt x="1073" y="9363"/>
                    <a:pt x="1142" y="9813"/>
                    <a:pt x="1203" y="10266"/>
                  </a:cubicBezTo>
                  <a:cubicBezTo>
                    <a:pt x="1409" y="11802"/>
                    <a:pt x="1660" y="13332"/>
                    <a:pt x="1895" y="14866"/>
                  </a:cubicBezTo>
                  <a:cubicBezTo>
                    <a:pt x="1970" y="15482"/>
                    <a:pt x="2040" y="16095"/>
                    <a:pt x="2113" y="16710"/>
                  </a:cubicBezTo>
                  <a:cubicBezTo>
                    <a:pt x="2212" y="17542"/>
                    <a:pt x="2320" y="18369"/>
                    <a:pt x="2419" y="19198"/>
                  </a:cubicBezTo>
                  <a:cubicBezTo>
                    <a:pt x="2457" y="20011"/>
                    <a:pt x="2469" y="20824"/>
                    <a:pt x="2607" y="21636"/>
                  </a:cubicBezTo>
                  <a:cubicBezTo>
                    <a:pt x="2787" y="22689"/>
                    <a:pt x="2518" y="23763"/>
                    <a:pt x="2798" y="24809"/>
                  </a:cubicBezTo>
                  <a:cubicBezTo>
                    <a:pt x="2812" y="24859"/>
                    <a:pt x="2848" y="24879"/>
                    <a:pt x="2887" y="24879"/>
                  </a:cubicBezTo>
                  <a:cubicBezTo>
                    <a:pt x="2910" y="24879"/>
                    <a:pt x="2935" y="24872"/>
                    <a:pt x="2955" y="24859"/>
                  </a:cubicBezTo>
                  <a:cubicBezTo>
                    <a:pt x="3191" y="25157"/>
                    <a:pt x="3575" y="25244"/>
                    <a:pt x="4016" y="25244"/>
                  </a:cubicBezTo>
                  <a:cubicBezTo>
                    <a:pt x="4647" y="25244"/>
                    <a:pt x="5394" y="25065"/>
                    <a:pt x="5988" y="25065"/>
                  </a:cubicBezTo>
                  <a:cubicBezTo>
                    <a:pt x="6076" y="25065"/>
                    <a:pt x="6160" y="25069"/>
                    <a:pt x="6240" y="25078"/>
                  </a:cubicBezTo>
                  <a:cubicBezTo>
                    <a:pt x="6246" y="25078"/>
                    <a:pt x="6252" y="25079"/>
                    <a:pt x="6258" y="25079"/>
                  </a:cubicBezTo>
                  <a:cubicBezTo>
                    <a:pt x="6333" y="25079"/>
                    <a:pt x="6417" y="25023"/>
                    <a:pt x="6403" y="24934"/>
                  </a:cubicBezTo>
                  <a:cubicBezTo>
                    <a:pt x="6201" y="23657"/>
                    <a:pt x="6098" y="22371"/>
                    <a:pt x="5932" y="21092"/>
                  </a:cubicBezTo>
                  <a:cubicBezTo>
                    <a:pt x="5764" y="19810"/>
                    <a:pt x="5495" y="18538"/>
                    <a:pt x="5275" y="17265"/>
                  </a:cubicBezTo>
                  <a:cubicBezTo>
                    <a:pt x="4828" y="14708"/>
                    <a:pt x="4574" y="12116"/>
                    <a:pt x="4212" y="9546"/>
                  </a:cubicBezTo>
                  <a:cubicBezTo>
                    <a:pt x="3889" y="7253"/>
                    <a:pt x="3390" y="4814"/>
                    <a:pt x="3490" y="2491"/>
                  </a:cubicBezTo>
                  <a:cubicBezTo>
                    <a:pt x="3502" y="2246"/>
                    <a:pt x="3561" y="1587"/>
                    <a:pt x="3480" y="1094"/>
                  </a:cubicBezTo>
                  <a:cubicBezTo>
                    <a:pt x="3495" y="1041"/>
                    <a:pt x="3505" y="985"/>
                    <a:pt x="3507" y="928"/>
                  </a:cubicBezTo>
                  <a:cubicBezTo>
                    <a:pt x="3452" y="682"/>
                    <a:pt x="3373" y="448"/>
                    <a:pt x="3265" y="221"/>
                  </a:cubicBezTo>
                  <a:cubicBezTo>
                    <a:pt x="3106" y="66"/>
                    <a:pt x="2882" y="1"/>
                    <a:pt x="262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305;p27">
              <a:extLst>
                <a:ext uri="{FF2B5EF4-FFF2-40B4-BE49-F238E27FC236}">
                  <a16:creationId xmlns:a16="http://schemas.microsoft.com/office/drawing/2014/main" id="{E153D61D-36D4-1347-8FFB-863E24E9A3E3}"/>
                </a:ext>
              </a:extLst>
            </p:cNvPr>
            <p:cNvSpPr/>
            <p:nvPr/>
          </p:nvSpPr>
          <p:spPr>
            <a:xfrm>
              <a:off x="3224456" y="3382427"/>
              <a:ext cx="694929" cy="944058"/>
            </a:xfrm>
            <a:custGeom>
              <a:avLst/>
              <a:gdLst/>
              <a:ahLst/>
              <a:cxnLst/>
              <a:rect l="l" t="t" r="r" b="b"/>
              <a:pathLst>
                <a:path w="28324" h="38478" extrusionOk="0">
                  <a:moveTo>
                    <a:pt x="26781" y="1"/>
                  </a:moveTo>
                  <a:cubicBezTo>
                    <a:pt x="26578" y="1"/>
                    <a:pt x="26360" y="51"/>
                    <a:pt x="26137" y="145"/>
                  </a:cubicBezTo>
                  <a:cubicBezTo>
                    <a:pt x="26100" y="157"/>
                    <a:pt x="26067" y="165"/>
                    <a:pt x="26027" y="175"/>
                  </a:cubicBezTo>
                  <a:cubicBezTo>
                    <a:pt x="25999" y="183"/>
                    <a:pt x="25984" y="201"/>
                    <a:pt x="25974" y="224"/>
                  </a:cubicBezTo>
                  <a:cubicBezTo>
                    <a:pt x="25959" y="232"/>
                    <a:pt x="25943" y="236"/>
                    <a:pt x="25930" y="244"/>
                  </a:cubicBezTo>
                  <a:cubicBezTo>
                    <a:pt x="25345" y="562"/>
                    <a:pt x="24826" y="1033"/>
                    <a:pt x="24302" y="1457"/>
                  </a:cubicBezTo>
                  <a:cubicBezTo>
                    <a:pt x="23322" y="2246"/>
                    <a:pt x="22165" y="2766"/>
                    <a:pt x="20953" y="2766"/>
                  </a:cubicBezTo>
                  <a:cubicBezTo>
                    <a:pt x="19690" y="2766"/>
                    <a:pt x="18741" y="1880"/>
                    <a:pt x="17646" y="1331"/>
                  </a:cubicBezTo>
                  <a:cubicBezTo>
                    <a:pt x="17068" y="1042"/>
                    <a:pt x="16455" y="910"/>
                    <a:pt x="15835" y="910"/>
                  </a:cubicBezTo>
                  <a:cubicBezTo>
                    <a:pt x="15547" y="910"/>
                    <a:pt x="15257" y="939"/>
                    <a:pt x="14969" y="994"/>
                  </a:cubicBezTo>
                  <a:cubicBezTo>
                    <a:pt x="13947" y="1190"/>
                    <a:pt x="13051" y="1807"/>
                    <a:pt x="12122" y="2279"/>
                  </a:cubicBezTo>
                  <a:cubicBezTo>
                    <a:pt x="11579" y="2554"/>
                    <a:pt x="11049" y="2682"/>
                    <a:pt x="10526" y="2682"/>
                  </a:cubicBezTo>
                  <a:cubicBezTo>
                    <a:pt x="9859" y="2682"/>
                    <a:pt x="9202" y="2475"/>
                    <a:pt x="8540" y="2104"/>
                  </a:cubicBezTo>
                  <a:cubicBezTo>
                    <a:pt x="7546" y="1544"/>
                    <a:pt x="6653" y="933"/>
                    <a:pt x="5572" y="562"/>
                  </a:cubicBezTo>
                  <a:cubicBezTo>
                    <a:pt x="4812" y="302"/>
                    <a:pt x="4010" y="166"/>
                    <a:pt x="3212" y="166"/>
                  </a:cubicBezTo>
                  <a:cubicBezTo>
                    <a:pt x="3003" y="166"/>
                    <a:pt x="2795" y="176"/>
                    <a:pt x="2587" y="195"/>
                  </a:cubicBezTo>
                  <a:cubicBezTo>
                    <a:pt x="2551" y="198"/>
                    <a:pt x="2514" y="199"/>
                    <a:pt x="2476" y="199"/>
                  </a:cubicBezTo>
                  <a:cubicBezTo>
                    <a:pt x="2043" y="199"/>
                    <a:pt x="1486" y="2"/>
                    <a:pt x="1040" y="2"/>
                  </a:cubicBezTo>
                  <a:cubicBezTo>
                    <a:pt x="748" y="2"/>
                    <a:pt x="505" y="86"/>
                    <a:pt x="374" y="364"/>
                  </a:cubicBezTo>
                  <a:cubicBezTo>
                    <a:pt x="0" y="1160"/>
                    <a:pt x="5895" y="36322"/>
                    <a:pt x="5895" y="36322"/>
                  </a:cubicBezTo>
                  <a:cubicBezTo>
                    <a:pt x="5882" y="36334"/>
                    <a:pt x="5869" y="36355"/>
                    <a:pt x="5866" y="36380"/>
                  </a:cubicBezTo>
                  <a:cubicBezTo>
                    <a:pt x="5622" y="37642"/>
                    <a:pt x="7828" y="37864"/>
                    <a:pt x="8457" y="37958"/>
                  </a:cubicBezTo>
                  <a:cubicBezTo>
                    <a:pt x="10021" y="38196"/>
                    <a:pt x="11596" y="38172"/>
                    <a:pt x="13173" y="38192"/>
                  </a:cubicBezTo>
                  <a:cubicBezTo>
                    <a:pt x="14303" y="38205"/>
                    <a:pt x="15460" y="38478"/>
                    <a:pt x="16596" y="38478"/>
                  </a:cubicBezTo>
                  <a:cubicBezTo>
                    <a:pt x="16908" y="38478"/>
                    <a:pt x="17219" y="38457"/>
                    <a:pt x="17527" y="38405"/>
                  </a:cubicBezTo>
                  <a:cubicBezTo>
                    <a:pt x="23859" y="37331"/>
                    <a:pt x="23437" y="35838"/>
                    <a:pt x="23442" y="33917"/>
                  </a:cubicBezTo>
                  <a:lnTo>
                    <a:pt x="27485" y="4379"/>
                  </a:lnTo>
                  <a:lnTo>
                    <a:pt x="27447" y="4378"/>
                  </a:lnTo>
                  <a:cubicBezTo>
                    <a:pt x="27914" y="2597"/>
                    <a:pt x="28324" y="540"/>
                    <a:pt x="27266" y="117"/>
                  </a:cubicBezTo>
                  <a:cubicBezTo>
                    <a:pt x="27121" y="38"/>
                    <a:pt x="26957" y="1"/>
                    <a:pt x="267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306;p27">
              <a:extLst>
                <a:ext uri="{FF2B5EF4-FFF2-40B4-BE49-F238E27FC236}">
                  <a16:creationId xmlns:a16="http://schemas.microsoft.com/office/drawing/2014/main" id="{E0F5CDE1-AA84-F94D-9417-8F1602FDC86B}"/>
                </a:ext>
              </a:extLst>
            </p:cNvPr>
            <p:cNvSpPr/>
            <p:nvPr/>
          </p:nvSpPr>
          <p:spPr>
            <a:xfrm>
              <a:off x="3194425" y="3116541"/>
              <a:ext cx="800871" cy="747949"/>
            </a:xfrm>
            <a:custGeom>
              <a:avLst/>
              <a:gdLst/>
              <a:ahLst/>
              <a:cxnLst/>
              <a:rect l="l" t="t" r="r" b="b"/>
              <a:pathLst>
                <a:path w="32642" h="30485" extrusionOk="0">
                  <a:moveTo>
                    <a:pt x="15748" y="0"/>
                  </a:moveTo>
                  <a:cubicBezTo>
                    <a:pt x="15580" y="0"/>
                    <a:pt x="15410" y="11"/>
                    <a:pt x="15240" y="31"/>
                  </a:cubicBezTo>
                  <a:cubicBezTo>
                    <a:pt x="14151" y="154"/>
                    <a:pt x="13387" y="1163"/>
                    <a:pt x="12327" y="1398"/>
                  </a:cubicBezTo>
                  <a:cubicBezTo>
                    <a:pt x="12209" y="1424"/>
                    <a:pt x="12091" y="1436"/>
                    <a:pt x="11972" y="1436"/>
                  </a:cubicBezTo>
                  <a:cubicBezTo>
                    <a:pt x="11019" y="1436"/>
                    <a:pt x="10045" y="693"/>
                    <a:pt x="9081" y="693"/>
                  </a:cubicBezTo>
                  <a:cubicBezTo>
                    <a:pt x="9071" y="693"/>
                    <a:pt x="9061" y="693"/>
                    <a:pt x="9050" y="693"/>
                  </a:cubicBezTo>
                  <a:cubicBezTo>
                    <a:pt x="8060" y="710"/>
                    <a:pt x="7109" y="1194"/>
                    <a:pt x="6562" y="2024"/>
                  </a:cubicBezTo>
                  <a:cubicBezTo>
                    <a:pt x="6153" y="1783"/>
                    <a:pt x="5734" y="1677"/>
                    <a:pt x="5318" y="1677"/>
                  </a:cubicBezTo>
                  <a:cubicBezTo>
                    <a:pt x="4272" y="1677"/>
                    <a:pt x="3249" y="2345"/>
                    <a:pt x="2460" y="3197"/>
                  </a:cubicBezTo>
                  <a:cubicBezTo>
                    <a:pt x="2015" y="3680"/>
                    <a:pt x="1705" y="4158"/>
                    <a:pt x="1671" y="4825"/>
                  </a:cubicBezTo>
                  <a:cubicBezTo>
                    <a:pt x="1623" y="5774"/>
                    <a:pt x="1860" y="6616"/>
                    <a:pt x="1274" y="7461"/>
                  </a:cubicBezTo>
                  <a:cubicBezTo>
                    <a:pt x="896" y="8003"/>
                    <a:pt x="354" y="8450"/>
                    <a:pt x="186" y="9115"/>
                  </a:cubicBezTo>
                  <a:cubicBezTo>
                    <a:pt x="0" y="9840"/>
                    <a:pt x="96" y="10554"/>
                    <a:pt x="476" y="11200"/>
                  </a:cubicBezTo>
                  <a:cubicBezTo>
                    <a:pt x="1058" y="12182"/>
                    <a:pt x="1495" y="12930"/>
                    <a:pt x="1300" y="14127"/>
                  </a:cubicBezTo>
                  <a:cubicBezTo>
                    <a:pt x="1144" y="15091"/>
                    <a:pt x="985" y="15920"/>
                    <a:pt x="1285" y="16877"/>
                  </a:cubicBezTo>
                  <a:cubicBezTo>
                    <a:pt x="1294" y="16900"/>
                    <a:pt x="1305" y="16918"/>
                    <a:pt x="1313" y="16938"/>
                  </a:cubicBezTo>
                  <a:cubicBezTo>
                    <a:pt x="1417" y="17716"/>
                    <a:pt x="1677" y="18474"/>
                    <a:pt x="1892" y="19223"/>
                  </a:cubicBezTo>
                  <a:cubicBezTo>
                    <a:pt x="2453" y="21162"/>
                    <a:pt x="3126" y="23087"/>
                    <a:pt x="3788" y="24995"/>
                  </a:cubicBezTo>
                  <a:cubicBezTo>
                    <a:pt x="4147" y="26033"/>
                    <a:pt x="4838" y="27424"/>
                    <a:pt x="6106" y="27424"/>
                  </a:cubicBezTo>
                  <a:cubicBezTo>
                    <a:pt x="6139" y="27424"/>
                    <a:pt x="6174" y="27423"/>
                    <a:pt x="6208" y="27421"/>
                  </a:cubicBezTo>
                  <a:cubicBezTo>
                    <a:pt x="7230" y="27364"/>
                    <a:pt x="7170" y="25843"/>
                    <a:pt x="7114" y="25158"/>
                  </a:cubicBezTo>
                  <a:cubicBezTo>
                    <a:pt x="6992" y="23658"/>
                    <a:pt x="6417" y="22324"/>
                    <a:pt x="5780" y="20979"/>
                  </a:cubicBezTo>
                  <a:cubicBezTo>
                    <a:pt x="5337" y="20049"/>
                    <a:pt x="4885" y="19095"/>
                    <a:pt x="4752" y="18063"/>
                  </a:cubicBezTo>
                  <a:cubicBezTo>
                    <a:pt x="4742" y="17976"/>
                    <a:pt x="4737" y="17882"/>
                    <a:pt x="4740" y="17782"/>
                  </a:cubicBezTo>
                  <a:lnTo>
                    <a:pt x="4740" y="17782"/>
                  </a:lnTo>
                  <a:cubicBezTo>
                    <a:pt x="5894" y="17973"/>
                    <a:pt x="6635" y="18844"/>
                    <a:pt x="7320" y="19767"/>
                  </a:cubicBezTo>
                  <a:cubicBezTo>
                    <a:pt x="7480" y="20175"/>
                    <a:pt x="7648" y="20582"/>
                    <a:pt x="7848" y="20975"/>
                  </a:cubicBezTo>
                  <a:cubicBezTo>
                    <a:pt x="8327" y="21917"/>
                    <a:pt x="9124" y="22609"/>
                    <a:pt x="9596" y="23561"/>
                  </a:cubicBezTo>
                  <a:cubicBezTo>
                    <a:pt x="10034" y="24448"/>
                    <a:pt x="10301" y="25413"/>
                    <a:pt x="10663" y="26329"/>
                  </a:cubicBezTo>
                  <a:cubicBezTo>
                    <a:pt x="11027" y="27252"/>
                    <a:pt x="11635" y="28084"/>
                    <a:pt x="12316" y="28796"/>
                  </a:cubicBezTo>
                  <a:cubicBezTo>
                    <a:pt x="12916" y="29422"/>
                    <a:pt x="13639" y="29903"/>
                    <a:pt x="14449" y="30208"/>
                  </a:cubicBezTo>
                  <a:cubicBezTo>
                    <a:pt x="14768" y="30327"/>
                    <a:pt x="15201" y="30484"/>
                    <a:pt x="15598" y="30484"/>
                  </a:cubicBezTo>
                  <a:cubicBezTo>
                    <a:pt x="15805" y="30484"/>
                    <a:pt x="16003" y="30441"/>
                    <a:pt x="16169" y="30328"/>
                  </a:cubicBezTo>
                  <a:cubicBezTo>
                    <a:pt x="16763" y="29924"/>
                    <a:pt x="17010" y="29076"/>
                    <a:pt x="17183" y="28420"/>
                  </a:cubicBezTo>
                  <a:cubicBezTo>
                    <a:pt x="17430" y="27487"/>
                    <a:pt x="17043" y="26604"/>
                    <a:pt x="16720" y="25743"/>
                  </a:cubicBezTo>
                  <a:cubicBezTo>
                    <a:pt x="15939" y="23675"/>
                    <a:pt x="15097" y="21209"/>
                    <a:pt x="17259" y="19680"/>
                  </a:cubicBezTo>
                  <a:cubicBezTo>
                    <a:pt x="17451" y="19544"/>
                    <a:pt x="17674" y="19429"/>
                    <a:pt x="17908" y="19335"/>
                  </a:cubicBezTo>
                  <a:cubicBezTo>
                    <a:pt x="18097" y="19347"/>
                    <a:pt x="18292" y="19383"/>
                    <a:pt x="18493" y="19454"/>
                  </a:cubicBezTo>
                  <a:cubicBezTo>
                    <a:pt x="19379" y="19762"/>
                    <a:pt x="20002" y="20569"/>
                    <a:pt x="20821" y="21003"/>
                  </a:cubicBezTo>
                  <a:cubicBezTo>
                    <a:pt x="20840" y="21012"/>
                    <a:pt x="20858" y="21021"/>
                    <a:pt x="20880" y="21031"/>
                  </a:cubicBezTo>
                  <a:cubicBezTo>
                    <a:pt x="20905" y="21269"/>
                    <a:pt x="20913" y="21502"/>
                    <a:pt x="20913" y="21714"/>
                  </a:cubicBezTo>
                  <a:cubicBezTo>
                    <a:pt x="20919" y="23874"/>
                    <a:pt x="18837" y="27769"/>
                    <a:pt x="21150" y="29324"/>
                  </a:cubicBezTo>
                  <a:cubicBezTo>
                    <a:pt x="21440" y="29520"/>
                    <a:pt x="21706" y="29606"/>
                    <a:pt x="21949" y="29606"/>
                  </a:cubicBezTo>
                  <a:cubicBezTo>
                    <a:pt x="23508" y="29606"/>
                    <a:pt x="24132" y="26055"/>
                    <a:pt x="24330" y="25016"/>
                  </a:cubicBezTo>
                  <a:cubicBezTo>
                    <a:pt x="24594" y="23601"/>
                    <a:pt x="24719" y="22077"/>
                    <a:pt x="25541" y="20851"/>
                  </a:cubicBezTo>
                  <a:cubicBezTo>
                    <a:pt x="25681" y="20640"/>
                    <a:pt x="26364" y="19955"/>
                    <a:pt x="26775" y="19955"/>
                  </a:cubicBezTo>
                  <a:cubicBezTo>
                    <a:pt x="26912" y="19955"/>
                    <a:pt x="27018" y="20031"/>
                    <a:pt x="27065" y="20225"/>
                  </a:cubicBezTo>
                  <a:cubicBezTo>
                    <a:pt x="27177" y="20703"/>
                    <a:pt x="27017" y="21279"/>
                    <a:pt x="26910" y="21746"/>
                  </a:cubicBezTo>
                  <a:cubicBezTo>
                    <a:pt x="26686" y="22737"/>
                    <a:pt x="26286" y="23685"/>
                    <a:pt x="26063" y="24678"/>
                  </a:cubicBezTo>
                  <a:cubicBezTo>
                    <a:pt x="25879" y="25509"/>
                    <a:pt x="25678" y="27225"/>
                    <a:pt x="26496" y="27786"/>
                  </a:cubicBezTo>
                  <a:cubicBezTo>
                    <a:pt x="26603" y="27858"/>
                    <a:pt x="26704" y="27891"/>
                    <a:pt x="26802" y="27891"/>
                  </a:cubicBezTo>
                  <a:cubicBezTo>
                    <a:pt x="27551" y="27891"/>
                    <a:pt x="28022" y="25942"/>
                    <a:pt x="28157" y="25535"/>
                  </a:cubicBezTo>
                  <a:cubicBezTo>
                    <a:pt x="28885" y="23380"/>
                    <a:pt x="29521" y="21143"/>
                    <a:pt x="29933" y="18905"/>
                  </a:cubicBezTo>
                  <a:cubicBezTo>
                    <a:pt x="30110" y="17940"/>
                    <a:pt x="30348" y="16992"/>
                    <a:pt x="30592" y="16043"/>
                  </a:cubicBezTo>
                  <a:cubicBezTo>
                    <a:pt x="30643" y="15941"/>
                    <a:pt x="30694" y="15839"/>
                    <a:pt x="30741" y="15732"/>
                  </a:cubicBezTo>
                  <a:cubicBezTo>
                    <a:pt x="30912" y="15330"/>
                    <a:pt x="30945" y="14898"/>
                    <a:pt x="30914" y="14462"/>
                  </a:cubicBezTo>
                  <a:cubicBezTo>
                    <a:pt x="30932" y="14292"/>
                    <a:pt x="30948" y="14124"/>
                    <a:pt x="30956" y="13953"/>
                  </a:cubicBezTo>
                  <a:cubicBezTo>
                    <a:pt x="30983" y="13432"/>
                    <a:pt x="32642" y="9638"/>
                    <a:pt x="31378" y="5122"/>
                  </a:cubicBezTo>
                  <a:cubicBezTo>
                    <a:pt x="31139" y="4272"/>
                    <a:pt x="30166" y="3843"/>
                    <a:pt x="29498" y="3280"/>
                  </a:cubicBezTo>
                  <a:cubicBezTo>
                    <a:pt x="28755" y="2657"/>
                    <a:pt x="27859" y="2215"/>
                    <a:pt x="26910" y="2024"/>
                  </a:cubicBezTo>
                  <a:cubicBezTo>
                    <a:pt x="26733" y="1988"/>
                    <a:pt x="26558" y="1972"/>
                    <a:pt x="26387" y="1972"/>
                  </a:cubicBezTo>
                  <a:cubicBezTo>
                    <a:pt x="24917" y="1972"/>
                    <a:pt x="23635" y="3151"/>
                    <a:pt x="22202" y="3151"/>
                  </a:cubicBezTo>
                  <a:cubicBezTo>
                    <a:pt x="21922" y="3151"/>
                    <a:pt x="21636" y="3106"/>
                    <a:pt x="21341" y="2998"/>
                  </a:cubicBezTo>
                  <a:cubicBezTo>
                    <a:pt x="19924" y="2479"/>
                    <a:pt x="18893" y="1153"/>
                    <a:pt x="17563" y="449"/>
                  </a:cubicBezTo>
                  <a:cubicBezTo>
                    <a:pt x="16993" y="145"/>
                    <a:pt x="16380" y="0"/>
                    <a:pt x="1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307;p27">
              <a:extLst>
                <a:ext uri="{FF2B5EF4-FFF2-40B4-BE49-F238E27FC236}">
                  <a16:creationId xmlns:a16="http://schemas.microsoft.com/office/drawing/2014/main" id="{1542AD65-82D8-9E48-9044-D4749C827B95}"/>
                </a:ext>
              </a:extLst>
            </p:cNvPr>
            <p:cNvSpPr/>
            <p:nvPr/>
          </p:nvSpPr>
          <p:spPr>
            <a:xfrm>
              <a:off x="3309224" y="3924160"/>
              <a:ext cx="528312" cy="414004"/>
            </a:xfrm>
            <a:custGeom>
              <a:avLst/>
              <a:gdLst/>
              <a:ahLst/>
              <a:cxnLst/>
              <a:rect l="l" t="t" r="r" b="b"/>
              <a:pathLst>
                <a:path w="21533" h="16874" extrusionOk="0">
                  <a:moveTo>
                    <a:pt x="1999" y="1"/>
                  </a:moveTo>
                  <a:cubicBezTo>
                    <a:pt x="1668" y="1"/>
                    <a:pt x="1338" y="86"/>
                    <a:pt x="1045" y="273"/>
                  </a:cubicBezTo>
                  <a:cubicBezTo>
                    <a:pt x="25" y="918"/>
                    <a:pt x="0" y="2268"/>
                    <a:pt x="78" y="3347"/>
                  </a:cubicBezTo>
                  <a:cubicBezTo>
                    <a:pt x="122" y="3994"/>
                    <a:pt x="242" y="4624"/>
                    <a:pt x="383" y="5250"/>
                  </a:cubicBezTo>
                  <a:cubicBezTo>
                    <a:pt x="411" y="5884"/>
                    <a:pt x="542" y="6545"/>
                    <a:pt x="666" y="7128"/>
                  </a:cubicBezTo>
                  <a:cubicBezTo>
                    <a:pt x="920" y="8314"/>
                    <a:pt x="1101" y="9510"/>
                    <a:pt x="1185" y="10720"/>
                  </a:cubicBezTo>
                  <a:cubicBezTo>
                    <a:pt x="1210" y="11058"/>
                    <a:pt x="1223" y="11413"/>
                    <a:pt x="1244" y="11774"/>
                  </a:cubicBezTo>
                  <a:cubicBezTo>
                    <a:pt x="997" y="12880"/>
                    <a:pt x="1439" y="14262"/>
                    <a:pt x="2033" y="15125"/>
                  </a:cubicBezTo>
                  <a:cubicBezTo>
                    <a:pt x="2977" y="16494"/>
                    <a:pt x="5401" y="16295"/>
                    <a:pt x="6825" y="16396"/>
                  </a:cubicBezTo>
                  <a:cubicBezTo>
                    <a:pt x="8735" y="16532"/>
                    <a:pt x="10839" y="16873"/>
                    <a:pt x="12879" y="16873"/>
                  </a:cubicBezTo>
                  <a:cubicBezTo>
                    <a:pt x="15090" y="16873"/>
                    <a:pt x="17226" y="16473"/>
                    <a:pt x="18959" y="14979"/>
                  </a:cubicBezTo>
                  <a:cubicBezTo>
                    <a:pt x="20369" y="13764"/>
                    <a:pt x="19908" y="11590"/>
                    <a:pt x="20262" y="9926"/>
                  </a:cubicBezTo>
                  <a:cubicBezTo>
                    <a:pt x="20567" y="8474"/>
                    <a:pt x="21532" y="3462"/>
                    <a:pt x="21130" y="2416"/>
                  </a:cubicBezTo>
                  <a:cubicBezTo>
                    <a:pt x="21107" y="2358"/>
                    <a:pt x="21045" y="2313"/>
                    <a:pt x="20981" y="2313"/>
                  </a:cubicBezTo>
                  <a:cubicBezTo>
                    <a:pt x="20972" y="2313"/>
                    <a:pt x="20963" y="2314"/>
                    <a:pt x="20954" y="2316"/>
                  </a:cubicBezTo>
                  <a:cubicBezTo>
                    <a:pt x="19115" y="2698"/>
                    <a:pt x="17672" y="5999"/>
                    <a:pt x="15862" y="5999"/>
                  </a:cubicBezTo>
                  <a:cubicBezTo>
                    <a:pt x="15402" y="5999"/>
                    <a:pt x="14918" y="5786"/>
                    <a:pt x="14398" y="5258"/>
                  </a:cubicBezTo>
                  <a:cubicBezTo>
                    <a:pt x="13942" y="4794"/>
                    <a:pt x="13591" y="4199"/>
                    <a:pt x="13014" y="3866"/>
                  </a:cubicBezTo>
                  <a:cubicBezTo>
                    <a:pt x="12598" y="3626"/>
                    <a:pt x="12157" y="3506"/>
                    <a:pt x="11707" y="3506"/>
                  </a:cubicBezTo>
                  <a:cubicBezTo>
                    <a:pt x="11406" y="3506"/>
                    <a:pt x="11100" y="3560"/>
                    <a:pt x="10797" y="3668"/>
                  </a:cubicBezTo>
                  <a:cubicBezTo>
                    <a:pt x="9786" y="4029"/>
                    <a:pt x="9025" y="5254"/>
                    <a:pt x="7948" y="5254"/>
                  </a:cubicBezTo>
                  <a:cubicBezTo>
                    <a:pt x="7751" y="5254"/>
                    <a:pt x="7544" y="5213"/>
                    <a:pt x="7322" y="5118"/>
                  </a:cubicBezTo>
                  <a:cubicBezTo>
                    <a:pt x="6375" y="4714"/>
                    <a:pt x="5747" y="3587"/>
                    <a:pt x="5198" y="2774"/>
                  </a:cubicBezTo>
                  <a:cubicBezTo>
                    <a:pt x="4633" y="1933"/>
                    <a:pt x="4073" y="1030"/>
                    <a:pt x="3244" y="419"/>
                  </a:cubicBezTo>
                  <a:cubicBezTo>
                    <a:pt x="2885" y="153"/>
                    <a:pt x="2441" y="1"/>
                    <a:pt x="19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308;p27">
              <a:extLst>
                <a:ext uri="{FF2B5EF4-FFF2-40B4-BE49-F238E27FC236}">
                  <a16:creationId xmlns:a16="http://schemas.microsoft.com/office/drawing/2014/main" id="{8539F330-8147-814B-B931-1D00BF591461}"/>
                </a:ext>
              </a:extLst>
            </p:cNvPr>
            <p:cNvSpPr/>
            <p:nvPr/>
          </p:nvSpPr>
          <p:spPr>
            <a:xfrm>
              <a:off x="3343254" y="4164088"/>
              <a:ext cx="147" cy="172"/>
            </a:xfrm>
            <a:custGeom>
              <a:avLst/>
              <a:gdLst/>
              <a:ahLst/>
              <a:cxnLst/>
              <a:rect l="l" t="t" r="r" b="b"/>
              <a:pathLst>
                <a:path w="6" h="7" fill="none" extrusionOk="0">
                  <a:moveTo>
                    <a:pt x="2" y="0"/>
                  </a:moveTo>
                  <a:cubicBezTo>
                    <a:pt x="6" y="0"/>
                    <a:pt x="6" y="7"/>
                    <a:pt x="1" y="7"/>
                  </a:cubicBez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309;p27">
              <a:extLst>
                <a:ext uri="{FF2B5EF4-FFF2-40B4-BE49-F238E27FC236}">
                  <a16:creationId xmlns:a16="http://schemas.microsoft.com/office/drawing/2014/main" id="{DB18570B-60D4-9C44-8A96-5909294F5394}"/>
                </a:ext>
              </a:extLst>
            </p:cNvPr>
            <p:cNvSpPr/>
            <p:nvPr/>
          </p:nvSpPr>
          <p:spPr>
            <a:xfrm>
              <a:off x="3388301" y="4025146"/>
              <a:ext cx="38127" cy="29859"/>
            </a:xfrm>
            <a:custGeom>
              <a:avLst/>
              <a:gdLst/>
              <a:ahLst/>
              <a:cxnLst/>
              <a:rect l="l" t="t" r="r" b="b"/>
              <a:pathLst>
                <a:path w="1554" h="1217" extrusionOk="0">
                  <a:moveTo>
                    <a:pt x="861" y="0"/>
                  </a:moveTo>
                  <a:cubicBezTo>
                    <a:pt x="810" y="0"/>
                    <a:pt x="759" y="7"/>
                    <a:pt x="710" y="20"/>
                  </a:cubicBezTo>
                  <a:cubicBezTo>
                    <a:pt x="700" y="14"/>
                    <a:pt x="691" y="11"/>
                    <a:pt x="681" y="11"/>
                  </a:cubicBezTo>
                  <a:cubicBezTo>
                    <a:pt x="678" y="11"/>
                    <a:pt x="674" y="11"/>
                    <a:pt x="671" y="12"/>
                  </a:cubicBezTo>
                  <a:cubicBezTo>
                    <a:pt x="8" y="201"/>
                    <a:pt x="0" y="1216"/>
                    <a:pt x="693" y="1216"/>
                  </a:cubicBezTo>
                  <a:cubicBezTo>
                    <a:pt x="749" y="1216"/>
                    <a:pt x="811" y="1209"/>
                    <a:pt x="876" y="1195"/>
                  </a:cubicBezTo>
                  <a:cubicBezTo>
                    <a:pt x="1325" y="1096"/>
                    <a:pt x="1554" y="692"/>
                    <a:pt x="1394" y="330"/>
                  </a:cubicBezTo>
                  <a:cubicBezTo>
                    <a:pt x="1303" y="125"/>
                    <a:pt x="1082" y="0"/>
                    <a:pt x="8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310;p27">
              <a:extLst>
                <a:ext uri="{FF2B5EF4-FFF2-40B4-BE49-F238E27FC236}">
                  <a16:creationId xmlns:a16="http://schemas.microsoft.com/office/drawing/2014/main" id="{03610E2D-E96A-BA49-B78E-670506640BAA}"/>
                </a:ext>
              </a:extLst>
            </p:cNvPr>
            <p:cNvSpPr/>
            <p:nvPr/>
          </p:nvSpPr>
          <p:spPr>
            <a:xfrm>
              <a:off x="3539338" y="4079638"/>
              <a:ext cx="40704" cy="43942"/>
            </a:xfrm>
            <a:custGeom>
              <a:avLst/>
              <a:gdLst/>
              <a:ahLst/>
              <a:cxnLst/>
              <a:rect l="l" t="t" r="r" b="b"/>
              <a:pathLst>
                <a:path w="1659" h="1791" extrusionOk="0">
                  <a:moveTo>
                    <a:pt x="868" y="1"/>
                  </a:moveTo>
                  <a:cubicBezTo>
                    <a:pt x="675" y="1"/>
                    <a:pt x="536" y="105"/>
                    <a:pt x="446" y="239"/>
                  </a:cubicBezTo>
                  <a:cubicBezTo>
                    <a:pt x="101" y="509"/>
                    <a:pt x="1" y="905"/>
                    <a:pt x="159" y="1294"/>
                  </a:cubicBezTo>
                  <a:cubicBezTo>
                    <a:pt x="253" y="1524"/>
                    <a:pt x="517" y="1791"/>
                    <a:pt x="816" y="1791"/>
                  </a:cubicBezTo>
                  <a:cubicBezTo>
                    <a:pt x="891" y="1791"/>
                    <a:pt x="968" y="1774"/>
                    <a:pt x="1045" y="1735"/>
                  </a:cubicBezTo>
                  <a:cubicBezTo>
                    <a:pt x="1504" y="1504"/>
                    <a:pt x="1658" y="872"/>
                    <a:pt x="1507" y="462"/>
                  </a:cubicBezTo>
                  <a:cubicBezTo>
                    <a:pt x="1418" y="221"/>
                    <a:pt x="1230" y="33"/>
                    <a:pt x="922" y="4"/>
                  </a:cubicBezTo>
                  <a:cubicBezTo>
                    <a:pt x="903" y="2"/>
                    <a:pt x="885" y="1"/>
                    <a:pt x="8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311;p27">
              <a:extLst>
                <a:ext uri="{FF2B5EF4-FFF2-40B4-BE49-F238E27FC236}">
                  <a16:creationId xmlns:a16="http://schemas.microsoft.com/office/drawing/2014/main" id="{433991C9-E761-1748-89F4-CCE07463AB57}"/>
                </a:ext>
              </a:extLst>
            </p:cNvPr>
            <p:cNvSpPr/>
            <p:nvPr/>
          </p:nvSpPr>
          <p:spPr>
            <a:xfrm>
              <a:off x="3361239" y="4071836"/>
              <a:ext cx="106065" cy="78659"/>
            </a:xfrm>
            <a:custGeom>
              <a:avLst/>
              <a:gdLst/>
              <a:ahLst/>
              <a:cxnLst/>
              <a:rect l="l" t="t" r="r" b="b"/>
              <a:pathLst>
                <a:path w="4323" h="3206" extrusionOk="0">
                  <a:moveTo>
                    <a:pt x="1962" y="1"/>
                  </a:moveTo>
                  <a:cubicBezTo>
                    <a:pt x="1797" y="1"/>
                    <a:pt x="1616" y="16"/>
                    <a:pt x="1418" y="50"/>
                  </a:cubicBezTo>
                  <a:cubicBezTo>
                    <a:pt x="826" y="272"/>
                    <a:pt x="368" y="794"/>
                    <a:pt x="207" y="1452"/>
                  </a:cubicBezTo>
                  <a:cubicBezTo>
                    <a:pt x="1" y="2282"/>
                    <a:pt x="325" y="3103"/>
                    <a:pt x="1230" y="3197"/>
                  </a:cubicBezTo>
                  <a:cubicBezTo>
                    <a:pt x="1291" y="3203"/>
                    <a:pt x="1351" y="3206"/>
                    <a:pt x="1411" y="3206"/>
                  </a:cubicBezTo>
                  <a:cubicBezTo>
                    <a:pt x="3352" y="3206"/>
                    <a:pt x="4322" y="1"/>
                    <a:pt x="19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312;p27">
              <a:extLst>
                <a:ext uri="{FF2B5EF4-FFF2-40B4-BE49-F238E27FC236}">
                  <a16:creationId xmlns:a16="http://schemas.microsoft.com/office/drawing/2014/main" id="{55DBEB11-53B1-C146-8EAA-90B6F3DE4C55}"/>
                </a:ext>
              </a:extLst>
            </p:cNvPr>
            <p:cNvSpPr/>
            <p:nvPr/>
          </p:nvSpPr>
          <p:spPr>
            <a:xfrm>
              <a:off x="3392447" y="4173509"/>
              <a:ext cx="70366" cy="44629"/>
            </a:xfrm>
            <a:custGeom>
              <a:avLst/>
              <a:gdLst/>
              <a:ahLst/>
              <a:cxnLst/>
              <a:rect l="l" t="t" r="r" b="b"/>
              <a:pathLst>
                <a:path w="2868" h="1819" extrusionOk="0">
                  <a:moveTo>
                    <a:pt x="884" y="0"/>
                  </a:moveTo>
                  <a:cubicBezTo>
                    <a:pt x="434" y="0"/>
                    <a:pt x="128" y="482"/>
                    <a:pt x="76" y="870"/>
                  </a:cubicBezTo>
                  <a:cubicBezTo>
                    <a:pt x="0" y="1466"/>
                    <a:pt x="684" y="1819"/>
                    <a:pt x="1299" y="1819"/>
                  </a:cubicBezTo>
                  <a:cubicBezTo>
                    <a:pt x="1321" y="1819"/>
                    <a:pt x="1343" y="1818"/>
                    <a:pt x="1365" y="1817"/>
                  </a:cubicBezTo>
                  <a:cubicBezTo>
                    <a:pt x="1999" y="1788"/>
                    <a:pt x="2867" y="1252"/>
                    <a:pt x="2604" y="652"/>
                  </a:cubicBezTo>
                  <a:cubicBezTo>
                    <a:pt x="2439" y="274"/>
                    <a:pt x="1831" y="42"/>
                    <a:pt x="1297" y="42"/>
                  </a:cubicBezTo>
                  <a:cubicBezTo>
                    <a:pt x="1243" y="42"/>
                    <a:pt x="1189" y="44"/>
                    <a:pt x="1137" y="49"/>
                  </a:cubicBezTo>
                  <a:cubicBezTo>
                    <a:pt x="1049" y="15"/>
                    <a:pt x="964" y="0"/>
                    <a:pt x="8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313;p27">
              <a:extLst>
                <a:ext uri="{FF2B5EF4-FFF2-40B4-BE49-F238E27FC236}">
                  <a16:creationId xmlns:a16="http://schemas.microsoft.com/office/drawing/2014/main" id="{AE452B04-C7FF-0A48-8926-3DD8B4646213}"/>
                </a:ext>
              </a:extLst>
            </p:cNvPr>
            <p:cNvSpPr/>
            <p:nvPr/>
          </p:nvSpPr>
          <p:spPr>
            <a:xfrm>
              <a:off x="3472088" y="4110356"/>
              <a:ext cx="41906" cy="36704"/>
            </a:xfrm>
            <a:custGeom>
              <a:avLst/>
              <a:gdLst/>
              <a:ahLst/>
              <a:cxnLst/>
              <a:rect l="l" t="t" r="r" b="b"/>
              <a:pathLst>
                <a:path w="1708" h="1496" extrusionOk="0">
                  <a:moveTo>
                    <a:pt x="904" y="0"/>
                  </a:moveTo>
                  <a:cubicBezTo>
                    <a:pt x="661" y="0"/>
                    <a:pt x="426" y="147"/>
                    <a:pt x="361" y="394"/>
                  </a:cubicBezTo>
                  <a:cubicBezTo>
                    <a:pt x="264" y="770"/>
                    <a:pt x="0" y="1093"/>
                    <a:pt x="417" y="1396"/>
                  </a:cubicBezTo>
                  <a:cubicBezTo>
                    <a:pt x="513" y="1466"/>
                    <a:pt x="617" y="1495"/>
                    <a:pt x="722" y="1495"/>
                  </a:cubicBezTo>
                  <a:cubicBezTo>
                    <a:pt x="1088" y="1495"/>
                    <a:pt x="1468" y="1138"/>
                    <a:pt x="1571" y="887"/>
                  </a:cubicBezTo>
                  <a:cubicBezTo>
                    <a:pt x="1707" y="544"/>
                    <a:pt x="1493" y="173"/>
                    <a:pt x="1101" y="33"/>
                  </a:cubicBezTo>
                  <a:cubicBezTo>
                    <a:pt x="1037" y="11"/>
                    <a:pt x="970" y="0"/>
                    <a:pt x="9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314;p27">
              <a:extLst>
                <a:ext uri="{FF2B5EF4-FFF2-40B4-BE49-F238E27FC236}">
                  <a16:creationId xmlns:a16="http://schemas.microsoft.com/office/drawing/2014/main" id="{D58684D4-5193-0E4C-81DE-20E44B352F3A}"/>
                </a:ext>
              </a:extLst>
            </p:cNvPr>
            <p:cNvSpPr/>
            <p:nvPr/>
          </p:nvSpPr>
          <p:spPr>
            <a:xfrm>
              <a:off x="3595327" y="4102996"/>
              <a:ext cx="41906" cy="36655"/>
            </a:xfrm>
            <a:custGeom>
              <a:avLst/>
              <a:gdLst/>
              <a:ahLst/>
              <a:cxnLst/>
              <a:rect l="l" t="t" r="r" b="b"/>
              <a:pathLst>
                <a:path w="1708" h="1494" extrusionOk="0">
                  <a:moveTo>
                    <a:pt x="901" y="1"/>
                  </a:moveTo>
                  <a:cubicBezTo>
                    <a:pt x="659" y="1"/>
                    <a:pt x="424" y="147"/>
                    <a:pt x="362" y="396"/>
                  </a:cubicBezTo>
                  <a:cubicBezTo>
                    <a:pt x="264" y="770"/>
                    <a:pt x="1" y="1091"/>
                    <a:pt x="416" y="1394"/>
                  </a:cubicBezTo>
                  <a:cubicBezTo>
                    <a:pt x="512" y="1464"/>
                    <a:pt x="617" y="1494"/>
                    <a:pt x="722" y="1494"/>
                  </a:cubicBezTo>
                  <a:cubicBezTo>
                    <a:pt x="1088" y="1494"/>
                    <a:pt x="1467" y="1137"/>
                    <a:pt x="1569" y="885"/>
                  </a:cubicBezTo>
                  <a:cubicBezTo>
                    <a:pt x="1708" y="544"/>
                    <a:pt x="1494" y="175"/>
                    <a:pt x="1100" y="35"/>
                  </a:cubicBezTo>
                  <a:cubicBezTo>
                    <a:pt x="1035" y="12"/>
                    <a:pt x="968" y="1"/>
                    <a:pt x="9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315;p27">
              <a:extLst>
                <a:ext uri="{FF2B5EF4-FFF2-40B4-BE49-F238E27FC236}">
                  <a16:creationId xmlns:a16="http://schemas.microsoft.com/office/drawing/2014/main" id="{5521EAF8-5F6C-A543-AE8D-1D374420DEF2}"/>
                </a:ext>
              </a:extLst>
            </p:cNvPr>
            <p:cNvSpPr/>
            <p:nvPr/>
          </p:nvSpPr>
          <p:spPr>
            <a:xfrm>
              <a:off x="3466960" y="4200964"/>
              <a:ext cx="75740" cy="47696"/>
            </a:xfrm>
            <a:custGeom>
              <a:avLst/>
              <a:gdLst/>
              <a:ahLst/>
              <a:cxnLst/>
              <a:rect l="l" t="t" r="r" b="b"/>
              <a:pathLst>
                <a:path w="3087" h="1944" extrusionOk="0">
                  <a:moveTo>
                    <a:pt x="1217" y="0"/>
                  </a:moveTo>
                  <a:cubicBezTo>
                    <a:pt x="989" y="0"/>
                    <a:pt x="762" y="41"/>
                    <a:pt x="565" y="130"/>
                  </a:cubicBezTo>
                  <a:cubicBezTo>
                    <a:pt x="68" y="357"/>
                    <a:pt x="0" y="1013"/>
                    <a:pt x="181" y="1402"/>
                  </a:cubicBezTo>
                  <a:cubicBezTo>
                    <a:pt x="365" y="1790"/>
                    <a:pt x="715" y="1944"/>
                    <a:pt x="1091" y="1944"/>
                  </a:cubicBezTo>
                  <a:cubicBezTo>
                    <a:pt x="1529" y="1944"/>
                    <a:pt x="2004" y="1735"/>
                    <a:pt x="2295" y="1445"/>
                  </a:cubicBezTo>
                  <a:cubicBezTo>
                    <a:pt x="3087" y="654"/>
                    <a:pt x="2135" y="0"/>
                    <a:pt x="1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316;p27">
              <a:extLst>
                <a:ext uri="{FF2B5EF4-FFF2-40B4-BE49-F238E27FC236}">
                  <a16:creationId xmlns:a16="http://schemas.microsoft.com/office/drawing/2014/main" id="{8B3AFDAD-98D0-644F-B66D-1131591EAD79}"/>
                </a:ext>
              </a:extLst>
            </p:cNvPr>
            <p:cNvSpPr/>
            <p:nvPr/>
          </p:nvSpPr>
          <p:spPr>
            <a:xfrm>
              <a:off x="3495666" y="4146325"/>
              <a:ext cx="91687" cy="55670"/>
            </a:xfrm>
            <a:custGeom>
              <a:avLst/>
              <a:gdLst/>
              <a:ahLst/>
              <a:cxnLst/>
              <a:rect l="l" t="t" r="r" b="b"/>
              <a:pathLst>
                <a:path w="3737" h="2269" extrusionOk="0">
                  <a:moveTo>
                    <a:pt x="1931" y="1"/>
                  </a:moveTo>
                  <a:cubicBezTo>
                    <a:pt x="1749" y="1"/>
                    <a:pt x="1571" y="32"/>
                    <a:pt x="1410" y="100"/>
                  </a:cubicBezTo>
                  <a:cubicBezTo>
                    <a:pt x="1405" y="100"/>
                    <a:pt x="1399" y="98"/>
                    <a:pt x="1393" y="98"/>
                  </a:cubicBezTo>
                  <a:cubicBezTo>
                    <a:pt x="1390" y="98"/>
                    <a:pt x="1387" y="99"/>
                    <a:pt x="1384" y="100"/>
                  </a:cubicBezTo>
                  <a:cubicBezTo>
                    <a:pt x="1" y="593"/>
                    <a:pt x="1109" y="2268"/>
                    <a:pt x="2336" y="2268"/>
                  </a:cubicBezTo>
                  <a:cubicBezTo>
                    <a:pt x="2436" y="2268"/>
                    <a:pt x="2537" y="2257"/>
                    <a:pt x="2638" y="2233"/>
                  </a:cubicBezTo>
                  <a:cubicBezTo>
                    <a:pt x="3461" y="2039"/>
                    <a:pt x="3737" y="1149"/>
                    <a:pt x="3272" y="589"/>
                  </a:cubicBezTo>
                  <a:cubicBezTo>
                    <a:pt x="2983" y="241"/>
                    <a:pt x="2440" y="1"/>
                    <a:pt x="19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317;p27">
              <a:extLst>
                <a:ext uri="{FF2B5EF4-FFF2-40B4-BE49-F238E27FC236}">
                  <a16:creationId xmlns:a16="http://schemas.microsoft.com/office/drawing/2014/main" id="{D8FF8626-8F8F-3142-84BC-C18574745688}"/>
                </a:ext>
              </a:extLst>
            </p:cNvPr>
            <p:cNvSpPr/>
            <p:nvPr/>
          </p:nvSpPr>
          <p:spPr>
            <a:xfrm>
              <a:off x="3398335" y="4237104"/>
              <a:ext cx="54198" cy="43010"/>
            </a:xfrm>
            <a:custGeom>
              <a:avLst/>
              <a:gdLst/>
              <a:ahLst/>
              <a:cxnLst/>
              <a:rect l="l" t="t" r="r" b="b"/>
              <a:pathLst>
                <a:path w="2209" h="1753" extrusionOk="0">
                  <a:moveTo>
                    <a:pt x="1087" y="0"/>
                  </a:moveTo>
                  <a:cubicBezTo>
                    <a:pt x="733" y="0"/>
                    <a:pt x="407" y="169"/>
                    <a:pt x="377" y="484"/>
                  </a:cubicBezTo>
                  <a:cubicBezTo>
                    <a:pt x="0" y="1007"/>
                    <a:pt x="666" y="1752"/>
                    <a:pt x="1283" y="1752"/>
                  </a:cubicBezTo>
                  <a:cubicBezTo>
                    <a:pt x="1503" y="1752"/>
                    <a:pt x="1716" y="1658"/>
                    <a:pt x="1874" y="1425"/>
                  </a:cubicBezTo>
                  <a:cubicBezTo>
                    <a:pt x="2209" y="927"/>
                    <a:pt x="2133" y="288"/>
                    <a:pt x="1435" y="56"/>
                  </a:cubicBezTo>
                  <a:cubicBezTo>
                    <a:pt x="1322" y="19"/>
                    <a:pt x="1203" y="0"/>
                    <a:pt x="10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318;p27">
              <a:extLst>
                <a:ext uri="{FF2B5EF4-FFF2-40B4-BE49-F238E27FC236}">
                  <a16:creationId xmlns:a16="http://schemas.microsoft.com/office/drawing/2014/main" id="{B15CA71A-C303-1640-A5A7-4A07A25C625D}"/>
                </a:ext>
              </a:extLst>
            </p:cNvPr>
            <p:cNvSpPr/>
            <p:nvPr/>
          </p:nvSpPr>
          <p:spPr>
            <a:xfrm>
              <a:off x="3533695" y="4237251"/>
              <a:ext cx="77114" cy="56848"/>
            </a:xfrm>
            <a:custGeom>
              <a:avLst/>
              <a:gdLst/>
              <a:ahLst/>
              <a:cxnLst/>
              <a:rect l="l" t="t" r="r" b="b"/>
              <a:pathLst>
                <a:path w="3143" h="2317" extrusionOk="0">
                  <a:moveTo>
                    <a:pt x="1406" y="1"/>
                  </a:moveTo>
                  <a:cubicBezTo>
                    <a:pt x="1273" y="1"/>
                    <a:pt x="1151" y="29"/>
                    <a:pt x="1055" y="96"/>
                  </a:cubicBezTo>
                  <a:cubicBezTo>
                    <a:pt x="373" y="241"/>
                    <a:pt x="0" y="776"/>
                    <a:pt x="201" y="1402"/>
                  </a:cubicBezTo>
                  <a:cubicBezTo>
                    <a:pt x="380" y="1959"/>
                    <a:pt x="1030" y="2316"/>
                    <a:pt x="1665" y="2316"/>
                  </a:cubicBezTo>
                  <a:cubicBezTo>
                    <a:pt x="1938" y="2316"/>
                    <a:pt x="2208" y="2251"/>
                    <a:pt x="2437" y="2107"/>
                  </a:cubicBezTo>
                  <a:cubicBezTo>
                    <a:pt x="3142" y="1666"/>
                    <a:pt x="3063" y="903"/>
                    <a:pt x="2482" y="412"/>
                  </a:cubicBezTo>
                  <a:cubicBezTo>
                    <a:pt x="2271" y="234"/>
                    <a:pt x="1793" y="1"/>
                    <a:pt x="1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319;p27">
              <a:extLst>
                <a:ext uri="{FF2B5EF4-FFF2-40B4-BE49-F238E27FC236}">
                  <a16:creationId xmlns:a16="http://schemas.microsoft.com/office/drawing/2014/main" id="{595C2311-7BCA-CE40-A3C9-B4E93D08DF0B}"/>
                </a:ext>
              </a:extLst>
            </p:cNvPr>
            <p:cNvSpPr/>
            <p:nvPr/>
          </p:nvSpPr>
          <p:spPr>
            <a:xfrm>
              <a:off x="3590076" y="4200081"/>
              <a:ext cx="42617" cy="25173"/>
            </a:xfrm>
            <a:custGeom>
              <a:avLst/>
              <a:gdLst/>
              <a:ahLst/>
              <a:cxnLst/>
              <a:rect l="l" t="t" r="r" b="b"/>
              <a:pathLst>
                <a:path w="1737" h="1026" extrusionOk="0">
                  <a:moveTo>
                    <a:pt x="952" y="0"/>
                  </a:moveTo>
                  <a:cubicBezTo>
                    <a:pt x="923" y="0"/>
                    <a:pt x="894" y="2"/>
                    <a:pt x="866" y="4"/>
                  </a:cubicBezTo>
                  <a:cubicBezTo>
                    <a:pt x="439" y="42"/>
                    <a:pt x="1" y="426"/>
                    <a:pt x="371" y="770"/>
                  </a:cubicBezTo>
                  <a:cubicBezTo>
                    <a:pt x="388" y="787"/>
                    <a:pt x="406" y="792"/>
                    <a:pt x="429" y="797"/>
                  </a:cubicBezTo>
                  <a:cubicBezTo>
                    <a:pt x="495" y="930"/>
                    <a:pt x="628" y="1026"/>
                    <a:pt x="856" y="1026"/>
                  </a:cubicBezTo>
                  <a:cubicBezTo>
                    <a:pt x="1190" y="1026"/>
                    <a:pt x="1541" y="838"/>
                    <a:pt x="1625" y="558"/>
                  </a:cubicBezTo>
                  <a:cubicBezTo>
                    <a:pt x="1736" y="202"/>
                    <a:pt x="1310" y="0"/>
                    <a:pt x="9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320;p27">
              <a:extLst>
                <a:ext uri="{FF2B5EF4-FFF2-40B4-BE49-F238E27FC236}">
                  <a16:creationId xmlns:a16="http://schemas.microsoft.com/office/drawing/2014/main" id="{84170417-CDA9-7B4B-AC16-FA76746D38B3}"/>
                </a:ext>
              </a:extLst>
            </p:cNvPr>
            <p:cNvSpPr/>
            <p:nvPr/>
          </p:nvSpPr>
          <p:spPr>
            <a:xfrm>
              <a:off x="3648740" y="4124439"/>
              <a:ext cx="60037" cy="47524"/>
            </a:xfrm>
            <a:custGeom>
              <a:avLst/>
              <a:gdLst/>
              <a:ahLst/>
              <a:cxnLst/>
              <a:rect l="l" t="t" r="r" b="b"/>
              <a:pathLst>
                <a:path w="2447" h="1937" extrusionOk="0">
                  <a:moveTo>
                    <a:pt x="1193" y="1"/>
                  </a:moveTo>
                  <a:cubicBezTo>
                    <a:pt x="921" y="1"/>
                    <a:pt x="661" y="110"/>
                    <a:pt x="495" y="311"/>
                  </a:cubicBezTo>
                  <a:cubicBezTo>
                    <a:pt x="68" y="659"/>
                    <a:pt x="0" y="1178"/>
                    <a:pt x="401" y="1601"/>
                  </a:cubicBezTo>
                  <a:cubicBezTo>
                    <a:pt x="616" y="1830"/>
                    <a:pt x="902" y="1937"/>
                    <a:pt x="1190" y="1937"/>
                  </a:cubicBezTo>
                  <a:cubicBezTo>
                    <a:pt x="1469" y="1937"/>
                    <a:pt x="1749" y="1836"/>
                    <a:pt x="1969" y="1647"/>
                  </a:cubicBezTo>
                  <a:cubicBezTo>
                    <a:pt x="2447" y="1235"/>
                    <a:pt x="2295" y="601"/>
                    <a:pt x="1827" y="224"/>
                  </a:cubicBezTo>
                  <a:cubicBezTo>
                    <a:pt x="1638" y="72"/>
                    <a:pt x="1412" y="1"/>
                    <a:pt x="1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321;p27">
              <a:extLst>
                <a:ext uri="{FF2B5EF4-FFF2-40B4-BE49-F238E27FC236}">
                  <a16:creationId xmlns:a16="http://schemas.microsoft.com/office/drawing/2014/main" id="{932F0738-A6C7-8B4F-A3D2-A970ACF6F181}"/>
                </a:ext>
              </a:extLst>
            </p:cNvPr>
            <p:cNvSpPr/>
            <p:nvPr/>
          </p:nvSpPr>
          <p:spPr>
            <a:xfrm>
              <a:off x="3631222" y="4241520"/>
              <a:ext cx="60307" cy="45611"/>
            </a:xfrm>
            <a:custGeom>
              <a:avLst/>
              <a:gdLst/>
              <a:ahLst/>
              <a:cxnLst/>
              <a:rect l="l" t="t" r="r" b="b"/>
              <a:pathLst>
                <a:path w="2458" h="1859" extrusionOk="0">
                  <a:moveTo>
                    <a:pt x="947" y="1"/>
                  </a:moveTo>
                  <a:cubicBezTo>
                    <a:pt x="0" y="1"/>
                    <a:pt x="142" y="1659"/>
                    <a:pt x="1108" y="1838"/>
                  </a:cubicBezTo>
                  <a:cubicBezTo>
                    <a:pt x="1184" y="1852"/>
                    <a:pt x="1260" y="1859"/>
                    <a:pt x="1333" y="1859"/>
                  </a:cubicBezTo>
                  <a:cubicBezTo>
                    <a:pt x="1786" y="1859"/>
                    <a:pt x="2173" y="1602"/>
                    <a:pt x="2286" y="1245"/>
                  </a:cubicBezTo>
                  <a:cubicBezTo>
                    <a:pt x="2284" y="1245"/>
                    <a:pt x="2457" y="574"/>
                    <a:pt x="2171" y="367"/>
                  </a:cubicBezTo>
                  <a:cubicBezTo>
                    <a:pt x="1917" y="180"/>
                    <a:pt x="1548" y="53"/>
                    <a:pt x="1194" y="34"/>
                  </a:cubicBezTo>
                  <a:cubicBezTo>
                    <a:pt x="1104" y="11"/>
                    <a:pt x="1022" y="1"/>
                    <a:pt x="9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322;p27">
              <a:extLst>
                <a:ext uri="{FF2B5EF4-FFF2-40B4-BE49-F238E27FC236}">
                  <a16:creationId xmlns:a16="http://schemas.microsoft.com/office/drawing/2014/main" id="{F71A6DD2-5AAA-514D-AFC7-EAD1FCF98C47}"/>
                </a:ext>
              </a:extLst>
            </p:cNvPr>
            <p:cNvSpPr/>
            <p:nvPr/>
          </p:nvSpPr>
          <p:spPr>
            <a:xfrm>
              <a:off x="3673152" y="4182636"/>
              <a:ext cx="53167" cy="39845"/>
            </a:xfrm>
            <a:custGeom>
              <a:avLst/>
              <a:gdLst/>
              <a:ahLst/>
              <a:cxnLst/>
              <a:rect l="l" t="t" r="r" b="b"/>
              <a:pathLst>
                <a:path w="2167" h="1624" extrusionOk="0">
                  <a:moveTo>
                    <a:pt x="784" y="0"/>
                  </a:moveTo>
                  <a:cubicBezTo>
                    <a:pt x="626" y="0"/>
                    <a:pt x="473" y="42"/>
                    <a:pt x="361" y="140"/>
                  </a:cubicBezTo>
                  <a:cubicBezTo>
                    <a:pt x="224" y="259"/>
                    <a:pt x="147" y="445"/>
                    <a:pt x="119" y="633"/>
                  </a:cubicBezTo>
                  <a:cubicBezTo>
                    <a:pt x="0" y="882"/>
                    <a:pt x="42" y="1152"/>
                    <a:pt x="322" y="1374"/>
                  </a:cubicBezTo>
                  <a:cubicBezTo>
                    <a:pt x="517" y="1531"/>
                    <a:pt x="801" y="1623"/>
                    <a:pt x="1077" y="1623"/>
                  </a:cubicBezTo>
                  <a:cubicBezTo>
                    <a:pt x="1254" y="1623"/>
                    <a:pt x="1428" y="1585"/>
                    <a:pt x="1572" y="1500"/>
                  </a:cubicBezTo>
                  <a:cubicBezTo>
                    <a:pt x="2167" y="1144"/>
                    <a:pt x="1778" y="419"/>
                    <a:pt x="1297" y="139"/>
                  </a:cubicBezTo>
                  <a:cubicBezTo>
                    <a:pt x="1155" y="55"/>
                    <a:pt x="966" y="0"/>
                    <a:pt x="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323;p27">
              <a:extLst>
                <a:ext uri="{FF2B5EF4-FFF2-40B4-BE49-F238E27FC236}">
                  <a16:creationId xmlns:a16="http://schemas.microsoft.com/office/drawing/2014/main" id="{C50F53D6-6FF5-BA48-BD11-227C5786D257}"/>
                </a:ext>
              </a:extLst>
            </p:cNvPr>
            <p:cNvSpPr/>
            <p:nvPr/>
          </p:nvSpPr>
          <p:spPr>
            <a:xfrm>
              <a:off x="3706201" y="4079810"/>
              <a:ext cx="100765" cy="74194"/>
            </a:xfrm>
            <a:custGeom>
              <a:avLst/>
              <a:gdLst/>
              <a:ahLst/>
              <a:cxnLst/>
              <a:rect l="l" t="t" r="r" b="b"/>
              <a:pathLst>
                <a:path w="4107" h="3024" extrusionOk="0">
                  <a:moveTo>
                    <a:pt x="2673" y="0"/>
                  </a:moveTo>
                  <a:cubicBezTo>
                    <a:pt x="1750" y="0"/>
                    <a:pt x="1" y="1574"/>
                    <a:pt x="566" y="2344"/>
                  </a:cubicBezTo>
                  <a:cubicBezTo>
                    <a:pt x="916" y="2821"/>
                    <a:pt x="1403" y="3024"/>
                    <a:pt x="1896" y="3024"/>
                  </a:cubicBezTo>
                  <a:cubicBezTo>
                    <a:pt x="2547" y="3024"/>
                    <a:pt x="3209" y="2670"/>
                    <a:pt x="3581" y="2125"/>
                  </a:cubicBezTo>
                  <a:cubicBezTo>
                    <a:pt x="4107" y="1357"/>
                    <a:pt x="3812" y="229"/>
                    <a:pt x="2815" y="15"/>
                  </a:cubicBezTo>
                  <a:cubicBezTo>
                    <a:pt x="2770" y="5"/>
                    <a:pt x="2723" y="0"/>
                    <a:pt x="2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324;p27">
              <a:extLst>
                <a:ext uri="{FF2B5EF4-FFF2-40B4-BE49-F238E27FC236}">
                  <a16:creationId xmlns:a16="http://schemas.microsoft.com/office/drawing/2014/main" id="{408060ED-74BD-B248-93F6-106D666F32D5}"/>
                </a:ext>
              </a:extLst>
            </p:cNvPr>
            <p:cNvSpPr/>
            <p:nvPr/>
          </p:nvSpPr>
          <p:spPr>
            <a:xfrm>
              <a:off x="3727595" y="4231289"/>
              <a:ext cx="28804" cy="32214"/>
            </a:xfrm>
            <a:custGeom>
              <a:avLst/>
              <a:gdLst/>
              <a:ahLst/>
              <a:cxnLst/>
              <a:rect l="l" t="t" r="r" b="b"/>
              <a:pathLst>
                <a:path w="1174" h="1313" extrusionOk="0">
                  <a:moveTo>
                    <a:pt x="563" y="0"/>
                  </a:moveTo>
                  <a:cubicBezTo>
                    <a:pt x="560" y="0"/>
                    <a:pt x="556" y="1"/>
                    <a:pt x="553" y="3"/>
                  </a:cubicBezTo>
                  <a:cubicBezTo>
                    <a:pt x="551" y="3"/>
                    <a:pt x="549" y="3"/>
                    <a:pt x="548" y="4"/>
                  </a:cubicBezTo>
                  <a:cubicBezTo>
                    <a:pt x="483" y="12"/>
                    <a:pt x="418" y="31"/>
                    <a:pt x="345" y="64"/>
                  </a:cubicBezTo>
                  <a:cubicBezTo>
                    <a:pt x="302" y="85"/>
                    <a:pt x="287" y="116"/>
                    <a:pt x="294" y="149"/>
                  </a:cubicBezTo>
                  <a:cubicBezTo>
                    <a:pt x="95" y="309"/>
                    <a:pt x="1" y="533"/>
                    <a:pt x="53" y="788"/>
                  </a:cubicBezTo>
                  <a:cubicBezTo>
                    <a:pt x="101" y="1022"/>
                    <a:pt x="302" y="1313"/>
                    <a:pt x="612" y="1313"/>
                  </a:cubicBezTo>
                  <a:cubicBezTo>
                    <a:pt x="626" y="1313"/>
                    <a:pt x="640" y="1312"/>
                    <a:pt x="655" y="1311"/>
                  </a:cubicBezTo>
                  <a:cubicBezTo>
                    <a:pt x="1042" y="1273"/>
                    <a:pt x="1174" y="816"/>
                    <a:pt x="1144" y="548"/>
                  </a:cubicBezTo>
                  <a:cubicBezTo>
                    <a:pt x="1113" y="258"/>
                    <a:pt x="917" y="1"/>
                    <a:pt x="621" y="1"/>
                  </a:cubicBezTo>
                  <a:cubicBezTo>
                    <a:pt x="608" y="1"/>
                    <a:pt x="594" y="2"/>
                    <a:pt x="581" y="3"/>
                  </a:cubicBezTo>
                  <a:cubicBezTo>
                    <a:pt x="575" y="3"/>
                    <a:pt x="570" y="0"/>
                    <a:pt x="5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325;p27">
              <a:extLst>
                <a:ext uri="{FF2B5EF4-FFF2-40B4-BE49-F238E27FC236}">
                  <a16:creationId xmlns:a16="http://schemas.microsoft.com/office/drawing/2014/main" id="{E7D27DD5-6E9A-6948-AB67-BB482B852D01}"/>
                </a:ext>
              </a:extLst>
            </p:cNvPr>
            <p:cNvSpPr/>
            <p:nvPr/>
          </p:nvSpPr>
          <p:spPr>
            <a:xfrm>
              <a:off x="3324313" y="2871560"/>
              <a:ext cx="31061" cy="64821"/>
            </a:xfrm>
            <a:custGeom>
              <a:avLst/>
              <a:gdLst/>
              <a:ahLst/>
              <a:cxnLst/>
              <a:rect l="l" t="t" r="r" b="b"/>
              <a:pathLst>
                <a:path w="1266" h="2642" extrusionOk="0">
                  <a:moveTo>
                    <a:pt x="54" y="1"/>
                  </a:moveTo>
                  <a:cubicBezTo>
                    <a:pt x="27" y="1"/>
                    <a:pt x="1" y="26"/>
                    <a:pt x="11" y="60"/>
                  </a:cubicBezTo>
                  <a:cubicBezTo>
                    <a:pt x="295" y="898"/>
                    <a:pt x="633" y="1920"/>
                    <a:pt x="1178" y="2625"/>
                  </a:cubicBezTo>
                  <a:cubicBezTo>
                    <a:pt x="1187" y="2637"/>
                    <a:pt x="1199" y="2642"/>
                    <a:pt x="1210" y="2642"/>
                  </a:cubicBezTo>
                  <a:cubicBezTo>
                    <a:pt x="1239" y="2642"/>
                    <a:pt x="1265" y="2611"/>
                    <a:pt x="1254" y="2577"/>
                  </a:cubicBezTo>
                  <a:cubicBezTo>
                    <a:pt x="1087" y="2137"/>
                    <a:pt x="843" y="1722"/>
                    <a:pt x="652" y="1292"/>
                  </a:cubicBezTo>
                  <a:cubicBezTo>
                    <a:pt x="464" y="870"/>
                    <a:pt x="305" y="435"/>
                    <a:pt x="92" y="25"/>
                  </a:cubicBezTo>
                  <a:cubicBezTo>
                    <a:pt x="83" y="8"/>
                    <a:pt x="68" y="1"/>
                    <a:pt x="5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326;p27">
              <a:extLst>
                <a:ext uri="{FF2B5EF4-FFF2-40B4-BE49-F238E27FC236}">
                  <a16:creationId xmlns:a16="http://schemas.microsoft.com/office/drawing/2014/main" id="{8CCF62E1-8DBB-6B40-BD93-58D4455DD94F}"/>
                </a:ext>
              </a:extLst>
            </p:cNvPr>
            <p:cNvSpPr/>
            <p:nvPr/>
          </p:nvSpPr>
          <p:spPr>
            <a:xfrm>
              <a:off x="3386779" y="2999583"/>
              <a:ext cx="28338" cy="59105"/>
            </a:xfrm>
            <a:custGeom>
              <a:avLst/>
              <a:gdLst/>
              <a:ahLst/>
              <a:cxnLst/>
              <a:rect l="l" t="t" r="r" b="b"/>
              <a:pathLst>
                <a:path w="1155" h="2409" extrusionOk="0">
                  <a:moveTo>
                    <a:pt x="62" y="1"/>
                  </a:moveTo>
                  <a:cubicBezTo>
                    <a:pt x="32" y="1"/>
                    <a:pt x="1" y="30"/>
                    <a:pt x="16" y="68"/>
                  </a:cubicBezTo>
                  <a:cubicBezTo>
                    <a:pt x="335" y="832"/>
                    <a:pt x="634" y="1677"/>
                    <a:pt x="1064" y="2386"/>
                  </a:cubicBezTo>
                  <a:cubicBezTo>
                    <a:pt x="1073" y="2401"/>
                    <a:pt x="1090" y="2408"/>
                    <a:pt x="1107" y="2408"/>
                  </a:cubicBezTo>
                  <a:cubicBezTo>
                    <a:pt x="1132" y="2408"/>
                    <a:pt x="1155" y="2392"/>
                    <a:pt x="1146" y="2361"/>
                  </a:cubicBezTo>
                  <a:cubicBezTo>
                    <a:pt x="922" y="1555"/>
                    <a:pt x="443" y="788"/>
                    <a:pt x="101" y="28"/>
                  </a:cubicBezTo>
                  <a:cubicBezTo>
                    <a:pt x="93" y="9"/>
                    <a:pt x="77" y="1"/>
                    <a:pt x="6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327;p27">
              <a:extLst>
                <a:ext uri="{FF2B5EF4-FFF2-40B4-BE49-F238E27FC236}">
                  <a16:creationId xmlns:a16="http://schemas.microsoft.com/office/drawing/2014/main" id="{53C9FE3D-F04A-B44C-8766-26EB739538CD}"/>
                </a:ext>
              </a:extLst>
            </p:cNvPr>
            <p:cNvSpPr/>
            <p:nvPr/>
          </p:nvSpPr>
          <p:spPr>
            <a:xfrm>
              <a:off x="3062255" y="2731857"/>
              <a:ext cx="103489" cy="145394"/>
            </a:xfrm>
            <a:custGeom>
              <a:avLst/>
              <a:gdLst/>
              <a:ahLst/>
              <a:cxnLst/>
              <a:rect l="l" t="t" r="r" b="b"/>
              <a:pathLst>
                <a:path w="4218" h="5926" extrusionOk="0">
                  <a:moveTo>
                    <a:pt x="62" y="1"/>
                  </a:moveTo>
                  <a:cubicBezTo>
                    <a:pt x="32" y="1"/>
                    <a:pt x="0" y="25"/>
                    <a:pt x="6" y="60"/>
                  </a:cubicBezTo>
                  <a:cubicBezTo>
                    <a:pt x="196" y="1089"/>
                    <a:pt x="802" y="1986"/>
                    <a:pt x="1417" y="2811"/>
                  </a:cubicBezTo>
                  <a:cubicBezTo>
                    <a:pt x="2222" y="3888"/>
                    <a:pt x="3150" y="4912"/>
                    <a:pt x="4061" y="5900"/>
                  </a:cubicBezTo>
                  <a:cubicBezTo>
                    <a:pt x="4078" y="5918"/>
                    <a:pt x="4097" y="5925"/>
                    <a:pt x="4116" y="5925"/>
                  </a:cubicBezTo>
                  <a:cubicBezTo>
                    <a:pt x="4170" y="5925"/>
                    <a:pt x="4218" y="5865"/>
                    <a:pt x="4176" y="5808"/>
                  </a:cubicBezTo>
                  <a:cubicBezTo>
                    <a:pt x="2779" y="3849"/>
                    <a:pt x="876" y="2401"/>
                    <a:pt x="105" y="32"/>
                  </a:cubicBezTo>
                  <a:cubicBezTo>
                    <a:pt x="98" y="10"/>
                    <a:pt x="81" y="1"/>
                    <a:pt x="6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328;p27">
              <a:extLst>
                <a:ext uri="{FF2B5EF4-FFF2-40B4-BE49-F238E27FC236}">
                  <a16:creationId xmlns:a16="http://schemas.microsoft.com/office/drawing/2014/main" id="{91381147-9701-BE44-8353-0C766B26D5B7}"/>
                </a:ext>
              </a:extLst>
            </p:cNvPr>
            <p:cNvSpPr/>
            <p:nvPr/>
          </p:nvSpPr>
          <p:spPr>
            <a:xfrm>
              <a:off x="3230344" y="2971270"/>
              <a:ext cx="18966" cy="24265"/>
            </a:xfrm>
            <a:custGeom>
              <a:avLst/>
              <a:gdLst/>
              <a:ahLst/>
              <a:cxnLst/>
              <a:rect l="l" t="t" r="r" b="b"/>
              <a:pathLst>
                <a:path w="773" h="989" extrusionOk="0">
                  <a:moveTo>
                    <a:pt x="56" y="0"/>
                  </a:moveTo>
                  <a:cubicBezTo>
                    <a:pt x="28" y="0"/>
                    <a:pt x="1" y="35"/>
                    <a:pt x="22" y="65"/>
                  </a:cubicBezTo>
                  <a:cubicBezTo>
                    <a:pt x="240" y="385"/>
                    <a:pt x="451" y="721"/>
                    <a:pt x="739" y="984"/>
                  </a:cubicBezTo>
                  <a:cubicBezTo>
                    <a:pt x="742" y="987"/>
                    <a:pt x="745" y="988"/>
                    <a:pt x="748" y="988"/>
                  </a:cubicBezTo>
                  <a:cubicBezTo>
                    <a:pt x="760" y="988"/>
                    <a:pt x="773" y="971"/>
                    <a:pt x="764" y="960"/>
                  </a:cubicBezTo>
                  <a:cubicBezTo>
                    <a:pt x="510" y="663"/>
                    <a:pt x="296" y="338"/>
                    <a:pt x="83" y="16"/>
                  </a:cubicBezTo>
                  <a:cubicBezTo>
                    <a:pt x="76" y="5"/>
                    <a:pt x="66" y="0"/>
                    <a:pt x="5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329;p27">
              <a:extLst>
                <a:ext uri="{FF2B5EF4-FFF2-40B4-BE49-F238E27FC236}">
                  <a16:creationId xmlns:a16="http://schemas.microsoft.com/office/drawing/2014/main" id="{1B381E03-E1F5-0D4F-8FBD-6D16DDA4284F}"/>
                </a:ext>
              </a:extLst>
            </p:cNvPr>
            <p:cNvSpPr/>
            <p:nvPr/>
          </p:nvSpPr>
          <p:spPr>
            <a:xfrm>
              <a:off x="3292295" y="3064674"/>
              <a:ext cx="32165" cy="33981"/>
            </a:xfrm>
            <a:custGeom>
              <a:avLst/>
              <a:gdLst/>
              <a:ahLst/>
              <a:cxnLst/>
              <a:rect l="l" t="t" r="r" b="b"/>
              <a:pathLst>
                <a:path w="1311" h="1385" extrusionOk="0">
                  <a:moveTo>
                    <a:pt x="85" y="0"/>
                  </a:moveTo>
                  <a:cubicBezTo>
                    <a:pt x="42" y="0"/>
                    <a:pt x="1" y="53"/>
                    <a:pt x="36" y="97"/>
                  </a:cubicBezTo>
                  <a:cubicBezTo>
                    <a:pt x="209" y="327"/>
                    <a:pt x="407" y="537"/>
                    <a:pt x="608" y="739"/>
                  </a:cubicBezTo>
                  <a:cubicBezTo>
                    <a:pt x="811" y="944"/>
                    <a:pt x="995" y="1168"/>
                    <a:pt x="1201" y="1369"/>
                  </a:cubicBezTo>
                  <a:cubicBezTo>
                    <a:pt x="1212" y="1380"/>
                    <a:pt x="1227" y="1385"/>
                    <a:pt x="1242" y="1385"/>
                  </a:cubicBezTo>
                  <a:cubicBezTo>
                    <a:pt x="1277" y="1385"/>
                    <a:pt x="1310" y="1357"/>
                    <a:pt x="1288" y="1316"/>
                  </a:cubicBezTo>
                  <a:cubicBezTo>
                    <a:pt x="1010" y="818"/>
                    <a:pt x="481" y="472"/>
                    <a:pt x="128" y="23"/>
                  </a:cubicBezTo>
                  <a:cubicBezTo>
                    <a:pt x="116" y="7"/>
                    <a:pt x="101" y="0"/>
                    <a:pt x="8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330;p27">
              <a:extLst>
                <a:ext uri="{FF2B5EF4-FFF2-40B4-BE49-F238E27FC236}">
                  <a16:creationId xmlns:a16="http://schemas.microsoft.com/office/drawing/2014/main" id="{B4A69F39-F0BF-4E45-9870-55FA71B3EB6E}"/>
                </a:ext>
              </a:extLst>
            </p:cNvPr>
            <p:cNvSpPr/>
            <p:nvPr/>
          </p:nvSpPr>
          <p:spPr>
            <a:xfrm>
              <a:off x="2987325" y="2907920"/>
              <a:ext cx="130207" cy="123166"/>
            </a:xfrm>
            <a:custGeom>
              <a:avLst/>
              <a:gdLst/>
              <a:ahLst/>
              <a:cxnLst/>
              <a:rect l="l" t="t" r="r" b="b"/>
              <a:pathLst>
                <a:path w="5307" h="5020" extrusionOk="0">
                  <a:moveTo>
                    <a:pt x="99" y="0"/>
                  </a:moveTo>
                  <a:cubicBezTo>
                    <a:pt x="48" y="0"/>
                    <a:pt x="0" y="61"/>
                    <a:pt x="42" y="113"/>
                  </a:cubicBezTo>
                  <a:cubicBezTo>
                    <a:pt x="1446" y="1985"/>
                    <a:pt x="3345" y="3535"/>
                    <a:pt x="5154" y="5003"/>
                  </a:cubicBezTo>
                  <a:cubicBezTo>
                    <a:pt x="5168" y="5014"/>
                    <a:pt x="5184" y="5019"/>
                    <a:pt x="5199" y="5019"/>
                  </a:cubicBezTo>
                  <a:cubicBezTo>
                    <a:pt x="5256" y="5019"/>
                    <a:pt x="5307" y="4945"/>
                    <a:pt x="5260" y="4894"/>
                  </a:cubicBezTo>
                  <a:cubicBezTo>
                    <a:pt x="3629" y="3182"/>
                    <a:pt x="1632" y="1896"/>
                    <a:pt x="149" y="26"/>
                  </a:cubicBezTo>
                  <a:cubicBezTo>
                    <a:pt x="134" y="8"/>
                    <a:pt x="116" y="0"/>
                    <a:pt x="9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331;p27">
              <a:extLst>
                <a:ext uri="{FF2B5EF4-FFF2-40B4-BE49-F238E27FC236}">
                  <a16:creationId xmlns:a16="http://schemas.microsoft.com/office/drawing/2014/main" id="{5BE899A0-FA09-5F4B-8CE5-EB10A1F1BC24}"/>
                </a:ext>
              </a:extLst>
            </p:cNvPr>
            <p:cNvSpPr/>
            <p:nvPr/>
          </p:nvSpPr>
          <p:spPr>
            <a:xfrm>
              <a:off x="3172613" y="3081726"/>
              <a:ext cx="40654" cy="33907"/>
            </a:xfrm>
            <a:custGeom>
              <a:avLst/>
              <a:gdLst/>
              <a:ahLst/>
              <a:cxnLst/>
              <a:rect l="l" t="t" r="r" b="b"/>
              <a:pathLst>
                <a:path w="1657" h="1382" extrusionOk="0">
                  <a:moveTo>
                    <a:pt x="86" y="0"/>
                  </a:moveTo>
                  <a:cubicBezTo>
                    <a:pt x="43" y="0"/>
                    <a:pt x="1" y="61"/>
                    <a:pt x="37" y="100"/>
                  </a:cubicBezTo>
                  <a:cubicBezTo>
                    <a:pt x="464" y="547"/>
                    <a:pt x="975" y="1180"/>
                    <a:pt x="1576" y="1379"/>
                  </a:cubicBezTo>
                  <a:cubicBezTo>
                    <a:pt x="1581" y="1380"/>
                    <a:pt x="1585" y="1381"/>
                    <a:pt x="1590" y="1381"/>
                  </a:cubicBezTo>
                  <a:cubicBezTo>
                    <a:pt x="1624" y="1381"/>
                    <a:pt x="1656" y="1340"/>
                    <a:pt x="1627" y="1311"/>
                  </a:cubicBezTo>
                  <a:cubicBezTo>
                    <a:pt x="1403" y="1089"/>
                    <a:pt x="1120" y="923"/>
                    <a:pt x="879" y="717"/>
                  </a:cubicBezTo>
                  <a:cubicBezTo>
                    <a:pt x="617" y="492"/>
                    <a:pt x="369" y="254"/>
                    <a:pt x="120" y="15"/>
                  </a:cubicBezTo>
                  <a:cubicBezTo>
                    <a:pt x="109" y="5"/>
                    <a:pt x="98" y="0"/>
                    <a:pt x="8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332;p27">
              <a:extLst>
                <a:ext uri="{FF2B5EF4-FFF2-40B4-BE49-F238E27FC236}">
                  <a16:creationId xmlns:a16="http://schemas.microsoft.com/office/drawing/2014/main" id="{18DB32DF-340D-E244-96BF-4143D3B57EEE}"/>
                </a:ext>
              </a:extLst>
            </p:cNvPr>
            <p:cNvSpPr/>
            <p:nvPr/>
          </p:nvSpPr>
          <p:spPr>
            <a:xfrm>
              <a:off x="3231743" y="3135581"/>
              <a:ext cx="21444" cy="20217"/>
            </a:xfrm>
            <a:custGeom>
              <a:avLst/>
              <a:gdLst/>
              <a:ahLst/>
              <a:cxnLst/>
              <a:rect l="l" t="t" r="r" b="b"/>
              <a:pathLst>
                <a:path w="874" h="824" extrusionOk="0">
                  <a:moveTo>
                    <a:pt x="114" y="1"/>
                  </a:moveTo>
                  <a:cubicBezTo>
                    <a:pt x="54" y="1"/>
                    <a:pt x="0" y="66"/>
                    <a:pt x="51" y="120"/>
                  </a:cubicBezTo>
                  <a:lnTo>
                    <a:pt x="420" y="492"/>
                  </a:lnTo>
                  <a:cubicBezTo>
                    <a:pt x="530" y="606"/>
                    <a:pt x="639" y="754"/>
                    <a:pt x="786" y="818"/>
                  </a:cubicBezTo>
                  <a:cubicBezTo>
                    <a:pt x="794" y="822"/>
                    <a:pt x="801" y="823"/>
                    <a:pt x="808" y="823"/>
                  </a:cubicBezTo>
                  <a:cubicBezTo>
                    <a:pt x="846" y="823"/>
                    <a:pt x="873" y="782"/>
                    <a:pt x="857" y="747"/>
                  </a:cubicBezTo>
                  <a:cubicBezTo>
                    <a:pt x="794" y="606"/>
                    <a:pt x="652" y="502"/>
                    <a:pt x="544" y="395"/>
                  </a:cubicBezTo>
                  <a:cubicBezTo>
                    <a:pt x="420" y="271"/>
                    <a:pt x="295" y="151"/>
                    <a:pt x="171" y="24"/>
                  </a:cubicBezTo>
                  <a:cubicBezTo>
                    <a:pt x="154" y="8"/>
                    <a:pt x="134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333;p27">
              <a:extLst>
                <a:ext uri="{FF2B5EF4-FFF2-40B4-BE49-F238E27FC236}">
                  <a16:creationId xmlns:a16="http://schemas.microsoft.com/office/drawing/2014/main" id="{4B1A0E5B-D176-A442-9CB6-25E5E38FAA56}"/>
                </a:ext>
              </a:extLst>
            </p:cNvPr>
            <p:cNvSpPr/>
            <p:nvPr/>
          </p:nvSpPr>
          <p:spPr>
            <a:xfrm>
              <a:off x="2950106" y="3115609"/>
              <a:ext cx="78586" cy="45782"/>
            </a:xfrm>
            <a:custGeom>
              <a:avLst/>
              <a:gdLst/>
              <a:ahLst/>
              <a:cxnLst/>
              <a:rect l="l" t="t" r="r" b="b"/>
              <a:pathLst>
                <a:path w="3203" h="1866" extrusionOk="0">
                  <a:moveTo>
                    <a:pt x="106" y="0"/>
                  </a:moveTo>
                  <a:cubicBezTo>
                    <a:pt x="47" y="0"/>
                    <a:pt x="1" y="85"/>
                    <a:pt x="61" y="130"/>
                  </a:cubicBezTo>
                  <a:cubicBezTo>
                    <a:pt x="969" y="812"/>
                    <a:pt x="1995" y="1552"/>
                    <a:pt x="3101" y="1863"/>
                  </a:cubicBezTo>
                  <a:cubicBezTo>
                    <a:pt x="3106" y="1864"/>
                    <a:pt x="3111" y="1865"/>
                    <a:pt x="3116" y="1865"/>
                  </a:cubicBezTo>
                  <a:cubicBezTo>
                    <a:pt x="3163" y="1865"/>
                    <a:pt x="3203" y="1799"/>
                    <a:pt x="3152" y="1772"/>
                  </a:cubicBezTo>
                  <a:cubicBezTo>
                    <a:pt x="2122" y="1204"/>
                    <a:pt x="1101" y="718"/>
                    <a:pt x="147" y="14"/>
                  </a:cubicBezTo>
                  <a:cubicBezTo>
                    <a:pt x="133" y="4"/>
                    <a:pt x="119" y="0"/>
                    <a:pt x="10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334;p27">
              <a:extLst>
                <a:ext uri="{FF2B5EF4-FFF2-40B4-BE49-F238E27FC236}">
                  <a16:creationId xmlns:a16="http://schemas.microsoft.com/office/drawing/2014/main" id="{5387B804-72CF-EA42-BD2A-36FF4FDE13AB}"/>
                </a:ext>
              </a:extLst>
            </p:cNvPr>
            <p:cNvSpPr/>
            <p:nvPr/>
          </p:nvSpPr>
          <p:spPr>
            <a:xfrm>
              <a:off x="3078718" y="3189803"/>
              <a:ext cx="57608" cy="31307"/>
            </a:xfrm>
            <a:custGeom>
              <a:avLst/>
              <a:gdLst/>
              <a:ahLst/>
              <a:cxnLst/>
              <a:rect l="l" t="t" r="r" b="b"/>
              <a:pathLst>
                <a:path w="2348" h="1276" extrusionOk="0">
                  <a:moveTo>
                    <a:pt x="81" y="0"/>
                  </a:moveTo>
                  <a:cubicBezTo>
                    <a:pt x="25" y="0"/>
                    <a:pt x="0" y="93"/>
                    <a:pt x="62" y="127"/>
                  </a:cubicBezTo>
                  <a:cubicBezTo>
                    <a:pt x="770" y="506"/>
                    <a:pt x="1494" y="1093"/>
                    <a:pt x="2284" y="1274"/>
                  </a:cubicBezTo>
                  <a:cubicBezTo>
                    <a:pt x="2288" y="1275"/>
                    <a:pt x="2291" y="1275"/>
                    <a:pt x="2294" y="1275"/>
                  </a:cubicBezTo>
                  <a:cubicBezTo>
                    <a:pt x="2333" y="1275"/>
                    <a:pt x="2348" y="1213"/>
                    <a:pt x="2316" y="1190"/>
                  </a:cubicBezTo>
                  <a:cubicBezTo>
                    <a:pt x="1968" y="948"/>
                    <a:pt x="1564" y="783"/>
                    <a:pt x="1194" y="580"/>
                  </a:cubicBezTo>
                  <a:cubicBezTo>
                    <a:pt x="835" y="384"/>
                    <a:pt x="474" y="187"/>
                    <a:pt x="108" y="7"/>
                  </a:cubicBezTo>
                  <a:cubicBezTo>
                    <a:pt x="98" y="2"/>
                    <a:pt x="89" y="0"/>
                    <a:pt x="8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335;p27">
              <a:extLst>
                <a:ext uri="{FF2B5EF4-FFF2-40B4-BE49-F238E27FC236}">
                  <a16:creationId xmlns:a16="http://schemas.microsoft.com/office/drawing/2014/main" id="{BB4ADC36-7A79-C849-8BDF-5094AC46E9E9}"/>
                </a:ext>
              </a:extLst>
            </p:cNvPr>
            <p:cNvSpPr/>
            <p:nvPr/>
          </p:nvSpPr>
          <p:spPr>
            <a:xfrm>
              <a:off x="3157745" y="3223833"/>
              <a:ext cx="29785" cy="20094"/>
            </a:xfrm>
            <a:custGeom>
              <a:avLst/>
              <a:gdLst/>
              <a:ahLst/>
              <a:cxnLst/>
              <a:rect l="l" t="t" r="r" b="b"/>
              <a:pathLst>
                <a:path w="1214" h="819" extrusionOk="0">
                  <a:moveTo>
                    <a:pt x="112" y="0"/>
                  </a:moveTo>
                  <a:cubicBezTo>
                    <a:pt x="49" y="0"/>
                    <a:pt x="0" y="89"/>
                    <a:pt x="67" y="133"/>
                  </a:cubicBezTo>
                  <a:cubicBezTo>
                    <a:pt x="261" y="264"/>
                    <a:pt x="457" y="394"/>
                    <a:pt x="653" y="526"/>
                  </a:cubicBezTo>
                  <a:cubicBezTo>
                    <a:pt x="810" y="632"/>
                    <a:pt x="966" y="773"/>
                    <a:pt x="1151" y="816"/>
                  </a:cubicBezTo>
                  <a:cubicBezTo>
                    <a:pt x="1155" y="818"/>
                    <a:pt x="1159" y="818"/>
                    <a:pt x="1163" y="818"/>
                  </a:cubicBezTo>
                  <a:cubicBezTo>
                    <a:pt x="1199" y="818"/>
                    <a:pt x="1213" y="766"/>
                    <a:pt x="1194" y="739"/>
                  </a:cubicBezTo>
                  <a:cubicBezTo>
                    <a:pt x="1087" y="591"/>
                    <a:pt x="894" y="502"/>
                    <a:pt x="744" y="403"/>
                  </a:cubicBezTo>
                  <a:cubicBezTo>
                    <a:pt x="548" y="273"/>
                    <a:pt x="353" y="142"/>
                    <a:pt x="154" y="14"/>
                  </a:cubicBezTo>
                  <a:cubicBezTo>
                    <a:pt x="140" y="4"/>
                    <a:pt x="126" y="0"/>
                    <a:pt x="11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336;p27">
              <a:extLst>
                <a:ext uri="{FF2B5EF4-FFF2-40B4-BE49-F238E27FC236}">
                  <a16:creationId xmlns:a16="http://schemas.microsoft.com/office/drawing/2014/main" id="{844C0C5B-7DBE-484E-9050-0F3B5718B4F5}"/>
                </a:ext>
              </a:extLst>
            </p:cNvPr>
            <p:cNvSpPr/>
            <p:nvPr/>
          </p:nvSpPr>
          <p:spPr>
            <a:xfrm>
              <a:off x="2870857" y="3309043"/>
              <a:ext cx="75053" cy="9299"/>
            </a:xfrm>
            <a:custGeom>
              <a:avLst/>
              <a:gdLst/>
              <a:ahLst/>
              <a:cxnLst/>
              <a:rect l="l" t="t" r="r" b="b"/>
              <a:pathLst>
                <a:path w="3059" h="379" extrusionOk="0">
                  <a:moveTo>
                    <a:pt x="2267" y="0"/>
                  </a:moveTo>
                  <a:cubicBezTo>
                    <a:pt x="1530" y="0"/>
                    <a:pt x="782" y="83"/>
                    <a:pt x="77" y="250"/>
                  </a:cubicBezTo>
                  <a:cubicBezTo>
                    <a:pt x="1" y="266"/>
                    <a:pt x="12" y="379"/>
                    <a:pt x="79" y="379"/>
                  </a:cubicBezTo>
                  <a:cubicBezTo>
                    <a:pt x="84" y="379"/>
                    <a:pt x="90" y="378"/>
                    <a:pt x="97" y="376"/>
                  </a:cubicBezTo>
                  <a:cubicBezTo>
                    <a:pt x="1060" y="157"/>
                    <a:pt x="2018" y="208"/>
                    <a:pt x="2996" y="134"/>
                  </a:cubicBezTo>
                  <a:cubicBezTo>
                    <a:pt x="3059" y="129"/>
                    <a:pt x="3052" y="30"/>
                    <a:pt x="2993" y="27"/>
                  </a:cubicBezTo>
                  <a:cubicBezTo>
                    <a:pt x="2753" y="9"/>
                    <a:pt x="2511" y="0"/>
                    <a:pt x="22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337;p27">
              <a:extLst>
                <a:ext uri="{FF2B5EF4-FFF2-40B4-BE49-F238E27FC236}">
                  <a16:creationId xmlns:a16="http://schemas.microsoft.com/office/drawing/2014/main" id="{00B22125-FDF6-3D43-8CBB-6217FDB5AFB5}"/>
                </a:ext>
              </a:extLst>
            </p:cNvPr>
            <p:cNvSpPr/>
            <p:nvPr/>
          </p:nvSpPr>
          <p:spPr>
            <a:xfrm>
              <a:off x="3006855" y="3303302"/>
              <a:ext cx="56136" cy="9986"/>
            </a:xfrm>
            <a:custGeom>
              <a:avLst/>
              <a:gdLst/>
              <a:ahLst/>
              <a:cxnLst/>
              <a:rect l="l" t="t" r="r" b="b"/>
              <a:pathLst>
                <a:path w="2288" h="407" extrusionOk="0">
                  <a:moveTo>
                    <a:pt x="121" y="1"/>
                  </a:moveTo>
                  <a:cubicBezTo>
                    <a:pt x="17" y="1"/>
                    <a:pt x="0" y="157"/>
                    <a:pt x="104" y="162"/>
                  </a:cubicBezTo>
                  <a:cubicBezTo>
                    <a:pt x="675" y="184"/>
                    <a:pt x="1294" y="406"/>
                    <a:pt x="1877" y="406"/>
                  </a:cubicBezTo>
                  <a:cubicBezTo>
                    <a:pt x="1990" y="406"/>
                    <a:pt x="2102" y="398"/>
                    <a:pt x="2212" y="378"/>
                  </a:cubicBezTo>
                  <a:cubicBezTo>
                    <a:pt x="2287" y="363"/>
                    <a:pt x="2274" y="264"/>
                    <a:pt x="2207" y="251"/>
                  </a:cubicBezTo>
                  <a:cubicBezTo>
                    <a:pt x="1552" y="100"/>
                    <a:pt x="795" y="6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338;p27">
              <a:extLst>
                <a:ext uri="{FF2B5EF4-FFF2-40B4-BE49-F238E27FC236}">
                  <a16:creationId xmlns:a16="http://schemas.microsoft.com/office/drawing/2014/main" id="{ECE384C9-CC4D-4A4B-B8EF-18E4EC518780}"/>
                </a:ext>
              </a:extLst>
            </p:cNvPr>
            <p:cNvSpPr/>
            <p:nvPr/>
          </p:nvSpPr>
          <p:spPr>
            <a:xfrm>
              <a:off x="3169964" y="3247755"/>
              <a:ext cx="831491" cy="1172822"/>
            </a:xfrm>
            <a:custGeom>
              <a:avLst/>
              <a:gdLst/>
              <a:ahLst/>
              <a:cxnLst/>
              <a:rect l="l" t="t" r="r" b="b"/>
              <a:pathLst>
                <a:path w="33890" h="47802" extrusionOk="0">
                  <a:moveTo>
                    <a:pt x="6874" y="2701"/>
                  </a:moveTo>
                  <a:cubicBezTo>
                    <a:pt x="7868" y="2820"/>
                    <a:pt x="8876" y="2858"/>
                    <a:pt x="9868" y="2945"/>
                  </a:cubicBezTo>
                  <a:cubicBezTo>
                    <a:pt x="10037" y="2960"/>
                    <a:pt x="10207" y="2970"/>
                    <a:pt x="10375" y="2985"/>
                  </a:cubicBezTo>
                  <a:cubicBezTo>
                    <a:pt x="10235" y="2987"/>
                    <a:pt x="10096" y="2988"/>
                    <a:pt x="9956" y="2988"/>
                  </a:cubicBezTo>
                  <a:cubicBezTo>
                    <a:pt x="9398" y="2988"/>
                    <a:pt x="8841" y="2971"/>
                    <a:pt x="8284" y="2929"/>
                  </a:cubicBezTo>
                  <a:cubicBezTo>
                    <a:pt x="7802" y="2891"/>
                    <a:pt x="7334" y="2812"/>
                    <a:pt x="6874" y="2701"/>
                  </a:cubicBezTo>
                  <a:close/>
                  <a:moveTo>
                    <a:pt x="13517" y="238"/>
                  </a:moveTo>
                  <a:cubicBezTo>
                    <a:pt x="14504" y="238"/>
                    <a:pt x="15490" y="248"/>
                    <a:pt x="16476" y="275"/>
                  </a:cubicBezTo>
                  <a:cubicBezTo>
                    <a:pt x="19168" y="345"/>
                    <a:pt x="21860" y="443"/>
                    <a:pt x="24549" y="538"/>
                  </a:cubicBezTo>
                  <a:cubicBezTo>
                    <a:pt x="25834" y="584"/>
                    <a:pt x="27136" y="673"/>
                    <a:pt x="28395" y="955"/>
                  </a:cubicBezTo>
                  <a:cubicBezTo>
                    <a:pt x="28938" y="1077"/>
                    <a:pt x="29429" y="1329"/>
                    <a:pt x="29962" y="1464"/>
                  </a:cubicBezTo>
                  <a:cubicBezTo>
                    <a:pt x="30396" y="1578"/>
                    <a:pt x="30896" y="1629"/>
                    <a:pt x="31285" y="1868"/>
                  </a:cubicBezTo>
                  <a:cubicBezTo>
                    <a:pt x="31285" y="1894"/>
                    <a:pt x="31293" y="1917"/>
                    <a:pt x="31309" y="1939"/>
                  </a:cubicBezTo>
                  <a:cubicBezTo>
                    <a:pt x="31107" y="2082"/>
                    <a:pt x="30881" y="2191"/>
                    <a:pt x="30640" y="2278"/>
                  </a:cubicBezTo>
                  <a:cubicBezTo>
                    <a:pt x="30250" y="2326"/>
                    <a:pt x="29861" y="2395"/>
                    <a:pt x="29479" y="2443"/>
                  </a:cubicBezTo>
                  <a:cubicBezTo>
                    <a:pt x="28337" y="2578"/>
                    <a:pt x="27214" y="2848"/>
                    <a:pt x="26061" y="2848"/>
                  </a:cubicBezTo>
                  <a:cubicBezTo>
                    <a:pt x="25994" y="2848"/>
                    <a:pt x="25926" y="2847"/>
                    <a:pt x="25859" y="2845"/>
                  </a:cubicBezTo>
                  <a:cubicBezTo>
                    <a:pt x="25044" y="2820"/>
                    <a:pt x="24229" y="2812"/>
                    <a:pt x="23414" y="2812"/>
                  </a:cubicBezTo>
                  <a:cubicBezTo>
                    <a:pt x="23194" y="2812"/>
                    <a:pt x="22974" y="2812"/>
                    <a:pt x="22753" y="2813"/>
                  </a:cubicBezTo>
                  <a:cubicBezTo>
                    <a:pt x="22249" y="2866"/>
                    <a:pt x="21743" y="2912"/>
                    <a:pt x="21236" y="2949"/>
                  </a:cubicBezTo>
                  <a:cubicBezTo>
                    <a:pt x="19554" y="2888"/>
                    <a:pt x="17872" y="2805"/>
                    <a:pt x="16188" y="2787"/>
                  </a:cubicBezTo>
                  <a:cubicBezTo>
                    <a:pt x="16090" y="2786"/>
                    <a:pt x="15993" y="2786"/>
                    <a:pt x="15895" y="2786"/>
                  </a:cubicBezTo>
                  <a:cubicBezTo>
                    <a:pt x="15210" y="2786"/>
                    <a:pt x="14523" y="2810"/>
                    <a:pt x="13837" y="2841"/>
                  </a:cubicBezTo>
                  <a:cubicBezTo>
                    <a:pt x="12741" y="2804"/>
                    <a:pt x="11647" y="2748"/>
                    <a:pt x="10553" y="2664"/>
                  </a:cubicBezTo>
                  <a:cubicBezTo>
                    <a:pt x="9342" y="2568"/>
                    <a:pt x="8130" y="2492"/>
                    <a:pt x="6920" y="2375"/>
                  </a:cubicBezTo>
                  <a:cubicBezTo>
                    <a:pt x="6349" y="2319"/>
                    <a:pt x="5731" y="2260"/>
                    <a:pt x="5123" y="2166"/>
                  </a:cubicBezTo>
                  <a:cubicBezTo>
                    <a:pt x="4900" y="2087"/>
                    <a:pt x="4676" y="2005"/>
                    <a:pt x="4455" y="1917"/>
                  </a:cubicBezTo>
                  <a:cubicBezTo>
                    <a:pt x="3697" y="1626"/>
                    <a:pt x="2929" y="1378"/>
                    <a:pt x="2135" y="1378"/>
                  </a:cubicBezTo>
                  <a:cubicBezTo>
                    <a:pt x="1874" y="1378"/>
                    <a:pt x="1609" y="1405"/>
                    <a:pt x="1342" y="1466"/>
                  </a:cubicBezTo>
                  <a:cubicBezTo>
                    <a:pt x="1232" y="1490"/>
                    <a:pt x="1256" y="1637"/>
                    <a:pt x="1364" y="1637"/>
                  </a:cubicBezTo>
                  <a:cubicBezTo>
                    <a:pt x="1365" y="1637"/>
                    <a:pt x="1366" y="1637"/>
                    <a:pt x="1366" y="1637"/>
                  </a:cubicBezTo>
                  <a:cubicBezTo>
                    <a:pt x="1399" y="1636"/>
                    <a:pt x="1432" y="1636"/>
                    <a:pt x="1465" y="1636"/>
                  </a:cubicBezTo>
                  <a:cubicBezTo>
                    <a:pt x="2216" y="1636"/>
                    <a:pt x="2896" y="1797"/>
                    <a:pt x="3564" y="2018"/>
                  </a:cubicBezTo>
                  <a:cubicBezTo>
                    <a:pt x="3745" y="2098"/>
                    <a:pt x="3935" y="2164"/>
                    <a:pt x="4128" y="2220"/>
                  </a:cubicBezTo>
                  <a:cubicBezTo>
                    <a:pt x="4511" y="2364"/>
                    <a:pt x="4894" y="2520"/>
                    <a:pt x="5292" y="2673"/>
                  </a:cubicBezTo>
                  <a:cubicBezTo>
                    <a:pt x="6418" y="3103"/>
                    <a:pt x="7591" y="3311"/>
                    <a:pt x="8789" y="3384"/>
                  </a:cubicBezTo>
                  <a:cubicBezTo>
                    <a:pt x="9305" y="3415"/>
                    <a:pt x="9822" y="3428"/>
                    <a:pt x="10340" y="3428"/>
                  </a:cubicBezTo>
                  <a:cubicBezTo>
                    <a:pt x="12174" y="3428"/>
                    <a:pt x="14017" y="3268"/>
                    <a:pt x="15853" y="3234"/>
                  </a:cubicBezTo>
                  <a:cubicBezTo>
                    <a:pt x="16242" y="3238"/>
                    <a:pt x="16631" y="3241"/>
                    <a:pt x="17020" y="3241"/>
                  </a:cubicBezTo>
                  <a:cubicBezTo>
                    <a:pt x="17162" y="3241"/>
                    <a:pt x="17304" y="3241"/>
                    <a:pt x="17447" y="3240"/>
                  </a:cubicBezTo>
                  <a:lnTo>
                    <a:pt x="17476" y="3240"/>
                  </a:lnTo>
                  <a:cubicBezTo>
                    <a:pt x="19845" y="3296"/>
                    <a:pt x="22215" y="3453"/>
                    <a:pt x="24587" y="3453"/>
                  </a:cubicBezTo>
                  <a:cubicBezTo>
                    <a:pt x="24990" y="3453"/>
                    <a:pt x="25393" y="3448"/>
                    <a:pt x="25796" y="3438"/>
                  </a:cubicBezTo>
                  <a:cubicBezTo>
                    <a:pt x="26978" y="3405"/>
                    <a:pt x="28129" y="3240"/>
                    <a:pt x="29289" y="3026"/>
                  </a:cubicBezTo>
                  <a:cubicBezTo>
                    <a:pt x="29841" y="2922"/>
                    <a:pt x="30469" y="2822"/>
                    <a:pt x="31019" y="2593"/>
                  </a:cubicBezTo>
                  <a:cubicBezTo>
                    <a:pt x="31099" y="2590"/>
                    <a:pt x="31178" y="2588"/>
                    <a:pt x="31257" y="2588"/>
                  </a:cubicBezTo>
                  <a:cubicBezTo>
                    <a:pt x="31404" y="2588"/>
                    <a:pt x="31549" y="2594"/>
                    <a:pt x="31691" y="2609"/>
                  </a:cubicBezTo>
                  <a:cubicBezTo>
                    <a:pt x="31700" y="2610"/>
                    <a:pt x="31709" y="2611"/>
                    <a:pt x="31718" y="2611"/>
                  </a:cubicBezTo>
                  <a:cubicBezTo>
                    <a:pt x="31807" y="2611"/>
                    <a:pt x="31865" y="2550"/>
                    <a:pt x="31886" y="2477"/>
                  </a:cubicBezTo>
                  <a:cubicBezTo>
                    <a:pt x="31889" y="2477"/>
                    <a:pt x="31892" y="2478"/>
                    <a:pt x="31894" y="2478"/>
                  </a:cubicBezTo>
                  <a:cubicBezTo>
                    <a:pt x="31933" y="2478"/>
                    <a:pt x="31971" y="2467"/>
                    <a:pt x="32003" y="2438"/>
                  </a:cubicBezTo>
                  <a:cubicBezTo>
                    <a:pt x="32019" y="2436"/>
                    <a:pt x="32034" y="2436"/>
                    <a:pt x="32052" y="2428"/>
                  </a:cubicBezTo>
                  <a:cubicBezTo>
                    <a:pt x="32062" y="2424"/>
                    <a:pt x="32072" y="2422"/>
                    <a:pt x="32083" y="2422"/>
                  </a:cubicBezTo>
                  <a:cubicBezTo>
                    <a:pt x="32267" y="2422"/>
                    <a:pt x="32544" y="3029"/>
                    <a:pt x="32784" y="3657"/>
                  </a:cubicBezTo>
                  <a:cubicBezTo>
                    <a:pt x="32741" y="3697"/>
                    <a:pt x="32733" y="3772"/>
                    <a:pt x="32762" y="3833"/>
                  </a:cubicBezTo>
                  <a:cubicBezTo>
                    <a:pt x="32463" y="3990"/>
                    <a:pt x="31484" y="4197"/>
                    <a:pt x="31392" y="4222"/>
                  </a:cubicBezTo>
                  <a:cubicBezTo>
                    <a:pt x="30818" y="4362"/>
                    <a:pt x="30230" y="4445"/>
                    <a:pt x="29645" y="4519"/>
                  </a:cubicBezTo>
                  <a:cubicBezTo>
                    <a:pt x="28500" y="4662"/>
                    <a:pt x="27340" y="4741"/>
                    <a:pt x="26189" y="4814"/>
                  </a:cubicBezTo>
                  <a:cubicBezTo>
                    <a:pt x="23478" y="4979"/>
                    <a:pt x="20733" y="5023"/>
                    <a:pt x="18013" y="5023"/>
                  </a:cubicBezTo>
                  <a:cubicBezTo>
                    <a:pt x="17963" y="5023"/>
                    <a:pt x="17912" y="5023"/>
                    <a:pt x="17862" y="5023"/>
                  </a:cubicBezTo>
                  <a:cubicBezTo>
                    <a:pt x="15201" y="5021"/>
                    <a:pt x="12524" y="4921"/>
                    <a:pt x="9871" y="4692"/>
                  </a:cubicBezTo>
                  <a:cubicBezTo>
                    <a:pt x="8518" y="4576"/>
                    <a:pt x="7167" y="4415"/>
                    <a:pt x="5828" y="4212"/>
                  </a:cubicBezTo>
                  <a:cubicBezTo>
                    <a:pt x="4528" y="4015"/>
                    <a:pt x="3218" y="3410"/>
                    <a:pt x="1903" y="3393"/>
                  </a:cubicBezTo>
                  <a:cubicBezTo>
                    <a:pt x="1839" y="3393"/>
                    <a:pt x="1829" y="3479"/>
                    <a:pt x="1892" y="3491"/>
                  </a:cubicBezTo>
                  <a:cubicBezTo>
                    <a:pt x="3207" y="3772"/>
                    <a:pt x="4469" y="4201"/>
                    <a:pt x="5800" y="4415"/>
                  </a:cubicBezTo>
                  <a:cubicBezTo>
                    <a:pt x="7245" y="4646"/>
                    <a:pt x="8700" y="4800"/>
                    <a:pt x="10158" y="4926"/>
                  </a:cubicBezTo>
                  <a:cubicBezTo>
                    <a:pt x="12814" y="5159"/>
                    <a:pt x="15496" y="5242"/>
                    <a:pt x="18164" y="5242"/>
                  </a:cubicBezTo>
                  <a:cubicBezTo>
                    <a:pt x="18467" y="5242"/>
                    <a:pt x="18769" y="5241"/>
                    <a:pt x="19071" y="5239"/>
                  </a:cubicBezTo>
                  <a:cubicBezTo>
                    <a:pt x="21862" y="5222"/>
                    <a:pt x="24678" y="5202"/>
                    <a:pt x="27461" y="4978"/>
                  </a:cubicBezTo>
                  <a:cubicBezTo>
                    <a:pt x="28624" y="4883"/>
                    <a:pt x="29785" y="4799"/>
                    <a:pt x="30937" y="4593"/>
                  </a:cubicBezTo>
                  <a:cubicBezTo>
                    <a:pt x="31275" y="4530"/>
                    <a:pt x="32448" y="4364"/>
                    <a:pt x="32922" y="4039"/>
                  </a:cubicBezTo>
                  <a:cubicBezTo>
                    <a:pt x="33084" y="4497"/>
                    <a:pt x="33212" y="4904"/>
                    <a:pt x="33243" y="5006"/>
                  </a:cubicBezTo>
                  <a:cubicBezTo>
                    <a:pt x="33420" y="5568"/>
                    <a:pt x="33560" y="6115"/>
                    <a:pt x="33494" y="6717"/>
                  </a:cubicBezTo>
                  <a:cubicBezTo>
                    <a:pt x="33443" y="7216"/>
                    <a:pt x="32866" y="7822"/>
                    <a:pt x="32477" y="8191"/>
                  </a:cubicBezTo>
                  <a:cubicBezTo>
                    <a:pt x="32495" y="8147"/>
                    <a:pt x="32495" y="8104"/>
                    <a:pt x="32469" y="8061"/>
                  </a:cubicBezTo>
                  <a:cubicBezTo>
                    <a:pt x="32464" y="8054"/>
                    <a:pt x="32463" y="8048"/>
                    <a:pt x="32456" y="8043"/>
                  </a:cubicBezTo>
                  <a:cubicBezTo>
                    <a:pt x="32441" y="8018"/>
                    <a:pt x="32408" y="8006"/>
                    <a:pt x="32382" y="8006"/>
                  </a:cubicBezTo>
                  <a:cubicBezTo>
                    <a:pt x="32378" y="8006"/>
                    <a:pt x="32375" y="8006"/>
                    <a:pt x="32372" y="8007"/>
                  </a:cubicBezTo>
                  <a:cubicBezTo>
                    <a:pt x="32260" y="8023"/>
                    <a:pt x="32186" y="8133"/>
                    <a:pt x="32085" y="8180"/>
                  </a:cubicBezTo>
                  <a:cubicBezTo>
                    <a:pt x="31884" y="8275"/>
                    <a:pt x="31647" y="8306"/>
                    <a:pt x="31426" y="8339"/>
                  </a:cubicBezTo>
                  <a:cubicBezTo>
                    <a:pt x="31143" y="8381"/>
                    <a:pt x="30856" y="8389"/>
                    <a:pt x="30571" y="8399"/>
                  </a:cubicBezTo>
                  <a:cubicBezTo>
                    <a:pt x="30579" y="8334"/>
                    <a:pt x="30553" y="8267"/>
                    <a:pt x="30479" y="8237"/>
                  </a:cubicBezTo>
                  <a:cubicBezTo>
                    <a:pt x="30459" y="8229"/>
                    <a:pt x="30447" y="8225"/>
                    <a:pt x="30420" y="8225"/>
                  </a:cubicBezTo>
                  <a:cubicBezTo>
                    <a:pt x="30379" y="8225"/>
                    <a:pt x="30303" y="8236"/>
                    <a:pt x="30110" y="8265"/>
                  </a:cubicBezTo>
                  <a:cubicBezTo>
                    <a:pt x="25395" y="8688"/>
                    <a:pt x="21434" y="8832"/>
                    <a:pt x="17290" y="8832"/>
                  </a:cubicBezTo>
                  <a:cubicBezTo>
                    <a:pt x="16341" y="8832"/>
                    <a:pt x="15383" y="8824"/>
                    <a:pt x="14403" y="8811"/>
                  </a:cubicBezTo>
                  <a:cubicBezTo>
                    <a:pt x="11652" y="8773"/>
                    <a:pt x="8978" y="8522"/>
                    <a:pt x="6266" y="8059"/>
                  </a:cubicBezTo>
                  <a:cubicBezTo>
                    <a:pt x="5207" y="7878"/>
                    <a:pt x="4164" y="7733"/>
                    <a:pt x="3119" y="7483"/>
                  </a:cubicBezTo>
                  <a:cubicBezTo>
                    <a:pt x="2741" y="7393"/>
                    <a:pt x="2052" y="7361"/>
                    <a:pt x="1617" y="7361"/>
                  </a:cubicBezTo>
                  <a:cubicBezTo>
                    <a:pt x="1415" y="7361"/>
                    <a:pt x="1268" y="7368"/>
                    <a:pt x="1233" y="7379"/>
                  </a:cubicBezTo>
                  <a:cubicBezTo>
                    <a:pt x="1167" y="7400"/>
                    <a:pt x="1108" y="7410"/>
                    <a:pt x="1054" y="7410"/>
                  </a:cubicBezTo>
                  <a:cubicBezTo>
                    <a:pt x="492" y="7410"/>
                    <a:pt x="536" y="6350"/>
                    <a:pt x="500" y="6001"/>
                  </a:cubicBezTo>
                  <a:cubicBezTo>
                    <a:pt x="477" y="5779"/>
                    <a:pt x="460" y="5557"/>
                    <a:pt x="440" y="5334"/>
                  </a:cubicBezTo>
                  <a:lnTo>
                    <a:pt x="440" y="5334"/>
                  </a:lnTo>
                  <a:cubicBezTo>
                    <a:pt x="1688" y="5674"/>
                    <a:pt x="2805" y="6333"/>
                    <a:pt x="4025" y="6754"/>
                  </a:cubicBezTo>
                  <a:cubicBezTo>
                    <a:pt x="5220" y="7170"/>
                    <a:pt x="6479" y="7381"/>
                    <a:pt x="7731" y="7524"/>
                  </a:cubicBezTo>
                  <a:cubicBezTo>
                    <a:pt x="10446" y="7837"/>
                    <a:pt x="13227" y="7781"/>
                    <a:pt x="15960" y="7829"/>
                  </a:cubicBezTo>
                  <a:cubicBezTo>
                    <a:pt x="16655" y="7840"/>
                    <a:pt x="17350" y="7847"/>
                    <a:pt x="18045" y="7847"/>
                  </a:cubicBezTo>
                  <a:cubicBezTo>
                    <a:pt x="20120" y="7847"/>
                    <a:pt x="22195" y="7785"/>
                    <a:pt x="24264" y="7595"/>
                  </a:cubicBezTo>
                  <a:cubicBezTo>
                    <a:pt x="25676" y="7468"/>
                    <a:pt x="27082" y="7257"/>
                    <a:pt x="28470" y="6977"/>
                  </a:cubicBezTo>
                  <a:cubicBezTo>
                    <a:pt x="29007" y="6869"/>
                    <a:pt x="29870" y="6484"/>
                    <a:pt x="30523" y="6484"/>
                  </a:cubicBezTo>
                  <a:cubicBezTo>
                    <a:pt x="30668" y="6484"/>
                    <a:pt x="30803" y="6503"/>
                    <a:pt x="30922" y="6548"/>
                  </a:cubicBezTo>
                  <a:cubicBezTo>
                    <a:pt x="30942" y="6557"/>
                    <a:pt x="30962" y="6560"/>
                    <a:pt x="30981" y="6560"/>
                  </a:cubicBezTo>
                  <a:cubicBezTo>
                    <a:pt x="31129" y="6560"/>
                    <a:pt x="31206" y="6326"/>
                    <a:pt x="31039" y="6263"/>
                  </a:cubicBezTo>
                  <a:cubicBezTo>
                    <a:pt x="30911" y="6214"/>
                    <a:pt x="30767" y="6195"/>
                    <a:pt x="30616" y="6195"/>
                  </a:cubicBezTo>
                  <a:cubicBezTo>
                    <a:pt x="30133" y="6195"/>
                    <a:pt x="29571" y="6397"/>
                    <a:pt x="29171" y="6494"/>
                  </a:cubicBezTo>
                  <a:cubicBezTo>
                    <a:pt x="28034" y="6763"/>
                    <a:pt x="26895" y="6975"/>
                    <a:pt x="25739" y="7132"/>
                  </a:cubicBezTo>
                  <a:cubicBezTo>
                    <a:pt x="23145" y="7485"/>
                    <a:pt x="20519" y="7573"/>
                    <a:pt x="17901" y="7573"/>
                  </a:cubicBezTo>
                  <a:cubicBezTo>
                    <a:pt x="17470" y="7573"/>
                    <a:pt x="17039" y="7571"/>
                    <a:pt x="16608" y="7567"/>
                  </a:cubicBezTo>
                  <a:cubicBezTo>
                    <a:pt x="13764" y="7537"/>
                    <a:pt x="10888" y="7553"/>
                    <a:pt x="8054" y="7295"/>
                  </a:cubicBezTo>
                  <a:cubicBezTo>
                    <a:pt x="6624" y="7165"/>
                    <a:pt x="5212" y="6893"/>
                    <a:pt x="3851" y="6432"/>
                  </a:cubicBezTo>
                  <a:cubicBezTo>
                    <a:pt x="2701" y="6044"/>
                    <a:pt x="1653" y="5333"/>
                    <a:pt x="432" y="5201"/>
                  </a:cubicBezTo>
                  <a:cubicBezTo>
                    <a:pt x="386" y="4675"/>
                    <a:pt x="346" y="4150"/>
                    <a:pt x="322" y="3622"/>
                  </a:cubicBezTo>
                  <a:cubicBezTo>
                    <a:pt x="289" y="2919"/>
                    <a:pt x="262" y="2214"/>
                    <a:pt x="541" y="1556"/>
                  </a:cubicBezTo>
                  <a:cubicBezTo>
                    <a:pt x="739" y="1382"/>
                    <a:pt x="996" y="1273"/>
                    <a:pt x="1317" y="1176"/>
                  </a:cubicBezTo>
                  <a:cubicBezTo>
                    <a:pt x="1513" y="1116"/>
                    <a:pt x="1844" y="1042"/>
                    <a:pt x="1997" y="861"/>
                  </a:cubicBezTo>
                  <a:cubicBezTo>
                    <a:pt x="4053" y="459"/>
                    <a:pt x="6159" y="354"/>
                    <a:pt x="8253" y="309"/>
                  </a:cubicBezTo>
                  <a:cubicBezTo>
                    <a:pt x="10008" y="271"/>
                    <a:pt x="11763" y="238"/>
                    <a:pt x="13517" y="238"/>
                  </a:cubicBezTo>
                  <a:close/>
                  <a:moveTo>
                    <a:pt x="31744" y="8639"/>
                  </a:moveTo>
                  <a:cubicBezTo>
                    <a:pt x="31848" y="8652"/>
                    <a:pt x="31963" y="8666"/>
                    <a:pt x="32084" y="8671"/>
                  </a:cubicBezTo>
                  <a:cubicBezTo>
                    <a:pt x="31317" y="11934"/>
                    <a:pt x="30751" y="15254"/>
                    <a:pt x="30088" y="18541"/>
                  </a:cubicBezTo>
                  <a:cubicBezTo>
                    <a:pt x="30179" y="17241"/>
                    <a:pt x="30125" y="15930"/>
                    <a:pt x="30261" y="14635"/>
                  </a:cubicBezTo>
                  <a:cubicBezTo>
                    <a:pt x="30477" y="12554"/>
                    <a:pt x="31362" y="10674"/>
                    <a:pt x="31744" y="8639"/>
                  </a:cubicBezTo>
                  <a:close/>
                  <a:moveTo>
                    <a:pt x="2160" y="7565"/>
                  </a:moveTo>
                  <a:cubicBezTo>
                    <a:pt x="2798" y="7565"/>
                    <a:pt x="3519" y="7850"/>
                    <a:pt x="4053" y="7980"/>
                  </a:cubicBezTo>
                  <a:cubicBezTo>
                    <a:pt x="5157" y="8250"/>
                    <a:pt x="6339" y="8364"/>
                    <a:pt x="7461" y="8559"/>
                  </a:cubicBezTo>
                  <a:cubicBezTo>
                    <a:pt x="9975" y="8998"/>
                    <a:pt x="12525" y="9084"/>
                    <a:pt x="15072" y="9115"/>
                  </a:cubicBezTo>
                  <a:cubicBezTo>
                    <a:pt x="16848" y="9138"/>
                    <a:pt x="18622" y="9170"/>
                    <a:pt x="20393" y="9170"/>
                  </a:cubicBezTo>
                  <a:cubicBezTo>
                    <a:pt x="23718" y="9170"/>
                    <a:pt x="27035" y="9057"/>
                    <a:pt x="30344" y="8559"/>
                  </a:cubicBezTo>
                  <a:cubicBezTo>
                    <a:pt x="30497" y="8590"/>
                    <a:pt x="30660" y="8601"/>
                    <a:pt x="30823" y="8601"/>
                  </a:cubicBezTo>
                  <a:cubicBezTo>
                    <a:pt x="31041" y="8601"/>
                    <a:pt x="31259" y="8581"/>
                    <a:pt x="31459" y="8563"/>
                  </a:cubicBezTo>
                  <a:cubicBezTo>
                    <a:pt x="31507" y="8559"/>
                    <a:pt x="31558" y="8555"/>
                    <a:pt x="31612" y="8549"/>
                  </a:cubicBezTo>
                  <a:lnTo>
                    <a:pt x="31612" y="8549"/>
                  </a:lnTo>
                  <a:cubicBezTo>
                    <a:pt x="31607" y="8575"/>
                    <a:pt x="31622" y="8598"/>
                    <a:pt x="31640" y="8615"/>
                  </a:cubicBezTo>
                  <a:cubicBezTo>
                    <a:pt x="31131" y="10522"/>
                    <a:pt x="30354" y="12363"/>
                    <a:pt x="30092" y="14327"/>
                  </a:cubicBezTo>
                  <a:cubicBezTo>
                    <a:pt x="29953" y="15361"/>
                    <a:pt x="29919" y="16381"/>
                    <a:pt x="29904" y="17421"/>
                  </a:cubicBezTo>
                  <a:cubicBezTo>
                    <a:pt x="29891" y="18408"/>
                    <a:pt x="29685" y="19367"/>
                    <a:pt x="29622" y="20347"/>
                  </a:cubicBezTo>
                  <a:cubicBezTo>
                    <a:pt x="29619" y="20411"/>
                    <a:pt x="29657" y="20447"/>
                    <a:pt x="29703" y="20459"/>
                  </a:cubicBezTo>
                  <a:cubicBezTo>
                    <a:pt x="29101" y="23426"/>
                    <a:pt x="28508" y="26393"/>
                    <a:pt x="27965" y="29374"/>
                  </a:cubicBezTo>
                  <a:cubicBezTo>
                    <a:pt x="27345" y="32761"/>
                    <a:pt x="27049" y="36208"/>
                    <a:pt x="26309" y="39572"/>
                  </a:cubicBezTo>
                  <a:cubicBezTo>
                    <a:pt x="25997" y="40983"/>
                    <a:pt x="25796" y="42485"/>
                    <a:pt x="24968" y="43708"/>
                  </a:cubicBezTo>
                  <a:cubicBezTo>
                    <a:pt x="24460" y="44455"/>
                    <a:pt x="23167" y="45284"/>
                    <a:pt x="22110" y="45284"/>
                  </a:cubicBezTo>
                  <a:cubicBezTo>
                    <a:pt x="21863" y="45284"/>
                    <a:pt x="21630" y="45239"/>
                    <a:pt x="21422" y="45138"/>
                  </a:cubicBezTo>
                  <a:cubicBezTo>
                    <a:pt x="21390" y="45121"/>
                    <a:pt x="20683" y="44991"/>
                    <a:pt x="20102" y="44991"/>
                  </a:cubicBezTo>
                  <a:cubicBezTo>
                    <a:pt x="19960" y="44991"/>
                    <a:pt x="19826" y="44998"/>
                    <a:pt x="19710" y="45017"/>
                  </a:cubicBezTo>
                  <a:cubicBezTo>
                    <a:pt x="18955" y="45142"/>
                    <a:pt x="18207" y="45185"/>
                    <a:pt x="17452" y="45185"/>
                  </a:cubicBezTo>
                  <a:cubicBezTo>
                    <a:pt x="17012" y="45185"/>
                    <a:pt x="16569" y="45170"/>
                    <a:pt x="16122" y="45149"/>
                  </a:cubicBezTo>
                  <a:cubicBezTo>
                    <a:pt x="14069" y="45050"/>
                    <a:pt x="9919" y="44662"/>
                    <a:pt x="9845" y="44655"/>
                  </a:cubicBezTo>
                  <a:cubicBezTo>
                    <a:pt x="8632" y="44569"/>
                    <a:pt x="7553" y="44162"/>
                    <a:pt x="6808" y="43164"/>
                  </a:cubicBezTo>
                  <a:cubicBezTo>
                    <a:pt x="6120" y="42243"/>
                    <a:pt x="5905" y="41024"/>
                    <a:pt x="5774" y="39912"/>
                  </a:cubicBezTo>
                  <a:cubicBezTo>
                    <a:pt x="5633" y="38745"/>
                    <a:pt x="5627" y="37562"/>
                    <a:pt x="5582" y="36386"/>
                  </a:cubicBezTo>
                  <a:cubicBezTo>
                    <a:pt x="5518" y="34788"/>
                    <a:pt x="5261" y="33209"/>
                    <a:pt x="5039" y="31628"/>
                  </a:cubicBezTo>
                  <a:cubicBezTo>
                    <a:pt x="4452" y="27448"/>
                    <a:pt x="3795" y="23279"/>
                    <a:pt x="3078" y="19119"/>
                  </a:cubicBezTo>
                  <a:cubicBezTo>
                    <a:pt x="2417" y="15294"/>
                    <a:pt x="1508" y="11570"/>
                    <a:pt x="1590" y="7664"/>
                  </a:cubicBezTo>
                  <a:cubicBezTo>
                    <a:pt x="1766" y="7593"/>
                    <a:pt x="1959" y="7565"/>
                    <a:pt x="2160" y="7565"/>
                  </a:cubicBezTo>
                  <a:close/>
                  <a:moveTo>
                    <a:pt x="8741" y="44783"/>
                  </a:moveTo>
                  <a:lnTo>
                    <a:pt x="8741" y="44783"/>
                  </a:lnTo>
                  <a:cubicBezTo>
                    <a:pt x="9069" y="44877"/>
                    <a:pt x="9416" y="44943"/>
                    <a:pt x="9795" y="44968"/>
                  </a:cubicBezTo>
                  <a:cubicBezTo>
                    <a:pt x="9869" y="44975"/>
                    <a:pt x="13675" y="45202"/>
                    <a:pt x="15537" y="45357"/>
                  </a:cubicBezTo>
                  <a:cubicBezTo>
                    <a:pt x="16225" y="45414"/>
                    <a:pt x="16919" y="45437"/>
                    <a:pt x="17613" y="45437"/>
                  </a:cubicBezTo>
                  <a:cubicBezTo>
                    <a:pt x="17783" y="45437"/>
                    <a:pt x="17953" y="45435"/>
                    <a:pt x="18124" y="45433"/>
                  </a:cubicBezTo>
                  <a:cubicBezTo>
                    <a:pt x="18648" y="45425"/>
                    <a:pt x="19248" y="45393"/>
                    <a:pt x="19839" y="45393"/>
                  </a:cubicBezTo>
                  <a:cubicBezTo>
                    <a:pt x="20334" y="45393"/>
                    <a:pt x="20823" y="45416"/>
                    <a:pt x="21257" y="45495"/>
                  </a:cubicBezTo>
                  <a:cubicBezTo>
                    <a:pt x="21479" y="45535"/>
                    <a:pt x="21700" y="45553"/>
                    <a:pt x="21918" y="45553"/>
                  </a:cubicBezTo>
                  <a:cubicBezTo>
                    <a:pt x="21960" y="45553"/>
                    <a:pt x="22003" y="45553"/>
                    <a:pt x="22045" y="45551"/>
                  </a:cubicBezTo>
                  <a:lnTo>
                    <a:pt x="22045" y="45551"/>
                  </a:lnTo>
                  <a:cubicBezTo>
                    <a:pt x="22042" y="45569"/>
                    <a:pt x="22037" y="45583"/>
                    <a:pt x="22032" y="45596"/>
                  </a:cubicBezTo>
                  <a:lnTo>
                    <a:pt x="21943" y="45594"/>
                  </a:lnTo>
                  <a:cubicBezTo>
                    <a:pt x="21942" y="45594"/>
                    <a:pt x="21941" y="45594"/>
                    <a:pt x="21939" y="45594"/>
                  </a:cubicBezTo>
                  <a:cubicBezTo>
                    <a:pt x="21930" y="45594"/>
                    <a:pt x="21920" y="45599"/>
                    <a:pt x="21911" y="45599"/>
                  </a:cubicBezTo>
                  <a:cubicBezTo>
                    <a:pt x="21145" y="45612"/>
                    <a:pt x="20333" y="45922"/>
                    <a:pt x="19570" y="46004"/>
                  </a:cubicBezTo>
                  <a:cubicBezTo>
                    <a:pt x="19258" y="46038"/>
                    <a:pt x="18939" y="46052"/>
                    <a:pt x="18616" y="46052"/>
                  </a:cubicBezTo>
                  <a:cubicBezTo>
                    <a:pt x="17642" y="46052"/>
                    <a:pt x="16635" y="45923"/>
                    <a:pt x="15702" y="45795"/>
                  </a:cubicBezTo>
                  <a:cubicBezTo>
                    <a:pt x="13403" y="45489"/>
                    <a:pt x="11064" y="45332"/>
                    <a:pt x="8787" y="44886"/>
                  </a:cubicBezTo>
                  <a:cubicBezTo>
                    <a:pt x="8772" y="44853"/>
                    <a:pt x="8759" y="44816"/>
                    <a:pt x="8741" y="44783"/>
                  </a:cubicBezTo>
                  <a:close/>
                  <a:moveTo>
                    <a:pt x="8830" y="44999"/>
                  </a:moveTo>
                  <a:lnTo>
                    <a:pt x="8830" y="44999"/>
                  </a:lnTo>
                  <a:cubicBezTo>
                    <a:pt x="10962" y="45576"/>
                    <a:pt x="13209" y="45530"/>
                    <a:pt x="15372" y="45937"/>
                  </a:cubicBezTo>
                  <a:cubicBezTo>
                    <a:pt x="16563" y="46159"/>
                    <a:pt x="17799" y="46225"/>
                    <a:pt x="19005" y="46270"/>
                  </a:cubicBezTo>
                  <a:cubicBezTo>
                    <a:pt x="19047" y="46271"/>
                    <a:pt x="19089" y="46272"/>
                    <a:pt x="19131" y="46272"/>
                  </a:cubicBezTo>
                  <a:cubicBezTo>
                    <a:pt x="20080" y="46272"/>
                    <a:pt x="20992" y="45881"/>
                    <a:pt x="21921" y="45881"/>
                  </a:cubicBezTo>
                  <a:cubicBezTo>
                    <a:pt x="21928" y="45881"/>
                    <a:pt x="21935" y="45881"/>
                    <a:pt x="21943" y="45881"/>
                  </a:cubicBezTo>
                  <a:cubicBezTo>
                    <a:pt x="21936" y="45915"/>
                    <a:pt x="21926" y="45947"/>
                    <a:pt x="21918" y="45978"/>
                  </a:cubicBezTo>
                  <a:cubicBezTo>
                    <a:pt x="21894" y="45942"/>
                    <a:pt x="21858" y="45915"/>
                    <a:pt x="21813" y="45915"/>
                  </a:cubicBezTo>
                  <a:cubicBezTo>
                    <a:pt x="21795" y="45915"/>
                    <a:pt x="21776" y="45919"/>
                    <a:pt x="21757" y="45929"/>
                  </a:cubicBezTo>
                  <a:cubicBezTo>
                    <a:pt x="20874" y="46334"/>
                    <a:pt x="20134" y="46698"/>
                    <a:pt x="19144" y="46820"/>
                  </a:cubicBezTo>
                  <a:cubicBezTo>
                    <a:pt x="18681" y="46877"/>
                    <a:pt x="18216" y="46898"/>
                    <a:pt x="17750" y="46898"/>
                  </a:cubicBezTo>
                  <a:cubicBezTo>
                    <a:pt x="17081" y="46898"/>
                    <a:pt x="16412" y="46854"/>
                    <a:pt x="15746" y="46812"/>
                  </a:cubicBezTo>
                  <a:cubicBezTo>
                    <a:pt x="13394" y="46657"/>
                    <a:pt x="11204" y="45810"/>
                    <a:pt x="8917" y="45377"/>
                  </a:cubicBezTo>
                  <a:cubicBezTo>
                    <a:pt x="8902" y="45316"/>
                    <a:pt x="8887" y="45256"/>
                    <a:pt x="8878" y="45192"/>
                  </a:cubicBezTo>
                  <a:cubicBezTo>
                    <a:pt x="8864" y="45125"/>
                    <a:pt x="8848" y="45060"/>
                    <a:pt x="8830" y="44999"/>
                  </a:cubicBezTo>
                  <a:close/>
                  <a:moveTo>
                    <a:pt x="8938" y="45479"/>
                  </a:moveTo>
                  <a:cubicBezTo>
                    <a:pt x="9934" y="45919"/>
                    <a:pt x="11062" y="46144"/>
                    <a:pt x="12117" y="46393"/>
                  </a:cubicBezTo>
                  <a:cubicBezTo>
                    <a:pt x="13377" y="46691"/>
                    <a:pt x="14679" y="46955"/>
                    <a:pt x="15969" y="47060"/>
                  </a:cubicBezTo>
                  <a:cubicBezTo>
                    <a:pt x="16616" y="47112"/>
                    <a:pt x="17264" y="47154"/>
                    <a:pt x="17911" y="47154"/>
                  </a:cubicBezTo>
                  <a:cubicBezTo>
                    <a:pt x="18335" y="47154"/>
                    <a:pt x="18758" y="47136"/>
                    <a:pt x="19181" y="47092"/>
                  </a:cubicBezTo>
                  <a:cubicBezTo>
                    <a:pt x="20198" y="46981"/>
                    <a:pt x="20956" y="46601"/>
                    <a:pt x="21864" y="46182"/>
                  </a:cubicBezTo>
                  <a:lnTo>
                    <a:pt x="21864" y="46182"/>
                  </a:lnTo>
                  <a:cubicBezTo>
                    <a:pt x="21753" y="46597"/>
                    <a:pt x="21612" y="46963"/>
                    <a:pt x="21089" y="47191"/>
                  </a:cubicBezTo>
                  <a:cubicBezTo>
                    <a:pt x="20529" y="47439"/>
                    <a:pt x="19780" y="47472"/>
                    <a:pt x="19177" y="47518"/>
                  </a:cubicBezTo>
                  <a:cubicBezTo>
                    <a:pt x="19047" y="47528"/>
                    <a:pt x="18917" y="47533"/>
                    <a:pt x="18787" y="47533"/>
                  </a:cubicBezTo>
                  <a:cubicBezTo>
                    <a:pt x="18039" y="47533"/>
                    <a:pt x="17282" y="47387"/>
                    <a:pt x="16542" y="47324"/>
                  </a:cubicBezTo>
                  <a:cubicBezTo>
                    <a:pt x="15740" y="47256"/>
                    <a:pt x="14941" y="47255"/>
                    <a:pt x="14133" y="47250"/>
                  </a:cubicBezTo>
                  <a:cubicBezTo>
                    <a:pt x="12799" y="47242"/>
                    <a:pt x="11380" y="47141"/>
                    <a:pt x="10097" y="46754"/>
                  </a:cubicBezTo>
                  <a:cubicBezTo>
                    <a:pt x="9380" y="46536"/>
                    <a:pt x="9095" y="46105"/>
                    <a:pt x="8938" y="45479"/>
                  </a:cubicBezTo>
                  <a:close/>
                  <a:moveTo>
                    <a:pt x="13982" y="1"/>
                  </a:moveTo>
                  <a:cubicBezTo>
                    <a:pt x="12356" y="1"/>
                    <a:pt x="10732" y="30"/>
                    <a:pt x="9103" y="60"/>
                  </a:cubicBezTo>
                  <a:cubicBezTo>
                    <a:pt x="6742" y="105"/>
                    <a:pt x="4380" y="209"/>
                    <a:pt x="2066" y="690"/>
                  </a:cubicBezTo>
                  <a:cubicBezTo>
                    <a:pt x="2068" y="673"/>
                    <a:pt x="2076" y="658"/>
                    <a:pt x="2076" y="640"/>
                  </a:cubicBezTo>
                  <a:cubicBezTo>
                    <a:pt x="2076" y="581"/>
                    <a:pt x="2015" y="542"/>
                    <a:pt x="1959" y="542"/>
                  </a:cubicBezTo>
                  <a:cubicBezTo>
                    <a:pt x="1945" y="542"/>
                    <a:pt x="1931" y="544"/>
                    <a:pt x="1918" y="550"/>
                  </a:cubicBezTo>
                  <a:cubicBezTo>
                    <a:pt x="1745" y="629"/>
                    <a:pt x="1618" y="761"/>
                    <a:pt x="1432" y="831"/>
                  </a:cubicBezTo>
                  <a:cubicBezTo>
                    <a:pt x="1421" y="836"/>
                    <a:pt x="1409" y="840"/>
                    <a:pt x="1399" y="845"/>
                  </a:cubicBezTo>
                  <a:cubicBezTo>
                    <a:pt x="1318" y="864"/>
                    <a:pt x="1239" y="879"/>
                    <a:pt x="1159" y="901"/>
                  </a:cubicBezTo>
                  <a:cubicBezTo>
                    <a:pt x="1103" y="929"/>
                    <a:pt x="1050" y="962"/>
                    <a:pt x="994" y="995"/>
                  </a:cubicBezTo>
                  <a:cubicBezTo>
                    <a:pt x="907" y="1027"/>
                    <a:pt x="821" y="1059"/>
                    <a:pt x="737" y="1100"/>
                  </a:cubicBezTo>
                  <a:cubicBezTo>
                    <a:pt x="292" y="1314"/>
                    <a:pt x="0" y="1721"/>
                    <a:pt x="56" y="2229"/>
                  </a:cubicBezTo>
                  <a:cubicBezTo>
                    <a:pt x="56" y="2232"/>
                    <a:pt x="58" y="2232"/>
                    <a:pt x="61" y="2235"/>
                  </a:cubicBezTo>
                  <a:cubicBezTo>
                    <a:pt x="12" y="2598"/>
                    <a:pt x="5" y="2973"/>
                    <a:pt x="12" y="3351"/>
                  </a:cubicBezTo>
                  <a:cubicBezTo>
                    <a:pt x="32" y="4537"/>
                    <a:pt x="190" y="5771"/>
                    <a:pt x="304" y="6955"/>
                  </a:cubicBezTo>
                  <a:cubicBezTo>
                    <a:pt x="370" y="7628"/>
                    <a:pt x="810" y="7762"/>
                    <a:pt x="1137" y="7762"/>
                  </a:cubicBezTo>
                  <a:cubicBezTo>
                    <a:pt x="1325" y="7762"/>
                    <a:pt x="1475" y="7718"/>
                    <a:pt x="1496" y="7707"/>
                  </a:cubicBezTo>
                  <a:lnTo>
                    <a:pt x="1496" y="7707"/>
                  </a:lnTo>
                  <a:cubicBezTo>
                    <a:pt x="885" y="11475"/>
                    <a:pt x="2279" y="15452"/>
                    <a:pt x="2839" y="19149"/>
                  </a:cubicBezTo>
                  <a:cubicBezTo>
                    <a:pt x="3518" y="23632"/>
                    <a:pt x="4281" y="28099"/>
                    <a:pt x="4889" y="32596"/>
                  </a:cubicBezTo>
                  <a:cubicBezTo>
                    <a:pt x="5091" y="34109"/>
                    <a:pt x="5261" y="35593"/>
                    <a:pt x="5306" y="37119"/>
                  </a:cubicBezTo>
                  <a:cubicBezTo>
                    <a:pt x="5343" y="38404"/>
                    <a:pt x="5376" y="39694"/>
                    <a:pt x="5610" y="40961"/>
                  </a:cubicBezTo>
                  <a:cubicBezTo>
                    <a:pt x="5955" y="42801"/>
                    <a:pt x="6912" y="44171"/>
                    <a:pt x="8522" y="44721"/>
                  </a:cubicBezTo>
                  <a:cubicBezTo>
                    <a:pt x="8840" y="45143"/>
                    <a:pt x="8737" y="45800"/>
                    <a:pt x="8970" y="46276"/>
                  </a:cubicBezTo>
                  <a:cubicBezTo>
                    <a:pt x="9182" y="46713"/>
                    <a:pt x="9794" y="46917"/>
                    <a:pt x="10210" y="47062"/>
                  </a:cubicBezTo>
                  <a:cubicBezTo>
                    <a:pt x="11706" y="47584"/>
                    <a:pt x="13448" y="47556"/>
                    <a:pt x="15007" y="47570"/>
                  </a:cubicBezTo>
                  <a:cubicBezTo>
                    <a:pt x="16357" y="47578"/>
                    <a:pt x="17671" y="47802"/>
                    <a:pt x="19003" y="47802"/>
                  </a:cubicBezTo>
                  <a:cubicBezTo>
                    <a:pt x="19396" y="47802"/>
                    <a:pt x="19789" y="47782"/>
                    <a:pt x="20186" y="47733"/>
                  </a:cubicBezTo>
                  <a:cubicBezTo>
                    <a:pt x="20752" y="47660"/>
                    <a:pt x="21295" y="47535"/>
                    <a:pt x="21760" y="47186"/>
                  </a:cubicBezTo>
                  <a:cubicBezTo>
                    <a:pt x="22226" y="46835"/>
                    <a:pt x="22279" y="46074"/>
                    <a:pt x="22333" y="45550"/>
                  </a:cubicBezTo>
                  <a:cubicBezTo>
                    <a:pt x="22337" y="45545"/>
                    <a:pt x="22333" y="45543"/>
                    <a:pt x="22333" y="45538"/>
                  </a:cubicBezTo>
                  <a:cubicBezTo>
                    <a:pt x="22943" y="45472"/>
                    <a:pt x="23524" y="45266"/>
                    <a:pt x="24030" y="44975"/>
                  </a:cubicBezTo>
                  <a:cubicBezTo>
                    <a:pt x="25108" y="44352"/>
                    <a:pt x="25691" y="43339"/>
                    <a:pt x="26037" y="42169"/>
                  </a:cubicBezTo>
                  <a:cubicBezTo>
                    <a:pt x="27022" y="38828"/>
                    <a:pt x="27335" y="35302"/>
                    <a:pt x="27853" y="31868"/>
                  </a:cubicBezTo>
                  <a:cubicBezTo>
                    <a:pt x="28431" y="28013"/>
                    <a:pt x="29253" y="24186"/>
                    <a:pt x="30019" y="20367"/>
                  </a:cubicBezTo>
                  <a:cubicBezTo>
                    <a:pt x="30798" y="16490"/>
                    <a:pt x="31726" y="12598"/>
                    <a:pt x="32232" y="8674"/>
                  </a:cubicBezTo>
                  <a:cubicBezTo>
                    <a:pt x="32278" y="8672"/>
                    <a:pt x="32326" y="8662"/>
                    <a:pt x="32372" y="8654"/>
                  </a:cubicBezTo>
                  <a:cubicBezTo>
                    <a:pt x="32374" y="8509"/>
                    <a:pt x="32467" y="8423"/>
                    <a:pt x="32589" y="8364"/>
                  </a:cubicBezTo>
                  <a:cubicBezTo>
                    <a:pt x="33075" y="7987"/>
                    <a:pt x="33568" y="7521"/>
                    <a:pt x="33716" y="6932"/>
                  </a:cubicBezTo>
                  <a:cubicBezTo>
                    <a:pt x="33889" y="6231"/>
                    <a:pt x="33721" y="5571"/>
                    <a:pt x="33520" y="4899"/>
                  </a:cubicBezTo>
                  <a:cubicBezTo>
                    <a:pt x="33412" y="4534"/>
                    <a:pt x="32850" y="2294"/>
                    <a:pt x="32174" y="2112"/>
                  </a:cubicBezTo>
                  <a:cubicBezTo>
                    <a:pt x="32178" y="2095"/>
                    <a:pt x="32178" y="2075"/>
                    <a:pt x="32181" y="2057"/>
                  </a:cubicBezTo>
                  <a:cubicBezTo>
                    <a:pt x="32117" y="2001"/>
                    <a:pt x="32057" y="1940"/>
                    <a:pt x="31996" y="1878"/>
                  </a:cubicBezTo>
                  <a:cubicBezTo>
                    <a:pt x="31947" y="1886"/>
                    <a:pt x="31897" y="1894"/>
                    <a:pt x="31848" y="1901"/>
                  </a:cubicBezTo>
                  <a:cubicBezTo>
                    <a:pt x="31845" y="1901"/>
                    <a:pt x="31840" y="1901"/>
                    <a:pt x="31836" y="1902"/>
                  </a:cubicBezTo>
                  <a:cubicBezTo>
                    <a:pt x="31836" y="1932"/>
                    <a:pt x="31828" y="1955"/>
                    <a:pt x="31823" y="1981"/>
                  </a:cubicBezTo>
                  <a:cubicBezTo>
                    <a:pt x="31802" y="1942"/>
                    <a:pt x="31764" y="1906"/>
                    <a:pt x="31721" y="1881"/>
                  </a:cubicBezTo>
                  <a:cubicBezTo>
                    <a:pt x="31705" y="1860"/>
                    <a:pt x="31687" y="1843"/>
                    <a:pt x="31665" y="1828"/>
                  </a:cubicBezTo>
                  <a:lnTo>
                    <a:pt x="31654" y="1810"/>
                  </a:lnTo>
                  <a:cubicBezTo>
                    <a:pt x="31097" y="1275"/>
                    <a:pt x="30019" y="1205"/>
                    <a:pt x="29322" y="952"/>
                  </a:cubicBezTo>
                  <a:cubicBezTo>
                    <a:pt x="28096" y="509"/>
                    <a:pt x="26760" y="410"/>
                    <a:pt x="25470" y="327"/>
                  </a:cubicBezTo>
                  <a:cubicBezTo>
                    <a:pt x="22701" y="153"/>
                    <a:pt x="19908" y="130"/>
                    <a:pt x="17134" y="46"/>
                  </a:cubicBezTo>
                  <a:cubicBezTo>
                    <a:pt x="16082" y="13"/>
                    <a:pt x="15032" y="1"/>
                    <a:pt x="1398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9B0C7B77-C403-BD42-A5D8-CE07522A9E8A}"/>
              </a:ext>
            </a:extLst>
          </p:cNvPr>
          <p:cNvSpPr/>
          <p:nvPr/>
        </p:nvSpPr>
        <p:spPr>
          <a:xfrm>
            <a:off x="5204601" y="5930793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Asap"/>
                <a:cs typeface="Arial"/>
              </a:rPr>
              <a:t>F</a:t>
            </a:r>
            <a:endParaRPr lang="en-VN" sz="3600" b="1" dirty="0">
              <a:solidFill>
                <a:schemeClr val="dk1"/>
              </a:solidFill>
              <a:latin typeface="Asap"/>
              <a:cs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DE23B93-7B2B-9249-A9FB-D3826E3E86AB}"/>
              </a:ext>
            </a:extLst>
          </p:cNvPr>
          <p:cNvSpPr txBox="1"/>
          <p:nvPr/>
        </p:nvSpPr>
        <p:spPr>
          <a:xfrm>
            <a:off x="6264840" y="6023613"/>
            <a:ext cx="4252688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+mn-ea"/>
              </a:rPr>
              <a:t>Mark's mum: </a:t>
            </a:r>
            <a:r>
              <a:rPr lang="en-US" sz="1800" dirty="0">
                <a:solidFill>
                  <a:schemeClr val="dk1"/>
                </a:solidFill>
                <a:latin typeface="Asap"/>
                <a:ea typeface="+mn-ea"/>
              </a:rPr>
              <a:t>... and </a:t>
            </a:r>
            <a:r>
              <a:rPr lang="en-US" sz="18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+mn-ea"/>
              </a:rPr>
              <a:t>juice for my children.</a:t>
            </a:r>
            <a:endParaRPr lang="en-VN" sz="1800" dirty="0">
              <a:solidFill>
                <a:schemeClr val="dk1"/>
              </a:solidFill>
              <a:highlight>
                <a:srgbClr val="FFFF00"/>
              </a:highlight>
              <a:latin typeface="Asap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5924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2" grpId="0" animBg="1"/>
      <p:bldP spid="53" grpId="0" animBg="1"/>
      <p:bldP spid="55" grpId="0" animBg="1"/>
      <p:bldP spid="56" grpId="0" animBg="1"/>
      <p:bldP spid="57" grpId="0" animBg="1"/>
      <p:bldP spid="31" grpId="0" animBg="1"/>
      <p:bldP spid="58" grpId="0" animBg="1"/>
      <p:bldP spid="60" grpId="0" animBg="1"/>
      <p:bldP spid="34" grpId="0" animBg="1"/>
      <p:bldP spid="35" grpId="0" animBg="1"/>
      <p:bldP spid="36" grpId="0" animBg="1"/>
      <p:bldP spid="37" grpId="0" animBg="1"/>
      <p:bldP spid="61" grpId="0"/>
      <p:bldP spid="61" grpId="1"/>
      <p:bldP spid="38" grpId="0" animBg="1"/>
      <p:bldP spid="5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01963AC-7459-CC41-897B-07CE608051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86" y="17889"/>
            <a:ext cx="10636027" cy="499800"/>
          </a:xfrm>
        </p:spPr>
        <p:txBody>
          <a:bodyPr/>
          <a:lstStyle/>
          <a:p>
            <a:pPr algn="just"/>
            <a:r>
              <a:rPr lang="en-US" sz="3200" dirty="0"/>
              <a:t>E</a:t>
            </a:r>
            <a:r>
              <a:rPr lang="en-VN" sz="3200" dirty="0"/>
              <a:t>x 5. (p 51) Work in pairs.</a:t>
            </a:r>
          </a:p>
          <a:p>
            <a:pPr algn="just"/>
            <a:r>
              <a:rPr lang="en-US" sz="3200" dirty="0"/>
              <a:t>A</a:t>
            </a:r>
            <a:r>
              <a:rPr lang="en-VN" sz="3200" dirty="0"/>
              <a:t>sk your partner about his or her favourite food and drink.</a:t>
            </a:r>
          </a:p>
        </p:txBody>
      </p:sp>
      <p:pic>
        <p:nvPicPr>
          <p:cNvPr id="1026" name="Picture 2" descr="Premium Vector | Kids eating brekfast and lunch food and drinking soft  drinks set of cartoon characters enjoying their meal sitting at the table">
            <a:extLst>
              <a:ext uri="{FF2B5EF4-FFF2-40B4-BE49-F238E27FC236}">
                <a16:creationId xmlns:a16="http://schemas.microsoft.com/office/drawing/2014/main" id="{01496C16-B1FC-2C4C-A06B-EBEA672DD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50" b="95350" l="10000" r="90000">
                        <a14:foregroundMark x1="51850" y1="6950" x2="51850" y2="16200"/>
                        <a14:foregroundMark x1="71750" y1="6950" x2="71950" y2="16200"/>
                        <a14:foregroundMark x1="70300" y1="19250" x2="72350" y2="19700"/>
                        <a14:foregroundMark x1="73800" y1="15600" x2="72600" y2="13750"/>
                        <a14:foregroundMark x1="69300" y1="6350" x2="71950" y2="5350"/>
                        <a14:foregroundMark x1="26650" y1="6950" x2="28500" y2="14350"/>
                        <a14:foregroundMark x1="29100" y1="53700" x2="29300" y2="38550"/>
                        <a14:foregroundMark x1="23600" y1="51050" x2="29750" y2="47150"/>
                        <a14:foregroundMark x1="75650" y1="41800" x2="76050" y2="43650"/>
                        <a14:foregroundMark x1="28500" y1="76450" x2="30150" y2="86700"/>
                        <a14:foregroundMark x1="50650" y1="73000" x2="50450" y2="86100"/>
                        <a14:foregroundMark x1="72150" y1="74850" x2="72350" y2="80350"/>
                        <a14:foregroundMark x1="44100" y1="77300" x2="43850" y2="80350"/>
                        <a14:foregroundMark x1="53500" y1="81400" x2="56400" y2="83450"/>
                        <a14:foregroundMark x1="50450" y1="80350" x2="53500" y2="79950"/>
                        <a14:foregroundMark x1="52300" y1="79950" x2="53500" y2="79150"/>
                        <a14:foregroundMark x1="27450" y1="71750" x2="25200" y2="72800"/>
                        <a14:foregroundMark x1="33600" y1="76250" x2="35450" y2="80800"/>
                        <a14:foregroundMark x1="34250" y1="76050" x2="34250" y2="76050"/>
                        <a14:foregroundMark x1="24600" y1="95550" x2="31100" y2="95150"/>
                        <a14:foregroundMark x1="31100" y1="95150" x2="39750" y2="95350"/>
                        <a14:foregroundMark x1="56400" y1="84050" x2="58200" y2="80800"/>
                        <a14:foregroundMark x1="43250" y1="53700" x2="43250" y2="53700"/>
                        <a14:foregroundMark x1="38750" y1="58650" x2="37500" y2="52900"/>
                        <a14:foregroundMark x1="41800" y1="21300" x2="43050" y2="16400"/>
                        <a14:foregroundMark x1="30150" y1="49000" x2="32400" y2="49800"/>
                        <a14:foregroundMark x1="44300" y1="9000" x2="49400" y2="8200"/>
                        <a14:foregroundMark x1="67050" y1="47950" x2="67050" y2="47950"/>
                        <a14:foregroundMark x1="72350" y1="81400" x2="75650" y2="81400"/>
                        <a14:foregroundMark x1="69300" y1="82200" x2="67850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124" y="1496490"/>
            <a:ext cx="5069123" cy="506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7F1A5C-60BF-6E4D-B41E-28E12C3AD454}"/>
              </a:ext>
            </a:extLst>
          </p:cNvPr>
          <p:cNvSpPr txBox="1"/>
          <p:nvPr/>
        </p:nvSpPr>
        <p:spPr>
          <a:xfrm>
            <a:off x="786211" y="1296370"/>
            <a:ext cx="5346914" cy="28586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solidFill>
                  <a:schemeClr val="dk1"/>
                </a:solidFill>
                <a:latin typeface="Asap"/>
                <a:ea typeface="+mn-ea"/>
              </a:rPr>
              <a:t>Example:</a:t>
            </a:r>
          </a:p>
          <a:p>
            <a:pPr algn="l"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chemeClr val="dk1"/>
                </a:solidFill>
                <a:latin typeface="Asap"/>
                <a:ea typeface="+mn-ea"/>
              </a:rPr>
              <a:t>A: What's your favourite food? </a:t>
            </a:r>
          </a:p>
          <a:p>
            <a:pPr algn="l"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chemeClr val="dk1"/>
                </a:solidFill>
                <a:latin typeface="Asap"/>
                <a:ea typeface="+mn-ea"/>
              </a:rPr>
              <a:t>B: It's pho bo - beef noodle soup. </a:t>
            </a:r>
          </a:p>
          <a:p>
            <a:pPr algn="l"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chemeClr val="dk1"/>
                </a:solidFill>
                <a:latin typeface="Asap"/>
                <a:ea typeface="+mn-ea"/>
              </a:rPr>
              <a:t>A: When do you usually have it? </a:t>
            </a:r>
          </a:p>
          <a:p>
            <a:pPr algn="l"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chemeClr val="dk1"/>
                </a:solidFill>
                <a:latin typeface="Asap"/>
                <a:ea typeface="+mn-ea"/>
              </a:rPr>
              <a:t>B: In the morning.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9A0E06-66AB-9A48-941F-87CDC438F473}"/>
              </a:ext>
            </a:extLst>
          </p:cNvPr>
          <p:cNvSpPr txBox="1"/>
          <p:nvPr/>
        </p:nvSpPr>
        <p:spPr>
          <a:xfrm>
            <a:off x="304116" y="4381633"/>
            <a:ext cx="6376160" cy="316278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solidFill>
                  <a:schemeClr val="dk1"/>
                </a:solidFill>
                <a:latin typeface="Asap"/>
                <a:ea typeface="+mn-ea"/>
              </a:rPr>
              <a:t>Structure:</a:t>
            </a:r>
          </a:p>
          <a:p>
            <a:pPr algn="l"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chemeClr val="dk1"/>
                </a:solidFill>
                <a:latin typeface="Asap"/>
                <a:ea typeface="+mn-ea"/>
              </a:rPr>
              <a:t>A: What's your favourite </a:t>
            </a:r>
            <a:r>
              <a:rPr lang="vi-VN" sz="2800" dirty="0">
                <a:solidFill>
                  <a:schemeClr val="dk1"/>
                </a:solidFill>
                <a:highlight>
                  <a:srgbClr val="E09890"/>
                </a:highlight>
                <a:latin typeface="Asap"/>
                <a:ea typeface="+mn-ea"/>
              </a:rPr>
              <a:t>food/drink</a:t>
            </a:r>
            <a:r>
              <a:rPr lang="vi-VN" sz="2800" dirty="0">
                <a:solidFill>
                  <a:schemeClr val="dk1"/>
                </a:solidFill>
                <a:latin typeface="Asap"/>
                <a:ea typeface="+mn-ea"/>
              </a:rPr>
              <a:t>? </a:t>
            </a:r>
          </a:p>
          <a:p>
            <a:pPr algn="l"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chemeClr val="dk1"/>
                </a:solidFill>
                <a:latin typeface="Asap"/>
                <a:ea typeface="+mn-ea"/>
              </a:rPr>
              <a:t>B: It’s </a:t>
            </a:r>
            <a:r>
              <a:rPr lang="vi-VN" sz="2800" dirty="0">
                <a:solidFill>
                  <a:schemeClr val="dk1"/>
                </a:solidFill>
                <a:highlight>
                  <a:srgbClr val="E09890"/>
                </a:highlight>
                <a:latin typeface="Asap"/>
                <a:ea typeface="+mn-ea"/>
              </a:rPr>
              <a:t>+ name of food/drink. </a:t>
            </a:r>
          </a:p>
          <a:p>
            <a:pPr algn="l"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chemeClr val="dk1"/>
                </a:solidFill>
                <a:latin typeface="Asap"/>
                <a:ea typeface="+mn-ea"/>
              </a:rPr>
              <a:t>A: When do you usually have it? </a:t>
            </a:r>
          </a:p>
          <a:p>
            <a:pPr algn="l"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chemeClr val="dk1"/>
                </a:solidFill>
                <a:latin typeface="Asap"/>
                <a:ea typeface="+mn-ea"/>
              </a:rPr>
              <a:t>B: </a:t>
            </a:r>
            <a:r>
              <a:rPr lang="vi-VN" sz="2800" dirty="0">
                <a:solidFill>
                  <a:schemeClr val="dk1"/>
                </a:solidFill>
                <a:highlight>
                  <a:srgbClr val="E09890"/>
                </a:highlight>
                <a:latin typeface="Asap"/>
              </a:rPr>
              <a:t>frequence.</a:t>
            </a:r>
          </a:p>
        </p:txBody>
      </p:sp>
    </p:spTree>
    <p:extLst>
      <p:ext uri="{BB962C8B-B14F-4D97-AF65-F5344CB8AC3E}">
        <p14:creationId xmlns:p14="http://schemas.microsoft.com/office/powerpoint/2010/main" val="397839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82;p23">
            <a:extLst>
              <a:ext uri="{FF2B5EF4-FFF2-40B4-BE49-F238E27FC236}">
                <a16:creationId xmlns:a16="http://schemas.microsoft.com/office/drawing/2014/main" id="{507A190B-D64F-CD44-9454-715304DD7EFD}"/>
              </a:ext>
            </a:extLst>
          </p:cNvPr>
          <p:cNvSpPr/>
          <p:nvPr/>
        </p:nvSpPr>
        <p:spPr>
          <a:xfrm>
            <a:off x="3148725" y="588736"/>
            <a:ext cx="4394362" cy="1414592"/>
          </a:xfrm>
          <a:custGeom>
            <a:avLst/>
            <a:gdLst/>
            <a:ahLst/>
            <a:cxnLst/>
            <a:rect l="l" t="t" r="r" b="b"/>
            <a:pathLst>
              <a:path w="261674" h="177363" extrusionOk="0">
                <a:moveTo>
                  <a:pt x="1300" y="102929"/>
                </a:moveTo>
                <a:cubicBezTo>
                  <a:pt x="-270" y="86533"/>
                  <a:pt x="-1110" y="65092"/>
                  <a:pt x="2927" y="51033"/>
                </a:cubicBezTo>
                <a:cubicBezTo>
                  <a:pt x="6964" y="36974"/>
                  <a:pt x="12851" y="26574"/>
                  <a:pt x="25524" y="18573"/>
                </a:cubicBezTo>
                <a:cubicBezTo>
                  <a:pt x="38197" y="10572"/>
                  <a:pt x="55473" y="5929"/>
                  <a:pt x="78966" y="3027"/>
                </a:cubicBezTo>
                <a:cubicBezTo>
                  <a:pt x="102459" y="125"/>
                  <a:pt x="140692" y="-1076"/>
                  <a:pt x="166483" y="1160"/>
                </a:cubicBezTo>
                <a:cubicBezTo>
                  <a:pt x="192274" y="3396"/>
                  <a:pt x="218505" y="8117"/>
                  <a:pt x="233710" y="16442"/>
                </a:cubicBezTo>
                <a:cubicBezTo>
                  <a:pt x="248915" y="24768"/>
                  <a:pt x="253136" y="38172"/>
                  <a:pt x="257713" y="51113"/>
                </a:cubicBezTo>
                <a:cubicBezTo>
                  <a:pt x="262290" y="64054"/>
                  <a:pt x="262031" y="79426"/>
                  <a:pt x="261173" y="94086"/>
                </a:cubicBezTo>
                <a:cubicBezTo>
                  <a:pt x="260315" y="108747"/>
                  <a:pt x="257840" y="127442"/>
                  <a:pt x="252564" y="139076"/>
                </a:cubicBezTo>
                <a:cubicBezTo>
                  <a:pt x="247288" y="150710"/>
                  <a:pt x="241252" y="157796"/>
                  <a:pt x="229519" y="163889"/>
                </a:cubicBezTo>
                <a:cubicBezTo>
                  <a:pt x="217786" y="169983"/>
                  <a:pt x="201711" y="173485"/>
                  <a:pt x="182166" y="175637"/>
                </a:cubicBezTo>
                <a:cubicBezTo>
                  <a:pt x="162621" y="177789"/>
                  <a:pt x="133946" y="177615"/>
                  <a:pt x="112247" y="176800"/>
                </a:cubicBezTo>
                <a:cubicBezTo>
                  <a:pt x="90548" y="175985"/>
                  <a:pt x="68623" y="175312"/>
                  <a:pt x="51973" y="170747"/>
                </a:cubicBezTo>
                <a:cubicBezTo>
                  <a:pt x="35323" y="166182"/>
                  <a:pt x="20795" y="160714"/>
                  <a:pt x="12349" y="149411"/>
                </a:cubicBezTo>
                <a:cubicBezTo>
                  <a:pt x="3904" y="138108"/>
                  <a:pt x="2870" y="119325"/>
                  <a:pt x="1300" y="10292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F4B1EF-A147-8D4B-9076-2294B7948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/>
              <a:t>O</a:t>
            </a:r>
            <a:r>
              <a:rPr lang="en-VN" sz="6600" dirty="0"/>
              <a:t>bjectives</a:t>
            </a:r>
          </a:p>
        </p:txBody>
      </p:sp>
      <p:sp>
        <p:nvSpPr>
          <p:cNvPr id="4" name="Google Shape;184;p23">
            <a:extLst>
              <a:ext uri="{FF2B5EF4-FFF2-40B4-BE49-F238E27FC236}">
                <a16:creationId xmlns:a16="http://schemas.microsoft.com/office/drawing/2014/main" id="{7498AA25-B9D7-A24B-A621-CFF77987E4B5}"/>
              </a:ext>
            </a:extLst>
          </p:cNvPr>
          <p:cNvSpPr/>
          <p:nvPr/>
        </p:nvSpPr>
        <p:spPr>
          <a:xfrm rot="4388756" flipH="1">
            <a:off x="2763458" y="1185456"/>
            <a:ext cx="282215" cy="328068"/>
          </a:xfrm>
          <a:custGeom>
            <a:avLst/>
            <a:gdLst/>
            <a:ahLst/>
            <a:cxnLst/>
            <a:rect l="l" t="t" r="r" b="b"/>
            <a:pathLst>
              <a:path w="1356" h="1567" extrusionOk="0">
                <a:moveTo>
                  <a:pt x="685" y="1"/>
                </a:moveTo>
                <a:cubicBezTo>
                  <a:pt x="353" y="1"/>
                  <a:pt x="71" y="270"/>
                  <a:pt x="37" y="635"/>
                </a:cubicBezTo>
                <a:cubicBezTo>
                  <a:pt x="0" y="1040"/>
                  <a:pt x="362" y="1542"/>
                  <a:pt x="707" y="1565"/>
                </a:cubicBezTo>
                <a:cubicBezTo>
                  <a:pt x="715" y="1566"/>
                  <a:pt x="723" y="1566"/>
                  <a:pt x="731" y="1566"/>
                </a:cubicBezTo>
                <a:cubicBezTo>
                  <a:pt x="1017" y="1566"/>
                  <a:pt x="1274" y="1217"/>
                  <a:pt x="1315" y="765"/>
                </a:cubicBezTo>
                <a:cubicBezTo>
                  <a:pt x="1355" y="363"/>
                  <a:pt x="1116" y="44"/>
                  <a:pt x="747" y="4"/>
                </a:cubicBezTo>
                <a:cubicBezTo>
                  <a:pt x="726" y="2"/>
                  <a:pt x="706" y="1"/>
                  <a:pt x="68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85;p23">
            <a:extLst>
              <a:ext uri="{FF2B5EF4-FFF2-40B4-BE49-F238E27FC236}">
                <a16:creationId xmlns:a16="http://schemas.microsoft.com/office/drawing/2014/main" id="{17E3EF1D-2C85-B84A-A88A-625A9661A199}"/>
              </a:ext>
            </a:extLst>
          </p:cNvPr>
          <p:cNvSpPr/>
          <p:nvPr/>
        </p:nvSpPr>
        <p:spPr>
          <a:xfrm rot="4388756" flipH="1">
            <a:off x="2932136" y="593646"/>
            <a:ext cx="203961" cy="261075"/>
          </a:xfrm>
          <a:custGeom>
            <a:avLst/>
            <a:gdLst/>
            <a:ahLst/>
            <a:cxnLst/>
            <a:rect l="l" t="t" r="r" b="b"/>
            <a:pathLst>
              <a:path w="980" h="1247" extrusionOk="0">
                <a:moveTo>
                  <a:pt x="543" y="1"/>
                </a:moveTo>
                <a:cubicBezTo>
                  <a:pt x="216" y="1"/>
                  <a:pt x="55" y="205"/>
                  <a:pt x="0" y="533"/>
                </a:cubicBezTo>
                <a:cubicBezTo>
                  <a:pt x="83" y="809"/>
                  <a:pt x="60" y="1157"/>
                  <a:pt x="446" y="1243"/>
                </a:cubicBezTo>
                <a:cubicBezTo>
                  <a:pt x="455" y="1245"/>
                  <a:pt x="465" y="1246"/>
                  <a:pt x="474" y="1246"/>
                </a:cubicBezTo>
                <a:cubicBezTo>
                  <a:pt x="683" y="1246"/>
                  <a:pt x="980" y="776"/>
                  <a:pt x="977" y="443"/>
                </a:cubicBezTo>
                <a:cubicBezTo>
                  <a:pt x="977" y="180"/>
                  <a:pt x="844" y="15"/>
                  <a:pt x="575" y="1"/>
                </a:cubicBezTo>
                <a:cubicBezTo>
                  <a:pt x="564" y="1"/>
                  <a:pt x="553" y="1"/>
                  <a:pt x="5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86;p23">
            <a:extLst>
              <a:ext uri="{FF2B5EF4-FFF2-40B4-BE49-F238E27FC236}">
                <a16:creationId xmlns:a16="http://schemas.microsoft.com/office/drawing/2014/main" id="{FB6B38EB-6DA4-BB4E-A7CD-DA38591740FF}"/>
              </a:ext>
            </a:extLst>
          </p:cNvPr>
          <p:cNvSpPr/>
          <p:nvPr/>
        </p:nvSpPr>
        <p:spPr>
          <a:xfrm rot="4388756" flipH="1">
            <a:off x="2749042" y="843081"/>
            <a:ext cx="155675" cy="125827"/>
          </a:xfrm>
          <a:custGeom>
            <a:avLst/>
            <a:gdLst/>
            <a:ahLst/>
            <a:cxnLst/>
            <a:rect l="l" t="t" r="r" b="b"/>
            <a:pathLst>
              <a:path w="748" h="601" extrusionOk="0">
                <a:moveTo>
                  <a:pt x="305" y="0"/>
                </a:moveTo>
                <a:cubicBezTo>
                  <a:pt x="279" y="0"/>
                  <a:pt x="250" y="5"/>
                  <a:pt x="219" y="15"/>
                </a:cubicBezTo>
                <a:cubicBezTo>
                  <a:pt x="0" y="84"/>
                  <a:pt x="20" y="263"/>
                  <a:pt x="53" y="496"/>
                </a:cubicBezTo>
                <a:cubicBezTo>
                  <a:pt x="73" y="489"/>
                  <a:pt x="94" y="486"/>
                  <a:pt x="114" y="486"/>
                </a:cubicBezTo>
                <a:cubicBezTo>
                  <a:pt x="239" y="486"/>
                  <a:pt x="352" y="600"/>
                  <a:pt x="479" y="600"/>
                </a:cubicBezTo>
                <a:cubicBezTo>
                  <a:pt x="531" y="600"/>
                  <a:pt x="586" y="581"/>
                  <a:pt x="644" y="526"/>
                </a:cubicBezTo>
                <a:cubicBezTo>
                  <a:pt x="747" y="430"/>
                  <a:pt x="647" y="320"/>
                  <a:pt x="591" y="231"/>
                </a:cubicBezTo>
                <a:cubicBezTo>
                  <a:pt x="519" y="117"/>
                  <a:pt x="440" y="0"/>
                  <a:pt x="3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205;p23">
            <a:extLst>
              <a:ext uri="{FF2B5EF4-FFF2-40B4-BE49-F238E27FC236}">
                <a16:creationId xmlns:a16="http://schemas.microsoft.com/office/drawing/2014/main" id="{44354396-3841-F04F-A570-9D19DD7BD32D}"/>
              </a:ext>
            </a:extLst>
          </p:cNvPr>
          <p:cNvGrpSpPr/>
          <p:nvPr/>
        </p:nvGrpSpPr>
        <p:grpSpPr>
          <a:xfrm>
            <a:off x="797765" y="5611520"/>
            <a:ext cx="788273" cy="1124132"/>
            <a:chOff x="779144" y="5613204"/>
            <a:chExt cx="769873" cy="1124469"/>
          </a:xfrm>
        </p:grpSpPr>
        <p:sp>
          <p:nvSpPr>
            <p:cNvPr id="11" name="Google Shape;206;p23">
              <a:extLst>
                <a:ext uri="{FF2B5EF4-FFF2-40B4-BE49-F238E27FC236}">
                  <a16:creationId xmlns:a16="http://schemas.microsoft.com/office/drawing/2014/main" id="{9FE49BBD-29AD-9F4B-B2A4-EE3940A2B5D7}"/>
                </a:ext>
              </a:extLst>
            </p:cNvPr>
            <p:cNvSpPr/>
            <p:nvPr/>
          </p:nvSpPr>
          <p:spPr>
            <a:xfrm>
              <a:off x="1488320" y="6134843"/>
              <a:ext cx="60697" cy="4011"/>
            </a:xfrm>
            <a:custGeom>
              <a:avLst/>
              <a:gdLst/>
              <a:ahLst/>
              <a:cxnLst/>
              <a:rect l="l" t="t" r="r" b="b"/>
              <a:pathLst>
                <a:path w="3844" h="254" extrusionOk="0">
                  <a:moveTo>
                    <a:pt x="98" y="0"/>
                  </a:moveTo>
                  <a:cubicBezTo>
                    <a:pt x="19" y="0"/>
                    <a:pt x="0" y="121"/>
                    <a:pt x="81" y="135"/>
                  </a:cubicBezTo>
                  <a:cubicBezTo>
                    <a:pt x="666" y="230"/>
                    <a:pt x="1253" y="248"/>
                    <a:pt x="1841" y="248"/>
                  </a:cubicBezTo>
                  <a:cubicBezTo>
                    <a:pt x="2211" y="248"/>
                    <a:pt x="2582" y="241"/>
                    <a:pt x="2953" y="241"/>
                  </a:cubicBezTo>
                  <a:cubicBezTo>
                    <a:pt x="3191" y="241"/>
                    <a:pt x="3430" y="244"/>
                    <a:pt x="3668" y="254"/>
                  </a:cubicBezTo>
                  <a:cubicBezTo>
                    <a:pt x="3669" y="254"/>
                    <a:pt x="3670" y="254"/>
                    <a:pt x="3671" y="254"/>
                  </a:cubicBezTo>
                  <a:cubicBezTo>
                    <a:pt x="3810" y="254"/>
                    <a:pt x="3843" y="30"/>
                    <a:pt x="3703" y="25"/>
                  </a:cubicBezTo>
                  <a:cubicBezTo>
                    <a:pt x="3519" y="19"/>
                    <a:pt x="3335" y="16"/>
                    <a:pt x="3151" y="16"/>
                  </a:cubicBezTo>
                  <a:cubicBezTo>
                    <a:pt x="2518" y="16"/>
                    <a:pt x="1885" y="45"/>
                    <a:pt x="1253" y="45"/>
                  </a:cubicBezTo>
                  <a:cubicBezTo>
                    <a:pt x="869" y="45"/>
                    <a:pt x="486" y="34"/>
                    <a:pt x="103" y="0"/>
                  </a:cubicBezTo>
                  <a:cubicBezTo>
                    <a:pt x="101" y="0"/>
                    <a:pt x="99" y="0"/>
                    <a:pt x="9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07;p23">
              <a:extLst>
                <a:ext uri="{FF2B5EF4-FFF2-40B4-BE49-F238E27FC236}">
                  <a16:creationId xmlns:a16="http://schemas.microsoft.com/office/drawing/2014/main" id="{927F828F-2218-C544-B594-483FFCEBE01D}"/>
                </a:ext>
              </a:extLst>
            </p:cNvPr>
            <p:cNvSpPr/>
            <p:nvPr/>
          </p:nvSpPr>
          <p:spPr>
            <a:xfrm>
              <a:off x="851652" y="6089778"/>
              <a:ext cx="484027" cy="146658"/>
            </a:xfrm>
            <a:custGeom>
              <a:avLst/>
              <a:gdLst/>
              <a:ahLst/>
              <a:cxnLst/>
              <a:rect l="l" t="t" r="r" b="b"/>
              <a:pathLst>
                <a:path w="30654" h="9288" extrusionOk="0">
                  <a:moveTo>
                    <a:pt x="0" y="1"/>
                  </a:moveTo>
                  <a:lnTo>
                    <a:pt x="1552" y="8067"/>
                  </a:lnTo>
                  <a:lnTo>
                    <a:pt x="28375" y="9288"/>
                  </a:lnTo>
                  <a:lnTo>
                    <a:pt x="30654" y="13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E5D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08;p23">
              <a:extLst>
                <a:ext uri="{FF2B5EF4-FFF2-40B4-BE49-F238E27FC236}">
                  <a16:creationId xmlns:a16="http://schemas.microsoft.com/office/drawing/2014/main" id="{3A457E3A-496C-6C4F-8CC0-2A965DF6BCC7}"/>
                </a:ext>
              </a:extLst>
            </p:cNvPr>
            <p:cNvSpPr/>
            <p:nvPr/>
          </p:nvSpPr>
          <p:spPr>
            <a:xfrm>
              <a:off x="859973" y="6162886"/>
              <a:ext cx="454373" cy="557434"/>
            </a:xfrm>
            <a:custGeom>
              <a:avLst/>
              <a:gdLst/>
              <a:ahLst/>
              <a:cxnLst/>
              <a:rect l="l" t="t" r="r" b="b"/>
              <a:pathLst>
                <a:path w="28776" h="35303" extrusionOk="0">
                  <a:moveTo>
                    <a:pt x="1036" y="0"/>
                  </a:moveTo>
                  <a:cubicBezTo>
                    <a:pt x="759" y="0"/>
                    <a:pt x="528" y="75"/>
                    <a:pt x="396" y="310"/>
                  </a:cubicBezTo>
                  <a:cubicBezTo>
                    <a:pt x="1" y="1023"/>
                    <a:pt x="5331" y="33067"/>
                    <a:pt x="5331" y="33067"/>
                  </a:cubicBezTo>
                  <a:cubicBezTo>
                    <a:pt x="5314" y="33078"/>
                    <a:pt x="5301" y="33095"/>
                    <a:pt x="5296" y="33118"/>
                  </a:cubicBezTo>
                  <a:cubicBezTo>
                    <a:pt x="5026" y="34256"/>
                    <a:pt x="7260" y="34517"/>
                    <a:pt x="7901" y="34619"/>
                  </a:cubicBezTo>
                  <a:cubicBezTo>
                    <a:pt x="9482" y="34874"/>
                    <a:pt x="11084" y="34896"/>
                    <a:pt x="12680" y="34953"/>
                  </a:cubicBezTo>
                  <a:cubicBezTo>
                    <a:pt x="13894" y="34996"/>
                    <a:pt x="15130" y="35303"/>
                    <a:pt x="16348" y="35303"/>
                  </a:cubicBezTo>
                  <a:cubicBezTo>
                    <a:pt x="16600" y="35303"/>
                    <a:pt x="16851" y="35290"/>
                    <a:pt x="17101" y="35258"/>
                  </a:cubicBezTo>
                  <a:cubicBezTo>
                    <a:pt x="23546" y="34451"/>
                    <a:pt x="23146" y="33085"/>
                    <a:pt x="23187" y="31344"/>
                  </a:cubicBezTo>
                  <a:lnTo>
                    <a:pt x="27846" y="4660"/>
                  </a:lnTo>
                  <a:lnTo>
                    <a:pt x="27812" y="4656"/>
                  </a:lnTo>
                  <a:cubicBezTo>
                    <a:pt x="28319" y="3053"/>
                    <a:pt x="28776" y="1200"/>
                    <a:pt x="27706" y="788"/>
                  </a:cubicBezTo>
                  <a:cubicBezTo>
                    <a:pt x="27552" y="709"/>
                    <a:pt x="27374" y="671"/>
                    <a:pt x="27182" y="671"/>
                  </a:cubicBezTo>
                  <a:cubicBezTo>
                    <a:pt x="26986" y="671"/>
                    <a:pt x="26775" y="710"/>
                    <a:pt x="26560" y="786"/>
                  </a:cubicBezTo>
                  <a:cubicBezTo>
                    <a:pt x="26522" y="794"/>
                    <a:pt x="26487" y="801"/>
                    <a:pt x="26448" y="811"/>
                  </a:cubicBezTo>
                  <a:cubicBezTo>
                    <a:pt x="26420" y="819"/>
                    <a:pt x="26405" y="836"/>
                    <a:pt x="26393" y="854"/>
                  </a:cubicBezTo>
                  <a:cubicBezTo>
                    <a:pt x="26378" y="860"/>
                    <a:pt x="26362" y="867"/>
                    <a:pt x="26347" y="874"/>
                  </a:cubicBezTo>
                  <a:cubicBezTo>
                    <a:pt x="25747" y="1147"/>
                    <a:pt x="25212" y="1561"/>
                    <a:pt x="24671" y="1930"/>
                  </a:cubicBezTo>
                  <a:cubicBezTo>
                    <a:pt x="23692" y="2598"/>
                    <a:pt x="22552" y="3032"/>
                    <a:pt x="21362" y="3032"/>
                  </a:cubicBezTo>
                  <a:cubicBezTo>
                    <a:pt x="21323" y="3032"/>
                    <a:pt x="21284" y="3031"/>
                    <a:pt x="21244" y="3030"/>
                  </a:cubicBezTo>
                  <a:cubicBezTo>
                    <a:pt x="19963" y="2999"/>
                    <a:pt x="19014" y="2168"/>
                    <a:pt x="17913" y="1641"/>
                  </a:cubicBezTo>
                  <a:cubicBezTo>
                    <a:pt x="17293" y="1344"/>
                    <a:pt x="16628" y="1209"/>
                    <a:pt x="15956" y="1209"/>
                  </a:cubicBezTo>
                  <a:cubicBezTo>
                    <a:pt x="15705" y="1209"/>
                    <a:pt x="15453" y="1228"/>
                    <a:pt x="15201" y="1264"/>
                  </a:cubicBezTo>
                  <a:cubicBezTo>
                    <a:pt x="14162" y="1416"/>
                    <a:pt x="13239" y="1953"/>
                    <a:pt x="12287" y="2356"/>
                  </a:cubicBezTo>
                  <a:cubicBezTo>
                    <a:pt x="11764" y="2578"/>
                    <a:pt x="11255" y="2681"/>
                    <a:pt x="10754" y="2681"/>
                  </a:cubicBezTo>
                  <a:cubicBezTo>
                    <a:pt x="10044" y="2681"/>
                    <a:pt x="9351" y="2474"/>
                    <a:pt x="8657" y="2103"/>
                  </a:cubicBezTo>
                  <a:cubicBezTo>
                    <a:pt x="7655" y="1569"/>
                    <a:pt x="6762" y="990"/>
                    <a:pt x="5670" y="626"/>
                  </a:cubicBezTo>
                  <a:cubicBezTo>
                    <a:pt x="4839" y="350"/>
                    <a:pt x="3955" y="204"/>
                    <a:pt x="3077" y="204"/>
                  </a:cubicBezTo>
                  <a:cubicBezTo>
                    <a:pt x="2933" y="204"/>
                    <a:pt x="2790" y="208"/>
                    <a:pt x="2647" y="216"/>
                  </a:cubicBezTo>
                  <a:cubicBezTo>
                    <a:pt x="2622" y="218"/>
                    <a:pt x="2598" y="218"/>
                    <a:pt x="2573" y="218"/>
                  </a:cubicBezTo>
                  <a:cubicBezTo>
                    <a:pt x="2114" y="218"/>
                    <a:pt x="1509" y="0"/>
                    <a:pt x="10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09;p23">
              <a:extLst>
                <a:ext uri="{FF2B5EF4-FFF2-40B4-BE49-F238E27FC236}">
                  <a16:creationId xmlns:a16="http://schemas.microsoft.com/office/drawing/2014/main" id="{91014DDD-59E5-B54A-9B32-7E45DB10D9B8}"/>
                </a:ext>
              </a:extLst>
            </p:cNvPr>
            <p:cNvSpPr/>
            <p:nvPr/>
          </p:nvSpPr>
          <p:spPr>
            <a:xfrm>
              <a:off x="850720" y="5967911"/>
              <a:ext cx="484311" cy="259856"/>
            </a:xfrm>
            <a:custGeom>
              <a:avLst/>
              <a:gdLst/>
              <a:ahLst/>
              <a:cxnLst/>
              <a:rect l="l" t="t" r="r" b="b"/>
              <a:pathLst>
                <a:path w="30672" h="16457" extrusionOk="0">
                  <a:moveTo>
                    <a:pt x="3579" y="0"/>
                  </a:moveTo>
                  <a:cubicBezTo>
                    <a:pt x="3401" y="0"/>
                    <a:pt x="3229" y="38"/>
                    <a:pt x="3075" y="140"/>
                  </a:cubicBezTo>
                  <a:cubicBezTo>
                    <a:pt x="2900" y="255"/>
                    <a:pt x="2773" y="487"/>
                    <a:pt x="2653" y="651"/>
                  </a:cubicBezTo>
                  <a:cubicBezTo>
                    <a:pt x="2359" y="1046"/>
                    <a:pt x="2002" y="1394"/>
                    <a:pt x="1699" y="1786"/>
                  </a:cubicBezTo>
                  <a:cubicBezTo>
                    <a:pt x="1447" y="2112"/>
                    <a:pt x="1216" y="2461"/>
                    <a:pt x="1025" y="2825"/>
                  </a:cubicBezTo>
                  <a:cubicBezTo>
                    <a:pt x="788" y="3129"/>
                    <a:pt x="578" y="3455"/>
                    <a:pt x="430" y="3853"/>
                  </a:cubicBezTo>
                  <a:cubicBezTo>
                    <a:pt x="87" y="4765"/>
                    <a:pt x="22" y="5799"/>
                    <a:pt x="13" y="6763"/>
                  </a:cubicBezTo>
                  <a:cubicBezTo>
                    <a:pt x="0" y="8783"/>
                    <a:pt x="8" y="11218"/>
                    <a:pt x="910" y="13073"/>
                  </a:cubicBezTo>
                  <a:cubicBezTo>
                    <a:pt x="1049" y="13357"/>
                    <a:pt x="1362" y="13699"/>
                    <a:pt x="1695" y="13699"/>
                  </a:cubicBezTo>
                  <a:cubicBezTo>
                    <a:pt x="1748" y="13699"/>
                    <a:pt x="1802" y="13690"/>
                    <a:pt x="1855" y="13671"/>
                  </a:cubicBezTo>
                  <a:cubicBezTo>
                    <a:pt x="2341" y="13498"/>
                    <a:pt x="2735" y="13241"/>
                    <a:pt x="3264" y="13124"/>
                  </a:cubicBezTo>
                  <a:cubicBezTo>
                    <a:pt x="3465" y="13079"/>
                    <a:pt x="3666" y="13058"/>
                    <a:pt x="3865" y="13058"/>
                  </a:cubicBezTo>
                  <a:cubicBezTo>
                    <a:pt x="4341" y="13058"/>
                    <a:pt x="4809" y="13178"/>
                    <a:pt x="5253" y="13368"/>
                  </a:cubicBezTo>
                  <a:cubicBezTo>
                    <a:pt x="6269" y="13800"/>
                    <a:pt x="7095" y="14650"/>
                    <a:pt x="8004" y="15256"/>
                  </a:cubicBezTo>
                  <a:cubicBezTo>
                    <a:pt x="8942" y="15877"/>
                    <a:pt x="9989" y="16293"/>
                    <a:pt x="11106" y="16428"/>
                  </a:cubicBezTo>
                  <a:cubicBezTo>
                    <a:pt x="11267" y="16447"/>
                    <a:pt x="11427" y="16456"/>
                    <a:pt x="11586" y="16456"/>
                  </a:cubicBezTo>
                  <a:cubicBezTo>
                    <a:pt x="12450" y="16456"/>
                    <a:pt x="13281" y="16183"/>
                    <a:pt x="14052" y="15793"/>
                  </a:cubicBezTo>
                  <a:cubicBezTo>
                    <a:pt x="15087" y="15269"/>
                    <a:pt x="15937" y="14603"/>
                    <a:pt x="17073" y="14603"/>
                  </a:cubicBezTo>
                  <a:cubicBezTo>
                    <a:pt x="17244" y="14603"/>
                    <a:pt x="17422" y="14619"/>
                    <a:pt x="17608" y="14652"/>
                  </a:cubicBezTo>
                  <a:cubicBezTo>
                    <a:pt x="18662" y="14839"/>
                    <a:pt x="19468" y="15802"/>
                    <a:pt x="20494" y="16125"/>
                  </a:cubicBezTo>
                  <a:cubicBezTo>
                    <a:pt x="20878" y="16246"/>
                    <a:pt x="21273" y="16295"/>
                    <a:pt x="21669" y="16295"/>
                  </a:cubicBezTo>
                  <a:cubicBezTo>
                    <a:pt x="22306" y="16295"/>
                    <a:pt x="22948" y="16167"/>
                    <a:pt x="23557" y="16003"/>
                  </a:cubicBezTo>
                  <a:cubicBezTo>
                    <a:pt x="24635" y="15714"/>
                    <a:pt x="25648" y="15218"/>
                    <a:pt x="26681" y="14813"/>
                  </a:cubicBezTo>
                  <a:cubicBezTo>
                    <a:pt x="26942" y="14710"/>
                    <a:pt x="27209" y="14617"/>
                    <a:pt x="27454" y="14617"/>
                  </a:cubicBezTo>
                  <a:cubicBezTo>
                    <a:pt x="27700" y="14617"/>
                    <a:pt x="27926" y="14710"/>
                    <a:pt x="28104" y="14978"/>
                  </a:cubicBezTo>
                  <a:cubicBezTo>
                    <a:pt x="28224" y="15156"/>
                    <a:pt x="28328" y="15196"/>
                    <a:pt x="28503" y="15196"/>
                  </a:cubicBezTo>
                  <a:cubicBezTo>
                    <a:pt x="28540" y="15196"/>
                    <a:pt x="28580" y="15195"/>
                    <a:pt x="28623" y="15192"/>
                  </a:cubicBezTo>
                  <a:cubicBezTo>
                    <a:pt x="29144" y="15166"/>
                    <a:pt x="29350" y="14591"/>
                    <a:pt x="29454" y="14172"/>
                  </a:cubicBezTo>
                  <a:cubicBezTo>
                    <a:pt x="29709" y="13134"/>
                    <a:pt x="29881" y="12027"/>
                    <a:pt x="30034" y="10969"/>
                  </a:cubicBezTo>
                  <a:cubicBezTo>
                    <a:pt x="30548" y="7434"/>
                    <a:pt x="30671" y="4493"/>
                    <a:pt x="27946" y="2329"/>
                  </a:cubicBezTo>
                  <a:cubicBezTo>
                    <a:pt x="27301" y="1816"/>
                    <a:pt x="26182" y="1614"/>
                    <a:pt x="25043" y="1614"/>
                  </a:cubicBezTo>
                  <a:cubicBezTo>
                    <a:pt x="23850" y="1614"/>
                    <a:pt x="22635" y="1835"/>
                    <a:pt x="21915" y="2152"/>
                  </a:cubicBezTo>
                  <a:cubicBezTo>
                    <a:pt x="21089" y="2516"/>
                    <a:pt x="20295" y="2936"/>
                    <a:pt x="19433" y="3211"/>
                  </a:cubicBezTo>
                  <a:cubicBezTo>
                    <a:pt x="19004" y="3348"/>
                    <a:pt x="18567" y="3408"/>
                    <a:pt x="18130" y="3408"/>
                  </a:cubicBezTo>
                  <a:cubicBezTo>
                    <a:pt x="17302" y="3408"/>
                    <a:pt x="16477" y="3190"/>
                    <a:pt x="15715" y="2853"/>
                  </a:cubicBezTo>
                  <a:cubicBezTo>
                    <a:pt x="14855" y="2473"/>
                    <a:pt x="14178" y="1822"/>
                    <a:pt x="13355" y="1385"/>
                  </a:cubicBezTo>
                  <a:cubicBezTo>
                    <a:pt x="12725" y="1050"/>
                    <a:pt x="11996" y="939"/>
                    <a:pt x="11284" y="939"/>
                  </a:cubicBezTo>
                  <a:cubicBezTo>
                    <a:pt x="11157" y="939"/>
                    <a:pt x="11030" y="942"/>
                    <a:pt x="10904" y="949"/>
                  </a:cubicBezTo>
                  <a:cubicBezTo>
                    <a:pt x="10077" y="992"/>
                    <a:pt x="9350" y="1334"/>
                    <a:pt x="8625" y="1700"/>
                  </a:cubicBezTo>
                  <a:cubicBezTo>
                    <a:pt x="8194" y="1917"/>
                    <a:pt x="7841" y="2043"/>
                    <a:pt x="7504" y="2043"/>
                  </a:cubicBezTo>
                  <a:cubicBezTo>
                    <a:pt x="7116" y="2043"/>
                    <a:pt x="6748" y="1878"/>
                    <a:pt x="6304" y="1497"/>
                  </a:cubicBezTo>
                  <a:cubicBezTo>
                    <a:pt x="5701" y="982"/>
                    <a:pt x="5193" y="459"/>
                    <a:pt x="4429" y="191"/>
                  </a:cubicBezTo>
                  <a:cubicBezTo>
                    <a:pt x="4167" y="99"/>
                    <a:pt x="3866" y="0"/>
                    <a:pt x="35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10;p23">
              <a:extLst>
                <a:ext uri="{FF2B5EF4-FFF2-40B4-BE49-F238E27FC236}">
                  <a16:creationId xmlns:a16="http://schemas.microsoft.com/office/drawing/2014/main" id="{7A421F8E-1455-664C-AB19-B0A59929A79A}"/>
                </a:ext>
              </a:extLst>
            </p:cNvPr>
            <p:cNvSpPr/>
            <p:nvPr/>
          </p:nvSpPr>
          <p:spPr>
            <a:xfrm>
              <a:off x="907043" y="6426421"/>
              <a:ext cx="347222" cy="294973"/>
            </a:xfrm>
            <a:custGeom>
              <a:avLst/>
              <a:gdLst/>
              <a:ahLst/>
              <a:cxnLst/>
              <a:rect l="l" t="t" r="r" b="b"/>
              <a:pathLst>
                <a:path w="21990" h="18681" extrusionOk="0">
                  <a:moveTo>
                    <a:pt x="2628" y="1"/>
                  </a:moveTo>
                  <a:cubicBezTo>
                    <a:pt x="2200" y="1"/>
                    <a:pt x="1770" y="96"/>
                    <a:pt x="1354" y="315"/>
                  </a:cubicBezTo>
                  <a:cubicBezTo>
                    <a:pt x="208" y="921"/>
                    <a:pt x="0" y="2453"/>
                    <a:pt x="7" y="3608"/>
                  </a:cubicBezTo>
                  <a:cubicBezTo>
                    <a:pt x="18" y="4870"/>
                    <a:pt x="316" y="6136"/>
                    <a:pt x="570" y="7365"/>
                  </a:cubicBezTo>
                  <a:cubicBezTo>
                    <a:pt x="730" y="8142"/>
                    <a:pt x="1386" y="10899"/>
                    <a:pt x="1473" y="11408"/>
                  </a:cubicBezTo>
                  <a:cubicBezTo>
                    <a:pt x="1686" y="12648"/>
                    <a:pt x="1814" y="13907"/>
                    <a:pt x="2023" y="15151"/>
                  </a:cubicBezTo>
                  <a:cubicBezTo>
                    <a:pt x="2061" y="15372"/>
                    <a:pt x="2121" y="16107"/>
                    <a:pt x="2294" y="16634"/>
                  </a:cubicBezTo>
                  <a:cubicBezTo>
                    <a:pt x="2292" y="16813"/>
                    <a:pt x="2328" y="16985"/>
                    <a:pt x="2443" y="17125"/>
                  </a:cubicBezTo>
                  <a:cubicBezTo>
                    <a:pt x="2748" y="17499"/>
                    <a:pt x="3251" y="17702"/>
                    <a:pt x="3770" y="17833"/>
                  </a:cubicBezTo>
                  <a:cubicBezTo>
                    <a:pt x="4586" y="18264"/>
                    <a:pt x="5700" y="18327"/>
                    <a:pt x="6732" y="18327"/>
                  </a:cubicBezTo>
                  <a:cubicBezTo>
                    <a:pt x="7153" y="18327"/>
                    <a:pt x="7561" y="18316"/>
                    <a:pt x="7928" y="18316"/>
                  </a:cubicBezTo>
                  <a:cubicBezTo>
                    <a:pt x="8058" y="18316"/>
                    <a:pt x="8183" y="18317"/>
                    <a:pt x="8302" y="18321"/>
                  </a:cubicBezTo>
                  <a:cubicBezTo>
                    <a:pt x="10205" y="18376"/>
                    <a:pt x="12084" y="18681"/>
                    <a:pt x="13988" y="18681"/>
                  </a:cubicBezTo>
                  <a:cubicBezTo>
                    <a:pt x="14082" y="18681"/>
                    <a:pt x="14176" y="18680"/>
                    <a:pt x="14270" y="18679"/>
                  </a:cubicBezTo>
                  <a:cubicBezTo>
                    <a:pt x="15061" y="18665"/>
                    <a:pt x="18077" y="18278"/>
                    <a:pt x="19292" y="17306"/>
                  </a:cubicBezTo>
                  <a:cubicBezTo>
                    <a:pt x="19743" y="16944"/>
                    <a:pt x="20094" y="16451"/>
                    <a:pt x="20229" y="15902"/>
                  </a:cubicBezTo>
                  <a:cubicBezTo>
                    <a:pt x="20399" y="15219"/>
                    <a:pt x="20491" y="14510"/>
                    <a:pt x="20547" y="13800"/>
                  </a:cubicBezTo>
                  <a:cubicBezTo>
                    <a:pt x="20746" y="12810"/>
                    <a:pt x="20875" y="11787"/>
                    <a:pt x="21025" y="10826"/>
                  </a:cubicBezTo>
                  <a:cubicBezTo>
                    <a:pt x="21204" y="9680"/>
                    <a:pt x="21527" y="7340"/>
                    <a:pt x="21529" y="7335"/>
                  </a:cubicBezTo>
                  <a:cubicBezTo>
                    <a:pt x="21756" y="6411"/>
                    <a:pt x="21989" y="4450"/>
                    <a:pt x="20713" y="4450"/>
                  </a:cubicBezTo>
                  <a:cubicBezTo>
                    <a:pt x="20617" y="4450"/>
                    <a:pt x="20512" y="4461"/>
                    <a:pt x="20397" y="4485"/>
                  </a:cubicBezTo>
                  <a:cubicBezTo>
                    <a:pt x="19003" y="4774"/>
                    <a:pt x="17913" y="6061"/>
                    <a:pt x="16573" y="6061"/>
                  </a:cubicBezTo>
                  <a:cubicBezTo>
                    <a:pt x="16159" y="6061"/>
                    <a:pt x="15721" y="5938"/>
                    <a:pt x="15243" y="5625"/>
                  </a:cubicBezTo>
                  <a:cubicBezTo>
                    <a:pt x="14467" y="5116"/>
                    <a:pt x="13927" y="4663"/>
                    <a:pt x="12955" y="4622"/>
                  </a:cubicBezTo>
                  <a:cubicBezTo>
                    <a:pt x="12920" y="4620"/>
                    <a:pt x="12885" y="4619"/>
                    <a:pt x="12850" y="4619"/>
                  </a:cubicBezTo>
                  <a:cubicBezTo>
                    <a:pt x="11848" y="4619"/>
                    <a:pt x="10933" y="5236"/>
                    <a:pt x="9945" y="5337"/>
                  </a:cubicBezTo>
                  <a:cubicBezTo>
                    <a:pt x="9886" y="5342"/>
                    <a:pt x="9829" y="5345"/>
                    <a:pt x="9772" y="5345"/>
                  </a:cubicBezTo>
                  <a:cubicBezTo>
                    <a:pt x="8667" y="5345"/>
                    <a:pt x="7937" y="4276"/>
                    <a:pt x="7342" y="3480"/>
                  </a:cubicBezTo>
                  <a:cubicBezTo>
                    <a:pt x="6805" y="2763"/>
                    <a:pt x="6253" y="2061"/>
                    <a:pt x="5615" y="1427"/>
                  </a:cubicBezTo>
                  <a:cubicBezTo>
                    <a:pt x="4828" y="640"/>
                    <a:pt x="3736" y="1"/>
                    <a:pt x="2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11;p23">
              <a:extLst>
                <a:ext uri="{FF2B5EF4-FFF2-40B4-BE49-F238E27FC236}">
                  <a16:creationId xmlns:a16="http://schemas.microsoft.com/office/drawing/2014/main" id="{9EC5527A-59BF-E542-A1EF-133F61E56E37}"/>
                </a:ext>
              </a:extLst>
            </p:cNvPr>
            <p:cNvSpPr/>
            <p:nvPr/>
          </p:nvSpPr>
          <p:spPr>
            <a:xfrm>
              <a:off x="1013262" y="5677485"/>
              <a:ext cx="123604" cy="403103"/>
            </a:xfrm>
            <a:custGeom>
              <a:avLst/>
              <a:gdLst/>
              <a:ahLst/>
              <a:cxnLst/>
              <a:rect l="l" t="t" r="r" b="b"/>
              <a:pathLst>
                <a:path w="7828" h="25529" extrusionOk="0">
                  <a:moveTo>
                    <a:pt x="2320" y="337"/>
                  </a:moveTo>
                  <a:cubicBezTo>
                    <a:pt x="2447" y="344"/>
                    <a:pt x="2569" y="372"/>
                    <a:pt x="2677" y="428"/>
                  </a:cubicBezTo>
                  <a:cubicBezTo>
                    <a:pt x="2711" y="424"/>
                    <a:pt x="2743" y="422"/>
                    <a:pt x="2774" y="422"/>
                  </a:cubicBezTo>
                  <a:cubicBezTo>
                    <a:pt x="2956" y="422"/>
                    <a:pt x="3089" y="490"/>
                    <a:pt x="3098" y="682"/>
                  </a:cubicBezTo>
                  <a:cubicBezTo>
                    <a:pt x="3164" y="742"/>
                    <a:pt x="3185" y="845"/>
                    <a:pt x="3094" y="920"/>
                  </a:cubicBezTo>
                  <a:cubicBezTo>
                    <a:pt x="3117" y="978"/>
                    <a:pt x="3137" y="1037"/>
                    <a:pt x="3154" y="1105"/>
                  </a:cubicBezTo>
                  <a:cubicBezTo>
                    <a:pt x="3159" y="1118"/>
                    <a:pt x="3164" y="1125"/>
                    <a:pt x="3170" y="1135"/>
                  </a:cubicBezTo>
                  <a:cubicBezTo>
                    <a:pt x="2915" y="1474"/>
                    <a:pt x="2188" y="1602"/>
                    <a:pt x="1878" y="1655"/>
                  </a:cubicBezTo>
                  <a:cubicBezTo>
                    <a:pt x="1645" y="1696"/>
                    <a:pt x="1379" y="1731"/>
                    <a:pt x="1115" y="1731"/>
                  </a:cubicBezTo>
                  <a:cubicBezTo>
                    <a:pt x="1017" y="1731"/>
                    <a:pt x="918" y="1726"/>
                    <a:pt x="822" y="1715"/>
                  </a:cubicBezTo>
                  <a:cubicBezTo>
                    <a:pt x="773" y="1721"/>
                    <a:pt x="722" y="1729"/>
                    <a:pt x="672" y="1731"/>
                  </a:cubicBezTo>
                  <a:cubicBezTo>
                    <a:pt x="667" y="1731"/>
                    <a:pt x="662" y="1732"/>
                    <a:pt x="657" y="1732"/>
                  </a:cubicBezTo>
                  <a:cubicBezTo>
                    <a:pt x="498" y="1732"/>
                    <a:pt x="476" y="1535"/>
                    <a:pt x="572" y="1436"/>
                  </a:cubicBezTo>
                  <a:lnTo>
                    <a:pt x="572" y="1436"/>
                  </a:lnTo>
                  <a:cubicBezTo>
                    <a:pt x="514" y="1458"/>
                    <a:pt x="460" y="1482"/>
                    <a:pt x="417" y="1514"/>
                  </a:cubicBezTo>
                  <a:cubicBezTo>
                    <a:pt x="392" y="1532"/>
                    <a:pt x="377" y="1555"/>
                    <a:pt x="359" y="1574"/>
                  </a:cubicBezTo>
                  <a:cubicBezTo>
                    <a:pt x="369" y="1550"/>
                    <a:pt x="386" y="1525"/>
                    <a:pt x="401" y="1499"/>
                  </a:cubicBezTo>
                  <a:cubicBezTo>
                    <a:pt x="747" y="1191"/>
                    <a:pt x="1091" y="907"/>
                    <a:pt x="1503" y="667"/>
                  </a:cubicBezTo>
                  <a:cubicBezTo>
                    <a:pt x="1684" y="560"/>
                    <a:pt x="2002" y="413"/>
                    <a:pt x="2320" y="337"/>
                  </a:cubicBezTo>
                  <a:close/>
                  <a:moveTo>
                    <a:pt x="3277" y="1449"/>
                  </a:moveTo>
                  <a:cubicBezTo>
                    <a:pt x="3295" y="1640"/>
                    <a:pt x="3308" y="1835"/>
                    <a:pt x="3318" y="2026"/>
                  </a:cubicBezTo>
                  <a:cubicBezTo>
                    <a:pt x="3360" y="2841"/>
                    <a:pt x="3419" y="3632"/>
                    <a:pt x="3533" y="4446"/>
                  </a:cubicBezTo>
                  <a:cubicBezTo>
                    <a:pt x="3847" y="6725"/>
                    <a:pt x="4325" y="8980"/>
                    <a:pt x="4768" y="11237"/>
                  </a:cubicBezTo>
                  <a:cubicBezTo>
                    <a:pt x="5213" y="13504"/>
                    <a:pt x="5581" y="15781"/>
                    <a:pt x="6104" y="18034"/>
                  </a:cubicBezTo>
                  <a:cubicBezTo>
                    <a:pt x="6640" y="20332"/>
                    <a:pt x="7007" y="22653"/>
                    <a:pt x="7508" y="24957"/>
                  </a:cubicBezTo>
                  <a:cubicBezTo>
                    <a:pt x="6796" y="24968"/>
                    <a:pt x="6127" y="25257"/>
                    <a:pt x="5416" y="25303"/>
                  </a:cubicBezTo>
                  <a:cubicBezTo>
                    <a:pt x="5376" y="25305"/>
                    <a:pt x="5337" y="25306"/>
                    <a:pt x="5300" y="25306"/>
                  </a:cubicBezTo>
                  <a:cubicBezTo>
                    <a:pt x="4448" y="25306"/>
                    <a:pt x="4263" y="24673"/>
                    <a:pt x="4234" y="23945"/>
                  </a:cubicBezTo>
                  <a:cubicBezTo>
                    <a:pt x="4215" y="23415"/>
                    <a:pt x="4206" y="22910"/>
                    <a:pt x="4141" y="22382"/>
                  </a:cubicBezTo>
                  <a:cubicBezTo>
                    <a:pt x="3999" y="21248"/>
                    <a:pt x="3809" y="20119"/>
                    <a:pt x="3600" y="18994"/>
                  </a:cubicBezTo>
                  <a:cubicBezTo>
                    <a:pt x="3598" y="18965"/>
                    <a:pt x="3592" y="18937"/>
                    <a:pt x="3590" y="18905"/>
                  </a:cubicBezTo>
                  <a:cubicBezTo>
                    <a:pt x="3407" y="16979"/>
                    <a:pt x="2903" y="15076"/>
                    <a:pt x="2472" y="13182"/>
                  </a:cubicBezTo>
                  <a:cubicBezTo>
                    <a:pt x="2266" y="12116"/>
                    <a:pt x="2048" y="11050"/>
                    <a:pt x="1799" y="9994"/>
                  </a:cubicBezTo>
                  <a:cubicBezTo>
                    <a:pt x="1595" y="9020"/>
                    <a:pt x="1387" y="8046"/>
                    <a:pt x="1186" y="7071"/>
                  </a:cubicBezTo>
                  <a:cubicBezTo>
                    <a:pt x="1135" y="6717"/>
                    <a:pt x="1091" y="6361"/>
                    <a:pt x="1045" y="6006"/>
                  </a:cubicBezTo>
                  <a:cubicBezTo>
                    <a:pt x="704" y="4917"/>
                    <a:pt x="401" y="3825"/>
                    <a:pt x="453" y="2652"/>
                  </a:cubicBezTo>
                  <a:cubicBezTo>
                    <a:pt x="453" y="2639"/>
                    <a:pt x="460" y="2634"/>
                    <a:pt x="461" y="2622"/>
                  </a:cubicBezTo>
                  <a:cubicBezTo>
                    <a:pt x="448" y="2551"/>
                    <a:pt x="429" y="2479"/>
                    <a:pt x="415" y="2405"/>
                  </a:cubicBezTo>
                  <a:cubicBezTo>
                    <a:pt x="407" y="2359"/>
                    <a:pt x="415" y="2322"/>
                    <a:pt x="433" y="2291"/>
                  </a:cubicBezTo>
                  <a:cubicBezTo>
                    <a:pt x="433" y="2288"/>
                    <a:pt x="432" y="2283"/>
                    <a:pt x="432" y="2280"/>
                  </a:cubicBezTo>
                  <a:cubicBezTo>
                    <a:pt x="419" y="2128"/>
                    <a:pt x="460" y="2009"/>
                    <a:pt x="534" y="1909"/>
                  </a:cubicBezTo>
                  <a:cubicBezTo>
                    <a:pt x="743" y="1956"/>
                    <a:pt x="1013" y="1981"/>
                    <a:pt x="1305" y="1981"/>
                  </a:cubicBezTo>
                  <a:cubicBezTo>
                    <a:pt x="2016" y="1981"/>
                    <a:pt x="2858" y="1829"/>
                    <a:pt x="3277" y="1449"/>
                  </a:cubicBezTo>
                  <a:close/>
                  <a:moveTo>
                    <a:pt x="2665" y="1"/>
                  </a:moveTo>
                  <a:cubicBezTo>
                    <a:pt x="1736" y="1"/>
                    <a:pt x="357" y="941"/>
                    <a:pt x="30" y="1484"/>
                  </a:cubicBezTo>
                  <a:cubicBezTo>
                    <a:pt x="0" y="1532"/>
                    <a:pt x="15" y="1583"/>
                    <a:pt x="50" y="1621"/>
                  </a:cubicBezTo>
                  <a:cubicBezTo>
                    <a:pt x="30" y="1738"/>
                    <a:pt x="40" y="1855"/>
                    <a:pt x="61" y="1976"/>
                  </a:cubicBezTo>
                  <a:cubicBezTo>
                    <a:pt x="74" y="2062"/>
                    <a:pt x="97" y="2161"/>
                    <a:pt x="137" y="2252"/>
                  </a:cubicBezTo>
                  <a:cubicBezTo>
                    <a:pt x="140" y="2563"/>
                    <a:pt x="214" y="2893"/>
                    <a:pt x="246" y="3138"/>
                  </a:cubicBezTo>
                  <a:cubicBezTo>
                    <a:pt x="458" y="4828"/>
                    <a:pt x="844" y="6469"/>
                    <a:pt x="1214" y="8120"/>
                  </a:cubicBezTo>
                  <a:cubicBezTo>
                    <a:pt x="1275" y="8443"/>
                    <a:pt x="1343" y="8764"/>
                    <a:pt x="1425" y="9084"/>
                  </a:cubicBezTo>
                  <a:cubicBezTo>
                    <a:pt x="1430" y="9101"/>
                    <a:pt x="1432" y="9114"/>
                    <a:pt x="1439" y="9130"/>
                  </a:cubicBezTo>
                  <a:cubicBezTo>
                    <a:pt x="1537" y="9582"/>
                    <a:pt x="1631" y="10035"/>
                    <a:pt x="1719" y="10488"/>
                  </a:cubicBezTo>
                  <a:cubicBezTo>
                    <a:pt x="2015" y="12035"/>
                    <a:pt x="2353" y="13574"/>
                    <a:pt x="2677" y="15116"/>
                  </a:cubicBezTo>
                  <a:cubicBezTo>
                    <a:pt x="2786" y="15735"/>
                    <a:pt x="2893" y="16356"/>
                    <a:pt x="3000" y="16971"/>
                  </a:cubicBezTo>
                  <a:cubicBezTo>
                    <a:pt x="3147" y="17811"/>
                    <a:pt x="3304" y="18645"/>
                    <a:pt x="3450" y="19480"/>
                  </a:cubicBezTo>
                  <a:cubicBezTo>
                    <a:pt x="3533" y="20304"/>
                    <a:pt x="3592" y="21128"/>
                    <a:pt x="3778" y="21943"/>
                  </a:cubicBezTo>
                  <a:cubicBezTo>
                    <a:pt x="4019" y="23001"/>
                    <a:pt x="3806" y="24105"/>
                    <a:pt x="4149" y="25151"/>
                  </a:cubicBezTo>
                  <a:cubicBezTo>
                    <a:pt x="4163" y="25198"/>
                    <a:pt x="4198" y="25219"/>
                    <a:pt x="4235" y="25219"/>
                  </a:cubicBezTo>
                  <a:cubicBezTo>
                    <a:pt x="4261" y="25219"/>
                    <a:pt x="4287" y="25208"/>
                    <a:pt x="4309" y="25191"/>
                  </a:cubicBezTo>
                  <a:cubicBezTo>
                    <a:pt x="4533" y="25445"/>
                    <a:pt x="4865" y="25528"/>
                    <a:pt x="5245" y="25528"/>
                  </a:cubicBezTo>
                  <a:cubicBezTo>
                    <a:pt x="5967" y="25528"/>
                    <a:pt x="6865" y="25229"/>
                    <a:pt x="7538" y="25229"/>
                  </a:cubicBezTo>
                  <a:cubicBezTo>
                    <a:pt x="7577" y="25229"/>
                    <a:pt x="7614" y="25230"/>
                    <a:pt x="7652" y="25232"/>
                  </a:cubicBezTo>
                  <a:cubicBezTo>
                    <a:pt x="7654" y="25232"/>
                    <a:pt x="7656" y="25232"/>
                    <a:pt x="7658" y="25232"/>
                  </a:cubicBezTo>
                  <a:cubicBezTo>
                    <a:pt x="7737" y="25232"/>
                    <a:pt x="7827" y="25170"/>
                    <a:pt x="7808" y="25079"/>
                  </a:cubicBezTo>
                  <a:cubicBezTo>
                    <a:pt x="7533" y="23795"/>
                    <a:pt x="7357" y="22497"/>
                    <a:pt x="7116" y="21208"/>
                  </a:cubicBezTo>
                  <a:cubicBezTo>
                    <a:pt x="6875" y="19917"/>
                    <a:pt x="6531" y="18642"/>
                    <a:pt x="6235" y="17363"/>
                  </a:cubicBezTo>
                  <a:cubicBezTo>
                    <a:pt x="5641" y="14793"/>
                    <a:pt x="5239" y="12181"/>
                    <a:pt x="4727" y="9595"/>
                  </a:cubicBezTo>
                  <a:cubicBezTo>
                    <a:pt x="4271" y="7285"/>
                    <a:pt x="3628" y="4842"/>
                    <a:pt x="3603" y="2479"/>
                  </a:cubicBezTo>
                  <a:cubicBezTo>
                    <a:pt x="3600" y="2227"/>
                    <a:pt x="3623" y="1558"/>
                    <a:pt x="3516" y="1064"/>
                  </a:cubicBezTo>
                  <a:cubicBezTo>
                    <a:pt x="3529" y="1011"/>
                    <a:pt x="3533" y="953"/>
                    <a:pt x="3533" y="892"/>
                  </a:cubicBezTo>
                  <a:cubicBezTo>
                    <a:pt x="3463" y="649"/>
                    <a:pt x="3369" y="413"/>
                    <a:pt x="3246" y="191"/>
                  </a:cubicBezTo>
                  <a:cubicBezTo>
                    <a:pt x="3094" y="57"/>
                    <a:pt x="2893" y="1"/>
                    <a:pt x="266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12;p23">
              <a:extLst>
                <a:ext uri="{FF2B5EF4-FFF2-40B4-BE49-F238E27FC236}">
                  <a16:creationId xmlns:a16="http://schemas.microsoft.com/office/drawing/2014/main" id="{FCFDE4D3-69E1-C342-8976-EA77C5CAC8DD}"/>
                </a:ext>
              </a:extLst>
            </p:cNvPr>
            <p:cNvSpPr/>
            <p:nvPr/>
          </p:nvSpPr>
          <p:spPr>
            <a:xfrm>
              <a:off x="813803" y="6029665"/>
              <a:ext cx="543476" cy="116578"/>
            </a:xfrm>
            <a:custGeom>
              <a:avLst/>
              <a:gdLst/>
              <a:ahLst/>
              <a:cxnLst/>
              <a:rect l="l" t="t" r="r" b="b"/>
              <a:pathLst>
                <a:path w="34419" h="7383" extrusionOk="0">
                  <a:moveTo>
                    <a:pt x="2269" y="1"/>
                  </a:moveTo>
                  <a:cubicBezTo>
                    <a:pt x="538" y="1"/>
                    <a:pt x="0" y="5466"/>
                    <a:pt x="2201" y="5879"/>
                  </a:cubicBezTo>
                  <a:cubicBezTo>
                    <a:pt x="2201" y="5879"/>
                    <a:pt x="8130" y="7382"/>
                    <a:pt x="18392" y="7382"/>
                  </a:cubicBezTo>
                  <a:cubicBezTo>
                    <a:pt x="22595" y="7382"/>
                    <a:pt x="27525" y="7130"/>
                    <a:pt x="33072" y="6419"/>
                  </a:cubicBezTo>
                  <a:cubicBezTo>
                    <a:pt x="33507" y="6365"/>
                    <a:pt x="34418" y="2953"/>
                    <a:pt x="32919" y="1229"/>
                  </a:cubicBezTo>
                  <a:cubicBezTo>
                    <a:pt x="32919" y="1229"/>
                    <a:pt x="26905" y="1740"/>
                    <a:pt x="19810" y="1740"/>
                  </a:cubicBezTo>
                  <a:cubicBezTo>
                    <a:pt x="13830" y="1740"/>
                    <a:pt x="7082" y="1377"/>
                    <a:pt x="2521" y="38"/>
                  </a:cubicBezTo>
                  <a:cubicBezTo>
                    <a:pt x="2434" y="13"/>
                    <a:pt x="2350" y="1"/>
                    <a:pt x="226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13;p23">
              <a:extLst>
                <a:ext uri="{FF2B5EF4-FFF2-40B4-BE49-F238E27FC236}">
                  <a16:creationId xmlns:a16="http://schemas.microsoft.com/office/drawing/2014/main" id="{07BB779C-1760-9247-958B-B95CDBF5722F}"/>
                </a:ext>
              </a:extLst>
            </p:cNvPr>
            <p:cNvSpPr/>
            <p:nvPr/>
          </p:nvSpPr>
          <p:spPr>
            <a:xfrm>
              <a:off x="818350" y="5857823"/>
              <a:ext cx="544123" cy="879850"/>
            </a:xfrm>
            <a:custGeom>
              <a:avLst/>
              <a:gdLst/>
              <a:ahLst/>
              <a:cxnLst/>
              <a:rect l="l" t="t" r="r" b="b"/>
              <a:pathLst>
                <a:path w="34460" h="55722" extrusionOk="0">
                  <a:moveTo>
                    <a:pt x="16646" y="337"/>
                  </a:moveTo>
                  <a:cubicBezTo>
                    <a:pt x="17800" y="337"/>
                    <a:pt x="18945" y="447"/>
                    <a:pt x="20042" y="676"/>
                  </a:cubicBezTo>
                  <a:cubicBezTo>
                    <a:pt x="19416" y="1576"/>
                    <a:pt x="17715" y="1873"/>
                    <a:pt x="16740" y="1909"/>
                  </a:cubicBezTo>
                  <a:cubicBezTo>
                    <a:pt x="16640" y="1913"/>
                    <a:pt x="16537" y="1915"/>
                    <a:pt x="16432" y="1915"/>
                  </a:cubicBezTo>
                  <a:cubicBezTo>
                    <a:pt x="15217" y="1915"/>
                    <a:pt x="13721" y="1644"/>
                    <a:pt x="12929" y="709"/>
                  </a:cubicBezTo>
                  <a:cubicBezTo>
                    <a:pt x="14143" y="465"/>
                    <a:pt x="15399" y="337"/>
                    <a:pt x="16646" y="337"/>
                  </a:cubicBezTo>
                  <a:close/>
                  <a:moveTo>
                    <a:pt x="20320" y="736"/>
                  </a:moveTo>
                  <a:cubicBezTo>
                    <a:pt x="20780" y="840"/>
                    <a:pt x="21233" y="966"/>
                    <a:pt x="21669" y="1116"/>
                  </a:cubicBezTo>
                  <a:cubicBezTo>
                    <a:pt x="24569" y="2107"/>
                    <a:pt x="26869" y="3940"/>
                    <a:pt x="28859" y="6202"/>
                  </a:cubicBezTo>
                  <a:cubicBezTo>
                    <a:pt x="29701" y="7163"/>
                    <a:pt x="30509" y="8155"/>
                    <a:pt x="31240" y="9204"/>
                  </a:cubicBezTo>
                  <a:cubicBezTo>
                    <a:pt x="31512" y="9593"/>
                    <a:pt x="32675" y="11059"/>
                    <a:pt x="32239" y="11572"/>
                  </a:cubicBezTo>
                  <a:cubicBezTo>
                    <a:pt x="32222" y="11590"/>
                    <a:pt x="32212" y="11611"/>
                    <a:pt x="32206" y="11629"/>
                  </a:cubicBezTo>
                  <a:cubicBezTo>
                    <a:pt x="32102" y="11621"/>
                    <a:pt x="31997" y="11617"/>
                    <a:pt x="31893" y="11617"/>
                  </a:cubicBezTo>
                  <a:cubicBezTo>
                    <a:pt x="31241" y="11617"/>
                    <a:pt x="30583" y="11771"/>
                    <a:pt x="29940" y="11854"/>
                  </a:cubicBezTo>
                  <a:cubicBezTo>
                    <a:pt x="28758" y="12008"/>
                    <a:pt x="27596" y="12300"/>
                    <a:pt x="26401" y="12300"/>
                  </a:cubicBezTo>
                  <a:cubicBezTo>
                    <a:pt x="26357" y="12300"/>
                    <a:pt x="26312" y="12299"/>
                    <a:pt x="26268" y="12298"/>
                  </a:cubicBezTo>
                  <a:cubicBezTo>
                    <a:pt x="25735" y="12289"/>
                    <a:pt x="25202" y="12284"/>
                    <a:pt x="24668" y="12284"/>
                  </a:cubicBezTo>
                  <a:cubicBezTo>
                    <a:pt x="22658" y="12284"/>
                    <a:pt x="20647" y="12346"/>
                    <a:pt x="18638" y="12412"/>
                  </a:cubicBezTo>
                  <a:cubicBezTo>
                    <a:pt x="17787" y="12440"/>
                    <a:pt x="16936" y="12454"/>
                    <a:pt x="16085" y="12454"/>
                  </a:cubicBezTo>
                  <a:cubicBezTo>
                    <a:pt x="14296" y="12454"/>
                    <a:pt x="12506" y="12393"/>
                    <a:pt x="10721" y="12272"/>
                  </a:cubicBezTo>
                  <a:cubicBezTo>
                    <a:pt x="9492" y="12188"/>
                    <a:pt x="8257" y="12124"/>
                    <a:pt x="7029" y="12015"/>
                  </a:cubicBezTo>
                  <a:cubicBezTo>
                    <a:pt x="5861" y="11911"/>
                    <a:pt x="4520" y="11801"/>
                    <a:pt x="3406" y="11415"/>
                  </a:cubicBezTo>
                  <a:cubicBezTo>
                    <a:pt x="3395" y="11412"/>
                    <a:pt x="3385" y="11410"/>
                    <a:pt x="3376" y="11410"/>
                  </a:cubicBezTo>
                  <a:cubicBezTo>
                    <a:pt x="3298" y="11410"/>
                    <a:pt x="3261" y="11518"/>
                    <a:pt x="3342" y="11560"/>
                  </a:cubicBezTo>
                  <a:cubicBezTo>
                    <a:pt x="4156" y="12002"/>
                    <a:pt x="5169" y="12074"/>
                    <a:pt x="6069" y="12224"/>
                  </a:cubicBezTo>
                  <a:cubicBezTo>
                    <a:pt x="7375" y="12443"/>
                    <a:pt x="8713" y="12461"/>
                    <a:pt x="10031" y="12565"/>
                  </a:cubicBezTo>
                  <a:cubicBezTo>
                    <a:pt x="12105" y="12727"/>
                    <a:pt x="14182" y="12802"/>
                    <a:pt x="16262" y="12802"/>
                  </a:cubicBezTo>
                  <a:cubicBezTo>
                    <a:pt x="16751" y="12802"/>
                    <a:pt x="17240" y="12798"/>
                    <a:pt x="17730" y="12789"/>
                  </a:cubicBezTo>
                  <a:cubicBezTo>
                    <a:pt x="20111" y="12751"/>
                    <a:pt x="22488" y="12656"/>
                    <a:pt x="24868" y="12656"/>
                  </a:cubicBezTo>
                  <a:cubicBezTo>
                    <a:pt x="25126" y="12656"/>
                    <a:pt x="25383" y="12657"/>
                    <a:pt x="25640" y="12659"/>
                  </a:cubicBezTo>
                  <a:cubicBezTo>
                    <a:pt x="25688" y="12660"/>
                    <a:pt x="25737" y="12660"/>
                    <a:pt x="25785" y="12660"/>
                  </a:cubicBezTo>
                  <a:cubicBezTo>
                    <a:pt x="26931" y="12660"/>
                    <a:pt x="28001" y="12547"/>
                    <a:pt x="29138" y="12349"/>
                  </a:cubicBezTo>
                  <a:cubicBezTo>
                    <a:pt x="29962" y="12207"/>
                    <a:pt x="30914" y="11987"/>
                    <a:pt x="31781" y="11987"/>
                  </a:cubicBezTo>
                  <a:cubicBezTo>
                    <a:pt x="31919" y="11987"/>
                    <a:pt x="32056" y="11993"/>
                    <a:pt x="32189" y="12005"/>
                  </a:cubicBezTo>
                  <a:cubicBezTo>
                    <a:pt x="32196" y="12006"/>
                    <a:pt x="32203" y="12006"/>
                    <a:pt x="32209" y="12006"/>
                  </a:cubicBezTo>
                  <a:cubicBezTo>
                    <a:pt x="32303" y="12006"/>
                    <a:pt x="32364" y="11942"/>
                    <a:pt x="32387" y="11867"/>
                  </a:cubicBezTo>
                  <a:cubicBezTo>
                    <a:pt x="32389" y="11867"/>
                    <a:pt x="32392" y="11867"/>
                    <a:pt x="32394" y="11867"/>
                  </a:cubicBezTo>
                  <a:cubicBezTo>
                    <a:pt x="32433" y="11867"/>
                    <a:pt x="32472" y="11855"/>
                    <a:pt x="32507" y="11826"/>
                  </a:cubicBezTo>
                  <a:cubicBezTo>
                    <a:pt x="32524" y="11824"/>
                    <a:pt x="32537" y="11821"/>
                    <a:pt x="32557" y="11816"/>
                  </a:cubicBezTo>
                  <a:cubicBezTo>
                    <a:pt x="32567" y="11811"/>
                    <a:pt x="32578" y="11809"/>
                    <a:pt x="32589" y="11809"/>
                  </a:cubicBezTo>
                  <a:cubicBezTo>
                    <a:pt x="32954" y="11809"/>
                    <a:pt x="33704" y="14149"/>
                    <a:pt x="33794" y="14420"/>
                  </a:cubicBezTo>
                  <a:cubicBezTo>
                    <a:pt x="33982" y="14989"/>
                    <a:pt x="34130" y="15544"/>
                    <a:pt x="34069" y="16154"/>
                  </a:cubicBezTo>
                  <a:cubicBezTo>
                    <a:pt x="33995" y="16926"/>
                    <a:pt x="32698" y="17961"/>
                    <a:pt x="32688" y="18007"/>
                  </a:cubicBezTo>
                  <a:cubicBezTo>
                    <a:pt x="31911" y="21451"/>
                    <a:pt x="31354" y="24957"/>
                    <a:pt x="30687" y="28423"/>
                  </a:cubicBezTo>
                  <a:cubicBezTo>
                    <a:pt x="29995" y="32020"/>
                    <a:pt x="29303" y="35616"/>
                    <a:pt x="28678" y="39225"/>
                  </a:cubicBezTo>
                  <a:cubicBezTo>
                    <a:pt x="28083" y="42670"/>
                    <a:pt x="27817" y="46176"/>
                    <a:pt x="27100" y="49601"/>
                  </a:cubicBezTo>
                  <a:cubicBezTo>
                    <a:pt x="26800" y="51038"/>
                    <a:pt x="26611" y="52563"/>
                    <a:pt x="25780" y="53812"/>
                  </a:cubicBezTo>
                  <a:cubicBezTo>
                    <a:pt x="25268" y="54581"/>
                    <a:pt x="23951" y="55444"/>
                    <a:pt x="22873" y="55444"/>
                  </a:cubicBezTo>
                  <a:cubicBezTo>
                    <a:pt x="22631" y="55444"/>
                    <a:pt x="22400" y="55400"/>
                    <a:pt x="22193" y="55301"/>
                  </a:cubicBezTo>
                  <a:cubicBezTo>
                    <a:pt x="22161" y="55285"/>
                    <a:pt x="21472" y="55165"/>
                    <a:pt x="20890" y="55165"/>
                  </a:cubicBezTo>
                  <a:cubicBezTo>
                    <a:pt x="20732" y="55165"/>
                    <a:pt x="20582" y="55174"/>
                    <a:pt x="20455" y="55196"/>
                  </a:cubicBezTo>
                  <a:cubicBezTo>
                    <a:pt x="19622" y="55342"/>
                    <a:pt x="18798" y="55389"/>
                    <a:pt x="17966" y="55389"/>
                  </a:cubicBezTo>
                  <a:cubicBezTo>
                    <a:pt x="17585" y="55389"/>
                    <a:pt x="17201" y="55379"/>
                    <a:pt x="16814" y="55364"/>
                  </a:cubicBezTo>
                  <a:cubicBezTo>
                    <a:pt x="14728" y="55285"/>
                    <a:pt x="10507" y="54931"/>
                    <a:pt x="10431" y="54926"/>
                  </a:cubicBezTo>
                  <a:cubicBezTo>
                    <a:pt x="9197" y="54850"/>
                    <a:pt x="8098" y="54448"/>
                    <a:pt x="7329" y="53443"/>
                  </a:cubicBezTo>
                  <a:cubicBezTo>
                    <a:pt x="6621" y="52517"/>
                    <a:pt x="6390" y="51278"/>
                    <a:pt x="6247" y="50150"/>
                  </a:cubicBezTo>
                  <a:cubicBezTo>
                    <a:pt x="6093" y="48963"/>
                    <a:pt x="6074" y="47765"/>
                    <a:pt x="6016" y="46573"/>
                  </a:cubicBezTo>
                  <a:cubicBezTo>
                    <a:pt x="5935" y="44950"/>
                    <a:pt x="5657" y="43348"/>
                    <a:pt x="5416" y="41744"/>
                  </a:cubicBezTo>
                  <a:cubicBezTo>
                    <a:pt x="4779" y="37503"/>
                    <a:pt x="4068" y="33277"/>
                    <a:pt x="3297" y="29059"/>
                  </a:cubicBezTo>
                  <a:cubicBezTo>
                    <a:pt x="2589" y="25177"/>
                    <a:pt x="1627" y="21404"/>
                    <a:pt x="1673" y="17435"/>
                  </a:cubicBezTo>
                  <a:cubicBezTo>
                    <a:pt x="1856" y="17360"/>
                    <a:pt x="2058" y="17330"/>
                    <a:pt x="2269" y="17330"/>
                  </a:cubicBezTo>
                  <a:cubicBezTo>
                    <a:pt x="2912" y="17330"/>
                    <a:pt x="3639" y="17608"/>
                    <a:pt x="4177" y="17734"/>
                  </a:cubicBezTo>
                  <a:cubicBezTo>
                    <a:pt x="5301" y="17997"/>
                    <a:pt x="6500" y="18101"/>
                    <a:pt x="7642" y="18287"/>
                  </a:cubicBezTo>
                  <a:cubicBezTo>
                    <a:pt x="10202" y="18707"/>
                    <a:pt x="12792" y="18768"/>
                    <a:pt x="15381" y="18777"/>
                  </a:cubicBezTo>
                  <a:cubicBezTo>
                    <a:pt x="16540" y="18780"/>
                    <a:pt x="17698" y="18787"/>
                    <a:pt x="18854" y="18787"/>
                  </a:cubicBezTo>
                  <a:cubicBezTo>
                    <a:pt x="22910" y="18787"/>
                    <a:pt x="26950" y="18700"/>
                    <a:pt x="30977" y="18043"/>
                  </a:cubicBezTo>
                  <a:cubicBezTo>
                    <a:pt x="31131" y="18019"/>
                    <a:pt x="31186" y="17788"/>
                    <a:pt x="31024" y="17725"/>
                  </a:cubicBezTo>
                  <a:cubicBezTo>
                    <a:pt x="31003" y="17718"/>
                    <a:pt x="30991" y="17713"/>
                    <a:pt x="30965" y="17713"/>
                  </a:cubicBezTo>
                  <a:cubicBezTo>
                    <a:pt x="30923" y="17713"/>
                    <a:pt x="30847" y="17725"/>
                    <a:pt x="30649" y="17757"/>
                  </a:cubicBezTo>
                  <a:cubicBezTo>
                    <a:pt x="25139" y="18304"/>
                    <a:pt x="20644" y="18471"/>
                    <a:pt x="15712" y="18471"/>
                  </a:cubicBezTo>
                  <a:cubicBezTo>
                    <a:pt x="15377" y="18471"/>
                    <a:pt x="15040" y="18470"/>
                    <a:pt x="14700" y="18469"/>
                  </a:cubicBezTo>
                  <a:cubicBezTo>
                    <a:pt x="11904" y="18459"/>
                    <a:pt x="9186" y="18233"/>
                    <a:pt x="6428" y="17790"/>
                  </a:cubicBezTo>
                  <a:cubicBezTo>
                    <a:pt x="5349" y="17617"/>
                    <a:pt x="4288" y="17478"/>
                    <a:pt x="3225" y="17236"/>
                  </a:cubicBezTo>
                  <a:cubicBezTo>
                    <a:pt x="2870" y="17155"/>
                    <a:pt x="2245" y="17128"/>
                    <a:pt x="1803" y="17128"/>
                  </a:cubicBezTo>
                  <a:cubicBezTo>
                    <a:pt x="1545" y="17128"/>
                    <a:pt x="1349" y="17137"/>
                    <a:pt x="1307" y="17150"/>
                  </a:cubicBezTo>
                  <a:cubicBezTo>
                    <a:pt x="1239" y="17173"/>
                    <a:pt x="1177" y="17184"/>
                    <a:pt x="1121" y="17184"/>
                  </a:cubicBezTo>
                  <a:cubicBezTo>
                    <a:pt x="556" y="17184"/>
                    <a:pt x="590" y="16113"/>
                    <a:pt x="549" y="15757"/>
                  </a:cubicBezTo>
                  <a:cubicBezTo>
                    <a:pt x="464" y="14954"/>
                    <a:pt x="388" y="14149"/>
                    <a:pt x="342" y="13341"/>
                  </a:cubicBezTo>
                  <a:cubicBezTo>
                    <a:pt x="300" y="12587"/>
                    <a:pt x="261" y="11835"/>
                    <a:pt x="585" y="11137"/>
                  </a:cubicBezTo>
                  <a:cubicBezTo>
                    <a:pt x="796" y="10676"/>
                    <a:pt x="1263" y="10428"/>
                    <a:pt x="1747" y="10366"/>
                  </a:cubicBezTo>
                  <a:cubicBezTo>
                    <a:pt x="1872" y="10349"/>
                    <a:pt x="2027" y="10376"/>
                    <a:pt x="2134" y="10293"/>
                  </a:cubicBezTo>
                  <a:cubicBezTo>
                    <a:pt x="2137" y="10291"/>
                    <a:pt x="2139" y="10288"/>
                    <a:pt x="2141" y="10284"/>
                  </a:cubicBezTo>
                  <a:lnTo>
                    <a:pt x="2141" y="10284"/>
                  </a:lnTo>
                  <a:cubicBezTo>
                    <a:pt x="2154" y="10300"/>
                    <a:pt x="2174" y="10307"/>
                    <a:pt x="2194" y="10307"/>
                  </a:cubicBezTo>
                  <a:cubicBezTo>
                    <a:pt x="2235" y="10307"/>
                    <a:pt x="2278" y="10277"/>
                    <a:pt x="2276" y="10222"/>
                  </a:cubicBezTo>
                  <a:cubicBezTo>
                    <a:pt x="2249" y="9476"/>
                    <a:pt x="2927" y="8456"/>
                    <a:pt x="3258" y="7820"/>
                  </a:cubicBezTo>
                  <a:cubicBezTo>
                    <a:pt x="3749" y="6876"/>
                    <a:pt x="4327" y="5978"/>
                    <a:pt x="4978" y="5136"/>
                  </a:cubicBezTo>
                  <a:cubicBezTo>
                    <a:pt x="6237" y="3500"/>
                    <a:pt x="7952" y="2375"/>
                    <a:pt x="9853" y="1614"/>
                  </a:cubicBezTo>
                  <a:cubicBezTo>
                    <a:pt x="10761" y="1251"/>
                    <a:pt x="11731" y="960"/>
                    <a:pt x="12733" y="747"/>
                  </a:cubicBezTo>
                  <a:cubicBezTo>
                    <a:pt x="13435" y="1881"/>
                    <a:pt x="15182" y="2180"/>
                    <a:pt x="16473" y="2180"/>
                  </a:cubicBezTo>
                  <a:cubicBezTo>
                    <a:pt x="16576" y="2180"/>
                    <a:pt x="16676" y="2178"/>
                    <a:pt x="16773" y="2174"/>
                  </a:cubicBezTo>
                  <a:cubicBezTo>
                    <a:pt x="17885" y="2133"/>
                    <a:pt x="19678" y="1782"/>
                    <a:pt x="20320" y="736"/>
                  </a:cubicBezTo>
                  <a:close/>
                  <a:moveTo>
                    <a:pt x="16852" y="0"/>
                  </a:moveTo>
                  <a:cubicBezTo>
                    <a:pt x="14579" y="0"/>
                    <a:pt x="12282" y="433"/>
                    <a:pt x="10212" y="1148"/>
                  </a:cubicBezTo>
                  <a:cubicBezTo>
                    <a:pt x="6344" y="2482"/>
                    <a:pt x="3439" y="5720"/>
                    <a:pt x="2213" y="9608"/>
                  </a:cubicBezTo>
                  <a:cubicBezTo>
                    <a:pt x="2147" y="9816"/>
                    <a:pt x="2095" y="10025"/>
                    <a:pt x="2123" y="10242"/>
                  </a:cubicBezTo>
                  <a:cubicBezTo>
                    <a:pt x="2123" y="10243"/>
                    <a:pt x="2123" y="10244"/>
                    <a:pt x="2123" y="10245"/>
                  </a:cubicBezTo>
                  <a:lnTo>
                    <a:pt x="2123" y="10245"/>
                  </a:lnTo>
                  <a:cubicBezTo>
                    <a:pt x="2035" y="10122"/>
                    <a:pt x="1894" y="10074"/>
                    <a:pt x="1733" y="10074"/>
                  </a:cubicBezTo>
                  <a:cubicBezTo>
                    <a:pt x="1348" y="10074"/>
                    <a:pt x="847" y="10346"/>
                    <a:pt x="676" y="10524"/>
                  </a:cubicBezTo>
                  <a:cubicBezTo>
                    <a:pt x="1" y="11226"/>
                    <a:pt x="2" y="12150"/>
                    <a:pt x="25" y="13069"/>
                  </a:cubicBezTo>
                  <a:cubicBezTo>
                    <a:pt x="55" y="14274"/>
                    <a:pt x="233" y="15524"/>
                    <a:pt x="358" y="16727"/>
                  </a:cubicBezTo>
                  <a:cubicBezTo>
                    <a:pt x="429" y="17402"/>
                    <a:pt x="867" y="17538"/>
                    <a:pt x="1198" y="17538"/>
                  </a:cubicBezTo>
                  <a:cubicBezTo>
                    <a:pt x="1395" y="17538"/>
                    <a:pt x="1555" y="17490"/>
                    <a:pt x="1577" y="17478"/>
                  </a:cubicBezTo>
                  <a:lnTo>
                    <a:pt x="1577" y="17478"/>
                  </a:lnTo>
                  <a:cubicBezTo>
                    <a:pt x="994" y="21314"/>
                    <a:pt x="2451" y="25337"/>
                    <a:pt x="3058" y="29085"/>
                  </a:cubicBezTo>
                  <a:cubicBezTo>
                    <a:pt x="3793" y="33634"/>
                    <a:pt x="4614" y="38163"/>
                    <a:pt x="5274" y="42726"/>
                  </a:cubicBezTo>
                  <a:cubicBezTo>
                    <a:pt x="5497" y="44258"/>
                    <a:pt x="5685" y="45765"/>
                    <a:pt x="5744" y="47312"/>
                  </a:cubicBezTo>
                  <a:cubicBezTo>
                    <a:pt x="5795" y="48617"/>
                    <a:pt x="5841" y="49927"/>
                    <a:pt x="6093" y="51212"/>
                  </a:cubicBezTo>
                  <a:cubicBezTo>
                    <a:pt x="6550" y="53529"/>
                    <a:pt x="7958" y="55099"/>
                    <a:pt x="10389" y="55247"/>
                  </a:cubicBezTo>
                  <a:cubicBezTo>
                    <a:pt x="10463" y="55250"/>
                    <a:pt x="14331" y="55445"/>
                    <a:pt x="16224" y="55583"/>
                  </a:cubicBezTo>
                  <a:cubicBezTo>
                    <a:pt x="16819" y="55627"/>
                    <a:pt x="17420" y="55646"/>
                    <a:pt x="18019" y="55646"/>
                  </a:cubicBezTo>
                  <a:cubicBezTo>
                    <a:pt x="18297" y="55646"/>
                    <a:pt x="18575" y="55642"/>
                    <a:pt x="18852" y="55634"/>
                  </a:cubicBezTo>
                  <a:cubicBezTo>
                    <a:pt x="19428" y="55620"/>
                    <a:pt x="20092" y="55574"/>
                    <a:pt x="20738" y="55574"/>
                  </a:cubicBezTo>
                  <a:cubicBezTo>
                    <a:pt x="21191" y="55574"/>
                    <a:pt x="21635" y="55597"/>
                    <a:pt x="22034" y="55667"/>
                  </a:cubicBezTo>
                  <a:cubicBezTo>
                    <a:pt x="22247" y="55704"/>
                    <a:pt x="22460" y="55722"/>
                    <a:pt x="22671" y="55722"/>
                  </a:cubicBezTo>
                  <a:cubicBezTo>
                    <a:pt x="23454" y="55722"/>
                    <a:pt x="24206" y="55480"/>
                    <a:pt x="24846" y="55102"/>
                  </a:cubicBezTo>
                  <a:cubicBezTo>
                    <a:pt x="25933" y="54461"/>
                    <a:pt x="26518" y="53425"/>
                    <a:pt x="26856" y="52232"/>
                  </a:cubicBezTo>
                  <a:cubicBezTo>
                    <a:pt x="27823" y="48825"/>
                    <a:pt x="28105" y="45245"/>
                    <a:pt x="28596" y="41752"/>
                  </a:cubicBezTo>
                  <a:cubicBezTo>
                    <a:pt x="29146" y="37827"/>
                    <a:pt x="29940" y="33934"/>
                    <a:pt x="30682" y="30046"/>
                  </a:cubicBezTo>
                  <a:cubicBezTo>
                    <a:pt x="31438" y="26079"/>
                    <a:pt x="32351" y="22091"/>
                    <a:pt x="32820" y="18078"/>
                  </a:cubicBezTo>
                  <a:cubicBezTo>
                    <a:pt x="32832" y="18078"/>
                    <a:pt x="32845" y="18078"/>
                    <a:pt x="32855" y="18070"/>
                  </a:cubicBezTo>
                  <a:cubicBezTo>
                    <a:pt x="33425" y="17650"/>
                    <a:pt x="34123" y="17093"/>
                    <a:pt x="34298" y="16365"/>
                  </a:cubicBezTo>
                  <a:cubicBezTo>
                    <a:pt x="34460" y="15656"/>
                    <a:pt x="34282" y="14991"/>
                    <a:pt x="34072" y="14310"/>
                  </a:cubicBezTo>
                  <a:cubicBezTo>
                    <a:pt x="33957" y="13936"/>
                    <a:pt x="33361" y="11669"/>
                    <a:pt x="32675" y="11489"/>
                  </a:cubicBezTo>
                  <a:cubicBezTo>
                    <a:pt x="32779" y="10959"/>
                    <a:pt x="32337" y="10269"/>
                    <a:pt x="32113" y="9878"/>
                  </a:cubicBezTo>
                  <a:cubicBezTo>
                    <a:pt x="31416" y="8664"/>
                    <a:pt x="30502" y="7567"/>
                    <a:pt x="29601" y="6504"/>
                  </a:cubicBezTo>
                  <a:cubicBezTo>
                    <a:pt x="27558" y="4097"/>
                    <a:pt x="25304" y="2169"/>
                    <a:pt x="22322" y="980"/>
                  </a:cubicBezTo>
                  <a:cubicBezTo>
                    <a:pt x="20610" y="298"/>
                    <a:pt x="18739" y="0"/>
                    <a:pt x="1685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14;p23">
              <a:extLst>
                <a:ext uri="{FF2B5EF4-FFF2-40B4-BE49-F238E27FC236}">
                  <a16:creationId xmlns:a16="http://schemas.microsoft.com/office/drawing/2014/main" id="{B873C2AB-33DB-ED4F-B881-D3DD65AB8906}"/>
                </a:ext>
              </a:extLst>
            </p:cNvPr>
            <p:cNvSpPr/>
            <p:nvPr/>
          </p:nvSpPr>
          <p:spPr>
            <a:xfrm>
              <a:off x="930665" y="6582947"/>
              <a:ext cx="111" cy="142"/>
            </a:xfrm>
            <a:custGeom>
              <a:avLst/>
              <a:gdLst/>
              <a:ahLst/>
              <a:cxnLst/>
              <a:rect l="l" t="t" r="r" b="b"/>
              <a:pathLst>
                <a:path w="7" h="9" fill="none" extrusionOk="0">
                  <a:moveTo>
                    <a:pt x="3" y="1"/>
                  </a:moveTo>
                  <a:cubicBezTo>
                    <a:pt x="7" y="1"/>
                    <a:pt x="5" y="9"/>
                    <a:pt x="0" y="9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15;p23">
              <a:extLst>
                <a:ext uri="{FF2B5EF4-FFF2-40B4-BE49-F238E27FC236}">
                  <a16:creationId xmlns:a16="http://schemas.microsoft.com/office/drawing/2014/main" id="{DFAB9971-A8BE-BF41-B3E6-5A5327375D6B}"/>
                </a:ext>
              </a:extLst>
            </p:cNvPr>
            <p:cNvSpPr/>
            <p:nvPr/>
          </p:nvSpPr>
          <p:spPr>
            <a:xfrm>
              <a:off x="962371" y="6467791"/>
              <a:ext cx="26654" cy="24680"/>
            </a:xfrm>
            <a:custGeom>
              <a:avLst/>
              <a:gdLst/>
              <a:ahLst/>
              <a:cxnLst/>
              <a:rect l="l" t="t" r="r" b="b"/>
              <a:pathLst>
                <a:path w="1688" h="1563" extrusionOk="0">
                  <a:moveTo>
                    <a:pt x="946" y="0"/>
                  </a:moveTo>
                  <a:cubicBezTo>
                    <a:pt x="888" y="0"/>
                    <a:pt x="831" y="9"/>
                    <a:pt x="775" y="28"/>
                  </a:cubicBezTo>
                  <a:cubicBezTo>
                    <a:pt x="767" y="22"/>
                    <a:pt x="756" y="18"/>
                    <a:pt x="745" y="18"/>
                  </a:cubicBezTo>
                  <a:cubicBezTo>
                    <a:pt x="741" y="18"/>
                    <a:pt x="737" y="18"/>
                    <a:pt x="732" y="20"/>
                  </a:cubicBezTo>
                  <a:cubicBezTo>
                    <a:pt x="19" y="270"/>
                    <a:pt x="0" y="1562"/>
                    <a:pt x="740" y="1562"/>
                  </a:cubicBezTo>
                  <a:cubicBezTo>
                    <a:pt x="804" y="1562"/>
                    <a:pt x="873" y="1553"/>
                    <a:pt x="948" y="1532"/>
                  </a:cubicBezTo>
                  <a:cubicBezTo>
                    <a:pt x="1439" y="1399"/>
                    <a:pt x="1688" y="880"/>
                    <a:pt x="1515" y="415"/>
                  </a:cubicBezTo>
                  <a:cubicBezTo>
                    <a:pt x="1418" y="155"/>
                    <a:pt x="1184" y="0"/>
                    <a:pt x="94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6;p23">
              <a:extLst>
                <a:ext uri="{FF2B5EF4-FFF2-40B4-BE49-F238E27FC236}">
                  <a16:creationId xmlns:a16="http://schemas.microsoft.com/office/drawing/2014/main" id="{0AA4784F-331D-C84A-B097-22FD84B496E4}"/>
                </a:ext>
              </a:extLst>
            </p:cNvPr>
            <p:cNvSpPr/>
            <p:nvPr/>
          </p:nvSpPr>
          <p:spPr>
            <a:xfrm>
              <a:off x="933365" y="6488775"/>
              <a:ext cx="28375" cy="36254"/>
            </a:xfrm>
            <a:custGeom>
              <a:avLst/>
              <a:gdLst/>
              <a:ahLst/>
              <a:cxnLst/>
              <a:rect l="l" t="t" r="r" b="b"/>
              <a:pathLst>
                <a:path w="1797" h="2296" extrusionOk="0">
                  <a:moveTo>
                    <a:pt x="950" y="1"/>
                  </a:moveTo>
                  <a:cubicBezTo>
                    <a:pt x="739" y="1"/>
                    <a:pt x="586" y="137"/>
                    <a:pt x="487" y="312"/>
                  </a:cubicBezTo>
                  <a:cubicBezTo>
                    <a:pt x="114" y="664"/>
                    <a:pt x="0" y="1170"/>
                    <a:pt x="172" y="1668"/>
                  </a:cubicBezTo>
                  <a:cubicBezTo>
                    <a:pt x="271" y="1962"/>
                    <a:pt x="552" y="2295"/>
                    <a:pt x="873" y="2295"/>
                  </a:cubicBezTo>
                  <a:cubicBezTo>
                    <a:pt x="957" y="2295"/>
                    <a:pt x="1043" y="2273"/>
                    <a:pt x="1129" y="2221"/>
                  </a:cubicBezTo>
                  <a:cubicBezTo>
                    <a:pt x="1625" y="1918"/>
                    <a:pt x="1796" y="1107"/>
                    <a:pt x="1632" y="582"/>
                  </a:cubicBezTo>
                  <a:cubicBezTo>
                    <a:pt x="1538" y="275"/>
                    <a:pt x="1335" y="38"/>
                    <a:pt x="1002" y="4"/>
                  </a:cubicBezTo>
                  <a:cubicBezTo>
                    <a:pt x="984" y="2"/>
                    <a:pt x="967" y="1"/>
                    <a:pt x="95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17;p23">
              <a:extLst>
                <a:ext uri="{FF2B5EF4-FFF2-40B4-BE49-F238E27FC236}">
                  <a16:creationId xmlns:a16="http://schemas.microsoft.com/office/drawing/2014/main" id="{B399BF6F-5938-DC4C-87FF-BD8D4250E0BE}"/>
                </a:ext>
              </a:extLst>
            </p:cNvPr>
            <p:cNvSpPr/>
            <p:nvPr/>
          </p:nvSpPr>
          <p:spPr>
            <a:xfrm>
              <a:off x="966555" y="6521003"/>
              <a:ext cx="36049" cy="26306"/>
            </a:xfrm>
            <a:custGeom>
              <a:avLst/>
              <a:gdLst/>
              <a:ahLst/>
              <a:cxnLst/>
              <a:rect l="l" t="t" r="r" b="b"/>
              <a:pathLst>
                <a:path w="2283" h="1666" extrusionOk="0">
                  <a:moveTo>
                    <a:pt x="1040" y="0"/>
                  </a:moveTo>
                  <a:cubicBezTo>
                    <a:pt x="951" y="0"/>
                    <a:pt x="854" y="9"/>
                    <a:pt x="747" y="27"/>
                  </a:cubicBezTo>
                  <a:cubicBezTo>
                    <a:pt x="434" y="142"/>
                    <a:pt x="195" y="417"/>
                    <a:pt x="108" y="757"/>
                  </a:cubicBezTo>
                  <a:cubicBezTo>
                    <a:pt x="1" y="1187"/>
                    <a:pt x="177" y="1615"/>
                    <a:pt x="655" y="1661"/>
                  </a:cubicBezTo>
                  <a:cubicBezTo>
                    <a:pt x="686" y="1664"/>
                    <a:pt x="717" y="1666"/>
                    <a:pt x="748" y="1666"/>
                  </a:cubicBezTo>
                  <a:cubicBezTo>
                    <a:pt x="1776" y="1666"/>
                    <a:pt x="2282" y="0"/>
                    <a:pt x="104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18;p23">
              <a:extLst>
                <a:ext uri="{FF2B5EF4-FFF2-40B4-BE49-F238E27FC236}">
                  <a16:creationId xmlns:a16="http://schemas.microsoft.com/office/drawing/2014/main" id="{FE7112F5-9C0B-A740-83A6-80C466585072}"/>
                </a:ext>
              </a:extLst>
            </p:cNvPr>
            <p:cNvSpPr/>
            <p:nvPr/>
          </p:nvSpPr>
          <p:spPr>
            <a:xfrm>
              <a:off x="965119" y="6576899"/>
              <a:ext cx="49044" cy="36680"/>
            </a:xfrm>
            <a:custGeom>
              <a:avLst/>
              <a:gdLst/>
              <a:ahLst/>
              <a:cxnLst/>
              <a:rect l="l" t="t" r="r" b="b"/>
              <a:pathLst>
                <a:path w="3106" h="2323" extrusionOk="0">
                  <a:moveTo>
                    <a:pt x="974" y="0"/>
                  </a:moveTo>
                  <a:cubicBezTo>
                    <a:pt x="482" y="0"/>
                    <a:pt x="145" y="626"/>
                    <a:pt x="87" y="1125"/>
                  </a:cubicBezTo>
                  <a:cubicBezTo>
                    <a:pt x="0" y="1882"/>
                    <a:pt x="717" y="2323"/>
                    <a:pt x="1378" y="2323"/>
                  </a:cubicBezTo>
                  <a:cubicBezTo>
                    <a:pt x="1411" y="2323"/>
                    <a:pt x="1443" y="2322"/>
                    <a:pt x="1476" y="2319"/>
                  </a:cubicBezTo>
                  <a:cubicBezTo>
                    <a:pt x="2163" y="2273"/>
                    <a:pt x="3105" y="1575"/>
                    <a:pt x="2823" y="810"/>
                  </a:cubicBezTo>
                  <a:cubicBezTo>
                    <a:pt x="2647" y="335"/>
                    <a:pt x="2004" y="48"/>
                    <a:pt x="1431" y="48"/>
                  </a:cubicBezTo>
                  <a:cubicBezTo>
                    <a:pt x="1366" y="48"/>
                    <a:pt x="1302" y="51"/>
                    <a:pt x="1240" y="59"/>
                  </a:cubicBezTo>
                  <a:cubicBezTo>
                    <a:pt x="1147" y="18"/>
                    <a:pt x="1059" y="0"/>
                    <a:pt x="9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19;p23">
              <a:extLst>
                <a:ext uri="{FF2B5EF4-FFF2-40B4-BE49-F238E27FC236}">
                  <a16:creationId xmlns:a16="http://schemas.microsoft.com/office/drawing/2014/main" id="{D874F337-EFF9-5642-94AD-E74669F8D277}"/>
                </a:ext>
              </a:extLst>
            </p:cNvPr>
            <p:cNvSpPr/>
            <p:nvPr/>
          </p:nvSpPr>
          <p:spPr>
            <a:xfrm>
              <a:off x="1020510" y="6537298"/>
              <a:ext cx="29243" cy="30285"/>
            </a:xfrm>
            <a:custGeom>
              <a:avLst/>
              <a:gdLst/>
              <a:ahLst/>
              <a:cxnLst/>
              <a:rect l="l" t="t" r="r" b="b"/>
              <a:pathLst>
                <a:path w="1852" h="1918" extrusionOk="0">
                  <a:moveTo>
                    <a:pt x="990" y="1"/>
                  </a:moveTo>
                  <a:cubicBezTo>
                    <a:pt x="725" y="1"/>
                    <a:pt x="466" y="192"/>
                    <a:pt x="395" y="516"/>
                  </a:cubicBezTo>
                  <a:cubicBezTo>
                    <a:pt x="288" y="995"/>
                    <a:pt x="1" y="1414"/>
                    <a:pt x="451" y="1794"/>
                  </a:cubicBezTo>
                  <a:cubicBezTo>
                    <a:pt x="552" y="1881"/>
                    <a:pt x="662" y="1918"/>
                    <a:pt x="774" y="1918"/>
                  </a:cubicBezTo>
                  <a:cubicBezTo>
                    <a:pt x="1172" y="1918"/>
                    <a:pt x="1589" y="1452"/>
                    <a:pt x="1699" y="1127"/>
                  </a:cubicBezTo>
                  <a:cubicBezTo>
                    <a:pt x="1851" y="687"/>
                    <a:pt x="1622" y="218"/>
                    <a:pt x="1197" y="41"/>
                  </a:cubicBezTo>
                  <a:cubicBezTo>
                    <a:pt x="1130" y="14"/>
                    <a:pt x="1060" y="1"/>
                    <a:pt x="9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20;p23">
              <a:extLst>
                <a:ext uri="{FF2B5EF4-FFF2-40B4-BE49-F238E27FC236}">
                  <a16:creationId xmlns:a16="http://schemas.microsoft.com/office/drawing/2014/main" id="{A4FFF76B-8D91-0443-86ED-ACC321BB6FBC}"/>
                </a:ext>
              </a:extLst>
            </p:cNvPr>
            <p:cNvSpPr/>
            <p:nvPr/>
          </p:nvSpPr>
          <p:spPr>
            <a:xfrm>
              <a:off x="1106360" y="6530193"/>
              <a:ext cx="29259" cy="30269"/>
            </a:xfrm>
            <a:custGeom>
              <a:avLst/>
              <a:gdLst/>
              <a:ahLst/>
              <a:cxnLst/>
              <a:rect l="l" t="t" r="r" b="b"/>
              <a:pathLst>
                <a:path w="1853" h="1917" extrusionOk="0">
                  <a:moveTo>
                    <a:pt x="990" y="1"/>
                  </a:moveTo>
                  <a:cubicBezTo>
                    <a:pt x="725" y="1"/>
                    <a:pt x="466" y="192"/>
                    <a:pt x="395" y="514"/>
                  </a:cubicBezTo>
                  <a:cubicBezTo>
                    <a:pt x="288" y="994"/>
                    <a:pt x="1" y="1411"/>
                    <a:pt x="451" y="1793"/>
                  </a:cubicBezTo>
                  <a:cubicBezTo>
                    <a:pt x="552" y="1879"/>
                    <a:pt x="662" y="1916"/>
                    <a:pt x="774" y="1916"/>
                  </a:cubicBezTo>
                  <a:cubicBezTo>
                    <a:pt x="1172" y="1916"/>
                    <a:pt x="1589" y="1452"/>
                    <a:pt x="1699" y="1129"/>
                  </a:cubicBezTo>
                  <a:cubicBezTo>
                    <a:pt x="1853" y="686"/>
                    <a:pt x="1622" y="216"/>
                    <a:pt x="1197" y="41"/>
                  </a:cubicBezTo>
                  <a:cubicBezTo>
                    <a:pt x="1130" y="14"/>
                    <a:pt x="1060" y="1"/>
                    <a:pt x="9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21;p23">
              <a:extLst>
                <a:ext uri="{FF2B5EF4-FFF2-40B4-BE49-F238E27FC236}">
                  <a16:creationId xmlns:a16="http://schemas.microsoft.com/office/drawing/2014/main" id="{77B5012D-9B9F-5C46-83FB-ED7A9D098C0D}"/>
                </a:ext>
              </a:extLst>
            </p:cNvPr>
            <p:cNvSpPr/>
            <p:nvPr/>
          </p:nvSpPr>
          <p:spPr>
            <a:xfrm>
              <a:off x="1016594" y="6612016"/>
              <a:ext cx="52739" cy="39364"/>
            </a:xfrm>
            <a:custGeom>
              <a:avLst/>
              <a:gdLst/>
              <a:ahLst/>
              <a:cxnLst/>
              <a:rect l="l" t="t" r="r" b="b"/>
              <a:pathLst>
                <a:path w="3340" h="2493" extrusionOk="0">
                  <a:moveTo>
                    <a:pt x="1351" y="0"/>
                  </a:moveTo>
                  <a:cubicBezTo>
                    <a:pt x="1095" y="0"/>
                    <a:pt x="840" y="55"/>
                    <a:pt x="620" y="176"/>
                  </a:cubicBezTo>
                  <a:cubicBezTo>
                    <a:pt x="81" y="473"/>
                    <a:pt x="0" y="1315"/>
                    <a:pt x="198" y="1809"/>
                  </a:cubicBezTo>
                  <a:cubicBezTo>
                    <a:pt x="392" y="2299"/>
                    <a:pt x="761" y="2493"/>
                    <a:pt x="1162" y="2493"/>
                  </a:cubicBezTo>
                  <a:cubicBezTo>
                    <a:pt x="1640" y="2493"/>
                    <a:pt x="2164" y="2215"/>
                    <a:pt x="2486" y="1834"/>
                  </a:cubicBezTo>
                  <a:cubicBezTo>
                    <a:pt x="3339" y="818"/>
                    <a:pt x="2337" y="0"/>
                    <a:pt x="135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22;p23">
              <a:extLst>
                <a:ext uri="{FF2B5EF4-FFF2-40B4-BE49-F238E27FC236}">
                  <a16:creationId xmlns:a16="http://schemas.microsoft.com/office/drawing/2014/main" id="{36727B76-53D3-EC48-9D5F-DB3ADFE89033}"/>
                </a:ext>
              </a:extLst>
            </p:cNvPr>
            <p:cNvSpPr/>
            <p:nvPr/>
          </p:nvSpPr>
          <p:spPr>
            <a:xfrm>
              <a:off x="1036979" y="6566573"/>
              <a:ext cx="63713" cy="45775"/>
            </a:xfrm>
            <a:custGeom>
              <a:avLst/>
              <a:gdLst/>
              <a:ahLst/>
              <a:cxnLst/>
              <a:rect l="l" t="t" r="r" b="b"/>
              <a:pathLst>
                <a:path w="4035" h="2899" extrusionOk="0">
                  <a:moveTo>
                    <a:pt x="2105" y="1"/>
                  </a:moveTo>
                  <a:cubicBezTo>
                    <a:pt x="1901" y="1"/>
                    <a:pt x="1701" y="42"/>
                    <a:pt x="1521" y="135"/>
                  </a:cubicBezTo>
                  <a:cubicBezTo>
                    <a:pt x="1515" y="135"/>
                    <a:pt x="1510" y="132"/>
                    <a:pt x="1504" y="132"/>
                  </a:cubicBezTo>
                  <a:cubicBezTo>
                    <a:pt x="1501" y="132"/>
                    <a:pt x="1497" y="133"/>
                    <a:pt x="1493" y="135"/>
                  </a:cubicBezTo>
                  <a:cubicBezTo>
                    <a:pt x="0" y="783"/>
                    <a:pt x="1175" y="2899"/>
                    <a:pt x="2497" y="2899"/>
                  </a:cubicBezTo>
                  <a:cubicBezTo>
                    <a:pt x="2611" y="2899"/>
                    <a:pt x="2725" y="2883"/>
                    <a:pt x="2840" y="2850"/>
                  </a:cubicBezTo>
                  <a:cubicBezTo>
                    <a:pt x="3733" y="2586"/>
                    <a:pt x="4034" y="1446"/>
                    <a:pt x="3535" y="733"/>
                  </a:cubicBezTo>
                  <a:cubicBezTo>
                    <a:pt x="3227" y="298"/>
                    <a:pt x="2650" y="1"/>
                    <a:pt x="210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23;p23">
              <a:extLst>
                <a:ext uri="{FF2B5EF4-FFF2-40B4-BE49-F238E27FC236}">
                  <a16:creationId xmlns:a16="http://schemas.microsoft.com/office/drawing/2014/main" id="{3F23A99A-4D13-4146-8643-09D592059DFB}"/>
                </a:ext>
              </a:extLst>
            </p:cNvPr>
            <p:cNvSpPr/>
            <p:nvPr/>
          </p:nvSpPr>
          <p:spPr>
            <a:xfrm>
              <a:off x="1102460" y="6610216"/>
              <a:ext cx="29638" cy="20827"/>
            </a:xfrm>
            <a:custGeom>
              <a:avLst/>
              <a:gdLst/>
              <a:ahLst/>
              <a:cxnLst/>
              <a:rect l="l" t="t" r="r" b="b"/>
              <a:pathLst>
                <a:path w="1877" h="1319" extrusionOk="0">
                  <a:moveTo>
                    <a:pt x="1039" y="1"/>
                  </a:moveTo>
                  <a:cubicBezTo>
                    <a:pt x="1005" y="1"/>
                    <a:pt x="971" y="3"/>
                    <a:pt x="938" y="7"/>
                  </a:cubicBezTo>
                  <a:cubicBezTo>
                    <a:pt x="478" y="64"/>
                    <a:pt x="1" y="560"/>
                    <a:pt x="398" y="997"/>
                  </a:cubicBezTo>
                  <a:cubicBezTo>
                    <a:pt x="418" y="1015"/>
                    <a:pt x="437" y="1025"/>
                    <a:pt x="460" y="1032"/>
                  </a:cubicBezTo>
                  <a:cubicBezTo>
                    <a:pt x="532" y="1200"/>
                    <a:pt x="674" y="1318"/>
                    <a:pt x="918" y="1318"/>
                  </a:cubicBezTo>
                  <a:cubicBezTo>
                    <a:pt x="920" y="1318"/>
                    <a:pt x="922" y="1318"/>
                    <a:pt x="923" y="1318"/>
                  </a:cubicBezTo>
                  <a:cubicBezTo>
                    <a:pt x="1286" y="1312"/>
                    <a:pt x="1666" y="1069"/>
                    <a:pt x="1760" y="709"/>
                  </a:cubicBezTo>
                  <a:cubicBezTo>
                    <a:pt x="1877" y="255"/>
                    <a:pt x="1426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24;p23">
              <a:extLst>
                <a:ext uri="{FF2B5EF4-FFF2-40B4-BE49-F238E27FC236}">
                  <a16:creationId xmlns:a16="http://schemas.microsoft.com/office/drawing/2014/main" id="{96C15FB0-2F53-F84A-A610-53F961EA5C21}"/>
                </a:ext>
              </a:extLst>
            </p:cNvPr>
            <p:cNvSpPr/>
            <p:nvPr/>
          </p:nvSpPr>
          <p:spPr>
            <a:xfrm>
              <a:off x="1143514" y="6547325"/>
              <a:ext cx="41828" cy="39207"/>
            </a:xfrm>
            <a:custGeom>
              <a:avLst/>
              <a:gdLst/>
              <a:ahLst/>
              <a:cxnLst/>
              <a:rect l="l" t="t" r="r" b="b"/>
              <a:pathLst>
                <a:path w="2649" h="2483" extrusionOk="0">
                  <a:moveTo>
                    <a:pt x="1305" y="1"/>
                  </a:moveTo>
                  <a:cubicBezTo>
                    <a:pt x="1008" y="1"/>
                    <a:pt x="722" y="145"/>
                    <a:pt x="539" y="408"/>
                  </a:cubicBezTo>
                  <a:cubicBezTo>
                    <a:pt x="76" y="861"/>
                    <a:pt x="1" y="1523"/>
                    <a:pt x="432" y="2064"/>
                  </a:cubicBezTo>
                  <a:cubicBezTo>
                    <a:pt x="662" y="2349"/>
                    <a:pt x="966" y="2483"/>
                    <a:pt x="1273" y="2483"/>
                  </a:cubicBezTo>
                  <a:cubicBezTo>
                    <a:pt x="1579" y="2483"/>
                    <a:pt x="1888" y="2350"/>
                    <a:pt x="2129" y="2100"/>
                  </a:cubicBezTo>
                  <a:cubicBezTo>
                    <a:pt x="2648" y="1565"/>
                    <a:pt x="2485" y="754"/>
                    <a:pt x="1981" y="279"/>
                  </a:cubicBezTo>
                  <a:cubicBezTo>
                    <a:pt x="1779" y="90"/>
                    <a:pt x="1539" y="1"/>
                    <a:pt x="130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25;p23">
              <a:extLst>
                <a:ext uri="{FF2B5EF4-FFF2-40B4-BE49-F238E27FC236}">
                  <a16:creationId xmlns:a16="http://schemas.microsoft.com/office/drawing/2014/main" id="{C649F6AF-95E2-C94D-8778-76618A47CEBB}"/>
                </a:ext>
              </a:extLst>
            </p:cNvPr>
            <p:cNvSpPr/>
            <p:nvPr/>
          </p:nvSpPr>
          <p:spPr>
            <a:xfrm>
              <a:off x="1160346" y="6595153"/>
              <a:ext cx="37043" cy="32843"/>
            </a:xfrm>
            <a:custGeom>
              <a:avLst/>
              <a:gdLst/>
              <a:ahLst/>
              <a:cxnLst/>
              <a:rect l="l" t="t" r="r" b="b"/>
              <a:pathLst>
                <a:path w="2346" h="2080" extrusionOk="0">
                  <a:moveTo>
                    <a:pt x="865" y="0"/>
                  </a:moveTo>
                  <a:cubicBezTo>
                    <a:pt x="690" y="0"/>
                    <a:pt x="520" y="55"/>
                    <a:pt x="394" y="186"/>
                  </a:cubicBezTo>
                  <a:cubicBezTo>
                    <a:pt x="248" y="340"/>
                    <a:pt x="159" y="579"/>
                    <a:pt x="131" y="821"/>
                  </a:cubicBezTo>
                  <a:cubicBezTo>
                    <a:pt x="1" y="1142"/>
                    <a:pt x="43" y="1485"/>
                    <a:pt x="345" y="1770"/>
                  </a:cubicBezTo>
                  <a:cubicBezTo>
                    <a:pt x="553" y="1964"/>
                    <a:pt x="854" y="2079"/>
                    <a:pt x="1147" y="2079"/>
                  </a:cubicBezTo>
                  <a:cubicBezTo>
                    <a:pt x="1343" y="2079"/>
                    <a:pt x="1537" y="2027"/>
                    <a:pt x="1696" y="1913"/>
                  </a:cubicBezTo>
                  <a:cubicBezTo>
                    <a:pt x="2345" y="1448"/>
                    <a:pt x="1927" y="521"/>
                    <a:pt x="1409" y="170"/>
                  </a:cubicBezTo>
                  <a:cubicBezTo>
                    <a:pt x="1259" y="67"/>
                    <a:pt x="1059" y="0"/>
                    <a:pt x="8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26;p23">
              <a:extLst>
                <a:ext uri="{FF2B5EF4-FFF2-40B4-BE49-F238E27FC236}">
                  <a16:creationId xmlns:a16="http://schemas.microsoft.com/office/drawing/2014/main" id="{44262CD8-F9EB-6F49-810E-767021F6DB2B}"/>
                </a:ext>
              </a:extLst>
            </p:cNvPr>
            <p:cNvSpPr/>
            <p:nvPr/>
          </p:nvSpPr>
          <p:spPr>
            <a:xfrm>
              <a:off x="1188863" y="6529814"/>
              <a:ext cx="40596" cy="31848"/>
            </a:xfrm>
            <a:custGeom>
              <a:avLst/>
              <a:gdLst/>
              <a:ahLst/>
              <a:cxnLst/>
              <a:rect l="l" t="t" r="r" b="b"/>
              <a:pathLst>
                <a:path w="2571" h="2017" extrusionOk="0">
                  <a:moveTo>
                    <a:pt x="1677" y="0"/>
                  </a:moveTo>
                  <a:cubicBezTo>
                    <a:pt x="1098" y="0"/>
                    <a:pt x="1" y="1059"/>
                    <a:pt x="358" y="1570"/>
                  </a:cubicBezTo>
                  <a:cubicBezTo>
                    <a:pt x="575" y="1883"/>
                    <a:pt x="877" y="2017"/>
                    <a:pt x="1183" y="2017"/>
                  </a:cubicBezTo>
                  <a:cubicBezTo>
                    <a:pt x="1593" y="2017"/>
                    <a:pt x="2011" y="1778"/>
                    <a:pt x="2246" y="1411"/>
                  </a:cubicBezTo>
                  <a:cubicBezTo>
                    <a:pt x="2571" y="899"/>
                    <a:pt x="2388" y="148"/>
                    <a:pt x="1763" y="9"/>
                  </a:cubicBezTo>
                  <a:cubicBezTo>
                    <a:pt x="1736" y="3"/>
                    <a:pt x="1707" y="0"/>
                    <a:pt x="167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27;p23">
              <a:extLst>
                <a:ext uri="{FF2B5EF4-FFF2-40B4-BE49-F238E27FC236}">
                  <a16:creationId xmlns:a16="http://schemas.microsoft.com/office/drawing/2014/main" id="{51376E1E-0565-154B-BB8A-4E31C4B27D4C}"/>
                </a:ext>
              </a:extLst>
            </p:cNvPr>
            <p:cNvSpPr/>
            <p:nvPr/>
          </p:nvSpPr>
          <p:spPr>
            <a:xfrm>
              <a:off x="1215074" y="5729213"/>
              <a:ext cx="50812" cy="91487"/>
            </a:xfrm>
            <a:custGeom>
              <a:avLst/>
              <a:gdLst/>
              <a:ahLst/>
              <a:cxnLst/>
              <a:rect l="l" t="t" r="r" b="b"/>
              <a:pathLst>
                <a:path w="3218" h="5794" extrusionOk="0">
                  <a:moveTo>
                    <a:pt x="3093" y="1"/>
                  </a:moveTo>
                  <a:cubicBezTo>
                    <a:pt x="3057" y="1"/>
                    <a:pt x="3020" y="18"/>
                    <a:pt x="2998" y="60"/>
                  </a:cubicBezTo>
                  <a:cubicBezTo>
                    <a:pt x="2495" y="1012"/>
                    <a:pt x="2037" y="1989"/>
                    <a:pt x="1535" y="2943"/>
                  </a:cubicBezTo>
                  <a:cubicBezTo>
                    <a:pt x="1046" y="3875"/>
                    <a:pt x="464" y="4770"/>
                    <a:pt x="18" y="5726"/>
                  </a:cubicBezTo>
                  <a:cubicBezTo>
                    <a:pt x="0" y="5762"/>
                    <a:pt x="32" y="5794"/>
                    <a:pt x="64" y="5794"/>
                  </a:cubicBezTo>
                  <a:cubicBezTo>
                    <a:pt x="77" y="5794"/>
                    <a:pt x="90" y="5788"/>
                    <a:pt x="100" y="5775"/>
                  </a:cubicBezTo>
                  <a:cubicBezTo>
                    <a:pt x="678" y="5011"/>
                    <a:pt x="1123" y="4126"/>
                    <a:pt x="1586" y="3282"/>
                  </a:cubicBezTo>
                  <a:cubicBezTo>
                    <a:pt x="2151" y="2259"/>
                    <a:pt x="2720" y="1218"/>
                    <a:pt x="3183" y="139"/>
                  </a:cubicBezTo>
                  <a:cubicBezTo>
                    <a:pt x="3217" y="57"/>
                    <a:pt x="3157" y="1"/>
                    <a:pt x="309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28;p23">
              <a:extLst>
                <a:ext uri="{FF2B5EF4-FFF2-40B4-BE49-F238E27FC236}">
                  <a16:creationId xmlns:a16="http://schemas.microsoft.com/office/drawing/2014/main" id="{6413CA25-80E0-6548-981A-5D401AB4F0D5}"/>
                </a:ext>
              </a:extLst>
            </p:cNvPr>
            <p:cNvSpPr/>
            <p:nvPr/>
          </p:nvSpPr>
          <p:spPr>
            <a:xfrm>
              <a:off x="1278218" y="5639273"/>
              <a:ext cx="37138" cy="67376"/>
            </a:xfrm>
            <a:custGeom>
              <a:avLst/>
              <a:gdLst/>
              <a:ahLst/>
              <a:cxnLst/>
              <a:rect l="l" t="t" r="r" b="b"/>
              <a:pathLst>
                <a:path w="2352" h="4267" extrusionOk="0">
                  <a:moveTo>
                    <a:pt x="2269" y="0"/>
                  </a:moveTo>
                  <a:cubicBezTo>
                    <a:pt x="2245" y="0"/>
                    <a:pt x="2221" y="13"/>
                    <a:pt x="2212" y="45"/>
                  </a:cubicBezTo>
                  <a:cubicBezTo>
                    <a:pt x="1767" y="1604"/>
                    <a:pt x="467" y="2650"/>
                    <a:pt x="14" y="4184"/>
                  </a:cubicBezTo>
                  <a:cubicBezTo>
                    <a:pt x="0" y="4231"/>
                    <a:pt x="36" y="4267"/>
                    <a:pt x="71" y="4267"/>
                  </a:cubicBezTo>
                  <a:cubicBezTo>
                    <a:pt x="90" y="4267"/>
                    <a:pt x="109" y="4256"/>
                    <a:pt x="119" y="4230"/>
                  </a:cubicBezTo>
                  <a:cubicBezTo>
                    <a:pt x="658" y="2813"/>
                    <a:pt x="2220" y="1645"/>
                    <a:pt x="2348" y="82"/>
                  </a:cubicBezTo>
                  <a:cubicBezTo>
                    <a:pt x="2352" y="34"/>
                    <a:pt x="2309" y="0"/>
                    <a:pt x="226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29;p23">
              <a:extLst>
                <a:ext uri="{FF2B5EF4-FFF2-40B4-BE49-F238E27FC236}">
                  <a16:creationId xmlns:a16="http://schemas.microsoft.com/office/drawing/2014/main" id="{954D271B-DF3D-4B40-AB76-383AB9F3FFF0}"/>
                </a:ext>
              </a:extLst>
            </p:cNvPr>
            <p:cNvSpPr/>
            <p:nvPr/>
          </p:nvSpPr>
          <p:spPr>
            <a:xfrm>
              <a:off x="1287392" y="5838227"/>
              <a:ext cx="58881" cy="47859"/>
            </a:xfrm>
            <a:custGeom>
              <a:avLst/>
              <a:gdLst/>
              <a:ahLst/>
              <a:cxnLst/>
              <a:rect l="l" t="t" r="r" b="b"/>
              <a:pathLst>
                <a:path w="3729" h="3031" extrusionOk="0">
                  <a:moveTo>
                    <a:pt x="3638" y="1"/>
                  </a:moveTo>
                  <a:cubicBezTo>
                    <a:pt x="3623" y="1"/>
                    <a:pt x="3609" y="5"/>
                    <a:pt x="3596" y="16"/>
                  </a:cubicBezTo>
                  <a:cubicBezTo>
                    <a:pt x="3023" y="525"/>
                    <a:pt x="2522" y="1090"/>
                    <a:pt x="1908" y="1560"/>
                  </a:cubicBezTo>
                  <a:cubicBezTo>
                    <a:pt x="1296" y="2030"/>
                    <a:pt x="629" y="2423"/>
                    <a:pt x="41" y="2921"/>
                  </a:cubicBezTo>
                  <a:cubicBezTo>
                    <a:pt x="0" y="2956"/>
                    <a:pt x="25" y="3030"/>
                    <a:pt x="70" y="3030"/>
                  </a:cubicBezTo>
                  <a:cubicBezTo>
                    <a:pt x="78" y="3030"/>
                    <a:pt x="86" y="3028"/>
                    <a:pt x="95" y="3023"/>
                  </a:cubicBezTo>
                  <a:cubicBezTo>
                    <a:pt x="766" y="2642"/>
                    <a:pt x="1405" y="2184"/>
                    <a:pt x="2029" y="1726"/>
                  </a:cubicBezTo>
                  <a:cubicBezTo>
                    <a:pt x="2611" y="1303"/>
                    <a:pt x="3369" y="774"/>
                    <a:pt x="3703" y="100"/>
                  </a:cubicBezTo>
                  <a:cubicBezTo>
                    <a:pt x="3729" y="51"/>
                    <a:pt x="3684" y="1"/>
                    <a:pt x="363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30;p23">
              <a:extLst>
                <a:ext uri="{FF2B5EF4-FFF2-40B4-BE49-F238E27FC236}">
                  <a16:creationId xmlns:a16="http://schemas.microsoft.com/office/drawing/2014/main" id="{7F703105-AC71-494F-8547-624A015E9E84}"/>
                </a:ext>
              </a:extLst>
            </p:cNvPr>
            <p:cNvSpPr/>
            <p:nvPr/>
          </p:nvSpPr>
          <p:spPr>
            <a:xfrm>
              <a:off x="1388701" y="5740282"/>
              <a:ext cx="66665" cy="54175"/>
            </a:xfrm>
            <a:custGeom>
              <a:avLst/>
              <a:gdLst/>
              <a:ahLst/>
              <a:cxnLst/>
              <a:rect l="l" t="t" r="r" b="b"/>
              <a:pathLst>
                <a:path w="4222" h="3431" extrusionOk="0">
                  <a:moveTo>
                    <a:pt x="4134" y="0"/>
                  </a:moveTo>
                  <a:cubicBezTo>
                    <a:pt x="4121" y="0"/>
                    <a:pt x="4106" y="6"/>
                    <a:pt x="4092" y="19"/>
                  </a:cubicBezTo>
                  <a:cubicBezTo>
                    <a:pt x="3456" y="626"/>
                    <a:pt x="2869" y="1234"/>
                    <a:pt x="2169" y="1764"/>
                  </a:cubicBezTo>
                  <a:cubicBezTo>
                    <a:pt x="1472" y="2293"/>
                    <a:pt x="747" y="2779"/>
                    <a:pt x="55" y="3313"/>
                  </a:cubicBezTo>
                  <a:cubicBezTo>
                    <a:pt x="0" y="3355"/>
                    <a:pt x="41" y="3431"/>
                    <a:pt x="95" y="3431"/>
                  </a:cubicBezTo>
                  <a:cubicBezTo>
                    <a:pt x="107" y="3431"/>
                    <a:pt x="120" y="3427"/>
                    <a:pt x="133" y="3418"/>
                  </a:cubicBezTo>
                  <a:cubicBezTo>
                    <a:pt x="1461" y="2494"/>
                    <a:pt x="3322" y="1580"/>
                    <a:pt x="4189" y="123"/>
                  </a:cubicBezTo>
                  <a:cubicBezTo>
                    <a:pt x="4221" y="72"/>
                    <a:pt x="4183" y="0"/>
                    <a:pt x="413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31;p23">
              <a:extLst>
                <a:ext uri="{FF2B5EF4-FFF2-40B4-BE49-F238E27FC236}">
                  <a16:creationId xmlns:a16="http://schemas.microsoft.com/office/drawing/2014/main" id="{CE3F8376-59EA-144C-BE30-1CC4DC649294}"/>
                </a:ext>
              </a:extLst>
            </p:cNvPr>
            <p:cNvSpPr/>
            <p:nvPr/>
          </p:nvSpPr>
          <p:spPr>
            <a:xfrm>
              <a:off x="1335252" y="5927994"/>
              <a:ext cx="40170" cy="29054"/>
            </a:xfrm>
            <a:custGeom>
              <a:avLst/>
              <a:gdLst/>
              <a:ahLst/>
              <a:cxnLst/>
              <a:rect l="l" t="t" r="r" b="b"/>
              <a:pathLst>
                <a:path w="2544" h="1840" extrusionOk="0">
                  <a:moveTo>
                    <a:pt x="2447" y="0"/>
                  </a:moveTo>
                  <a:cubicBezTo>
                    <a:pt x="2435" y="0"/>
                    <a:pt x="2422" y="3"/>
                    <a:pt x="2411" y="10"/>
                  </a:cubicBezTo>
                  <a:cubicBezTo>
                    <a:pt x="1999" y="266"/>
                    <a:pt x="1635" y="625"/>
                    <a:pt x="1241" y="913"/>
                  </a:cubicBezTo>
                  <a:cubicBezTo>
                    <a:pt x="852" y="1200"/>
                    <a:pt x="448" y="1465"/>
                    <a:pt x="46" y="1735"/>
                  </a:cubicBezTo>
                  <a:cubicBezTo>
                    <a:pt x="1" y="1765"/>
                    <a:pt x="33" y="1840"/>
                    <a:pt x="79" y="1840"/>
                  </a:cubicBezTo>
                  <a:cubicBezTo>
                    <a:pt x="86" y="1840"/>
                    <a:pt x="93" y="1838"/>
                    <a:pt x="101" y="1834"/>
                  </a:cubicBezTo>
                  <a:cubicBezTo>
                    <a:pt x="532" y="1605"/>
                    <a:pt x="943" y="1340"/>
                    <a:pt x="1345" y="1055"/>
                  </a:cubicBezTo>
                  <a:cubicBezTo>
                    <a:pt x="1740" y="775"/>
                    <a:pt x="2187" y="485"/>
                    <a:pt x="2501" y="108"/>
                  </a:cubicBezTo>
                  <a:cubicBezTo>
                    <a:pt x="2544" y="56"/>
                    <a:pt x="2498" y="0"/>
                    <a:pt x="244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32;p23">
              <a:extLst>
                <a:ext uri="{FF2B5EF4-FFF2-40B4-BE49-F238E27FC236}">
                  <a16:creationId xmlns:a16="http://schemas.microsoft.com/office/drawing/2014/main" id="{2DB636B9-5277-5D49-9B99-C57D276494DF}"/>
                </a:ext>
              </a:extLst>
            </p:cNvPr>
            <p:cNvSpPr/>
            <p:nvPr/>
          </p:nvSpPr>
          <p:spPr>
            <a:xfrm>
              <a:off x="1439292" y="5861597"/>
              <a:ext cx="39712" cy="21995"/>
            </a:xfrm>
            <a:custGeom>
              <a:avLst/>
              <a:gdLst/>
              <a:ahLst/>
              <a:cxnLst/>
              <a:rect l="l" t="t" r="r" b="b"/>
              <a:pathLst>
                <a:path w="2515" h="1393" extrusionOk="0">
                  <a:moveTo>
                    <a:pt x="2399" y="0"/>
                  </a:moveTo>
                  <a:cubicBezTo>
                    <a:pt x="2391" y="0"/>
                    <a:pt x="2383" y="1"/>
                    <a:pt x="2376" y="4"/>
                  </a:cubicBezTo>
                  <a:cubicBezTo>
                    <a:pt x="1577" y="301"/>
                    <a:pt x="794" y="775"/>
                    <a:pt x="76" y="1241"/>
                  </a:cubicBezTo>
                  <a:cubicBezTo>
                    <a:pt x="0" y="1291"/>
                    <a:pt x="56" y="1392"/>
                    <a:pt x="129" y="1392"/>
                  </a:cubicBezTo>
                  <a:cubicBezTo>
                    <a:pt x="143" y="1392"/>
                    <a:pt x="159" y="1388"/>
                    <a:pt x="174" y="1378"/>
                  </a:cubicBezTo>
                  <a:cubicBezTo>
                    <a:pt x="908" y="905"/>
                    <a:pt x="1712" y="589"/>
                    <a:pt x="2448" y="134"/>
                  </a:cubicBezTo>
                  <a:cubicBezTo>
                    <a:pt x="2515" y="93"/>
                    <a:pt x="2463" y="0"/>
                    <a:pt x="239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33;p23">
              <a:extLst>
                <a:ext uri="{FF2B5EF4-FFF2-40B4-BE49-F238E27FC236}">
                  <a16:creationId xmlns:a16="http://schemas.microsoft.com/office/drawing/2014/main" id="{C9BD4406-446D-7E4D-ABB1-E435335E19F3}"/>
                </a:ext>
              </a:extLst>
            </p:cNvPr>
            <p:cNvSpPr/>
            <p:nvPr/>
          </p:nvSpPr>
          <p:spPr>
            <a:xfrm>
              <a:off x="1142788" y="5762735"/>
              <a:ext cx="5479" cy="42665"/>
            </a:xfrm>
            <a:custGeom>
              <a:avLst/>
              <a:gdLst/>
              <a:ahLst/>
              <a:cxnLst/>
              <a:rect l="l" t="t" r="r" b="b"/>
              <a:pathLst>
                <a:path w="347" h="2702" extrusionOk="0">
                  <a:moveTo>
                    <a:pt x="186" y="1"/>
                  </a:moveTo>
                  <a:cubicBezTo>
                    <a:pt x="159" y="1"/>
                    <a:pt x="132" y="18"/>
                    <a:pt x="126" y="52"/>
                  </a:cubicBezTo>
                  <a:cubicBezTo>
                    <a:pt x="0" y="888"/>
                    <a:pt x="206" y="1784"/>
                    <a:pt x="196" y="2629"/>
                  </a:cubicBezTo>
                  <a:cubicBezTo>
                    <a:pt x="196" y="2675"/>
                    <a:pt x="234" y="2702"/>
                    <a:pt x="269" y="2702"/>
                  </a:cubicBezTo>
                  <a:cubicBezTo>
                    <a:pt x="297" y="2702"/>
                    <a:pt x="323" y="2684"/>
                    <a:pt x="323" y="2645"/>
                  </a:cubicBezTo>
                  <a:cubicBezTo>
                    <a:pt x="346" y="1794"/>
                    <a:pt x="335" y="892"/>
                    <a:pt x="239" y="51"/>
                  </a:cubicBezTo>
                  <a:cubicBezTo>
                    <a:pt x="235" y="17"/>
                    <a:pt x="211" y="1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34;p23">
              <a:extLst>
                <a:ext uri="{FF2B5EF4-FFF2-40B4-BE49-F238E27FC236}">
                  <a16:creationId xmlns:a16="http://schemas.microsoft.com/office/drawing/2014/main" id="{4B882B40-3F27-2D4B-B4A0-0EAC483E1A83}"/>
                </a:ext>
              </a:extLst>
            </p:cNvPr>
            <p:cNvSpPr/>
            <p:nvPr/>
          </p:nvSpPr>
          <p:spPr>
            <a:xfrm>
              <a:off x="1138651" y="5628963"/>
              <a:ext cx="14890" cy="76013"/>
            </a:xfrm>
            <a:custGeom>
              <a:avLst/>
              <a:gdLst/>
              <a:ahLst/>
              <a:cxnLst/>
              <a:rect l="l" t="t" r="r" b="b"/>
              <a:pathLst>
                <a:path w="943" h="4814" extrusionOk="0">
                  <a:moveTo>
                    <a:pt x="83" y="0"/>
                  </a:moveTo>
                  <a:cubicBezTo>
                    <a:pt x="42" y="0"/>
                    <a:pt x="0" y="47"/>
                    <a:pt x="19" y="97"/>
                  </a:cubicBezTo>
                  <a:cubicBezTo>
                    <a:pt x="585" y="1632"/>
                    <a:pt x="246" y="3166"/>
                    <a:pt x="417" y="4758"/>
                  </a:cubicBezTo>
                  <a:cubicBezTo>
                    <a:pt x="421" y="4796"/>
                    <a:pt x="449" y="4814"/>
                    <a:pt x="477" y="4814"/>
                  </a:cubicBezTo>
                  <a:cubicBezTo>
                    <a:pt x="513" y="4814"/>
                    <a:pt x="550" y="4786"/>
                    <a:pt x="546" y="4738"/>
                  </a:cubicBezTo>
                  <a:cubicBezTo>
                    <a:pt x="411" y="3226"/>
                    <a:pt x="943" y="1400"/>
                    <a:pt x="131" y="29"/>
                  </a:cubicBezTo>
                  <a:cubicBezTo>
                    <a:pt x="118" y="9"/>
                    <a:pt x="101" y="0"/>
                    <a:pt x="8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35;p23">
              <a:extLst>
                <a:ext uri="{FF2B5EF4-FFF2-40B4-BE49-F238E27FC236}">
                  <a16:creationId xmlns:a16="http://schemas.microsoft.com/office/drawing/2014/main" id="{2355E4BC-DE5F-864C-8875-FCAE2C71CC08}"/>
                </a:ext>
              </a:extLst>
            </p:cNvPr>
            <p:cNvSpPr/>
            <p:nvPr/>
          </p:nvSpPr>
          <p:spPr>
            <a:xfrm>
              <a:off x="893779" y="5613204"/>
              <a:ext cx="41875" cy="108462"/>
            </a:xfrm>
            <a:custGeom>
              <a:avLst/>
              <a:gdLst/>
              <a:ahLst/>
              <a:cxnLst/>
              <a:rect l="l" t="t" r="r" b="b"/>
              <a:pathLst>
                <a:path w="2652" h="6869" extrusionOk="0">
                  <a:moveTo>
                    <a:pt x="75" y="1"/>
                  </a:moveTo>
                  <a:cubicBezTo>
                    <a:pt x="38" y="1"/>
                    <a:pt x="0" y="28"/>
                    <a:pt x="6" y="77"/>
                  </a:cubicBezTo>
                  <a:cubicBezTo>
                    <a:pt x="168" y="1207"/>
                    <a:pt x="547" y="2256"/>
                    <a:pt x="998" y="3289"/>
                  </a:cubicBezTo>
                  <a:cubicBezTo>
                    <a:pt x="1512" y="4467"/>
                    <a:pt x="2013" y="5650"/>
                    <a:pt x="2519" y="6830"/>
                  </a:cubicBezTo>
                  <a:cubicBezTo>
                    <a:pt x="2531" y="6856"/>
                    <a:pt x="2555" y="6868"/>
                    <a:pt x="2580" y="6868"/>
                  </a:cubicBezTo>
                  <a:cubicBezTo>
                    <a:pt x="2616" y="6868"/>
                    <a:pt x="2652" y="6841"/>
                    <a:pt x="2641" y="6795"/>
                  </a:cubicBezTo>
                  <a:cubicBezTo>
                    <a:pt x="2399" y="5711"/>
                    <a:pt x="1829" y="4693"/>
                    <a:pt x="1364" y="3696"/>
                  </a:cubicBezTo>
                  <a:cubicBezTo>
                    <a:pt x="824" y="2530"/>
                    <a:pt x="339" y="1349"/>
                    <a:pt x="142" y="59"/>
                  </a:cubicBezTo>
                  <a:cubicBezTo>
                    <a:pt x="135" y="19"/>
                    <a:pt x="105" y="1"/>
                    <a:pt x="7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36;p23">
              <a:extLst>
                <a:ext uri="{FF2B5EF4-FFF2-40B4-BE49-F238E27FC236}">
                  <a16:creationId xmlns:a16="http://schemas.microsoft.com/office/drawing/2014/main" id="{183D1B84-70E3-4943-846D-F1026BF91EED}"/>
                </a:ext>
              </a:extLst>
            </p:cNvPr>
            <p:cNvSpPr/>
            <p:nvPr/>
          </p:nvSpPr>
          <p:spPr>
            <a:xfrm>
              <a:off x="961108" y="5767157"/>
              <a:ext cx="19153" cy="48112"/>
            </a:xfrm>
            <a:custGeom>
              <a:avLst/>
              <a:gdLst/>
              <a:ahLst/>
              <a:cxnLst/>
              <a:rect l="l" t="t" r="r" b="b"/>
              <a:pathLst>
                <a:path w="1213" h="3047" extrusionOk="0">
                  <a:moveTo>
                    <a:pt x="92" y="0"/>
                  </a:moveTo>
                  <a:cubicBezTo>
                    <a:pt x="49" y="0"/>
                    <a:pt x="0" y="44"/>
                    <a:pt x="16" y="102"/>
                  </a:cubicBezTo>
                  <a:cubicBezTo>
                    <a:pt x="293" y="1092"/>
                    <a:pt x="707" y="2074"/>
                    <a:pt x="1109" y="3016"/>
                  </a:cubicBezTo>
                  <a:cubicBezTo>
                    <a:pt x="1118" y="3037"/>
                    <a:pt x="1137" y="3047"/>
                    <a:pt x="1156" y="3047"/>
                  </a:cubicBezTo>
                  <a:cubicBezTo>
                    <a:pt x="1184" y="3047"/>
                    <a:pt x="1213" y="3025"/>
                    <a:pt x="1206" y="2988"/>
                  </a:cubicBezTo>
                  <a:cubicBezTo>
                    <a:pt x="1010" y="1967"/>
                    <a:pt x="428" y="1047"/>
                    <a:pt x="146" y="46"/>
                  </a:cubicBezTo>
                  <a:cubicBezTo>
                    <a:pt x="138" y="13"/>
                    <a:pt x="116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37;p23">
              <a:extLst>
                <a:ext uri="{FF2B5EF4-FFF2-40B4-BE49-F238E27FC236}">
                  <a16:creationId xmlns:a16="http://schemas.microsoft.com/office/drawing/2014/main" id="{37249E60-21E0-F241-BD4F-5E6A392C3C52}"/>
                </a:ext>
              </a:extLst>
            </p:cNvPr>
            <p:cNvSpPr/>
            <p:nvPr/>
          </p:nvSpPr>
          <p:spPr>
            <a:xfrm>
              <a:off x="800650" y="5698802"/>
              <a:ext cx="60744" cy="99935"/>
            </a:xfrm>
            <a:custGeom>
              <a:avLst/>
              <a:gdLst/>
              <a:ahLst/>
              <a:cxnLst/>
              <a:rect l="l" t="t" r="r" b="b"/>
              <a:pathLst>
                <a:path w="3847" h="6329" extrusionOk="0">
                  <a:moveTo>
                    <a:pt x="89" y="0"/>
                  </a:moveTo>
                  <a:cubicBezTo>
                    <a:pt x="44" y="0"/>
                    <a:pt x="1" y="40"/>
                    <a:pt x="28" y="91"/>
                  </a:cubicBezTo>
                  <a:cubicBezTo>
                    <a:pt x="1138" y="2185"/>
                    <a:pt x="2244" y="4467"/>
                    <a:pt x="3721" y="6304"/>
                  </a:cubicBezTo>
                  <a:cubicBezTo>
                    <a:pt x="3736" y="6322"/>
                    <a:pt x="3753" y="6329"/>
                    <a:pt x="3768" y="6329"/>
                  </a:cubicBezTo>
                  <a:cubicBezTo>
                    <a:pt x="3810" y="6329"/>
                    <a:pt x="3846" y="6277"/>
                    <a:pt x="3819" y="6228"/>
                  </a:cubicBezTo>
                  <a:cubicBezTo>
                    <a:pt x="3263" y="5236"/>
                    <a:pt x="2590" y="4305"/>
                    <a:pt x="2005" y="3328"/>
                  </a:cubicBezTo>
                  <a:cubicBezTo>
                    <a:pt x="1359" y="2249"/>
                    <a:pt x="746" y="1147"/>
                    <a:pt x="151" y="38"/>
                  </a:cubicBezTo>
                  <a:cubicBezTo>
                    <a:pt x="137" y="12"/>
                    <a:pt x="113" y="0"/>
                    <a:pt x="8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38;p23">
              <a:extLst>
                <a:ext uri="{FF2B5EF4-FFF2-40B4-BE49-F238E27FC236}">
                  <a16:creationId xmlns:a16="http://schemas.microsoft.com/office/drawing/2014/main" id="{FF47927E-8589-2948-8B34-093B3F1C1463}"/>
                </a:ext>
              </a:extLst>
            </p:cNvPr>
            <p:cNvSpPr/>
            <p:nvPr/>
          </p:nvSpPr>
          <p:spPr>
            <a:xfrm>
              <a:off x="883579" y="5829085"/>
              <a:ext cx="25675" cy="37975"/>
            </a:xfrm>
            <a:custGeom>
              <a:avLst/>
              <a:gdLst/>
              <a:ahLst/>
              <a:cxnLst/>
              <a:rect l="l" t="t" r="r" b="b"/>
              <a:pathLst>
                <a:path w="1626" h="2405" extrusionOk="0">
                  <a:moveTo>
                    <a:pt x="85" y="1"/>
                  </a:moveTo>
                  <a:cubicBezTo>
                    <a:pt x="44" y="1"/>
                    <a:pt x="0" y="45"/>
                    <a:pt x="25" y="88"/>
                  </a:cubicBezTo>
                  <a:cubicBezTo>
                    <a:pt x="451" y="874"/>
                    <a:pt x="929" y="1722"/>
                    <a:pt x="1517" y="2384"/>
                  </a:cubicBezTo>
                  <a:cubicBezTo>
                    <a:pt x="1530" y="2398"/>
                    <a:pt x="1544" y="2404"/>
                    <a:pt x="1558" y="2404"/>
                  </a:cubicBezTo>
                  <a:cubicBezTo>
                    <a:pt x="1594" y="2404"/>
                    <a:pt x="1625" y="2362"/>
                    <a:pt x="1600" y="2319"/>
                  </a:cubicBezTo>
                  <a:cubicBezTo>
                    <a:pt x="1163" y="1524"/>
                    <a:pt x="570" y="824"/>
                    <a:pt x="129" y="27"/>
                  </a:cubicBezTo>
                  <a:cubicBezTo>
                    <a:pt x="118" y="8"/>
                    <a:pt x="102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39;p23">
              <a:extLst>
                <a:ext uri="{FF2B5EF4-FFF2-40B4-BE49-F238E27FC236}">
                  <a16:creationId xmlns:a16="http://schemas.microsoft.com/office/drawing/2014/main" id="{A8590107-07FA-494F-9B7D-C5DC498D46FE}"/>
                </a:ext>
              </a:extLst>
            </p:cNvPr>
            <p:cNvSpPr/>
            <p:nvPr/>
          </p:nvSpPr>
          <p:spPr>
            <a:xfrm>
              <a:off x="779144" y="5845633"/>
              <a:ext cx="41717" cy="38417"/>
            </a:xfrm>
            <a:custGeom>
              <a:avLst/>
              <a:gdLst/>
              <a:ahLst/>
              <a:cxnLst/>
              <a:rect l="l" t="t" r="r" b="b"/>
              <a:pathLst>
                <a:path w="2642" h="2433" extrusionOk="0">
                  <a:moveTo>
                    <a:pt x="94" y="0"/>
                  </a:moveTo>
                  <a:cubicBezTo>
                    <a:pt x="42" y="0"/>
                    <a:pt x="0" y="79"/>
                    <a:pt x="52" y="125"/>
                  </a:cubicBezTo>
                  <a:cubicBezTo>
                    <a:pt x="902" y="880"/>
                    <a:pt x="1773" y="1557"/>
                    <a:pt x="2535" y="2414"/>
                  </a:cubicBezTo>
                  <a:cubicBezTo>
                    <a:pt x="2546" y="2427"/>
                    <a:pt x="2560" y="2433"/>
                    <a:pt x="2573" y="2433"/>
                  </a:cubicBezTo>
                  <a:cubicBezTo>
                    <a:pt x="2609" y="2433"/>
                    <a:pt x="2642" y="2392"/>
                    <a:pt x="2615" y="2350"/>
                  </a:cubicBezTo>
                  <a:cubicBezTo>
                    <a:pt x="1983" y="1396"/>
                    <a:pt x="969" y="756"/>
                    <a:pt x="134" y="17"/>
                  </a:cubicBezTo>
                  <a:cubicBezTo>
                    <a:pt x="121" y="5"/>
                    <a:pt x="107" y="0"/>
                    <a:pt x="9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40;p23">
              <a:extLst>
                <a:ext uri="{FF2B5EF4-FFF2-40B4-BE49-F238E27FC236}">
                  <a16:creationId xmlns:a16="http://schemas.microsoft.com/office/drawing/2014/main" id="{26BB395C-E1DA-F645-9723-DE7364F9F853}"/>
                </a:ext>
              </a:extLst>
            </p:cNvPr>
            <p:cNvSpPr/>
            <p:nvPr/>
          </p:nvSpPr>
          <p:spPr>
            <a:xfrm>
              <a:off x="850609" y="5908414"/>
              <a:ext cx="23843" cy="23985"/>
            </a:xfrm>
            <a:custGeom>
              <a:avLst/>
              <a:gdLst/>
              <a:ahLst/>
              <a:cxnLst/>
              <a:rect l="l" t="t" r="r" b="b"/>
              <a:pathLst>
                <a:path w="1510" h="1519" extrusionOk="0">
                  <a:moveTo>
                    <a:pt x="89" y="0"/>
                  </a:moveTo>
                  <a:cubicBezTo>
                    <a:pt x="44" y="0"/>
                    <a:pt x="0" y="53"/>
                    <a:pt x="37" y="102"/>
                  </a:cubicBezTo>
                  <a:cubicBezTo>
                    <a:pt x="243" y="385"/>
                    <a:pt x="462" y="662"/>
                    <a:pt x="702" y="914"/>
                  </a:cubicBezTo>
                  <a:cubicBezTo>
                    <a:pt x="910" y="1135"/>
                    <a:pt x="1137" y="1395"/>
                    <a:pt x="1416" y="1514"/>
                  </a:cubicBezTo>
                  <a:cubicBezTo>
                    <a:pt x="1423" y="1517"/>
                    <a:pt x="1430" y="1519"/>
                    <a:pt x="1437" y="1519"/>
                  </a:cubicBezTo>
                  <a:cubicBezTo>
                    <a:pt x="1479" y="1519"/>
                    <a:pt x="1510" y="1465"/>
                    <a:pt x="1482" y="1427"/>
                  </a:cubicBezTo>
                  <a:cubicBezTo>
                    <a:pt x="1302" y="1183"/>
                    <a:pt x="1037" y="1002"/>
                    <a:pt x="824" y="789"/>
                  </a:cubicBezTo>
                  <a:cubicBezTo>
                    <a:pt x="579" y="548"/>
                    <a:pt x="353" y="291"/>
                    <a:pt x="134" y="23"/>
                  </a:cubicBezTo>
                  <a:cubicBezTo>
                    <a:pt x="121" y="7"/>
                    <a:pt x="105" y="0"/>
                    <a:pt x="8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41;p23">
              <a:extLst>
                <a:ext uri="{FF2B5EF4-FFF2-40B4-BE49-F238E27FC236}">
                  <a16:creationId xmlns:a16="http://schemas.microsoft.com/office/drawing/2014/main" id="{2736C824-0713-5746-AEA2-F5B1865304F3}"/>
                </a:ext>
              </a:extLst>
            </p:cNvPr>
            <p:cNvSpPr/>
            <p:nvPr/>
          </p:nvSpPr>
          <p:spPr>
            <a:xfrm>
              <a:off x="1372880" y="5995354"/>
              <a:ext cx="56907" cy="27822"/>
            </a:xfrm>
            <a:custGeom>
              <a:avLst/>
              <a:gdLst/>
              <a:ahLst/>
              <a:cxnLst/>
              <a:rect l="l" t="t" r="r" b="b"/>
              <a:pathLst>
                <a:path w="3604" h="1762" extrusionOk="0">
                  <a:moveTo>
                    <a:pt x="3447" y="0"/>
                  </a:moveTo>
                  <a:cubicBezTo>
                    <a:pt x="3436" y="0"/>
                    <a:pt x="3424" y="2"/>
                    <a:pt x="3412" y="7"/>
                  </a:cubicBezTo>
                  <a:cubicBezTo>
                    <a:pt x="2234" y="415"/>
                    <a:pt x="1191" y="1124"/>
                    <a:pt x="61" y="1643"/>
                  </a:cubicBezTo>
                  <a:cubicBezTo>
                    <a:pt x="1" y="1670"/>
                    <a:pt x="25" y="1761"/>
                    <a:pt x="79" y="1761"/>
                  </a:cubicBezTo>
                  <a:cubicBezTo>
                    <a:pt x="86" y="1761"/>
                    <a:pt x="94" y="1760"/>
                    <a:pt x="102" y="1756"/>
                  </a:cubicBezTo>
                  <a:cubicBezTo>
                    <a:pt x="1255" y="1300"/>
                    <a:pt x="2309" y="605"/>
                    <a:pt x="3486" y="213"/>
                  </a:cubicBezTo>
                  <a:cubicBezTo>
                    <a:pt x="3603" y="172"/>
                    <a:pt x="3553" y="0"/>
                    <a:pt x="344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42;p23">
              <a:extLst>
                <a:ext uri="{FF2B5EF4-FFF2-40B4-BE49-F238E27FC236}">
                  <a16:creationId xmlns:a16="http://schemas.microsoft.com/office/drawing/2014/main" id="{2380F763-8796-974C-A421-F5E2DE3F33D1}"/>
                </a:ext>
              </a:extLst>
            </p:cNvPr>
            <p:cNvSpPr/>
            <p:nvPr/>
          </p:nvSpPr>
          <p:spPr>
            <a:xfrm>
              <a:off x="1377948" y="6137953"/>
              <a:ext cx="45680" cy="7563"/>
            </a:xfrm>
            <a:custGeom>
              <a:avLst/>
              <a:gdLst/>
              <a:ahLst/>
              <a:cxnLst/>
              <a:rect l="l" t="t" r="r" b="b"/>
              <a:pathLst>
                <a:path w="2893" h="479" extrusionOk="0">
                  <a:moveTo>
                    <a:pt x="96" y="1"/>
                  </a:moveTo>
                  <a:cubicBezTo>
                    <a:pt x="19" y="1"/>
                    <a:pt x="1" y="123"/>
                    <a:pt x="81" y="129"/>
                  </a:cubicBezTo>
                  <a:cubicBezTo>
                    <a:pt x="995" y="190"/>
                    <a:pt x="1901" y="444"/>
                    <a:pt x="2811" y="479"/>
                  </a:cubicBezTo>
                  <a:cubicBezTo>
                    <a:pt x="2812" y="479"/>
                    <a:pt x="2814" y="479"/>
                    <a:pt x="2816" y="479"/>
                  </a:cubicBezTo>
                  <a:cubicBezTo>
                    <a:pt x="2884" y="479"/>
                    <a:pt x="2893" y="386"/>
                    <a:pt x="2827" y="368"/>
                  </a:cubicBezTo>
                  <a:cubicBezTo>
                    <a:pt x="1967" y="108"/>
                    <a:pt x="995" y="47"/>
                    <a:pt x="99" y="1"/>
                  </a:cubicBezTo>
                  <a:cubicBezTo>
                    <a:pt x="98" y="1"/>
                    <a:pt x="97" y="1"/>
                    <a:pt x="9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43;p23">
              <a:extLst>
                <a:ext uri="{FF2B5EF4-FFF2-40B4-BE49-F238E27FC236}">
                  <a16:creationId xmlns:a16="http://schemas.microsoft.com/office/drawing/2014/main" id="{8F26CDCD-064E-5A4F-9FA8-F659497535B6}"/>
                </a:ext>
              </a:extLst>
            </p:cNvPr>
            <p:cNvSpPr/>
            <p:nvPr/>
          </p:nvSpPr>
          <p:spPr>
            <a:xfrm>
              <a:off x="1408296" y="6068572"/>
              <a:ext cx="80008" cy="9869"/>
            </a:xfrm>
            <a:custGeom>
              <a:avLst/>
              <a:gdLst/>
              <a:ahLst/>
              <a:cxnLst/>
              <a:rect l="l" t="t" r="r" b="b"/>
              <a:pathLst>
                <a:path w="5067" h="625" extrusionOk="0">
                  <a:moveTo>
                    <a:pt x="4915" y="1"/>
                  </a:moveTo>
                  <a:cubicBezTo>
                    <a:pt x="4224" y="1"/>
                    <a:pt x="3509" y="204"/>
                    <a:pt x="2823" y="297"/>
                  </a:cubicBezTo>
                  <a:cubicBezTo>
                    <a:pt x="2143" y="390"/>
                    <a:pt x="1459" y="436"/>
                    <a:pt x="774" y="436"/>
                  </a:cubicBezTo>
                  <a:cubicBezTo>
                    <a:pt x="546" y="436"/>
                    <a:pt x="318" y="431"/>
                    <a:pt x="90" y="421"/>
                  </a:cubicBezTo>
                  <a:cubicBezTo>
                    <a:pt x="88" y="421"/>
                    <a:pt x="86" y="421"/>
                    <a:pt x="85" y="421"/>
                  </a:cubicBezTo>
                  <a:cubicBezTo>
                    <a:pt x="19" y="421"/>
                    <a:pt x="1" y="523"/>
                    <a:pt x="73" y="536"/>
                  </a:cubicBezTo>
                  <a:cubicBezTo>
                    <a:pt x="465" y="599"/>
                    <a:pt x="854" y="624"/>
                    <a:pt x="1245" y="624"/>
                  </a:cubicBezTo>
                  <a:cubicBezTo>
                    <a:pt x="1684" y="624"/>
                    <a:pt x="2124" y="592"/>
                    <a:pt x="2567" y="546"/>
                  </a:cubicBezTo>
                  <a:cubicBezTo>
                    <a:pt x="3357" y="465"/>
                    <a:pt x="4241" y="406"/>
                    <a:pt x="4993" y="128"/>
                  </a:cubicBezTo>
                  <a:cubicBezTo>
                    <a:pt x="5067" y="103"/>
                    <a:pt x="5031" y="3"/>
                    <a:pt x="4963" y="1"/>
                  </a:cubicBezTo>
                  <a:cubicBezTo>
                    <a:pt x="4947" y="1"/>
                    <a:pt x="4931" y="1"/>
                    <a:pt x="491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44;p23">
              <a:extLst>
                <a:ext uri="{FF2B5EF4-FFF2-40B4-BE49-F238E27FC236}">
                  <a16:creationId xmlns:a16="http://schemas.microsoft.com/office/drawing/2014/main" id="{0178A6BC-4249-5643-9551-1AAB6FC38F24}"/>
                </a:ext>
              </a:extLst>
            </p:cNvPr>
            <p:cNvSpPr/>
            <p:nvPr/>
          </p:nvSpPr>
          <p:spPr>
            <a:xfrm>
              <a:off x="1374237" y="6202076"/>
              <a:ext cx="45033" cy="30317"/>
            </a:xfrm>
            <a:custGeom>
              <a:avLst/>
              <a:gdLst/>
              <a:ahLst/>
              <a:cxnLst/>
              <a:rect l="l" t="t" r="r" b="b"/>
              <a:pathLst>
                <a:path w="2852" h="1920" extrusionOk="0">
                  <a:moveTo>
                    <a:pt x="103" y="1"/>
                  </a:moveTo>
                  <a:cubicBezTo>
                    <a:pt x="46" y="1"/>
                    <a:pt x="1" y="79"/>
                    <a:pt x="57" y="121"/>
                  </a:cubicBezTo>
                  <a:cubicBezTo>
                    <a:pt x="871" y="741"/>
                    <a:pt x="1736" y="1616"/>
                    <a:pt x="2724" y="1917"/>
                  </a:cubicBezTo>
                  <a:cubicBezTo>
                    <a:pt x="2730" y="1919"/>
                    <a:pt x="2736" y="1920"/>
                    <a:pt x="2742" y="1920"/>
                  </a:cubicBezTo>
                  <a:cubicBezTo>
                    <a:pt x="2800" y="1920"/>
                    <a:pt x="2852" y="1844"/>
                    <a:pt x="2792" y="1802"/>
                  </a:cubicBezTo>
                  <a:cubicBezTo>
                    <a:pt x="2372" y="1499"/>
                    <a:pt x="1905" y="1275"/>
                    <a:pt x="1479" y="980"/>
                  </a:cubicBezTo>
                  <a:cubicBezTo>
                    <a:pt x="1027" y="667"/>
                    <a:pt x="591" y="334"/>
                    <a:pt x="143" y="14"/>
                  </a:cubicBezTo>
                  <a:cubicBezTo>
                    <a:pt x="129" y="5"/>
                    <a:pt x="116" y="1"/>
                    <a:pt x="10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45;p23">
              <a:extLst>
                <a:ext uri="{FF2B5EF4-FFF2-40B4-BE49-F238E27FC236}">
                  <a16:creationId xmlns:a16="http://schemas.microsoft.com/office/drawing/2014/main" id="{D61454ED-7A37-DB40-A9C9-73DFE8401999}"/>
                </a:ext>
              </a:extLst>
            </p:cNvPr>
            <p:cNvSpPr/>
            <p:nvPr/>
          </p:nvSpPr>
          <p:spPr>
            <a:xfrm>
              <a:off x="1458003" y="6265726"/>
              <a:ext cx="32480" cy="27759"/>
            </a:xfrm>
            <a:custGeom>
              <a:avLst/>
              <a:gdLst/>
              <a:ahLst/>
              <a:cxnLst/>
              <a:rect l="l" t="t" r="r" b="b"/>
              <a:pathLst>
                <a:path w="2057" h="1758" extrusionOk="0">
                  <a:moveTo>
                    <a:pt x="76" y="0"/>
                  </a:moveTo>
                  <a:cubicBezTo>
                    <a:pt x="28" y="0"/>
                    <a:pt x="1" y="72"/>
                    <a:pt x="54" y="96"/>
                  </a:cubicBezTo>
                  <a:cubicBezTo>
                    <a:pt x="448" y="269"/>
                    <a:pt x="807" y="511"/>
                    <a:pt x="1136" y="793"/>
                  </a:cubicBezTo>
                  <a:cubicBezTo>
                    <a:pt x="1464" y="1069"/>
                    <a:pt x="1652" y="1455"/>
                    <a:pt x="1950" y="1742"/>
                  </a:cubicBezTo>
                  <a:cubicBezTo>
                    <a:pt x="1962" y="1753"/>
                    <a:pt x="1975" y="1757"/>
                    <a:pt x="1987" y="1757"/>
                  </a:cubicBezTo>
                  <a:cubicBezTo>
                    <a:pt x="2023" y="1757"/>
                    <a:pt x="2057" y="1722"/>
                    <a:pt x="2056" y="1681"/>
                  </a:cubicBezTo>
                  <a:cubicBezTo>
                    <a:pt x="2033" y="1292"/>
                    <a:pt x="1626" y="943"/>
                    <a:pt x="1359" y="712"/>
                  </a:cubicBezTo>
                  <a:cubicBezTo>
                    <a:pt x="988" y="392"/>
                    <a:pt x="555" y="148"/>
                    <a:pt x="93" y="3"/>
                  </a:cubicBezTo>
                  <a:cubicBezTo>
                    <a:pt x="87" y="1"/>
                    <a:pt x="82" y="0"/>
                    <a:pt x="7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46;p23">
              <a:extLst>
                <a:ext uri="{FF2B5EF4-FFF2-40B4-BE49-F238E27FC236}">
                  <a16:creationId xmlns:a16="http://schemas.microsoft.com/office/drawing/2014/main" id="{CE74E34D-2D5A-3B42-8D6D-67CCB96D7973}"/>
                </a:ext>
              </a:extLst>
            </p:cNvPr>
            <p:cNvSpPr/>
            <p:nvPr/>
          </p:nvSpPr>
          <p:spPr>
            <a:xfrm>
              <a:off x="1347537" y="6266879"/>
              <a:ext cx="17669" cy="28769"/>
            </a:xfrm>
            <a:custGeom>
              <a:avLst/>
              <a:gdLst/>
              <a:ahLst/>
              <a:cxnLst/>
              <a:rect l="l" t="t" r="r" b="b"/>
              <a:pathLst>
                <a:path w="1119" h="1822" extrusionOk="0">
                  <a:moveTo>
                    <a:pt x="80" y="1"/>
                  </a:moveTo>
                  <a:cubicBezTo>
                    <a:pt x="39" y="1"/>
                    <a:pt x="0" y="37"/>
                    <a:pt x="25" y="85"/>
                  </a:cubicBezTo>
                  <a:cubicBezTo>
                    <a:pt x="311" y="659"/>
                    <a:pt x="585" y="1313"/>
                    <a:pt x="997" y="1799"/>
                  </a:cubicBezTo>
                  <a:cubicBezTo>
                    <a:pt x="1011" y="1815"/>
                    <a:pt x="1027" y="1821"/>
                    <a:pt x="1043" y="1821"/>
                  </a:cubicBezTo>
                  <a:cubicBezTo>
                    <a:pt x="1083" y="1821"/>
                    <a:pt x="1119" y="1775"/>
                    <a:pt x="1094" y="1726"/>
                  </a:cubicBezTo>
                  <a:cubicBezTo>
                    <a:pt x="792" y="1153"/>
                    <a:pt x="436" y="616"/>
                    <a:pt x="140" y="38"/>
                  </a:cubicBezTo>
                  <a:cubicBezTo>
                    <a:pt x="126" y="12"/>
                    <a:pt x="103" y="1"/>
                    <a:pt x="8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406;p23">
            <a:extLst>
              <a:ext uri="{FF2B5EF4-FFF2-40B4-BE49-F238E27FC236}">
                <a16:creationId xmlns:a16="http://schemas.microsoft.com/office/drawing/2014/main" id="{8B7418E9-64E6-0447-B0A5-2CA41EEF7EFF}"/>
              </a:ext>
            </a:extLst>
          </p:cNvPr>
          <p:cNvGrpSpPr/>
          <p:nvPr/>
        </p:nvGrpSpPr>
        <p:grpSpPr>
          <a:xfrm>
            <a:off x="9559862" y="217649"/>
            <a:ext cx="753659" cy="1191219"/>
            <a:chOff x="7030764" y="3065472"/>
            <a:chExt cx="736067" cy="1191577"/>
          </a:xfrm>
        </p:grpSpPr>
        <p:grpSp>
          <p:nvGrpSpPr>
            <p:cNvPr id="53" name="Google Shape;407;p23">
              <a:extLst>
                <a:ext uri="{FF2B5EF4-FFF2-40B4-BE49-F238E27FC236}">
                  <a16:creationId xmlns:a16="http://schemas.microsoft.com/office/drawing/2014/main" id="{DF033A26-D82F-C64C-A078-14A73F55C029}"/>
                </a:ext>
              </a:extLst>
            </p:cNvPr>
            <p:cNvGrpSpPr/>
            <p:nvPr/>
          </p:nvGrpSpPr>
          <p:grpSpPr>
            <a:xfrm>
              <a:off x="7030764" y="3965865"/>
              <a:ext cx="167263" cy="199380"/>
              <a:chOff x="1926750" y="4333475"/>
              <a:chExt cx="264825" cy="315675"/>
            </a:xfrm>
          </p:grpSpPr>
          <p:sp>
            <p:nvSpPr>
              <p:cNvPr id="86" name="Google Shape;408;p23">
                <a:extLst>
                  <a:ext uri="{FF2B5EF4-FFF2-40B4-BE49-F238E27FC236}">
                    <a16:creationId xmlns:a16="http://schemas.microsoft.com/office/drawing/2014/main" id="{0C548BC2-BAFC-5249-8BE0-73F668553D1F}"/>
                  </a:ext>
                </a:extLst>
              </p:cNvPr>
              <p:cNvSpPr/>
              <p:nvPr/>
            </p:nvSpPr>
            <p:spPr>
              <a:xfrm>
                <a:off x="1926750" y="4333475"/>
                <a:ext cx="264825" cy="315675"/>
              </a:xfrm>
              <a:custGeom>
                <a:avLst/>
                <a:gdLst/>
                <a:ahLst/>
                <a:cxnLst/>
                <a:rect l="l" t="t" r="r" b="b"/>
                <a:pathLst>
                  <a:path w="10593" h="12627" extrusionOk="0">
                    <a:moveTo>
                      <a:pt x="6779" y="264"/>
                    </a:moveTo>
                    <a:cubicBezTo>
                      <a:pt x="7294" y="264"/>
                      <a:pt x="7431" y="737"/>
                      <a:pt x="7530" y="1263"/>
                    </a:cubicBezTo>
                    <a:cubicBezTo>
                      <a:pt x="7789" y="2604"/>
                      <a:pt x="7904" y="3972"/>
                      <a:pt x="8110" y="5319"/>
                    </a:cubicBezTo>
                    <a:cubicBezTo>
                      <a:pt x="8268" y="6349"/>
                      <a:pt x="8499" y="7342"/>
                      <a:pt x="8935" y="8293"/>
                    </a:cubicBezTo>
                    <a:cubicBezTo>
                      <a:pt x="9176" y="8817"/>
                      <a:pt x="9438" y="9328"/>
                      <a:pt x="9701" y="9839"/>
                    </a:cubicBezTo>
                    <a:cubicBezTo>
                      <a:pt x="9832" y="10089"/>
                      <a:pt x="9957" y="10344"/>
                      <a:pt x="10080" y="10600"/>
                    </a:cubicBezTo>
                    <a:cubicBezTo>
                      <a:pt x="10357" y="11163"/>
                      <a:pt x="10408" y="11285"/>
                      <a:pt x="9893" y="11549"/>
                    </a:cubicBezTo>
                    <a:cubicBezTo>
                      <a:pt x="8834" y="12092"/>
                      <a:pt x="7618" y="12392"/>
                      <a:pt x="6414" y="12392"/>
                    </a:cubicBezTo>
                    <a:cubicBezTo>
                      <a:pt x="5838" y="12392"/>
                      <a:pt x="5266" y="12324"/>
                      <a:pt x="4714" y="12180"/>
                    </a:cubicBezTo>
                    <a:cubicBezTo>
                      <a:pt x="2698" y="11656"/>
                      <a:pt x="1495" y="9918"/>
                      <a:pt x="1020" y="7982"/>
                    </a:cubicBezTo>
                    <a:cubicBezTo>
                      <a:pt x="213" y="4683"/>
                      <a:pt x="2172" y="729"/>
                      <a:pt x="5591" y="326"/>
                    </a:cubicBezTo>
                    <a:lnTo>
                      <a:pt x="5591" y="326"/>
                    </a:lnTo>
                    <a:cubicBezTo>
                      <a:pt x="5162" y="548"/>
                      <a:pt x="4769" y="856"/>
                      <a:pt x="4492" y="1138"/>
                    </a:cubicBezTo>
                    <a:cubicBezTo>
                      <a:pt x="2894" y="2764"/>
                      <a:pt x="2409" y="5613"/>
                      <a:pt x="3403" y="7649"/>
                    </a:cubicBezTo>
                    <a:cubicBezTo>
                      <a:pt x="3999" y="8865"/>
                      <a:pt x="4886" y="9830"/>
                      <a:pt x="6017" y="10570"/>
                    </a:cubicBezTo>
                    <a:cubicBezTo>
                      <a:pt x="6479" y="10873"/>
                      <a:pt x="7083" y="11125"/>
                      <a:pt x="7637" y="11166"/>
                    </a:cubicBezTo>
                    <a:cubicBezTo>
                      <a:pt x="7743" y="11174"/>
                      <a:pt x="7848" y="11177"/>
                      <a:pt x="7952" y="11177"/>
                    </a:cubicBezTo>
                    <a:cubicBezTo>
                      <a:pt x="8335" y="11177"/>
                      <a:pt x="8711" y="11136"/>
                      <a:pt x="9086" y="11136"/>
                    </a:cubicBezTo>
                    <a:cubicBezTo>
                      <a:pt x="9408" y="11136"/>
                      <a:pt x="9729" y="11166"/>
                      <a:pt x="10051" y="11279"/>
                    </a:cubicBezTo>
                    <a:cubicBezTo>
                      <a:pt x="10062" y="11282"/>
                      <a:pt x="10073" y="11284"/>
                      <a:pt x="10084" y="11284"/>
                    </a:cubicBezTo>
                    <a:cubicBezTo>
                      <a:pt x="10179" y="11284"/>
                      <a:pt x="10201" y="11124"/>
                      <a:pt x="10095" y="11084"/>
                    </a:cubicBezTo>
                    <a:cubicBezTo>
                      <a:pt x="9586" y="10898"/>
                      <a:pt x="9072" y="10886"/>
                      <a:pt x="8555" y="10886"/>
                    </a:cubicBezTo>
                    <a:cubicBezTo>
                      <a:pt x="8478" y="10886"/>
                      <a:pt x="8400" y="10887"/>
                      <a:pt x="8322" y="10887"/>
                    </a:cubicBezTo>
                    <a:cubicBezTo>
                      <a:pt x="7756" y="10887"/>
                      <a:pt x="7188" y="10872"/>
                      <a:pt x="6622" y="10631"/>
                    </a:cubicBezTo>
                    <a:cubicBezTo>
                      <a:pt x="5452" y="10133"/>
                      <a:pt x="4480" y="9061"/>
                      <a:pt x="3844" y="7993"/>
                    </a:cubicBezTo>
                    <a:cubicBezTo>
                      <a:pt x="2551" y="5828"/>
                      <a:pt x="3085" y="2901"/>
                      <a:pt x="4820" y="1130"/>
                    </a:cubicBezTo>
                    <a:cubicBezTo>
                      <a:pt x="5271" y="670"/>
                      <a:pt x="5872" y="464"/>
                      <a:pt x="6479" y="304"/>
                    </a:cubicBezTo>
                    <a:cubicBezTo>
                      <a:pt x="6528" y="306"/>
                      <a:pt x="6578" y="306"/>
                      <a:pt x="6629" y="311"/>
                    </a:cubicBezTo>
                    <a:cubicBezTo>
                      <a:pt x="6631" y="311"/>
                      <a:pt x="6633" y="311"/>
                      <a:pt x="6636" y="311"/>
                    </a:cubicBezTo>
                    <a:cubicBezTo>
                      <a:pt x="6666" y="311"/>
                      <a:pt x="6682" y="291"/>
                      <a:pt x="6696" y="268"/>
                    </a:cubicBezTo>
                    <a:cubicBezTo>
                      <a:pt x="6725" y="265"/>
                      <a:pt x="6753" y="264"/>
                      <a:pt x="6779" y="264"/>
                    </a:cubicBezTo>
                    <a:close/>
                    <a:moveTo>
                      <a:pt x="6750" y="1"/>
                    </a:moveTo>
                    <a:cubicBezTo>
                      <a:pt x="6548" y="1"/>
                      <a:pt x="6340" y="40"/>
                      <a:pt x="6133" y="103"/>
                    </a:cubicBezTo>
                    <a:cubicBezTo>
                      <a:pt x="6088" y="102"/>
                      <a:pt x="6044" y="101"/>
                      <a:pt x="6000" y="101"/>
                    </a:cubicBezTo>
                    <a:cubicBezTo>
                      <a:pt x="2006" y="101"/>
                      <a:pt x="0" y="4737"/>
                      <a:pt x="867" y="8295"/>
                    </a:cubicBezTo>
                    <a:cubicBezTo>
                      <a:pt x="1347" y="10267"/>
                      <a:pt x="2707" y="11822"/>
                      <a:pt x="4665" y="12399"/>
                    </a:cubicBezTo>
                    <a:cubicBezTo>
                      <a:pt x="5198" y="12556"/>
                      <a:pt x="5744" y="12627"/>
                      <a:pt x="6291" y="12627"/>
                    </a:cubicBezTo>
                    <a:cubicBezTo>
                      <a:pt x="7775" y="12627"/>
                      <a:pt x="9266" y="12107"/>
                      <a:pt x="10542" y="11397"/>
                    </a:cubicBezTo>
                    <a:cubicBezTo>
                      <a:pt x="10573" y="11377"/>
                      <a:pt x="10593" y="11331"/>
                      <a:pt x="10580" y="11295"/>
                    </a:cubicBezTo>
                    <a:cubicBezTo>
                      <a:pt x="10038" y="9868"/>
                      <a:pt x="9209" y="8572"/>
                      <a:pt x="8719" y="7122"/>
                    </a:cubicBezTo>
                    <a:cubicBezTo>
                      <a:pt x="8154" y="5449"/>
                      <a:pt x="8120" y="3570"/>
                      <a:pt x="7856" y="1831"/>
                    </a:cubicBezTo>
                    <a:cubicBezTo>
                      <a:pt x="7764" y="1222"/>
                      <a:pt x="7756" y="149"/>
                      <a:pt x="6980" y="19"/>
                    </a:cubicBezTo>
                    <a:cubicBezTo>
                      <a:pt x="6904" y="7"/>
                      <a:pt x="6828" y="1"/>
                      <a:pt x="675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409;p23">
                <a:extLst>
                  <a:ext uri="{FF2B5EF4-FFF2-40B4-BE49-F238E27FC236}">
                    <a16:creationId xmlns:a16="http://schemas.microsoft.com/office/drawing/2014/main" id="{0D23592A-E677-2846-9DE7-B5DAB809F3AA}"/>
                  </a:ext>
                </a:extLst>
              </p:cNvPr>
              <p:cNvSpPr/>
              <p:nvPr/>
            </p:nvSpPr>
            <p:spPr>
              <a:xfrm>
                <a:off x="2040300" y="4422625"/>
                <a:ext cx="65750" cy="81800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3272" extrusionOk="0">
                    <a:moveTo>
                      <a:pt x="1920" y="371"/>
                    </a:moveTo>
                    <a:cubicBezTo>
                      <a:pt x="2047" y="1030"/>
                      <a:pt x="2395" y="3070"/>
                      <a:pt x="1544" y="3070"/>
                    </a:cubicBezTo>
                    <a:cubicBezTo>
                      <a:pt x="1519" y="3070"/>
                      <a:pt x="1493" y="3068"/>
                      <a:pt x="1466" y="3065"/>
                    </a:cubicBezTo>
                    <a:cubicBezTo>
                      <a:pt x="462" y="2930"/>
                      <a:pt x="1484" y="1150"/>
                      <a:pt x="1920" y="371"/>
                    </a:cubicBezTo>
                    <a:close/>
                    <a:moveTo>
                      <a:pt x="2003" y="1"/>
                    </a:moveTo>
                    <a:cubicBezTo>
                      <a:pt x="1982" y="1"/>
                      <a:pt x="1961" y="11"/>
                      <a:pt x="1948" y="37"/>
                    </a:cubicBezTo>
                    <a:cubicBezTo>
                      <a:pt x="1607" y="692"/>
                      <a:pt x="1" y="2879"/>
                      <a:pt x="1424" y="3246"/>
                    </a:cubicBezTo>
                    <a:cubicBezTo>
                      <a:pt x="1492" y="3264"/>
                      <a:pt x="1556" y="3272"/>
                      <a:pt x="1614" y="3272"/>
                    </a:cubicBezTo>
                    <a:cubicBezTo>
                      <a:pt x="2630" y="3272"/>
                      <a:pt x="2231" y="746"/>
                      <a:pt x="2070" y="214"/>
                    </a:cubicBezTo>
                    <a:cubicBezTo>
                      <a:pt x="2062" y="190"/>
                      <a:pt x="2047" y="175"/>
                      <a:pt x="2031" y="165"/>
                    </a:cubicBezTo>
                    <a:cubicBezTo>
                      <a:pt x="2044" y="142"/>
                      <a:pt x="2055" y="117"/>
                      <a:pt x="2067" y="99"/>
                    </a:cubicBezTo>
                    <a:cubicBezTo>
                      <a:pt x="2091" y="46"/>
                      <a:pt x="2047" y="1"/>
                      <a:pt x="2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4" name="Google Shape;410;p23">
              <a:extLst>
                <a:ext uri="{FF2B5EF4-FFF2-40B4-BE49-F238E27FC236}">
                  <a16:creationId xmlns:a16="http://schemas.microsoft.com/office/drawing/2014/main" id="{336B59DD-658A-4644-ABF3-C16EC459882E}"/>
                </a:ext>
              </a:extLst>
            </p:cNvPr>
            <p:cNvSpPr/>
            <p:nvPr/>
          </p:nvSpPr>
          <p:spPr>
            <a:xfrm>
              <a:off x="7500959" y="3065472"/>
              <a:ext cx="265872" cy="386981"/>
            </a:xfrm>
            <a:custGeom>
              <a:avLst/>
              <a:gdLst/>
              <a:ahLst/>
              <a:cxnLst/>
              <a:rect l="l" t="t" r="r" b="b"/>
              <a:pathLst>
                <a:path w="16838" h="24508" extrusionOk="0">
                  <a:moveTo>
                    <a:pt x="9338" y="428"/>
                  </a:moveTo>
                  <a:cubicBezTo>
                    <a:pt x="9471" y="1793"/>
                    <a:pt x="9898" y="3117"/>
                    <a:pt x="9866" y="4500"/>
                  </a:cubicBezTo>
                  <a:cubicBezTo>
                    <a:pt x="9829" y="6103"/>
                    <a:pt x="8805" y="7671"/>
                    <a:pt x="7947" y="8965"/>
                  </a:cubicBezTo>
                  <a:cubicBezTo>
                    <a:pt x="7926" y="8996"/>
                    <a:pt x="7922" y="9025"/>
                    <a:pt x="7929" y="9053"/>
                  </a:cubicBezTo>
                  <a:cubicBezTo>
                    <a:pt x="7846" y="9103"/>
                    <a:pt x="7761" y="9154"/>
                    <a:pt x="7683" y="9207"/>
                  </a:cubicBezTo>
                  <a:cubicBezTo>
                    <a:pt x="7454" y="9367"/>
                    <a:pt x="7314" y="9561"/>
                    <a:pt x="7229" y="9780"/>
                  </a:cubicBezTo>
                  <a:cubicBezTo>
                    <a:pt x="7365" y="9057"/>
                    <a:pt x="7538" y="8340"/>
                    <a:pt x="7726" y="7628"/>
                  </a:cubicBezTo>
                  <a:cubicBezTo>
                    <a:pt x="7728" y="7625"/>
                    <a:pt x="7733" y="7625"/>
                    <a:pt x="7734" y="7623"/>
                  </a:cubicBezTo>
                  <a:cubicBezTo>
                    <a:pt x="8286" y="6931"/>
                    <a:pt x="8809" y="6190"/>
                    <a:pt x="9298" y="5454"/>
                  </a:cubicBezTo>
                  <a:cubicBezTo>
                    <a:pt x="9321" y="5418"/>
                    <a:pt x="9287" y="5374"/>
                    <a:pt x="9253" y="5374"/>
                  </a:cubicBezTo>
                  <a:cubicBezTo>
                    <a:pt x="9243" y="5374"/>
                    <a:pt x="9233" y="5378"/>
                    <a:pt x="9224" y="5388"/>
                  </a:cubicBezTo>
                  <a:cubicBezTo>
                    <a:pt x="8664" y="6005"/>
                    <a:pt x="8265" y="6767"/>
                    <a:pt x="7774" y="7444"/>
                  </a:cubicBezTo>
                  <a:cubicBezTo>
                    <a:pt x="8375" y="5177"/>
                    <a:pt x="9094" y="2933"/>
                    <a:pt x="9201" y="585"/>
                  </a:cubicBezTo>
                  <a:cubicBezTo>
                    <a:pt x="9247" y="532"/>
                    <a:pt x="9293" y="481"/>
                    <a:pt x="9338" y="428"/>
                  </a:cubicBezTo>
                  <a:close/>
                  <a:moveTo>
                    <a:pt x="5439" y="7926"/>
                  </a:moveTo>
                  <a:cubicBezTo>
                    <a:pt x="5555" y="7926"/>
                    <a:pt x="5673" y="7971"/>
                    <a:pt x="5785" y="8078"/>
                  </a:cubicBezTo>
                  <a:cubicBezTo>
                    <a:pt x="5858" y="8149"/>
                    <a:pt x="5922" y="8230"/>
                    <a:pt x="5978" y="8315"/>
                  </a:cubicBezTo>
                  <a:cubicBezTo>
                    <a:pt x="6047" y="8831"/>
                    <a:pt x="6151" y="9342"/>
                    <a:pt x="6278" y="9841"/>
                  </a:cubicBezTo>
                  <a:cubicBezTo>
                    <a:pt x="6154" y="9648"/>
                    <a:pt x="6013" y="9465"/>
                    <a:pt x="5855" y="9284"/>
                  </a:cubicBezTo>
                  <a:cubicBezTo>
                    <a:pt x="5713" y="9123"/>
                    <a:pt x="4759" y="8362"/>
                    <a:pt x="4925" y="8192"/>
                  </a:cubicBezTo>
                  <a:cubicBezTo>
                    <a:pt x="5080" y="8035"/>
                    <a:pt x="5258" y="7926"/>
                    <a:pt x="5439" y="7926"/>
                  </a:cubicBezTo>
                  <a:close/>
                  <a:moveTo>
                    <a:pt x="9059" y="753"/>
                  </a:moveTo>
                  <a:cubicBezTo>
                    <a:pt x="8835" y="2496"/>
                    <a:pt x="8352" y="4198"/>
                    <a:pt x="7884" y="5902"/>
                  </a:cubicBezTo>
                  <a:cubicBezTo>
                    <a:pt x="7903" y="5063"/>
                    <a:pt x="7818" y="4208"/>
                    <a:pt x="7784" y="3373"/>
                  </a:cubicBezTo>
                  <a:cubicBezTo>
                    <a:pt x="7783" y="3339"/>
                    <a:pt x="7755" y="3321"/>
                    <a:pt x="7729" y="3321"/>
                  </a:cubicBezTo>
                  <a:cubicBezTo>
                    <a:pt x="7705" y="3321"/>
                    <a:pt x="7683" y="3336"/>
                    <a:pt x="7685" y="3366"/>
                  </a:cubicBezTo>
                  <a:cubicBezTo>
                    <a:pt x="7718" y="4261"/>
                    <a:pt x="7692" y="5178"/>
                    <a:pt x="7797" y="6068"/>
                  </a:cubicBezTo>
                  <a:cubicBezTo>
                    <a:pt x="7799" y="6090"/>
                    <a:pt x="7815" y="6099"/>
                    <a:pt x="7832" y="6101"/>
                  </a:cubicBezTo>
                  <a:cubicBezTo>
                    <a:pt x="7645" y="6775"/>
                    <a:pt x="7464" y="7449"/>
                    <a:pt x="7306" y="8126"/>
                  </a:cubicBezTo>
                  <a:cubicBezTo>
                    <a:pt x="7288" y="6897"/>
                    <a:pt x="7052" y="5683"/>
                    <a:pt x="7237" y="4450"/>
                  </a:cubicBezTo>
                  <a:cubicBezTo>
                    <a:pt x="7240" y="4427"/>
                    <a:pt x="7217" y="4412"/>
                    <a:pt x="7197" y="4412"/>
                  </a:cubicBezTo>
                  <a:cubicBezTo>
                    <a:pt x="7183" y="4412"/>
                    <a:pt x="7169" y="4419"/>
                    <a:pt x="7166" y="4435"/>
                  </a:cubicBezTo>
                  <a:cubicBezTo>
                    <a:pt x="6904" y="5689"/>
                    <a:pt x="7075" y="7040"/>
                    <a:pt x="7201" y="8305"/>
                  </a:cubicBezTo>
                  <a:cubicBezTo>
                    <a:pt x="7205" y="8336"/>
                    <a:pt x="7229" y="8348"/>
                    <a:pt x="7253" y="8348"/>
                  </a:cubicBezTo>
                  <a:cubicBezTo>
                    <a:pt x="7255" y="8348"/>
                    <a:pt x="7257" y="8348"/>
                    <a:pt x="7258" y="8348"/>
                  </a:cubicBezTo>
                  <a:lnTo>
                    <a:pt x="7258" y="8348"/>
                  </a:lnTo>
                  <a:cubicBezTo>
                    <a:pt x="7097" y="9055"/>
                    <a:pt x="6954" y="9765"/>
                    <a:pt x="6863" y="10482"/>
                  </a:cubicBezTo>
                  <a:cubicBezTo>
                    <a:pt x="6731" y="9767"/>
                    <a:pt x="6533" y="8927"/>
                    <a:pt x="6232" y="8355"/>
                  </a:cubicBezTo>
                  <a:cubicBezTo>
                    <a:pt x="6080" y="7127"/>
                    <a:pt x="6121" y="5884"/>
                    <a:pt x="6458" y="4707"/>
                  </a:cubicBezTo>
                  <a:cubicBezTo>
                    <a:pt x="6896" y="3168"/>
                    <a:pt x="8021" y="1948"/>
                    <a:pt x="9059" y="753"/>
                  </a:cubicBezTo>
                  <a:close/>
                  <a:moveTo>
                    <a:pt x="11523" y="8420"/>
                  </a:moveTo>
                  <a:cubicBezTo>
                    <a:pt x="13217" y="8420"/>
                    <a:pt x="14787" y="9165"/>
                    <a:pt x="15654" y="10777"/>
                  </a:cubicBezTo>
                  <a:cubicBezTo>
                    <a:pt x="16801" y="12902"/>
                    <a:pt x="16130" y="15950"/>
                    <a:pt x="15635" y="18166"/>
                  </a:cubicBezTo>
                  <a:cubicBezTo>
                    <a:pt x="15420" y="19123"/>
                    <a:pt x="15229" y="20100"/>
                    <a:pt x="14943" y="21040"/>
                  </a:cubicBezTo>
                  <a:cubicBezTo>
                    <a:pt x="14758" y="21654"/>
                    <a:pt x="14442" y="22193"/>
                    <a:pt x="13979" y="22639"/>
                  </a:cubicBezTo>
                  <a:cubicBezTo>
                    <a:pt x="13952" y="22664"/>
                    <a:pt x="13921" y="22682"/>
                    <a:pt x="13893" y="22707"/>
                  </a:cubicBezTo>
                  <a:cubicBezTo>
                    <a:pt x="13866" y="22700"/>
                    <a:pt x="13840" y="22694"/>
                    <a:pt x="13811" y="22694"/>
                  </a:cubicBezTo>
                  <a:cubicBezTo>
                    <a:pt x="13804" y="22694"/>
                    <a:pt x="13798" y="22695"/>
                    <a:pt x="13791" y="22695"/>
                  </a:cubicBezTo>
                  <a:cubicBezTo>
                    <a:pt x="13742" y="22697"/>
                    <a:pt x="13697" y="22746"/>
                    <a:pt x="13723" y="22797"/>
                  </a:cubicBezTo>
                  <a:cubicBezTo>
                    <a:pt x="13728" y="22807"/>
                    <a:pt x="13738" y="22816"/>
                    <a:pt x="13742" y="22824"/>
                  </a:cubicBezTo>
                  <a:cubicBezTo>
                    <a:pt x="13712" y="22845"/>
                    <a:pt x="13674" y="22857"/>
                    <a:pt x="13641" y="22877"/>
                  </a:cubicBezTo>
                  <a:cubicBezTo>
                    <a:pt x="13753" y="22539"/>
                    <a:pt x="13837" y="22173"/>
                    <a:pt x="13811" y="21835"/>
                  </a:cubicBezTo>
                  <a:cubicBezTo>
                    <a:pt x="13808" y="21801"/>
                    <a:pt x="13778" y="21783"/>
                    <a:pt x="13747" y="21783"/>
                  </a:cubicBezTo>
                  <a:cubicBezTo>
                    <a:pt x="13719" y="21783"/>
                    <a:pt x="13690" y="21798"/>
                    <a:pt x="13682" y="21827"/>
                  </a:cubicBezTo>
                  <a:cubicBezTo>
                    <a:pt x="13580" y="22206"/>
                    <a:pt x="13542" y="22596"/>
                    <a:pt x="13440" y="22977"/>
                  </a:cubicBezTo>
                  <a:cubicBezTo>
                    <a:pt x="13328" y="23020"/>
                    <a:pt x="13213" y="23054"/>
                    <a:pt x="13096" y="23084"/>
                  </a:cubicBezTo>
                  <a:cubicBezTo>
                    <a:pt x="13064" y="22629"/>
                    <a:pt x="12929" y="22148"/>
                    <a:pt x="12756" y="21745"/>
                  </a:cubicBezTo>
                  <a:cubicBezTo>
                    <a:pt x="12745" y="21719"/>
                    <a:pt x="12726" y="21709"/>
                    <a:pt x="12705" y="21709"/>
                  </a:cubicBezTo>
                  <a:cubicBezTo>
                    <a:pt x="12670" y="21709"/>
                    <a:pt x="12632" y="21743"/>
                    <a:pt x="12636" y="21786"/>
                  </a:cubicBezTo>
                  <a:cubicBezTo>
                    <a:pt x="12659" y="22036"/>
                    <a:pt x="12750" y="22278"/>
                    <a:pt x="12822" y="22517"/>
                  </a:cubicBezTo>
                  <a:cubicBezTo>
                    <a:pt x="12881" y="22715"/>
                    <a:pt x="12923" y="22914"/>
                    <a:pt x="12956" y="23117"/>
                  </a:cubicBezTo>
                  <a:cubicBezTo>
                    <a:pt x="12692" y="23168"/>
                    <a:pt x="12415" y="23193"/>
                    <a:pt x="12155" y="23214"/>
                  </a:cubicBezTo>
                  <a:cubicBezTo>
                    <a:pt x="12053" y="23102"/>
                    <a:pt x="11952" y="22995"/>
                    <a:pt x="11863" y="22877"/>
                  </a:cubicBezTo>
                  <a:cubicBezTo>
                    <a:pt x="11779" y="22765"/>
                    <a:pt x="11727" y="22598"/>
                    <a:pt x="11605" y="22524"/>
                  </a:cubicBezTo>
                  <a:cubicBezTo>
                    <a:pt x="11593" y="22517"/>
                    <a:pt x="11582" y="22514"/>
                    <a:pt x="11570" y="22514"/>
                  </a:cubicBezTo>
                  <a:cubicBezTo>
                    <a:pt x="11540" y="22514"/>
                    <a:pt x="11514" y="22537"/>
                    <a:pt x="11509" y="22572"/>
                  </a:cubicBezTo>
                  <a:cubicBezTo>
                    <a:pt x="11486" y="22717"/>
                    <a:pt x="11598" y="22855"/>
                    <a:pt x="11679" y="22969"/>
                  </a:cubicBezTo>
                  <a:cubicBezTo>
                    <a:pt x="11746" y="23066"/>
                    <a:pt x="11827" y="23152"/>
                    <a:pt x="11911" y="23234"/>
                  </a:cubicBezTo>
                  <a:cubicBezTo>
                    <a:pt x="11872" y="23236"/>
                    <a:pt x="11830" y="23241"/>
                    <a:pt x="11794" y="23244"/>
                  </a:cubicBezTo>
                  <a:cubicBezTo>
                    <a:pt x="11562" y="23265"/>
                    <a:pt x="11118" y="23470"/>
                    <a:pt x="10842" y="23470"/>
                  </a:cubicBezTo>
                  <a:cubicBezTo>
                    <a:pt x="10810" y="23470"/>
                    <a:pt x="10780" y="23468"/>
                    <a:pt x="10753" y="23461"/>
                  </a:cubicBezTo>
                  <a:cubicBezTo>
                    <a:pt x="10270" y="23349"/>
                    <a:pt x="9850" y="23053"/>
                    <a:pt x="9410" y="22835"/>
                  </a:cubicBezTo>
                  <a:cubicBezTo>
                    <a:pt x="8445" y="22353"/>
                    <a:pt x="7273" y="22203"/>
                    <a:pt x="6247" y="21880"/>
                  </a:cubicBezTo>
                  <a:cubicBezTo>
                    <a:pt x="4200" y="21231"/>
                    <a:pt x="2503" y="20046"/>
                    <a:pt x="1426" y="18165"/>
                  </a:cubicBezTo>
                  <a:cubicBezTo>
                    <a:pt x="427" y="16420"/>
                    <a:pt x="44" y="14232"/>
                    <a:pt x="1227" y="12489"/>
                  </a:cubicBezTo>
                  <a:cubicBezTo>
                    <a:pt x="1920" y="11462"/>
                    <a:pt x="3166" y="10966"/>
                    <a:pt x="4364" y="10907"/>
                  </a:cubicBezTo>
                  <a:cubicBezTo>
                    <a:pt x="4402" y="10905"/>
                    <a:pt x="4440" y="10904"/>
                    <a:pt x="4478" y="10904"/>
                  </a:cubicBezTo>
                  <a:cubicBezTo>
                    <a:pt x="5322" y="10904"/>
                    <a:pt x="6047" y="11385"/>
                    <a:pt x="6744" y="11833"/>
                  </a:cubicBezTo>
                  <a:lnTo>
                    <a:pt x="6741" y="11859"/>
                  </a:lnTo>
                  <a:cubicBezTo>
                    <a:pt x="6772" y="11860"/>
                    <a:pt x="6802" y="11861"/>
                    <a:pt x="6832" y="11861"/>
                  </a:cubicBezTo>
                  <a:cubicBezTo>
                    <a:pt x="7006" y="11861"/>
                    <a:pt x="7174" y="11844"/>
                    <a:pt x="7339" y="11805"/>
                  </a:cubicBezTo>
                  <a:cubicBezTo>
                    <a:pt x="7342" y="11793"/>
                    <a:pt x="7349" y="11788"/>
                    <a:pt x="7351" y="11775"/>
                  </a:cubicBezTo>
                  <a:cubicBezTo>
                    <a:pt x="7477" y="11055"/>
                    <a:pt x="7179" y="10166"/>
                    <a:pt x="7733" y="9574"/>
                  </a:cubicBezTo>
                  <a:cubicBezTo>
                    <a:pt x="8337" y="8932"/>
                    <a:pt x="9476" y="8711"/>
                    <a:pt x="10305" y="8544"/>
                  </a:cubicBezTo>
                  <a:cubicBezTo>
                    <a:pt x="10713" y="8462"/>
                    <a:pt x="11121" y="8420"/>
                    <a:pt x="11523" y="8420"/>
                  </a:cubicBezTo>
                  <a:close/>
                  <a:moveTo>
                    <a:pt x="13923" y="23038"/>
                  </a:moveTo>
                  <a:cubicBezTo>
                    <a:pt x="13987" y="23099"/>
                    <a:pt x="14053" y="23158"/>
                    <a:pt x="14117" y="23214"/>
                  </a:cubicBezTo>
                  <a:cubicBezTo>
                    <a:pt x="13633" y="23529"/>
                    <a:pt x="13129" y="23816"/>
                    <a:pt x="12624" y="24099"/>
                  </a:cubicBezTo>
                  <a:cubicBezTo>
                    <a:pt x="12677" y="23895"/>
                    <a:pt x="12728" y="23692"/>
                    <a:pt x="12794" y="23491"/>
                  </a:cubicBezTo>
                  <a:cubicBezTo>
                    <a:pt x="12803" y="23466"/>
                    <a:pt x="12778" y="23443"/>
                    <a:pt x="12756" y="23443"/>
                  </a:cubicBezTo>
                  <a:cubicBezTo>
                    <a:pt x="12746" y="23443"/>
                    <a:pt x="12737" y="23448"/>
                    <a:pt x="12732" y="23458"/>
                  </a:cubicBezTo>
                  <a:cubicBezTo>
                    <a:pt x="12613" y="23682"/>
                    <a:pt x="12529" y="23915"/>
                    <a:pt x="12455" y="24155"/>
                  </a:cubicBezTo>
                  <a:cubicBezTo>
                    <a:pt x="12451" y="24137"/>
                    <a:pt x="12445" y="24120"/>
                    <a:pt x="12428" y="24109"/>
                  </a:cubicBezTo>
                  <a:cubicBezTo>
                    <a:pt x="12369" y="24073"/>
                    <a:pt x="12307" y="24065"/>
                    <a:pt x="12243" y="24065"/>
                  </a:cubicBezTo>
                  <a:cubicBezTo>
                    <a:pt x="12185" y="24065"/>
                    <a:pt x="12125" y="24072"/>
                    <a:pt x="12064" y="24073"/>
                  </a:cubicBezTo>
                  <a:cubicBezTo>
                    <a:pt x="12058" y="24073"/>
                    <a:pt x="12051" y="24073"/>
                    <a:pt x="12045" y="24073"/>
                  </a:cubicBezTo>
                  <a:cubicBezTo>
                    <a:pt x="11991" y="24073"/>
                    <a:pt x="11939" y="24067"/>
                    <a:pt x="11886" y="24064"/>
                  </a:cubicBezTo>
                  <a:cubicBezTo>
                    <a:pt x="11881" y="24024"/>
                    <a:pt x="11846" y="23992"/>
                    <a:pt x="11803" y="23992"/>
                  </a:cubicBezTo>
                  <a:cubicBezTo>
                    <a:pt x="11791" y="23992"/>
                    <a:pt x="11780" y="23994"/>
                    <a:pt x="11768" y="23999"/>
                  </a:cubicBezTo>
                  <a:cubicBezTo>
                    <a:pt x="11755" y="24002"/>
                    <a:pt x="11745" y="24010"/>
                    <a:pt x="11731" y="24017"/>
                  </a:cubicBezTo>
                  <a:cubicBezTo>
                    <a:pt x="11797" y="23854"/>
                    <a:pt x="11862" y="23694"/>
                    <a:pt x="11921" y="23529"/>
                  </a:cubicBezTo>
                  <a:cubicBezTo>
                    <a:pt x="12287" y="23470"/>
                    <a:pt x="12652" y="23433"/>
                    <a:pt x="13008" y="23363"/>
                  </a:cubicBezTo>
                  <a:cubicBezTo>
                    <a:pt x="13019" y="23376"/>
                    <a:pt x="13035" y="23382"/>
                    <a:pt x="13050" y="23382"/>
                  </a:cubicBezTo>
                  <a:cubicBezTo>
                    <a:pt x="13074" y="23382"/>
                    <a:pt x="13098" y="23367"/>
                    <a:pt x="13104" y="23341"/>
                  </a:cubicBezTo>
                  <a:cubicBezTo>
                    <a:pt x="13211" y="23316"/>
                    <a:pt x="13316" y="23287"/>
                    <a:pt x="13420" y="23255"/>
                  </a:cubicBezTo>
                  <a:cubicBezTo>
                    <a:pt x="13431" y="23260"/>
                    <a:pt x="13442" y="23262"/>
                    <a:pt x="13453" y="23262"/>
                  </a:cubicBezTo>
                  <a:cubicBezTo>
                    <a:pt x="13477" y="23262"/>
                    <a:pt x="13500" y="23252"/>
                    <a:pt x="13514" y="23226"/>
                  </a:cubicBezTo>
                  <a:cubicBezTo>
                    <a:pt x="13654" y="23176"/>
                    <a:pt x="13789" y="23117"/>
                    <a:pt x="13923" y="23038"/>
                  </a:cubicBezTo>
                  <a:close/>
                  <a:moveTo>
                    <a:pt x="11764" y="23552"/>
                  </a:moveTo>
                  <a:cubicBezTo>
                    <a:pt x="11666" y="23735"/>
                    <a:pt x="11567" y="23916"/>
                    <a:pt x="11479" y="24107"/>
                  </a:cubicBezTo>
                  <a:cubicBezTo>
                    <a:pt x="11473" y="24122"/>
                    <a:pt x="11473" y="24137"/>
                    <a:pt x="11474" y="24153"/>
                  </a:cubicBezTo>
                  <a:cubicBezTo>
                    <a:pt x="11435" y="24178"/>
                    <a:pt x="11397" y="24203"/>
                    <a:pt x="11356" y="24221"/>
                  </a:cubicBezTo>
                  <a:cubicBezTo>
                    <a:pt x="11262" y="24265"/>
                    <a:pt x="11162" y="24287"/>
                    <a:pt x="11062" y="24287"/>
                  </a:cubicBezTo>
                  <a:cubicBezTo>
                    <a:pt x="11013" y="24287"/>
                    <a:pt x="10964" y="24282"/>
                    <a:pt x="10916" y="24272"/>
                  </a:cubicBezTo>
                  <a:cubicBezTo>
                    <a:pt x="10995" y="24083"/>
                    <a:pt x="11076" y="23891"/>
                    <a:pt x="11194" y="23722"/>
                  </a:cubicBezTo>
                  <a:cubicBezTo>
                    <a:pt x="11199" y="23717"/>
                    <a:pt x="11196" y="23710"/>
                    <a:pt x="11199" y="23704"/>
                  </a:cubicBezTo>
                  <a:cubicBezTo>
                    <a:pt x="11385" y="23639"/>
                    <a:pt x="11575" y="23588"/>
                    <a:pt x="11764" y="23552"/>
                  </a:cubicBezTo>
                  <a:close/>
                  <a:moveTo>
                    <a:pt x="9434" y="1"/>
                  </a:moveTo>
                  <a:cubicBezTo>
                    <a:pt x="9398" y="1"/>
                    <a:pt x="9361" y="17"/>
                    <a:pt x="9331" y="53"/>
                  </a:cubicBezTo>
                  <a:cubicBezTo>
                    <a:pt x="8008" y="1646"/>
                    <a:pt x="6566" y="3111"/>
                    <a:pt x="6080" y="5192"/>
                  </a:cubicBezTo>
                  <a:cubicBezTo>
                    <a:pt x="5873" y="6075"/>
                    <a:pt x="5845" y="7001"/>
                    <a:pt x="5935" y="7923"/>
                  </a:cubicBezTo>
                  <a:cubicBezTo>
                    <a:pt x="5786" y="7770"/>
                    <a:pt x="5618" y="7679"/>
                    <a:pt x="5429" y="7679"/>
                  </a:cubicBezTo>
                  <a:cubicBezTo>
                    <a:pt x="5176" y="7679"/>
                    <a:pt x="4886" y="7841"/>
                    <a:pt x="4551" y="8228"/>
                  </a:cubicBezTo>
                  <a:cubicBezTo>
                    <a:pt x="4518" y="8268"/>
                    <a:pt x="4522" y="8348"/>
                    <a:pt x="4560" y="8381"/>
                  </a:cubicBezTo>
                  <a:cubicBezTo>
                    <a:pt x="5543" y="9273"/>
                    <a:pt x="6481" y="10085"/>
                    <a:pt x="6612" y="11470"/>
                  </a:cubicBezTo>
                  <a:cubicBezTo>
                    <a:pt x="6097" y="11092"/>
                    <a:pt x="5565" y="10770"/>
                    <a:pt x="4909" y="10638"/>
                  </a:cubicBezTo>
                  <a:cubicBezTo>
                    <a:pt x="4718" y="10600"/>
                    <a:pt x="4523" y="10582"/>
                    <a:pt x="4327" y="10582"/>
                  </a:cubicBezTo>
                  <a:cubicBezTo>
                    <a:pt x="3599" y="10582"/>
                    <a:pt x="2855" y="10825"/>
                    <a:pt x="2230" y="11151"/>
                  </a:cubicBezTo>
                  <a:cubicBezTo>
                    <a:pt x="770" y="11910"/>
                    <a:pt x="1" y="13688"/>
                    <a:pt x="149" y="15283"/>
                  </a:cubicBezTo>
                  <a:cubicBezTo>
                    <a:pt x="329" y="17194"/>
                    <a:pt x="1330" y="19142"/>
                    <a:pt x="2790" y="20387"/>
                  </a:cubicBezTo>
                  <a:cubicBezTo>
                    <a:pt x="3543" y="21030"/>
                    <a:pt x="4378" y="21516"/>
                    <a:pt x="5294" y="21891"/>
                  </a:cubicBezTo>
                  <a:cubicBezTo>
                    <a:pt x="6581" y="22417"/>
                    <a:pt x="7988" y="22585"/>
                    <a:pt x="9265" y="23120"/>
                  </a:cubicBezTo>
                  <a:cubicBezTo>
                    <a:pt x="9666" y="23290"/>
                    <a:pt x="10257" y="23803"/>
                    <a:pt x="10779" y="23803"/>
                  </a:cubicBezTo>
                  <a:cubicBezTo>
                    <a:pt x="10835" y="23803"/>
                    <a:pt x="10890" y="23797"/>
                    <a:pt x="10944" y="23784"/>
                  </a:cubicBezTo>
                  <a:lnTo>
                    <a:pt x="10944" y="23784"/>
                  </a:lnTo>
                  <a:cubicBezTo>
                    <a:pt x="10817" y="23933"/>
                    <a:pt x="10746" y="24140"/>
                    <a:pt x="10669" y="24307"/>
                  </a:cubicBezTo>
                  <a:cubicBezTo>
                    <a:pt x="10642" y="24363"/>
                    <a:pt x="10689" y="24424"/>
                    <a:pt x="10738" y="24445"/>
                  </a:cubicBezTo>
                  <a:cubicBezTo>
                    <a:pt x="10839" y="24487"/>
                    <a:pt x="10955" y="24507"/>
                    <a:pt x="11075" y="24507"/>
                  </a:cubicBezTo>
                  <a:cubicBezTo>
                    <a:pt x="11319" y="24507"/>
                    <a:pt x="11578" y="24423"/>
                    <a:pt x="11753" y="24264"/>
                  </a:cubicBezTo>
                  <a:cubicBezTo>
                    <a:pt x="11830" y="24272"/>
                    <a:pt x="11909" y="24275"/>
                    <a:pt x="11990" y="24279"/>
                  </a:cubicBezTo>
                  <a:cubicBezTo>
                    <a:pt x="12046" y="24279"/>
                    <a:pt x="12103" y="24283"/>
                    <a:pt x="12161" y="24283"/>
                  </a:cubicBezTo>
                  <a:cubicBezTo>
                    <a:pt x="12258" y="24283"/>
                    <a:pt x="12354" y="24272"/>
                    <a:pt x="12435" y="24216"/>
                  </a:cubicBezTo>
                  <a:lnTo>
                    <a:pt x="12435" y="24216"/>
                  </a:lnTo>
                  <a:cubicBezTo>
                    <a:pt x="12432" y="24221"/>
                    <a:pt x="12430" y="24226"/>
                    <a:pt x="12428" y="24231"/>
                  </a:cubicBezTo>
                  <a:cubicBezTo>
                    <a:pt x="12414" y="24280"/>
                    <a:pt x="12452" y="24335"/>
                    <a:pt x="12501" y="24335"/>
                  </a:cubicBezTo>
                  <a:cubicBezTo>
                    <a:pt x="12513" y="24335"/>
                    <a:pt x="12525" y="24332"/>
                    <a:pt x="12537" y="24325"/>
                  </a:cubicBezTo>
                  <a:cubicBezTo>
                    <a:pt x="13140" y="24000"/>
                    <a:pt x="13755" y="23681"/>
                    <a:pt x="14338" y="23316"/>
                  </a:cubicBezTo>
                  <a:cubicBezTo>
                    <a:pt x="14392" y="23282"/>
                    <a:pt x="14420" y="23208"/>
                    <a:pt x="14371" y="23153"/>
                  </a:cubicBezTo>
                  <a:cubicBezTo>
                    <a:pt x="14300" y="23078"/>
                    <a:pt x="14228" y="22974"/>
                    <a:pt x="14148" y="22883"/>
                  </a:cubicBezTo>
                  <a:cubicBezTo>
                    <a:pt x="14158" y="22875"/>
                    <a:pt x="14168" y="22870"/>
                    <a:pt x="14178" y="22862"/>
                  </a:cubicBezTo>
                  <a:cubicBezTo>
                    <a:pt x="14944" y="22264"/>
                    <a:pt x="15241" y="21191"/>
                    <a:pt x="15455" y="20295"/>
                  </a:cubicBezTo>
                  <a:cubicBezTo>
                    <a:pt x="15748" y="19076"/>
                    <a:pt x="16035" y="17848"/>
                    <a:pt x="16257" y="16611"/>
                  </a:cubicBezTo>
                  <a:cubicBezTo>
                    <a:pt x="16641" y="14453"/>
                    <a:pt x="16837" y="11851"/>
                    <a:pt x="15508" y="9961"/>
                  </a:cubicBezTo>
                  <a:cubicBezTo>
                    <a:pt x="14608" y="8683"/>
                    <a:pt x="13053" y="8095"/>
                    <a:pt x="11534" y="8095"/>
                  </a:cubicBezTo>
                  <a:cubicBezTo>
                    <a:pt x="11239" y="8095"/>
                    <a:pt x="10945" y="8117"/>
                    <a:pt x="10657" y="8161"/>
                  </a:cubicBezTo>
                  <a:cubicBezTo>
                    <a:pt x="9873" y="8281"/>
                    <a:pt x="9057" y="8482"/>
                    <a:pt x="8333" y="8834"/>
                  </a:cubicBezTo>
                  <a:cubicBezTo>
                    <a:pt x="9054" y="7735"/>
                    <a:pt x="9842" y="6462"/>
                    <a:pt x="10034" y="5167"/>
                  </a:cubicBezTo>
                  <a:cubicBezTo>
                    <a:pt x="10295" y="3447"/>
                    <a:pt x="9662" y="1834"/>
                    <a:pt x="9557" y="130"/>
                  </a:cubicBezTo>
                  <a:cubicBezTo>
                    <a:pt x="9554" y="51"/>
                    <a:pt x="9496" y="1"/>
                    <a:pt x="943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11;p23">
              <a:extLst>
                <a:ext uri="{FF2B5EF4-FFF2-40B4-BE49-F238E27FC236}">
                  <a16:creationId xmlns:a16="http://schemas.microsoft.com/office/drawing/2014/main" id="{4D104377-C972-F245-B4CF-600D1F4E5E44}"/>
                </a:ext>
              </a:extLst>
            </p:cNvPr>
            <p:cNvSpPr/>
            <p:nvPr/>
          </p:nvSpPr>
          <p:spPr>
            <a:xfrm>
              <a:off x="7162247" y="3621453"/>
              <a:ext cx="456142" cy="619568"/>
            </a:xfrm>
            <a:custGeom>
              <a:avLst/>
              <a:gdLst/>
              <a:ahLst/>
              <a:cxnLst/>
              <a:rect l="l" t="t" r="r" b="b"/>
              <a:pathLst>
                <a:path w="28888" h="39238" extrusionOk="0">
                  <a:moveTo>
                    <a:pt x="26114" y="1"/>
                  </a:moveTo>
                  <a:cubicBezTo>
                    <a:pt x="25834" y="1"/>
                    <a:pt x="25557" y="18"/>
                    <a:pt x="25299" y="34"/>
                  </a:cubicBezTo>
                  <a:cubicBezTo>
                    <a:pt x="24118" y="105"/>
                    <a:pt x="22938" y="184"/>
                    <a:pt x="21753" y="240"/>
                  </a:cubicBezTo>
                  <a:cubicBezTo>
                    <a:pt x="19135" y="362"/>
                    <a:pt x="16524" y="546"/>
                    <a:pt x="13906" y="665"/>
                  </a:cubicBezTo>
                  <a:cubicBezTo>
                    <a:pt x="10993" y="797"/>
                    <a:pt x="8032" y="1073"/>
                    <a:pt x="5284" y="2090"/>
                  </a:cubicBezTo>
                  <a:cubicBezTo>
                    <a:pt x="3966" y="2576"/>
                    <a:pt x="2551" y="3260"/>
                    <a:pt x="1355" y="3985"/>
                  </a:cubicBezTo>
                  <a:cubicBezTo>
                    <a:pt x="434" y="4542"/>
                    <a:pt x="229" y="5645"/>
                    <a:pt x="40" y="6601"/>
                  </a:cubicBezTo>
                  <a:cubicBezTo>
                    <a:pt x="0" y="6794"/>
                    <a:pt x="511" y="8148"/>
                    <a:pt x="674" y="8833"/>
                  </a:cubicBezTo>
                  <a:cubicBezTo>
                    <a:pt x="976" y="10107"/>
                    <a:pt x="1203" y="11392"/>
                    <a:pt x="1511" y="12662"/>
                  </a:cubicBezTo>
                  <a:cubicBezTo>
                    <a:pt x="2122" y="15185"/>
                    <a:pt x="2711" y="17722"/>
                    <a:pt x="3375" y="20235"/>
                  </a:cubicBezTo>
                  <a:cubicBezTo>
                    <a:pt x="4027" y="22711"/>
                    <a:pt x="4719" y="25181"/>
                    <a:pt x="5081" y="27718"/>
                  </a:cubicBezTo>
                  <a:cubicBezTo>
                    <a:pt x="5413" y="30051"/>
                    <a:pt x="5029" y="32369"/>
                    <a:pt x="5263" y="34699"/>
                  </a:cubicBezTo>
                  <a:cubicBezTo>
                    <a:pt x="5429" y="36343"/>
                    <a:pt x="6241" y="37821"/>
                    <a:pt x="7772" y="38569"/>
                  </a:cubicBezTo>
                  <a:cubicBezTo>
                    <a:pt x="8824" y="39084"/>
                    <a:pt x="10077" y="39237"/>
                    <a:pt x="11314" y="39237"/>
                  </a:cubicBezTo>
                  <a:cubicBezTo>
                    <a:pt x="12095" y="39237"/>
                    <a:pt x="12870" y="39176"/>
                    <a:pt x="13585" y="39106"/>
                  </a:cubicBezTo>
                  <a:cubicBezTo>
                    <a:pt x="14842" y="38984"/>
                    <a:pt x="16100" y="38731"/>
                    <a:pt x="17364" y="38731"/>
                  </a:cubicBezTo>
                  <a:cubicBezTo>
                    <a:pt x="17403" y="38731"/>
                    <a:pt x="17442" y="38731"/>
                    <a:pt x="17481" y="38732"/>
                  </a:cubicBezTo>
                  <a:cubicBezTo>
                    <a:pt x="18741" y="38748"/>
                    <a:pt x="19982" y="39032"/>
                    <a:pt x="21246" y="39048"/>
                  </a:cubicBezTo>
                  <a:cubicBezTo>
                    <a:pt x="21278" y="39049"/>
                    <a:pt x="21311" y="39049"/>
                    <a:pt x="21343" y="39049"/>
                  </a:cubicBezTo>
                  <a:cubicBezTo>
                    <a:pt x="22840" y="39049"/>
                    <a:pt x="23770" y="38553"/>
                    <a:pt x="24088" y="37069"/>
                  </a:cubicBezTo>
                  <a:cubicBezTo>
                    <a:pt x="24421" y="35522"/>
                    <a:pt x="24071" y="33848"/>
                    <a:pt x="24118" y="32283"/>
                  </a:cubicBezTo>
                  <a:cubicBezTo>
                    <a:pt x="24193" y="29728"/>
                    <a:pt x="24454" y="27097"/>
                    <a:pt x="24892" y="24579"/>
                  </a:cubicBezTo>
                  <a:cubicBezTo>
                    <a:pt x="25343" y="21996"/>
                    <a:pt x="26065" y="19465"/>
                    <a:pt x="26670" y="16913"/>
                  </a:cubicBezTo>
                  <a:cubicBezTo>
                    <a:pt x="27263" y="14410"/>
                    <a:pt x="27691" y="11860"/>
                    <a:pt x="27991" y="9306"/>
                  </a:cubicBezTo>
                  <a:cubicBezTo>
                    <a:pt x="28100" y="8367"/>
                    <a:pt x="28128" y="7420"/>
                    <a:pt x="28278" y="6484"/>
                  </a:cubicBezTo>
                  <a:cubicBezTo>
                    <a:pt x="28421" y="5591"/>
                    <a:pt x="28607" y="4703"/>
                    <a:pt x="28713" y="3803"/>
                  </a:cubicBezTo>
                  <a:cubicBezTo>
                    <a:pt x="28859" y="2520"/>
                    <a:pt x="28887" y="975"/>
                    <a:pt x="27577" y="286"/>
                  </a:cubicBezTo>
                  <a:cubicBezTo>
                    <a:pt x="27145" y="58"/>
                    <a:pt x="26625" y="1"/>
                    <a:pt x="261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12;p23">
              <a:extLst>
                <a:ext uri="{FF2B5EF4-FFF2-40B4-BE49-F238E27FC236}">
                  <a16:creationId xmlns:a16="http://schemas.microsoft.com/office/drawing/2014/main" id="{C38CB322-CBAF-8B43-BD1D-A5E9D1E2103A}"/>
                </a:ext>
              </a:extLst>
            </p:cNvPr>
            <p:cNvSpPr/>
            <p:nvPr/>
          </p:nvSpPr>
          <p:spPr>
            <a:xfrm>
              <a:off x="7139541" y="3444005"/>
              <a:ext cx="507222" cy="351154"/>
            </a:xfrm>
            <a:custGeom>
              <a:avLst/>
              <a:gdLst/>
              <a:ahLst/>
              <a:cxnLst/>
              <a:rect l="l" t="t" r="r" b="b"/>
              <a:pathLst>
                <a:path w="32123" h="22239" extrusionOk="0">
                  <a:moveTo>
                    <a:pt x="17845" y="1"/>
                  </a:moveTo>
                  <a:cubicBezTo>
                    <a:pt x="17331" y="1"/>
                    <a:pt x="16815" y="47"/>
                    <a:pt x="16299" y="47"/>
                  </a:cubicBezTo>
                  <a:cubicBezTo>
                    <a:pt x="16282" y="47"/>
                    <a:pt x="16266" y="47"/>
                    <a:pt x="16250" y="47"/>
                  </a:cubicBezTo>
                  <a:cubicBezTo>
                    <a:pt x="15591" y="44"/>
                    <a:pt x="14930" y="10"/>
                    <a:pt x="14269" y="10"/>
                  </a:cubicBezTo>
                  <a:cubicBezTo>
                    <a:pt x="14063" y="10"/>
                    <a:pt x="13858" y="14"/>
                    <a:pt x="13652" y="22"/>
                  </a:cubicBezTo>
                  <a:cubicBezTo>
                    <a:pt x="11986" y="96"/>
                    <a:pt x="10528" y="545"/>
                    <a:pt x="9391" y="1742"/>
                  </a:cubicBezTo>
                  <a:cubicBezTo>
                    <a:pt x="9161" y="1596"/>
                    <a:pt x="8882" y="1489"/>
                    <a:pt x="8627" y="1429"/>
                  </a:cubicBezTo>
                  <a:cubicBezTo>
                    <a:pt x="8355" y="1370"/>
                    <a:pt x="8094" y="1337"/>
                    <a:pt x="7841" y="1337"/>
                  </a:cubicBezTo>
                  <a:cubicBezTo>
                    <a:pt x="7309" y="1337"/>
                    <a:pt x="6812" y="1480"/>
                    <a:pt x="6335" y="1815"/>
                  </a:cubicBezTo>
                  <a:cubicBezTo>
                    <a:pt x="5720" y="2245"/>
                    <a:pt x="5401" y="2994"/>
                    <a:pt x="5145" y="3663"/>
                  </a:cubicBezTo>
                  <a:cubicBezTo>
                    <a:pt x="4762" y="4682"/>
                    <a:pt x="4172" y="5051"/>
                    <a:pt x="3264" y="5589"/>
                  </a:cubicBezTo>
                  <a:cubicBezTo>
                    <a:pt x="1784" y="6469"/>
                    <a:pt x="524" y="7675"/>
                    <a:pt x="183" y="9403"/>
                  </a:cubicBezTo>
                  <a:cubicBezTo>
                    <a:pt x="0" y="10333"/>
                    <a:pt x="18" y="11306"/>
                    <a:pt x="227" y="12227"/>
                  </a:cubicBezTo>
                  <a:cubicBezTo>
                    <a:pt x="348" y="12753"/>
                    <a:pt x="620" y="13232"/>
                    <a:pt x="766" y="13750"/>
                  </a:cubicBezTo>
                  <a:cubicBezTo>
                    <a:pt x="923" y="14303"/>
                    <a:pt x="919" y="14888"/>
                    <a:pt x="919" y="15458"/>
                  </a:cubicBezTo>
                  <a:cubicBezTo>
                    <a:pt x="918" y="16883"/>
                    <a:pt x="1142" y="18284"/>
                    <a:pt x="2546" y="19002"/>
                  </a:cubicBezTo>
                  <a:cubicBezTo>
                    <a:pt x="2951" y="19210"/>
                    <a:pt x="3353" y="19290"/>
                    <a:pt x="3753" y="19290"/>
                  </a:cubicBezTo>
                  <a:cubicBezTo>
                    <a:pt x="4935" y="19290"/>
                    <a:pt x="6097" y="18588"/>
                    <a:pt x="7259" y="18402"/>
                  </a:cubicBezTo>
                  <a:cubicBezTo>
                    <a:pt x="7449" y="18372"/>
                    <a:pt x="7632" y="18357"/>
                    <a:pt x="7809" y="18357"/>
                  </a:cubicBezTo>
                  <a:cubicBezTo>
                    <a:pt x="9839" y="18357"/>
                    <a:pt x="11051" y="20255"/>
                    <a:pt x="12614" y="21289"/>
                  </a:cubicBezTo>
                  <a:cubicBezTo>
                    <a:pt x="13535" y="21899"/>
                    <a:pt x="14621" y="22239"/>
                    <a:pt x="15709" y="22239"/>
                  </a:cubicBezTo>
                  <a:cubicBezTo>
                    <a:pt x="16343" y="22239"/>
                    <a:pt x="16978" y="22123"/>
                    <a:pt x="17581" y="21879"/>
                  </a:cubicBezTo>
                  <a:cubicBezTo>
                    <a:pt x="18296" y="21587"/>
                    <a:pt x="18850" y="21093"/>
                    <a:pt x="19198" y="20421"/>
                  </a:cubicBezTo>
                  <a:cubicBezTo>
                    <a:pt x="19460" y="19912"/>
                    <a:pt x="19685" y="19426"/>
                    <a:pt x="20114" y="19027"/>
                  </a:cubicBezTo>
                  <a:cubicBezTo>
                    <a:pt x="20669" y="18510"/>
                    <a:pt x="21483" y="18368"/>
                    <a:pt x="22219" y="18368"/>
                  </a:cubicBezTo>
                  <a:cubicBezTo>
                    <a:pt x="22236" y="18368"/>
                    <a:pt x="22253" y="18368"/>
                    <a:pt x="22270" y="18368"/>
                  </a:cubicBezTo>
                  <a:cubicBezTo>
                    <a:pt x="23326" y="18381"/>
                    <a:pt x="24198" y="18912"/>
                    <a:pt x="25119" y="19340"/>
                  </a:cubicBezTo>
                  <a:cubicBezTo>
                    <a:pt x="25479" y="19509"/>
                    <a:pt x="25864" y="19624"/>
                    <a:pt x="26245" y="19624"/>
                  </a:cubicBezTo>
                  <a:cubicBezTo>
                    <a:pt x="26546" y="19624"/>
                    <a:pt x="26846" y="19552"/>
                    <a:pt x="27129" y="19378"/>
                  </a:cubicBezTo>
                  <a:cubicBezTo>
                    <a:pt x="28651" y="18440"/>
                    <a:pt x="28515" y="16765"/>
                    <a:pt x="29085" y="15315"/>
                  </a:cubicBezTo>
                  <a:cubicBezTo>
                    <a:pt x="29398" y="14519"/>
                    <a:pt x="30245" y="14068"/>
                    <a:pt x="30834" y="13496"/>
                  </a:cubicBezTo>
                  <a:cubicBezTo>
                    <a:pt x="31472" y="12877"/>
                    <a:pt x="31914" y="12130"/>
                    <a:pt x="32026" y="11257"/>
                  </a:cubicBezTo>
                  <a:cubicBezTo>
                    <a:pt x="32123" y="10532"/>
                    <a:pt x="31693" y="9781"/>
                    <a:pt x="31276" y="9226"/>
                  </a:cubicBezTo>
                  <a:cubicBezTo>
                    <a:pt x="30759" y="8535"/>
                    <a:pt x="29859" y="8074"/>
                    <a:pt x="29658" y="7201"/>
                  </a:cubicBezTo>
                  <a:cubicBezTo>
                    <a:pt x="29482" y="6446"/>
                    <a:pt x="29605" y="5741"/>
                    <a:pt x="29289" y="5004"/>
                  </a:cubicBezTo>
                  <a:cubicBezTo>
                    <a:pt x="28982" y="4294"/>
                    <a:pt x="28373" y="3741"/>
                    <a:pt x="27725" y="3327"/>
                  </a:cubicBezTo>
                  <a:cubicBezTo>
                    <a:pt x="27104" y="2927"/>
                    <a:pt x="26381" y="2703"/>
                    <a:pt x="25654" y="2571"/>
                  </a:cubicBezTo>
                  <a:cubicBezTo>
                    <a:pt x="25422" y="2530"/>
                    <a:pt x="25193" y="2515"/>
                    <a:pt x="24964" y="2515"/>
                  </a:cubicBezTo>
                  <a:cubicBezTo>
                    <a:pt x="24382" y="2515"/>
                    <a:pt x="23807" y="2612"/>
                    <a:pt x="23218" y="2612"/>
                  </a:cubicBezTo>
                  <a:cubicBezTo>
                    <a:pt x="23163" y="2612"/>
                    <a:pt x="23107" y="2611"/>
                    <a:pt x="23051" y="2609"/>
                  </a:cubicBezTo>
                  <a:cubicBezTo>
                    <a:pt x="22173" y="2583"/>
                    <a:pt x="21545" y="1783"/>
                    <a:pt x="20960" y="1248"/>
                  </a:cubicBezTo>
                  <a:cubicBezTo>
                    <a:pt x="20359" y="703"/>
                    <a:pt x="19614" y="220"/>
                    <a:pt x="18792" y="75"/>
                  </a:cubicBezTo>
                  <a:cubicBezTo>
                    <a:pt x="18478" y="18"/>
                    <a:pt x="18162" y="1"/>
                    <a:pt x="17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13;p23">
              <a:extLst>
                <a:ext uri="{FF2B5EF4-FFF2-40B4-BE49-F238E27FC236}">
                  <a16:creationId xmlns:a16="http://schemas.microsoft.com/office/drawing/2014/main" id="{3AF6E888-C5FE-9E4F-B2E0-71BA1F9DD474}"/>
                </a:ext>
              </a:extLst>
            </p:cNvPr>
            <p:cNvSpPr/>
            <p:nvPr/>
          </p:nvSpPr>
          <p:spPr>
            <a:xfrm>
              <a:off x="7231108" y="4021556"/>
              <a:ext cx="325937" cy="223144"/>
            </a:xfrm>
            <a:custGeom>
              <a:avLst/>
              <a:gdLst/>
              <a:ahLst/>
              <a:cxnLst/>
              <a:rect l="l" t="t" r="r" b="b"/>
              <a:pathLst>
                <a:path w="20642" h="14132" extrusionOk="0">
                  <a:moveTo>
                    <a:pt x="12942" y="1"/>
                  </a:moveTo>
                  <a:cubicBezTo>
                    <a:pt x="12149" y="1"/>
                    <a:pt x="11340" y="832"/>
                    <a:pt x="11389" y="1632"/>
                  </a:cubicBezTo>
                  <a:cubicBezTo>
                    <a:pt x="11421" y="2189"/>
                    <a:pt x="11641" y="2743"/>
                    <a:pt x="11505" y="3301"/>
                  </a:cubicBezTo>
                  <a:cubicBezTo>
                    <a:pt x="11400" y="3736"/>
                    <a:pt x="11183" y="3900"/>
                    <a:pt x="10937" y="3900"/>
                  </a:cubicBezTo>
                  <a:cubicBezTo>
                    <a:pt x="10487" y="3900"/>
                    <a:pt x="9941" y="3351"/>
                    <a:pt x="9812" y="2923"/>
                  </a:cubicBezTo>
                  <a:cubicBezTo>
                    <a:pt x="9760" y="2751"/>
                    <a:pt x="9539" y="2681"/>
                    <a:pt x="9241" y="2681"/>
                  </a:cubicBezTo>
                  <a:cubicBezTo>
                    <a:pt x="8397" y="2681"/>
                    <a:pt x="6930" y="3247"/>
                    <a:pt x="6897" y="3699"/>
                  </a:cubicBezTo>
                  <a:cubicBezTo>
                    <a:pt x="6878" y="3975"/>
                    <a:pt x="6685" y="4097"/>
                    <a:pt x="6467" y="4097"/>
                  </a:cubicBezTo>
                  <a:cubicBezTo>
                    <a:pt x="6300" y="4097"/>
                    <a:pt x="6119" y="4026"/>
                    <a:pt x="5986" y="3900"/>
                  </a:cubicBezTo>
                  <a:cubicBezTo>
                    <a:pt x="5828" y="3751"/>
                    <a:pt x="5803" y="3437"/>
                    <a:pt x="5772" y="3232"/>
                  </a:cubicBezTo>
                  <a:cubicBezTo>
                    <a:pt x="5711" y="2840"/>
                    <a:pt x="5643" y="2507"/>
                    <a:pt x="5498" y="2135"/>
                  </a:cubicBezTo>
                  <a:cubicBezTo>
                    <a:pt x="5334" y="1709"/>
                    <a:pt x="4919" y="1139"/>
                    <a:pt x="4391" y="1139"/>
                  </a:cubicBezTo>
                  <a:cubicBezTo>
                    <a:pt x="4359" y="1139"/>
                    <a:pt x="4328" y="1141"/>
                    <a:pt x="4296" y="1145"/>
                  </a:cubicBezTo>
                  <a:cubicBezTo>
                    <a:pt x="3716" y="1219"/>
                    <a:pt x="3375" y="1672"/>
                    <a:pt x="3159" y="2166"/>
                  </a:cubicBezTo>
                  <a:cubicBezTo>
                    <a:pt x="3122" y="2162"/>
                    <a:pt x="3084" y="2160"/>
                    <a:pt x="3046" y="2160"/>
                  </a:cubicBezTo>
                  <a:cubicBezTo>
                    <a:pt x="2958" y="2160"/>
                    <a:pt x="2865" y="2172"/>
                    <a:pt x="2765" y="2199"/>
                  </a:cubicBezTo>
                  <a:cubicBezTo>
                    <a:pt x="2480" y="2279"/>
                    <a:pt x="2105" y="2590"/>
                    <a:pt x="1758" y="2590"/>
                  </a:cubicBezTo>
                  <a:cubicBezTo>
                    <a:pt x="1628" y="2590"/>
                    <a:pt x="1501" y="2546"/>
                    <a:pt x="1384" y="2428"/>
                  </a:cubicBezTo>
                  <a:cubicBezTo>
                    <a:pt x="1282" y="2324"/>
                    <a:pt x="1220" y="2272"/>
                    <a:pt x="1075" y="2239"/>
                  </a:cubicBezTo>
                  <a:cubicBezTo>
                    <a:pt x="1049" y="2233"/>
                    <a:pt x="1023" y="2230"/>
                    <a:pt x="998" y="2230"/>
                  </a:cubicBezTo>
                  <a:cubicBezTo>
                    <a:pt x="566" y="2230"/>
                    <a:pt x="270" y="3041"/>
                    <a:pt x="208" y="3311"/>
                  </a:cubicBezTo>
                  <a:cubicBezTo>
                    <a:pt x="0" y="4204"/>
                    <a:pt x="226" y="4982"/>
                    <a:pt x="459" y="5855"/>
                  </a:cubicBezTo>
                  <a:cubicBezTo>
                    <a:pt x="763" y="7000"/>
                    <a:pt x="632" y="8188"/>
                    <a:pt x="712" y="9356"/>
                  </a:cubicBezTo>
                  <a:cubicBezTo>
                    <a:pt x="816" y="10875"/>
                    <a:pt x="1590" y="12665"/>
                    <a:pt x="3032" y="13401"/>
                  </a:cubicBezTo>
                  <a:cubicBezTo>
                    <a:pt x="4060" y="13923"/>
                    <a:pt x="5320" y="14132"/>
                    <a:pt x="6562" y="14132"/>
                  </a:cubicBezTo>
                  <a:cubicBezTo>
                    <a:pt x="7378" y="14132"/>
                    <a:pt x="8186" y="14042"/>
                    <a:pt x="8915" y="13892"/>
                  </a:cubicBezTo>
                  <a:cubicBezTo>
                    <a:pt x="9965" y="13677"/>
                    <a:pt x="11014" y="13601"/>
                    <a:pt x="12063" y="13601"/>
                  </a:cubicBezTo>
                  <a:cubicBezTo>
                    <a:pt x="13439" y="13601"/>
                    <a:pt x="14817" y="13731"/>
                    <a:pt x="16201" y="13846"/>
                  </a:cubicBezTo>
                  <a:cubicBezTo>
                    <a:pt x="16436" y="13865"/>
                    <a:pt x="16665" y="13876"/>
                    <a:pt x="16888" y="13876"/>
                  </a:cubicBezTo>
                  <a:cubicBezTo>
                    <a:pt x="18171" y="13876"/>
                    <a:pt x="19241" y="13519"/>
                    <a:pt x="19880" y="12332"/>
                  </a:cubicBezTo>
                  <a:cubicBezTo>
                    <a:pt x="20391" y="11383"/>
                    <a:pt x="20427" y="10068"/>
                    <a:pt x="20533" y="9004"/>
                  </a:cubicBezTo>
                  <a:cubicBezTo>
                    <a:pt x="20641" y="7883"/>
                    <a:pt x="20343" y="6807"/>
                    <a:pt x="20215" y="5702"/>
                  </a:cubicBezTo>
                  <a:cubicBezTo>
                    <a:pt x="20109" y="4781"/>
                    <a:pt x="20493" y="3873"/>
                    <a:pt x="20261" y="2969"/>
                  </a:cubicBezTo>
                  <a:cubicBezTo>
                    <a:pt x="20091" y="2310"/>
                    <a:pt x="19443" y="1665"/>
                    <a:pt x="18859" y="1326"/>
                  </a:cubicBezTo>
                  <a:cubicBezTo>
                    <a:pt x="18656" y="1209"/>
                    <a:pt x="18461" y="1159"/>
                    <a:pt x="18274" y="1159"/>
                  </a:cubicBezTo>
                  <a:cubicBezTo>
                    <a:pt x="17608" y="1159"/>
                    <a:pt x="17035" y="1783"/>
                    <a:pt x="16544" y="2211"/>
                  </a:cubicBezTo>
                  <a:cubicBezTo>
                    <a:pt x="16208" y="2504"/>
                    <a:pt x="15702" y="2779"/>
                    <a:pt x="15238" y="2779"/>
                  </a:cubicBezTo>
                  <a:cubicBezTo>
                    <a:pt x="14910" y="2779"/>
                    <a:pt x="14604" y="2642"/>
                    <a:pt x="14394" y="2277"/>
                  </a:cubicBezTo>
                  <a:cubicBezTo>
                    <a:pt x="14031" y="1654"/>
                    <a:pt x="14296" y="950"/>
                    <a:pt x="13758" y="370"/>
                  </a:cubicBezTo>
                  <a:cubicBezTo>
                    <a:pt x="13516" y="110"/>
                    <a:pt x="13230" y="1"/>
                    <a:pt x="129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14;p23">
              <a:extLst>
                <a:ext uri="{FF2B5EF4-FFF2-40B4-BE49-F238E27FC236}">
                  <a16:creationId xmlns:a16="http://schemas.microsoft.com/office/drawing/2014/main" id="{7986993A-4F1E-9645-BD7E-E4B71ADBF6C0}"/>
                </a:ext>
              </a:extLst>
            </p:cNvPr>
            <p:cNvSpPr/>
            <p:nvPr/>
          </p:nvSpPr>
          <p:spPr>
            <a:xfrm>
              <a:off x="7496885" y="4061268"/>
              <a:ext cx="32006" cy="23969"/>
            </a:xfrm>
            <a:custGeom>
              <a:avLst/>
              <a:gdLst/>
              <a:ahLst/>
              <a:cxnLst/>
              <a:rect l="l" t="t" r="r" b="b"/>
              <a:pathLst>
                <a:path w="2027" h="1518" extrusionOk="0">
                  <a:moveTo>
                    <a:pt x="1255" y="1"/>
                  </a:moveTo>
                  <a:cubicBezTo>
                    <a:pt x="1114" y="1"/>
                    <a:pt x="964" y="41"/>
                    <a:pt x="816" y="127"/>
                  </a:cubicBezTo>
                  <a:cubicBezTo>
                    <a:pt x="452" y="337"/>
                    <a:pt x="0" y="1006"/>
                    <a:pt x="481" y="1335"/>
                  </a:cubicBezTo>
                  <a:cubicBezTo>
                    <a:pt x="502" y="1349"/>
                    <a:pt x="524" y="1356"/>
                    <a:pt x="546" y="1356"/>
                  </a:cubicBezTo>
                  <a:cubicBezTo>
                    <a:pt x="576" y="1356"/>
                    <a:pt x="604" y="1345"/>
                    <a:pt x="628" y="1327"/>
                  </a:cubicBezTo>
                  <a:cubicBezTo>
                    <a:pt x="741" y="1446"/>
                    <a:pt x="901" y="1517"/>
                    <a:pt x="1102" y="1517"/>
                  </a:cubicBezTo>
                  <a:cubicBezTo>
                    <a:pt x="1130" y="1517"/>
                    <a:pt x="1159" y="1516"/>
                    <a:pt x="1188" y="1513"/>
                  </a:cubicBezTo>
                  <a:cubicBezTo>
                    <a:pt x="1653" y="1470"/>
                    <a:pt x="2027" y="1109"/>
                    <a:pt x="1946" y="640"/>
                  </a:cubicBezTo>
                  <a:cubicBezTo>
                    <a:pt x="1876" y="234"/>
                    <a:pt x="1592" y="1"/>
                    <a:pt x="1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15;p23">
              <a:extLst>
                <a:ext uri="{FF2B5EF4-FFF2-40B4-BE49-F238E27FC236}">
                  <a16:creationId xmlns:a16="http://schemas.microsoft.com/office/drawing/2014/main" id="{FF895645-B306-434F-9F3A-4297021D99BE}"/>
                </a:ext>
              </a:extLst>
            </p:cNvPr>
            <p:cNvSpPr/>
            <p:nvPr/>
          </p:nvSpPr>
          <p:spPr>
            <a:xfrm>
              <a:off x="7529318" y="3502444"/>
              <a:ext cx="56086" cy="49628"/>
            </a:xfrm>
            <a:custGeom>
              <a:avLst/>
              <a:gdLst/>
              <a:ahLst/>
              <a:cxnLst/>
              <a:rect l="l" t="t" r="r" b="b"/>
              <a:pathLst>
                <a:path w="3552" h="3143" extrusionOk="0">
                  <a:moveTo>
                    <a:pt x="1288" y="0"/>
                  </a:moveTo>
                  <a:cubicBezTo>
                    <a:pt x="665" y="0"/>
                    <a:pt x="43" y="446"/>
                    <a:pt x="24" y="1088"/>
                  </a:cubicBezTo>
                  <a:cubicBezTo>
                    <a:pt x="1" y="1819"/>
                    <a:pt x="345" y="2561"/>
                    <a:pt x="885" y="3056"/>
                  </a:cubicBezTo>
                  <a:cubicBezTo>
                    <a:pt x="900" y="3070"/>
                    <a:pt x="914" y="3075"/>
                    <a:pt x="928" y="3075"/>
                  </a:cubicBezTo>
                  <a:cubicBezTo>
                    <a:pt x="951" y="3075"/>
                    <a:pt x="972" y="3060"/>
                    <a:pt x="987" y="3038"/>
                  </a:cubicBezTo>
                  <a:cubicBezTo>
                    <a:pt x="1152" y="3110"/>
                    <a:pt x="1329" y="3142"/>
                    <a:pt x="1508" y="3142"/>
                  </a:cubicBezTo>
                  <a:cubicBezTo>
                    <a:pt x="2135" y="3142"/>
                    <a:pt x="2793" y="2744"/>
                    <a:pt x="3080" y="2221"/>
                  </a:cubicBezTo>
                  <a:cubicBezTo>
                    <a:pt x="3551" y="1359"/>
                    <a:pt x="2370" y="270"/>
                    <a:pt x="1643" y="51"/>
                  </a:cubicBezTo>
                  <a:cubicBezTo>
                    <a:pt x="1528" y="17"/>
                    <a:pt x="1408" y="0"/>
                    <a:pt x="1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16;p23">
              <a:extLst>
                <a:ext uri="{FF2B5EF4-FFF2-40B4-BE49-F238E27FC236}">
                  <a16:creationId xmlns:a16="http://schemas.microsoft.com/office/drawing/2014/main" id="{BF19FF80-01DA-7E4D-8768-BBF2266D5662}"/>
                </a:ext>
              </a:extLst>
            </p:cNvPr>
            <p:cNvSpPr/>
            <p:nvPr/>
          </p:nvSpPr>
          <p:spPr>
            <a:xfrm>
              <a:off x="7180580" y="3541114"/>
              <a:ext cx="43438" cy="46012"/>
            </a:xfrm>
            <a:custGeom>
              <a:avLst/>
              <a:gdLst/>
              <a:ahLst/>
              <a:cxnLst/>
              <a:rect l="l" t="t" r="r" b="b"/>
              <a:pathLst>
                <a:path w="2751" h="2914" extrusionOk="0">
                  <a:moveTo>
                    <a:pt x="1180" y="1"/>
                  </a:moveTo>
                  <a:cubicBezTo>
                    <a:pt x="137" y="1"/>
                    <a:pt x="0" y="1826"/>
                    <a:pt x="774" y="2486"/>
                  </a:cubicBezTo>
                  <a:cubicBezTo>
                    <a:pt x="925" y="2782"/>
                    <a:pt x="1214" y="2913"/>
                    <a:pt x="1517" y="2913"/>
                  </a:cubicBezTo>
                  <a:cubicBezTo>
                    <a:pt x="1938" y="2913"/>
                    <a:pt x="2384" y="2659"/>
                    <a:pt x="2517" y="2240"/>
                  </a:cubicBezTo>
                  <a:cubicBezTo>
                    <a:pt x="2751" y="1487"/>
                    <a:pt x="2368" y="365"/>
                    <a:pt x="1564" y="74"/>
                  </a:cubicBezTo>
                  <a:cubicBezTo>
                    <a:pt x="1425" y="24"/>
                    <a:pt x="1297" y="1"/>
                    <a:pt x="1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17;p23">
              <a:extLst>
                <a:ext uri="{FF2B5EF4-FFF2-40B4-BE49-F238E27FC236}">
                  <a16:creationId xmlns:a16="http://schemas.microsoft.com/office/drawing/2014/main" id="{DAED408D-6DC7-0245-BD75-4E9A6BAD5FA5}"/>
                </a:ext>
              </a:extLst>
            </p:cNvPr>
            <p:cNvSpPr/>
            <p:nvPr/>
          </p:nvSpPr>
          <p:spPr>
            <a:xfrm>
              <a:off x="7548771" y="3587347"/>
              <a:ext cx="43501" cy="45980"/>
            </a:xfrm>
            <a:custGeom>
              <a:avLst/>
              <a:gdLst/>
              <a:ahLst/>
              <a:cxnLst/>
              <a:rect l="l" t="t" r="r" b="b"/>
              <a:pathLst>
                <a:path w="2755" h="2912" extrusionOk="0">
                  <a:moveTo>
                    <a:pt x="1180" y="0"/>
                  </a:moveTo>
                  <a:cubicBezTo>
                    <a:pt x="137" y="0"/>
                    <a:pt x="1" y="1825"/>
                    <a:pt x="775" y="2484"/>
                  </a:cubicBezTo>
                  <a:cubicBezTo>
                    <a:pt x="926" y="2780"/>
                    <a:pt x="1216" y="2912"/>
                    <a:pt x="1519" y="2912"/>
                  </a:cubicBezTo>
                  <a:cubicBezTo>
                    <a:pt x="1940" y="2912"/>
                    <a:pt x="2386" y="2658"/>
                    <a:pt x="2517" y="2240"/>
                  </a:cubicBezTo>
                  <a:cubicBezTo>
                    <a:pt x="2754" y="1485"/>
                    <a:pt x="2372" y="362"/>
                    <a:pt x="1566" y="73"/>
                  </a:cubicBezTo>
                  <a:cubicBezTo>
                    <a:pt x="1426" y="23"/>
                    <a:pt x="1298" y="0"/>
                    <a:pt x="1180" y="0"/>
                  </a:cubicBezTo>
                  <a:close/>
                </a:path>
              </a:pathLst>
            </a:custGeom>
            <a:solidFill>
              <a:srgbClr val="50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18;p23">
              <a:extLst>
                <a:ext uri="{FF2B5EF4-FFF2-40B4-BE49-F238E27FC236}">
                  <a16:creationId xmlns:a16="http://schemas.microsoft.com/office/drawing/2014/main" id="{4FCE14E1-FE6E-0A47-9A13-CC75CA9B13B3}"/>
                </a:ext>
              </a:extLst>
            </p:cNvPr>
            <p:cNvSpPr/>
            <p:nvPr/>
          </p:nvSpPr>
          <p:spPr>
            <a:xfrm>
              <a:off x="7250782" y="3567530"/>
              <a:ext cx="88677" cy="62955"/>
            </a:xfrm>
            <a:custGeom>
              <a:avLst/>
              <a:gdLst/>
              <a:ahLst/>
              <a:cxnLst/>
              <a:rect l="l" t="t" r="r" b="b"/>
              <a:pathLst>
                <a:path w="5616" h="3987" extrusionOk="0">
                  <a:moveTo>
                    <a:pt x="2744" y="1"/>
                  </a:moveTo>
                  <a:cubicBezTo>
                    <a:pt x="2625" y="1"/>
                    <a:pt x="2501" y="12"/>
                    <a:pt x="2373" y="35"/>
                  </a:cubicBezTo>
                  <a:cubicBezTo>
                    <a:pt x="0" y="459"/>
                    <a:pt x="772" y="3788"/>
                    <a:pt x="2771" y="3788"/>
                  </a:cubicBezTo>
                  <a:cubicBezTo>
                    <a:pt x="2808" y="3788"/>
                    <a:pt x="2845" y="3787"/>
                    <a:pt x="2882" y="3785"/>
                  </a:cubicBezTo>
                  <a:lnTo>
                    <a:pt x="2882" y="3785"/>
                  </a:lnTo>
                  <a:cubicBezTo>
                    <a:pt x="2870" y="3879"/>
                    <a:pt x="2935" y="3986"/>
                    <a:pt x="3057" y="3986"/>
                  </a:cubicBezTo>
                  <a:cubicBezTo>
                    <a:pt x="3061" y="3986"/>
                    <a:pt x="3064" y="3986"/>
                    <a:pt x="3068" y="3986"/>
                  </a:cubicBezTo>
                  <a:cubicBezTo>
                    <a:pt x="5616" y="3858"/>
                    <a:pt x="4980" y="1"/>
                    <a:pt x="27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19;p23">
              <a:extLst>
                <a:ext uri="{FF2B5EF4-FFF2-40B4-BE49-F238E27FC236}">
                  <a16:creationId xmlns:a16="http://schemas.microsoft.com/office/drawing/2014/main" id="{3F8469E3-BA03-1E4E-A49E-0B311B3E6DA7}"/>
                </a:ext>
              </a:extLst>
            </p:cNvPr>
            <p:cNvSpPr/>
            <p:nvPr/>
          </p:nvSpPr>
          <p:spPr>
            <a:xfrm>
              <a:off x="7236129" y="3505934"/>
              <a:ext cx="44212" cy="42633"/>
            </a:xfrm>
            <a:custGeom>
              <a:avLst/>
              <a:gdLst/>
              <a:ahLst/>
              <a:cxnLst/>
              <a:rect l="l" t="t" r="r" b="b"/>
              <a:pathLst>
                <a:path w="2800" h="2700" extrusionOk="0">
                  <a:moveTo>
                    <a:pt x="1453" y="1"/>
                  </a:moveTo>
                  <a:cubicBezTo>
                    <a:pt x="276" y="1"/>
                    <a:pt x="0" y="2117"/>
                    <a:pt x="1149" y="2653"/>
                  </a:cubicBezTo>
                  <a:cubicBezTo>
                    <a:pt x="1158" y="2657"/>
                    <a:pt x="1167" y="2658"/>
                    <a:pt x="1175" y="2658"/>
                  </a:cubicBezTo>
                  <a:cubicBezTo>
                    <a:pt x="1184" y="2658"/>
                    <a:pt x="1192" y="2657"/>
                    <a:pt x="1202" y="2654"/>
                  </a:cubicBezTo>
                  <a:cubicBezTo>
                    <a:pt x="1228" y="2667"/>
                    <a:pt x="1259" y="2677"/>
                    <a:pt x="1289" y="2686"/>
                  </a:cubicBezTo>
                  <a:cubicBezTo>
                    <a:pt x="1326" y="2695"/>
                    <a:pt x="1361" y="2699"/>
                    <a:pt x="1395" y="2699"/>
                  </a:cubicBezTo>
                  <a:cubicBezTo>
                    <a:pt x="1487" y="2699"/>
                    <a:pt x="1564" y="2666"/>
                    <a:pt x="1627" y="2613"/>
                  </a:cubicBezTo>
                  <a:cubicBezTo>
                    <a:pt x="1978" y="2610"/>
                    <a:pt x="2324" y="2363"/>
                    <a:pt x="2500" y="1977"/>
                  </a:cubicBezTo>
                  <a:cubicBezTo>
                    <a:pt x="2800" y="1311"/>
                    <a:pt x="2686" y="428"/>
                    <a:pt x="1940" y="109"/>
                  </a:cubicBezTo>
                  <a:cubicBezTo>
                    <a:pt x="1764" y="34"/>
                    <a:pt x="1601" y="1"/>
                    <a:pt x="1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20;p23">
              <a:extLst>
                <a:ext uri="{FF2B5EF4-FFF2-40B4-BE49-F238E27FC236}">
                  <a16:creationId xmlns:a16="http://schemas.microsoft.com/office/drawing/2014/main" id="{772EADD0-B982-F84B-B865-33F50D882530}"/>
                </a:ext>
              </a:extLst>
            </p:cNvPr>
            <p:cNvSpPr/>
            <p:nvPr/>
          </p:nvSpPr>
          <p:spPr>
            <a:xfrm>
              <a:off x="7308621" y="3484807"/>
              <a:ext cx="67202" cy="62181"/>
            </a:xfrm>
            <a:custGeom>
              <a:avLst/>
              <a:gdLst/>
              <a:ahLst/>
              <a:cxnLst/>
              <a:rect l="l" t="t" r="r" b="b"/>
              <a:pathLst>
                <a:path w="4256" h="3938" extrusionOk="0">
                  <a:moveTo>
                    <a:pt x="2097" y="0"/>
                  </a:moveTo>
                  <a:cubicBezTo>
                    <a:pt x="578" y="0"/>
                    <a:pt x="0" y="2530"/>
                    <a:pt x="1117" y="3434"/>
                  </a:cubicBezTo>
                  <a:cubicBezTo>
                    <a:pt x="1143" y="3797"/>
                    <a:pt x="1627" y="3938"/>
                    <a:pt x="1992" y="3938"/>
                  </a:cubicBezTo>
                  <a:cubicBezTo>
                    <a:pt x="2054" y="3938"/>
                    <a:pt x="2112" y="3934"/>
                    <a:pt x="2165" y="3926"/>
                  </a:cubicBezTo>
                  <a:cubicBezTo>
                    <a:pt x="2797" y="3834"/>
                    <a:pt x="3374" y="3498"/>
                    <a:pt x="3679" y="2930"/>
                  </a:cubicBezTo>
                  <a:cubicBezTo>
                    <a:pt x="4255" y="1855"/>
                    <a:pt x="3649" y="226"/>
                    <a:pt x="2321" y="18"/>
                  </a:cubicBezTo>
                  <a:cubicBezTo>
                    <a:pt x="2244" y="6"/>
                    <a:pt x="2169" y="0"/>
                    <a:pt x="20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21;p23">
              <a:extLst>
                <a:ext uri="{FF2B5EF4-FFF2-40B4-BE49-F238E27FC236}">
                  <a16:creationId xmlns:a16="http://schemas.microsoft.com/office/drawing/2014/main" id="{2CA39FE1-611B-314B-B865-20FF1634936F}"/>
                </a:ext>
              </a:extLst>
            </p:cNvPr>
            <p:cNvSpPr/>
            <p:nvPr/>
          </p:nvSpPr>
          <p:spPr>
            <a:xfrm>
              <a:off x="7359812" y="3578741"/>
              <a:ext cx="41070" cy="38196"/>
            </a:xfrm>
            <a:custGeom>
              <a:avLst/>
              <a:gdLst/>
              <a:ahLst/>
              <a:cxnLst/>
              <a:rect l="l" t="t" r="r" b="b"/>
              <a:pathLst>
                <a:path w="2601" h="2419" extrusionOk="0">
                  <a:moveTo>
                    <a:pt x="1275" y="1"/>
                  </a:moveTo>
                  <a:cubicBezTo>
                    <a:pt x="1138" y="1"/>
                    <a:pt x="996" y="30"/>
                    <a:pt x="855" y="96"/>
                  </a:cubicBezTo>
                  <a:cubicBezTo>
                    <a:pt x="254" y="375"/>
                    <a:pt x="0" y="984"/>
                    <a:pt x="213" y="1495"/>
                  </a:cubicBezTo>
                  <a:cubicBezTo>
                    <a:pt x="334" y="1966"/>
                    <a:pt x="708" y="2343"/>
                    <a:pt x="1269" y="2408"/>
                  </a:cubicBezTo>
                  <a:cubicBezTo>
                    <a:pt x="1327" y="2415"/>
                    <a:pt x="1387" y="2418"/>
                    <a:pt x="1446" y="2418"/>
                  </a:cubicBezTo>
                  <a:cubicBezTo>
                    <a:pt x="2018" y="2418"/>
                    <a:pt x="2586" y="2094"/>
                    <a:pt x="2593" y="1469"/>
                  </a:cubicBezTo>
                  <a:cubicBezTo>
                    <a:pt x="2600" y="786"/>
                    <a:pt x="1985" y="1"/>
                    <a:pt x="1275" y="1"/>
                  </a:cubicBezTo>
                  <a:close/>
                </a:path>
              </a:pathLst>
            </a:custGeom>
            <a:solidFill>
              <a:srgbClr val="50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22;p23">
              <a:extLst>
                <a:ext uri="{FF2B5EF4-FFF2-40B4-BE49-F238E27FC236}">
                  <a16:creationId xmlns:a16="http://schemas.microsoft.com/office/drawing/2014/main" id="{02E5E51B-B3A3-9845-8FD3-E0B2A468C742}"/>
                </a:ext>
              </a:extLst>
            </p:cNvPr>
            <p:cNvSpPr/>
            <p:nvPr/>
          </p:nvSpPr>
          <p:spPr>
            <a:xfrm>
              <a:off x="7407514" y="3468796"/>
              <a:ext cx="66286" cy="57476"/>
            </a:xfrm>
            <a:custGeom>
              <a:avLst/>
              <a:gdLst/>
              <a:ahLst/>
              <a:cxnLst/>
              <a:rect l="l" t="t" r="r" b="b"/>
              <a:pathLst>
                <a:path w="4198" h="3640" extrusionOk="0">
                  <a:moveTo>
                    <a:pt x="2087" y="0"/>
                  </a:moveTo>
                  <a:cubicBezTo>
                    <a:pt x="1502" y="0"/>
                    <a:pt x="931" y="292"/>
                    <a:pt x="564" y="844"/>
                  </a:cubicBezTo>
                  <a:cubicBezTo>
                    <a:pt x="1" y="1696"/>
                    <a:pt x="103" y="2746"/>
                    <a:pt x="1121" y="3179"/>
                  </a:cubicBezTo>
                  <a:cubicBezTo>
                    <a:pt x="1139" y="3187"/>
                    <a:pt x="1154" y="3190"/>
                    <a:pt x="1168" y="3190"/>
                  </a:cubicBezTo>
                  <a:cubicBezTo>
                    <a:pt x="1180" y="3190"/>
                    <a:pt x="1190" y="3188"/>
                    <a:pt x="1200" y="3184"/>
                  </a:cubicBezTo>
                  <a:cubicBezTo>
                    <a:pt x="1438" y="3501"/>
                    <a:pt x="1782" y="3640"/>
                    <a:pt x="2145" y="3640"/>
                  </a:cubicBezTo>
                  <a:cubicBezTo>
                    <a:pt x="2564" y="3640"/>
                    <a:pt x="3008" y="3454"/>
                    <a:pt x="3342" y="3143"/>
                  </a:cubicBezTo>
                  <a:cubicBezTo>
                    <a:pt x="4197" y="2336"/>
                    <a:pt x="4172" y="1172"/>
                    <a:pt x="3248" y="423"/>
                  </a:cubicBezTo>
                  <a:cubicBezTo>
                    <a:pt x="2896" y="138"/>
                    <a:pt x="2489" y="0"/>
                    <a:pt x="20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23;p23">
              <a:extLst>
                <a:ext uri="{FF2B5EF4-FFF2-40B4-BE49-F238E27FC236}">
                  <a16:creationId xmlns:a16="http://schemas.microsoft.com/office/drawing/2014/main" id="{8CACCD59-D5B8-E94D-B0FA-7D59B8A85523}"/>
                </a:ext>
              </a:extLst>
            </p:cNvPr>
            <p:cNvSpPr/>
            <p:nvPr/>
          </p:nvSpPr>
          <p:spPr>
            <a:xfrm>
              <a:off x="7427077" y="3569788"/>
              <a:ext cx="57870" cy="45349"/>
            </a:xfrm>
            <a:custGeom>
              <a:avLst/>
              <a:gdLst/>
              <a:ahLst/>
              <a:cxnLst/>
              <a:rect l="l" t="t" r="r" b="b"/>
              <a:pathLst>
                <a:path w="3665" h="2872" extrusionOk="0">
                  <a:moveTo>
                    <a:pt x="2015" y="1"/>
                  </a:moveTo>
                  <a:cubicBezTo>
                    <a:pt x="1788" y="1"/>
                    <a:pt x="1561" y="42"/>
                    <a:pt x="1358" y="124"/>
                  </a:cubicBezTo>
                  <a:cubicBezTo>
                    <a:pt x="790" y="355"/>
                    <a:pt x="515" y="773"/>
                    <a:pt x="485" y="1246"/>
                  </a:cubicBezTo>
                  <a:cubicBezTo>
                    <a:pt x="482" y="1253"/>
                    <a:pt x="475" y="1256"/>
                    <a:pt x="470" y="1263"/>
                  </a:cubicBezTo>
                  <a:cubicBezTo>
                    <a:pt x="0" y="2149"/>
                    <a:pt x="936" y="2872"/>
                    <a:pt x="1769" y="2872"/>
                  </a:cubicBezTo>
                  <a:cubicBezTo>
                    <a:pt x="1797" y="2872"/>
                    <a:pt x="1825" y="2871"/>
                    <a:pt x="1853" y="2869"/>
                  </a:cubicBezTo>
                  <a:cubicBezTo>
                    <a:pt x="2895" y="2808"/>
                    <a:pt x="3665" y="1927"/>
                    <a:pt x="3381" y="897"/>
                  </a:cubicBezTo>
                  <a:cubicBezTo>
                    <a:pt x="3212" y="291"/>
                    <a:pt x="2613" y="1"/>
                    <a:pt x="2015" y="1"/>
                  </a:cubicBezTo>
                  <a:close/>
                </a:path>
              </a:pathLst>
            </a:custGeom>
            <a:solidFill>
              <a:srgbClr val="50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24;p23">
              <a:extLst>
                <a:ext uri="{FF2B5EF4-FFF2-40B4-BE49-F238E27FC236}">
                  <a16:creationId xmlns:a16="http://schemas.microsoft.com/office/drawing/2014/main" id="{B7682802-8A22-D54D-B5A9-414E65716FE0}"/>
                </a:ext>
              </a:extLst>
            </p:cNvPr>
            <p:cNvSpPr/>
            <p:nvPr/>
          </p:nvSpPr>
          <p:spPr>
            <a:xfrm>
              <a:off x="7472474" y="3622243"/>
              <a:ext cx="37296" cy="27869"/>
            </a:xfrm>
            <a:custGeom>
              <a:avLst/>
              <a:gdLst/>
              <a:ahLst/>
              <a:cxnLst/>
              <a:rect l="l" t="t" r="r" b="b"/>
              <a:pathLst>
                <a:path w="2362" h="1765" extrusionOk="0">
                  <a:moveTo>
                    <a:pt x="1332" y="0"/>
                  </a:moveTo>
                  <a:cubicBezTo>
                    <a:pt x="1055" y="0"/>
                    <a:pt x="844" y="107"/>
                    <a:pt x="707" y="269"/>
                  </a:cubicBezTo>
                  <a:cubicBezTo>
                    <a:pt x="681" y="253"/>
                    <a:pt x="650" y="243"/>
                    <a:pt x="620" y="243"/>
                  </a:cubicBezTo>
                  <a:cubicBezTo>
                    <a:pt x="590" y="243"/>
                    <a:pt x="560" y="252"/>
                    <a:pt x="534" y="272"/>
                  </a:cubicBezTo>
                  <a:cubicBezTo>
                    <a:pt x="1" y="705"/>
                    <a:pt x="590" y="1444"/>
                    <a:pt x="1035" y="1656"/>
                  </a:cubicBezTo>
                  <a:cubicBezTo>
                    <a:pt x="1190" y="1730"/>
                    <a:pt x="1344" y="1765"/>
                    <a:pt x="1489" y="1765"/>
                  </a:cubicBezTo>
                  <a:cubicBezTo>
                    <a:pt x="1917" y="1765"/>
                    <a:pt x="2264" y="1461"/>
                    <a:pt x="2311" y="953"/>
                  </a:cubicBezTo>
                  <a:cubicBezTo>
                    <a:pt x="2362" y="396"/>
                    <a:pt x="1892" y="10"/>
                    <a:pt x="1345" y="0"/>
                  </a:cubicBezTo>
                  <a:cubicBezTo>
                    <a:pt x="1341" y="0"/>
                    <a:pt x="1337" y="0"/>
                    <a:pt x="1332" y="0"/>
                  </a:cubicBezTo>
                  <a:close/>
                </a:path>
              </a:pathLst>
            </a:custGeom>
            <a:solidFill>
              <a:srgbClr val="50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25;p23">
              <a:extLst>
                <a:ext uri="{FF2B5EF4-FFF2-40B4-BE49-F238E27FC236}">
                  <a16:creationId xmlns:a16="http://schemas.microsoft.com/office/drawing/2014/main" id="{BF4E1523-AFA2-104A-9EF6-CFF259874B43}"/>
                </a:ext>
              </a:extLst>
            </p:cNvPr>
            <p:cNvSpPr/>
            <p:nvPr/>
          </p:nvSpPr>
          <p:spPr>
            <a:xfrm>
              <a:off x="7386734" y="3527250"/>
              <a:ext cx="33396" cy="29717"/>
            </a:xfrm>
            <a:custGeom>
              <a:avLst/>
              <a:gdLst/>
              <a:ahLst/>
              <a:cxnLst/>
              <a:rect l="l" t="t" r="r" b="b"/>
              <a:pathLst>
                <a:path w="2115" h="1882" extrusionOk="0">
                  <a:moveTo>
                    <a:pt x="997" y="1"/>
                  </a:moveTo>
                  <a:cubicBezTo>
                    <a:pt x="828" y="1"/>
                    <a:pt x="652" y="51"/>
                    <a:pt x="478" y="164"/>
                  </a:cubicBezTo>
                  <a:cubicBezTo>
                    <a:pt x="127" y="390"/>
                    <a:pt x="0" y="733"/>
                    <a:pt x="94" y="1049"/>
                  </a:cubicBezTo>
                  <a:cubicBezTo>
                    <a:pt x="11" y="1525"/>
                    <a:pt x="505" y="1881"/>
                    <a:pt x="965" y="1881"/>
                  </a:cubicBezTo>
                  <a:cubicBezTo>
                    <a:pt x="1012" y="1881"/>
                    <a:pt x="1060" y="1877"/>
                    <a:pt x="1106" y="1869"/>
                  </a:cubicBezTo>
                  <a:cubicBezTo>
                    <a:pt x="1663" y="1775"/>
                    <a:pt x="2114" y="1303"/>
                    <a:pt x="1911" y="728"/>
                  </a:cubicBezTo>
                  <a:cubicBezTo>
                    <a:pt x="1761" y="296"/>
                    <a:pt x="1403" y="1"/>
                    <a:pt x="9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26;p23">
              <a:extLst>
                <a:ext uri="{FF2B5EF4-FFF2-40B4-BE49-F238E27FC236}">
                  <a16:creationId xmlns:a16="http://schemas.microsoft.com/office/drawing/2014/main" id="{0DDC6E50-790A-6740-8348-EFBC9AFB95D5}"/>
                </a:ext>
              </a:extLst>
            </p:cNvPr>
            <p:cNvSpPr/>
            <p:nvPr/>
          </p:nvSpPr>
          <p:spPr>
            <a:xfrm>
              <a:off x="7471953" y="3523761"/>
              <a:ext cx="37296" cy="34075"/>
            </a:xfrm>
            <a:custGeom>
              <a:avLst/>
              <a:gdLst/>
              <a:ahLst/>
              <a:cxnLst/>
              <a:rect l="l" t="t" r="r" b="b"/>
              <a:pathLst>
                <a:path w="2362" h="2158" extrusionOk="0">
                  <a:moveTo>
                    <a:pt x="1064" y="0"/>
                  </a:moveTo>
                  <a:cubicBezTo>
                    <a:pt x="877" y="0"/>
                    <a:pt x="687" y="52"/>
                    <a:pt x="510" y="166"/>
                  </a:cubicBezTo>
                  <a:cubicBezTo>
                    <a:pt x="1" y="492"/>
                    <a:pt x="29" y="1031"/>
                    <a:pt x="276" y="1482"/>
                  </a:cubicBezTo>
                  <a:cubicBezTo>
                    <a:pt x="375" y="1880"/>
                    <a:pt x="699" y="2158"/>
                    <a:pt x="1131" y="2158"/>
                  </a:cubicBezTo>
                  <a:cubicBezTo>
                    <a:pt x="1221" y="2158"/>
                    <a:pt x="1316" y="2146"/>
                    <a:pt x="1414" y="2120"/>
                  </a:cubicBezTo>
                  <a:cubicBezTo>
                    <a:pt x="2106" y="1942"/>
                    <a:pt x="2362" y="1178"/>
                    <a:pt x="2026" y="583"/>
                  </a:cubicBezTo>
                  <a:cubicBezTo>
                    <a:pt x="1823" y="224"/>
                    <a:pt x="1451" y="0"/>
                    <a:pt x="1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27;p23">
              <a:extLst>
                <a:ext uri="{FF2B5EF4-FFF2-40B4-BE49-F238E27FC236}">
                  <a16:creationId xmlns:a16="http://schemas.microsoft.com/office/drawing/2014/main" id="{6E05B4FE-A203-1645-A0FF-110745999B1E}"/>
                </a:ext>
              </a:extLst>
            </p:cNvPr>
            <p:cNvSpPr/>
            <p:nvPr/>
          </p:nvSpPr>
          <p:spPr>
            <a:xfrm>
              <a:off x="7340422" y="3126374"/>
              <a:ext cx="71655" cy="476290"/>
            </a:xfrm>
            <a:custGeom>
              <a:avLst/>
              <a:gdLst/>
              <a:ahLst/>
              <a:cxnLst/>
              <a:rect l="l" t="t" r="r" b="b"/>
              <a:pathLst>
                <a:path w="4538" h="30164" extrusionOk="0">
                  <a:moveTo>
                    <a:pt x="2544" y="366"/>
                  </a:moveTo>
                  <a:cubicBezTo>
                    <a:pt x="2675" y="387"/>
                    <a:pt x="2792" y="433"/>
                    <a:pt x="2894" y="511"/>
                  </a:cubicBezTo>
                  <a:cubicBezTo>
                    <a:pt x="2900" y="511"/>
                    <a:pt x="2907" y="511"/>
                    <a:pt x="2914" y="511"/>
                  </a:cubicBezTo>
                  <a:cubicBezTo>
                    <a:pt x="3142" y="511"/>
                    <a:pt x="3305" y="596"/>
                    <a:pt x="3286" y="850"/>
                  </a:cubicBezTo>
                  <a:cubicBezTo>
                    <a:pt x="3342" y="928"/>
                    <a:pt x="3350" y="1048"/>
                    <a:pt x="3245" y="1130"/>
                  </a:cubicBezTo>
                  <a:cubicBezTo>
                    <a:pt x="3259" y="1199"/>
                    <a:pt x="3269" y="1272"/>
                    <a:pt x="3278" y="1354"/>
                  </a:cubicBezTo>
                  <a:cubicBezTo>
                    <a:pt x="3281" y="1369"/>
                    <a:pt x="3286" y="1377"/>
                    <a:pt x="3292" y="1387"/>
                  </a:cubicBezTo>
                  <a:cubicBezTo>
                    <a:pt x="2983" y="1758"/>
                    <a:pt x="2225" y="1834"/>
                    <a:pt x="1905" y="1863"/>
                  </a:cubicBezTo>
                  <a:cubicBezTo>
                    <a:pt x="1760" y="1877"/>
                    <a:pt x="1604" y="1887"/>
                    <a:pt x="1445" y="1887"/>
                  </a:cubicBezTo>
                  <a:cubicBezTo>
                    <a:pt x="1237" y="1887"/>
                    <a:pt x="1023" y="1870"/>
                    <a:pt x="824" y="1822"/>
                  </a:cubicBezTo>
                  <a:cubicBezTo>
                    <a:pt x="770" y="1824"/>
                    <a:pt x="719" y="1827"/>
                    <a:pt x="666" y="1827"/>
                  </a:cubicBezTo>
                  <a:cubicBezTo>
                    <a:pt x="488" y="1821"/>
                    <a:pt x="493" y="1577"/>
                    <a:pt x="609" y="1473"/>
                  </a:cubicBezTo>
                  <a:lnTo>
                    <a:pt x="609" y="1473"/>
                  </a:lnTo>
                  <a:cubicBezTo>
                    <a:pt x="546" y="1489"/>
                    <a:pt x="488" y="1511"/>
                    <a:pt x="439" y="1547"/>
                  </a:cubicBezTo>
                  <a:cubicBezTo>
                    <a:pt x="412" y="1565"/>
                    <a:pt x="394" y="1592"/>
                    <a:pt x="371" y="1610"/>
                  </a:cubicBezTo>
                  <a:cubicBezTo>
                    <a:pt x="386" y="1582"/>
                    <a:pt x="406" y="1555"/>
                    <a:pt x="422" y="1526"/>
                  </a:cubicBezTo>
                  <a:cubicBezTo>
                    <a:pt x="821" y="1199"/>
                    <a:pt x="1213" y="905"/>
                    <a:pt x="1665" y="667"/>
                  </a:cubicBezTo>
                  <a:cubicBezTo>
                    <a:pt x="1864" y="562"/>
                    <a:pt x="2210" y="423"/>
                    <a:pt x="2544" y="366"/>
                  </a:cubicBezTo>
                  <a:close/>
                  <a:moveTo>
                    <a:pt x="3347" y="1773"/>
                  </a:moveTo>
                  <a:cubicBezTo>
                    <a:pt x="3337" y="1999"/>
                    <a:pt x="3322" y="2226"/>
                    <a:pt x="3304" y="2452"/>
                  </a:cubicBezTo>
                  <a:cubicBezTo>
                    <a:pt x="3227" y="3411"/>
                    <a:pt x="3174" y="4343"/>
                    <a:pt x="3171" y="5305"/>
                  </a:cubicBezTo>
                  <a:cubicBezTo>
                    <a:pt x="3161" y="8004"/>
                    <a:pt x="3319" y="10693"/>
                    <a:pt x="3442" y="13380"/>
                  </a:cubicBezTo>
                  <a:cubicBezTo>
                    <a:pt x="3566" y="16082"/>
                    <a:pt x="3607" y="18782"/>
                    <a:pt x="3813" y="21473"/>
                  </a:cubicBezTo>
                  <a:cubicBezTo>
                    <a:pt x="4022" y="24219"/>
                    <a:pt x="4059" y="26974"/>
                    <a:pt x="4233" y="29719"/>
                  </a:cubicBezTo>
                  <a:cubicBezTo>
                    <a:pt x="4161" y="29713"/>
                    <a:pt x="4089" y="29710"/>
                    <a:pt x="4017" y="29710"/>
                  </a:cubicBezTo>
                  <a:cubicBezTo>
                    <a:pt x="3399" y="29710"/>
                    <a:pt x="2778" y="29906"/>
                    <a:pt x="2150" y="29906"/>
                  </a:cubicBezTo>
                  <a:cubicBezTo>
                    <a:pt x="2122" y="29906"/>
                    <a:pt x="2093" y="29906"/>
                    <a:pt x="2065" y="29905"/>
                  </a:cubicBezTo>
                  <a:cubicBezTo>
                    <a:pt x="1088" y="29877"/>
                    <a:pt x="981" y="29086"/>
                    <a:pt x="1062" y="28192"/>
                  </a:cubicBezTo>
                  <a:cubicBezTo>
                    <a:pt x="1118" y="27570"/>
                    <a:pt x="1180" y="26977"/>
                    <a:pt x="1192" y="26353"/>
                  </a:cubicBezTo>
                  <a:cubicBezTo>
                    <a:pt x="1212" y="25012"/>
                    <a:pt x="1184" y="23671"/>
                    <a:pt x="1136" y="22333"/>
                  </a:cubicBezTo>
                  <a:cubicBezTo>
                    <a:pt x="1137" y="22298"/>
                    <a:pt x="1137" y="22265"/>
                    <a:pt x="1137" y="22227"/>
                  </a:cubicBezTo>
                  <a:cubicBezTo>
                    <a:pt x="1230" y="19959"/>
                    <a:pt x="996" y="17675"/>
                    <a:pt x="833" y="15415"/>
                  </a:cubicBezTo>
                  <a:cubicBezTo>
                    <a:pt x="780" y="14144"/>
                    <a:pt x="711" y="12877"/>
                    <a:pt x="610" y="11615"/>
                  </a:cubicBezTo>
                  <a:cubicBezTo>
                    <a:pt x="544" y="10454"/>
                    <a:pt x="475" y="9292"/>
                    <a:pt x="412" y="8131"/>
                  </a:cubicBezTo>
                  <a:cubicBezTo>
                    <a:pt x="412" y="7711"/>
                    <a:pt x="417" y="7291"/>
                    <a:pt x="422" y="6870"/>
                  </a:cubicBezTo>
                  <a:cubicBezTo>
                    <a:pt x="233" y="5561"/>
                    <a:pt x="85" y="4251"/>
                    <a:pt x="310" y="2883"/>
                  </a:cubicBezTo>
                  <a:cubicBezTo>
                    <a:pt x="312" y="2870"/>
                    <a:pt x="317" y="2862"/>
                    <a:pt x="320" y="2850"/>
                  </a:cubicBezTo>
                  <a:cubicBezTo>
                    <a:pt x="315" y="2763"/>
                    <a:pt x="307" y="2677"/>
                    <a:pt x="304" y="2590"/>
                  </a:cubicBezTo>
                  <a:cubicBezTo>
                    <a:pt x="299" y="2537"/>
                    <a:pt x="315" y="2493"/>
                    <a:pt x="337" y="2460"/>
                  </a:cubicBezTo>
                  <a:lnTo>
                    <a:pt x="337" y="2447"/>
                  </a:lnTo>
                  <a:cubicBezTo>
                    <a:pt x="347" y="2269"/>
                    <a:pt x="404" y="2134"/>
                    <a:pt x="493" y="2023"/>
                  </a:cubicBezTo>
                  <a:cubicBezTo>
                    <a:pt x="801" y="2139"/>
                    <a:pt x="1256" y="2213"/>
                    <a:pt x="1727" y="2213"/>
                  </a:cubicBezTo>
                  <a:cubicBezTo>
                    <a:pt x="2333" y="2213"/>
                    <a:pt x="2966" y="2090"/>
                    <a:pt x="3347" y="1773"/>
                  </a:cubicBezTo>
                  <a:close/>
                  <a:moveTo>
                    <a:pt x="2807" y="0"/>
                  </a:moveTo>
                  <a:cubicBezTo>
                    <a:pt x="1857" y="0"/>
                    <a:pt x="444" y="896"/>
                    <a:pt x="52" y="1468"/>
                  </a:cubicBezTo>
                  <a:cubicBezTo>
                    <a:pt x="17" y="1521"/>
                    <a:pt x="24" y="1583"/>
                    <a:pt x="52" y="1631"/>
                  </a:cubicBezTo>
                  <a:cubicBezTo>
                    <a:pt x="15" y="1766"/>
                    <a:pt x="7" y="1905"/>
                    <a:pt x="10" y="2048"/>
                  </a:cubicBezTo>
                  <a:cubicBezTo>
                    <a:pt x="15" y="2152"/>
                    <a:pt x="22" y="2270"/>
                    <a:pt x="48" y="2378"/>
                  </a:cubicBezTo>
                  <a:cubicBezTo>
                    <a:pt x="9" y="2740"/>
                    <a:pt x="35" y="3134"/>
                    <a:pt x="32" y="3427"/>
                  </a:cubicBezTo>
                  <a:cubicBezTo>
                    <a:pt x="1" y="5425"/>
                    <a:pt x="152" y="7389"/>
                    <a:pt x="291" y="9358"/>
                  </a:cubicBezTo>
                  <a:cubicBezTo>
                    <a:pt x="305" y="9740"/>
                    <a:pt x="328" y="10124"/>
                    <a:pt x="365" y="10507"/>
                  </a:cubicBezTo>
                  <a:cubicBezTo>
                    <a:pt x="368" y="10528"/>
                    <a:pt x="370" y="10544"/>
                    <a:pt x="371" y="10564"/>
                  </a:cubicBezTo>
                  <a:cubicBezTo>
                    <a:pt x="406" y="11101"/>
                    <a:pt x="437" y="11642"/>
                    <a:pt x="460" y="12184"/>
                  </a:cubicBezTo>
                  <a:cubicBezTo>
                    <a:pt x="534" y="14024"/>
                    <a:pt x="656" y="15860"/>
                    <a:pt x="760" y="17698"/>
                  </a:cubicBezTo>
                  <a:cubicBezTo>
                    <a:pt x="782" y="18436"/>
                    <a:pt x="800" y="19171"/>
                    <a:pt x="821" y="19904"/>
                  </a:cubicBezTo>
                  <a:cubicBezTo>
                    <a:pt x="847" y="20903"/>
                    <a:pt x="887" y="21895"/>
                    <a:pt x="913" y="22886"/>
                  </a:cubicBezTo>
                  <a:cubicBezTo>
                    <a:pt x="879" y="23858"/>
                    <a:pt x="818" y="24826"/>
                    <a:pt x="889" y="25803"/>
                  </a:cubicBezTo>
                  <a:cubicBezTo>
                    <a:pt x="979" y="27068"/>
                    <a:pt x="604" y="28337"/>
                    <a:pt x="798" y="29594"/>
                  </a:cubicBezTo>
                  <a:cubicBezTo>
                    <a:pt x="808" y="29655"/>
                    <a:pt x="846" y="29681"/>
                    <a:pt x="887" y="29681"/>
                  </a:cubicBezTo>
                  <a:cubicBezTo>
                    <a:pt x="911" y="29681"/>
                    <a:pt x="935" y="29673"/>
                    <a:pt x="956" y="29658"/>
                  </a:cubicBezTo>
                  <a:cubicBezTo>
                    <a:pt x="1194" y="30057"/>
                    <a:pt x="1640" y="30164"/>
                    <a:pt x="2155" y="30164"/>
                  </a:cubicBezTo>
                  <a:cubicBezTo>
                    <a:pt x="2741" y="30164"/>
                    <a:pt x="3415" y="30025"/>
                    <a:pt x="3971" y="30025"/>
                  </a:cubicBezTo>
                  <a:cubicBezTo>
                    <a:pt x="4104" y="30025"/>
                    <a:pt x="4231" y="30033"/>
                    <a:pt x="4349" y="30053"/>
                  </a:cubicBezTo>
                  <a:cubicBezTo>
                    <a:pt x="4356" y="30055"/>
                    <a:pt x="4364" y="30055"/>
                    <a:pt x="4372" y="30055"/>
                  </a:cubicBezTo>
                  <a:cubicBezTo>
                    <a:pt x="4449" y="30055"/>
                    <a:pt x="4537" y="29993"/>
                    <a:pt x="4530" y="29889"/>
                  </a:cubicBezTo>
                  <a:cubicBezTo>
                    <a:pt x="4434" y="28363"/>
                    <a:pt x="4446" y="26824"/>
                    <a:pt x="4388" y="25292"/>
                  </a:cubicBezTo>
                  <a:cubicBezTo>
                    <a:pt x="4332" y="23755"/>
                    <a:pt x="4166" y="22227"/>
                    <a:pt x="4052" y="20700"/>
                  </a:cubicBezTo>
                  <a:cubicBezTo>
                    <a:pt x="3821" y="17631"/>
                    <a:pt x="3792" y="14532"/>
                    <a:pt x="3648" y="11451"/>
                  </a:cubicBezTo>
                  <a:cubicBezTo>
                    <a:pt x="3518" y="8701"/>
                    <a:pt x="3222" y="5771"/>
                    <a:pt x="3538" y="3004"/>
                  </a:cubicBezTo>
                  <a:cubicBezTo>
                    <a:pt x="3571" y="2710"/>
                    <a:pt x="3693" y="1929"/>
                    <a:pt x="3653" y="1340"/>
                  </a:cubicBezTo>
                  <a:cubicBezTo>
                    <a:pt x="3675" y="1279"/>
                    <a:pt x="3689" y="1211"/>
                    <a:pt x="3698" y="1142"/>
                  </a:cubicBezTo>
                  <a:cubicBezTo>
                    <a:pt x="3660" y="849"/>
                    <a:pt x="3601" y="564"/>
                    <a:pt x="3510" y="290"/>
                  </a:cubicBezTo>
                  <a:cubicBezTo>
                    <a:pt x="3348" y="85"/>
                    <a:pt x="3100" y="0"/>
                    <a:pt x="280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28;p23">
              <a:extLst>
                <a:ext uri="{FF2B5EF4-FFF2-40B4-BE49-F238E27FC236}">
                  <a16:creationId xmlns:a16="http://schemas.microsoft.com/office/drawing/2014/main" id="{58BA5473-C790-224D-B48D-6DD7AAE271E4}"/>
                </a:ext>
              </a:extLst>
            </p:cNvPr>
            <p:cNvSpPr/>
            <p:nvPr/>
          </p:nvSpPr>
          <p:spPr>
            <a:xfrm>
              <a:off x="7112019" y="3557314"/>
              <a:ext cx="553976" cy="109630"/>
            </a:xfrm>
            <a:custGeom>
              <a:avLst/>
              <a:gdLst/>
              <a:ahLst/>
              <a:cxnLst/>
              <a:rect l="l" t="t" r="r" b="b"/>
              <a:pathLst>
                <a:path w="35084" h="6943" extrusionOk="0">
                  <a:moveTo>
                    <a:pt x="2191" y="1"/>
                  </a:moveTo>
                  <a:cubicBezTo>
                    <a:pt x="404" y="1"/>
                    <a:pt x="0" y="5534"/>
                    <a:pt x="2272" y="5883"/>
                  </a:cubicBezTo>
                  <a:cubicBezTo>
                    <a:pt x="2272" y="5883"/>
                    <a:pt x="7152" y="6942"/>
                    <a:pt x="15683" y="6942"/>
                  </a:cubicBezTo>
                  <a:cubicBezTo>
                    <a:pt x="20594" y="6942"/>
                    <a:pt x="26714" y="6591"/>
                    <a:pt x="33810" y="5486"/>
                  </a:cubicBezTo>
                  <a:cubicBezTo>
                    <a:pt x="34253" y="5415"/>
                    <a:pt x="35083" y="1975"/>
                    <a:pt x="33500" y="297"/>
                  </a:cubicBezTo>
                  <a:cubicBezTo>
                    <a:pt x="33500" y="297"/>
                    <a:pt x="24909" y="1270"/>
                    <a:pt x="16043" y="1270"/>
                  </a:cubicBezTo>
                  <a:cubicBezTo>
                    <a:pt x="11112" y="1270"/>
                    <a:pt x="6095" y="969"/>
                    <a:pt x="2425" y="31"/>
                  </a:cubicBezTo>
                  <a:cubicBezTo>
                    <a:pt x="2345" y="11"/>
                    <a:pt x="2267" y="1"/>
                    <a:pt x="2191" y="1"/>
                  </a:cubicBezTo>
                  <a:close/>
                </a:path>
              </a:pathLst>
            </a:custGeom>
            <a:solidFill>
              <a:srgbClr val="FFDD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29;p23">
              <a:extLst>
                <a:ext uri="{FF2B5EF4-FFF2-40B4-BE49-F238E27FC236}">
                  <a16:creationId xmlns:a16="http://schemas.microsoft.com/office/drawing/2014/main" id="{4074ECA9-E79E-8B4A-A18B-34DDC99E524E}"/>
                </a:ext>
              </a:extLst>
            </p:cNvPr>
            <p:cNvSpPr/>
            <p:nvPr/>
          </p:nvSpPr>
          <p:spPr>
            <a:xfrm>
              <a:off x="7114356" y="3378177"/>
              <a:ext cx="557782" cy="878871"/>
            </a:xfrm>
            <a:custGeom>
              <a:avLst/>
              <a:gdLst/>
              <a:ahLst/>
              <a:cxnLst/>
              <a:rect l="l" t="t" r="r" b="b"/>
              <a:pathLst>
                <a:path w="35325" h="55660" extrusionOk="0">
                  <a:moveTo>
                    <a:pt x="17244" y="338"/>
                  </a:moveTo>
                  <a:cubicBezTo>
                    <a:pt x="18232" y="338"/>
                    <a:pt x="19212" y="417"/>
                    <a:pt x="20158" y="581"/>
                  </a:cubicBezTo>
                  <a:cubicBezTo>
                    <a:pt x="19549" y="1502"/>
                    <a:pt x="17824" y="1850"/>
                    <a:pt x="16827" y="1919"/>
                  </a:cubicBezTo>
                  <a:cubicBezTo>
                    <a:pt x="16648" y="1931"/>
                    <a:pt x="16461" y="1938"/>
                    <a:pt x="16268" y="1938"/>
                  </a:cubicBezTo>
                  <a:cubicBezTo>
                    <a:pt x="15076" y="1938"/>
                    <a:pt x="13680" y="1686"/>
                    <a:pt x="12899" y="832"/>
                  </a:cubicBezTo>
                  <a:cubicBezTo>
                    <a:pt x="14312" y="510"/>
                    <a:pt x="15787" y="338"/>
                    <a:pt x="17244" y="338"/>
                  </a:cubicBezTo>
                  <a:close/>
                  <a:moveTo>
                    <a:pt x="17430" y="1"/>
                  </a:moveTo>
                  <a:cubicBezTo>
                    <a:pt x="14931" y="1"/>
                    <a:pt x="12396" y="518"/>
                    <a:pt x="10141" y="1356"/>
                  </a:cubicBezTo>
                  <a:cubicBezTo>
                    <a:pt x="6230" y="2811"/>
                    <a:pt x="3361" y="6137"/>
                    <a:pt x="2223" y="10063"/>
                  </a:cubicBezTo>
                  <a:cubicBezTo>
                    <a:pt x="2163" y="10274"/>
                    <a:pt x="2114" y="10483"/>
                    <a:pt x="2147" y="10701"/>
                  </a:cubicBezTo>
                  <a:cubicBezTo>
                    <a:pt x="2154" y="10744"/>
                    <a:pt x="2186" y="10764"/>
                    <a:pt x="2220" y="10764"/>
                  </a:cubicBezTo>
                  <a:cubicBezTo>
                    <a:pt x="2262" y="10764"/>
                    <a:pt x="2306" y="10732"/>
                    <a:pt x="2303" y="10678"/>
                  </a:cubicBezTo>
                  <a:cubicBezTo>
                    <a:pt x="2254" y="9931"/>
                    <a:pt x="2916" y="8888"/>
                    <a:pt x="3236" y="8243"/>
                  </a:cubicBezTo>
                  <a:cubicBezTo>
                    <a:pt x="3709" y="7285"/>
                    <a:pt x="4274" y="6369"/>
                    <a:pt x="4912" y="5506"/>
                  </a:cubicBezTo>
                  <a:cubicBezTo>
                    <a:pt x="6151" y="3834"/>
                    <a:pt x="7867" y="2654"/>
                    <a:pt x="9785" y="1837"/>
                  </a:cubicBezTo>
                  <a:cubicBezTo>
                    <a:pt x="10703" y="1445"/>
                    <a:pt x="11686" y="1123"/>
                    <a:pt x="12701" y="881"/>
                  </a:cubicBezTo>
                  <a:cubicBezTo>
                    <a:pt x="13401" y="1919"/>
                    <a:pt x="15013" y="2203"/>
                    <a:pt x="16297" y="2203"/>
                  </a:cubicBezTo>
                  <a:cubicBezTo>
                    <a:pt x="16497" y="2203"/>
                    <a:pt x="16689" y="2196"/>
                    <a:pt x="16868" y="2185"/>
                  </a:cubicBezTo>
                  <a:cubicBezTo>
                    <a:pt x="18000" y="2110"/>
                    <a:pt x="19822" y="1702"/>
                    <a:pt x="20448" y="636"/>
                  </a:cubicBezTo>
                  <a:cubicBezTo>
                    <a:pt x="20921" y="726"/>
                    <a:pt x="21386" y="840"/>
                    <a:pt x="21837" y="975"/>
                  </a:cubicBezTo>
                  <a:cubicBezTo>
                    <a:pt x="24829" y="1878"/>
                    <a:pt x="27228" y="3643"/>
                    <a:pt x="29327" y="5845"/>
                  </a:cubicBezTo>
                  <a:cubicBezTo>
                    <a:pt x="30215" y="6780"/>
                    <a:pt x="31070" y="7752"/>
                    <a:pt x="31848" y="8775"/>
                  </a:cubicBezTo>
                  <a:cubicBezTo>
                    <a:pt x="32136" y="9157"/>
                    <a:pt x="33370" y="10589"/>
                    <a:pt x="32937" y="11116"/>
                  </a:cubicBezTo>
                  <a:cubicBezTo>
                    <a:pt x="32920" y="11134"/>
                    <a:pt x="32910" y="11155"/>
                    <a:pt x="32904" y="11175"/>
                  </a:cubicBezTo>
                  <a:cubicBezTo>
                    <a:pt x="32843" y="11172"/>
                    <a:pt x="32781" y="11171"/>
                    <a:pt x="32720" y="11171"/>
                  </a:cubicBezTo>
                  <a:cubicBezTo>
                    <a:pt x="32011" y="11171"/>
                    <a:pt x="31295" y="11361"/>
                    <a:pt x="30597" y="11469"/>
                  </a:cubicBezTo>
                  <a:cubicBezTo>
                    <a:pt x="29352" y="11665"/>
                    <a:pt x="28131" y="12011"/>
                    <a:pt x="26859" y="12024"/>
                  </a:cubicBezTo>
                  <a:cubicBezTo>
                    <a:pt x="24262" y="12055"/>
                    <a:pt x="21664" y="12208"/>
                    <a:pt x="19071" y="12368"/>
                  </a:cubicBezTo>
                  <a:cubicBezTo>
                    <a:pt x="17394" y="12472"/>
                    <a:pt x="15713" y="12523"/>
                    <a:pt x="14033" y="12523"/>
                  </a:cubicBezTo>
                  <a:cubicBezTo>
                    <a:pt x="13016" y="12523"/>
                    <a:pt x="11999" y="12504"/>
                    <a:pt x="10983" y="12467"/>
                  </a:cubicBezTo>
                  <a:cubicBezTo>
                    <a:pt x="9723" y="12419"/>
                    <a:pt x="8462" y="12393"/>
                    <a:pt x="7203" y="12324"/>
                  </a:cubicBezTo>
                  <a:cubicBezTo>
                    <a:pt x="6007" y="12254"/>
                    <a:pt x="4636" y="12185"/>
                    <a:pt x="3488" y="11834"/>
                  </a:cubicBezTo>
                  <a:cubicBezTo>
                    <a:pt x="3478" y="11831"/>
                    <a:pt x="3469" y="11830"/>
                    <a:pt x="3460" y="11830"/>
                  </a:cubicBezTo>
                  <a:cubicBezTo>
                    <a:pt x="3380" y="11830"/>
                    <a:pt x="3344" y="11941"/>
                    <a:pt x="3427" y="11981"/>
                  </a:cubicBezTo>
                  <a:cubicBezTo>
                    <a:pt x="4269" y="12399"/>
                    <a:pt x="5305" y="12441"/>
                    <a:pt x="6230" y="12564"/>
                  </a:cubicBezTo>
                  <a:cubicBezTo>
                    <a:pt x="7571" y="12744"/>
                    <a:pt x="8938" y="12721"/>
                    <a:pt x="10288" y="12782"/>
                  </a:cubicBezTo>
                  <a:cubicBezTo>
                    <a:pt x="11545" y="12840"/>
                    <a:pt x="12803" y="12868"/>
                    <a:pt x="14060" y="12868"/>
                  </a:cubicBezTo>
                  <a:cubicBezTo>
                    <a:pt x="15424" y="12868"/>
                    <a:pt x="16788" y="12835"/>
                    <a:pt x="18151" y="12772"/>
                  </a:cubicBezTo>
                  <a:cubicBezTo>
                    <a:pt x="20844" y="12650"/>
                    <a:pt x="23531" y="12459"/>
                    <a:pt x="26225" y="12403"/>
                  </a:cubicBezTo>
                  <a:cubicBezTo>
                    <a:pt x="27452" y="12376"/>
                    <a:pt x="28584" y="12226"/>
                    <a:pt x="29788" y="11986"/>
                  </a:cubicBezTo>
                  <a:cubicBezTo>
                    <a:pt x="30671" y="11809"/>
                    <a:pt x="31698" y="11541"/>
                    <a:pt x="32623" y="11541"/>
                  </a:cubicBezTo>
                  <a:cubicBezTo>
                    <a:pt x="32715" y="11541"/>
                    <a:pt x="32806" y="11544"/>
                    <a:pt x="32896" y="11549"/>
                  </a:cubicBezTo>
                  <a:cubicBezTo>
                    <a:pt x="32901" y="11550"/>
                    <a:pt x="32907" y="11550"/>
                    <a:pt x="32912" y="11550"/>
                  </a:cubicBezTo>
                  <a:cubicBezTo>
                    <a:pt x="33010" y="11550"/>
                    <a:pt x="33071" y="11482"/>
                    <a:pt x="33093" y="11406"/>
                  </a:cubicBezTo>
                  <a:cubicBezTo>
                    <a:pt x="33135" y="11406"/>
                    <a:pt x="33177" y="11394"/>
                    <a:pt x="33214" y="11363"/>
                  </a:cubicBezTo>
                  <a:cubicBezTo>
                    <a:pt x="33230" y="11361"/>
                    <a:pt x="33247" y="11360"/>
                    <a:pt x="33263" y="11352"/>
                  </a:cubicBezTo>
                  <a:cubicBezTo>
                    <a:pt x="33274" y="11346"/>
                    <a:pt x="33286" y="11344"/>
                    <a:pt x="33299" y="11344"/>
                  </a:cubicBezTo>
                  <a:cubicBezTo>
                    <a:pt x="33673" y="11344"/>
                    <a:pt x="34504" y="13652"/>
                    <a:pt x="34602" y="13918"/>
                  </a:cubicBezTo>
                  <a:cubicBezTo>
                    <a:pt x="34813" y="14484"/>
                    <a:pt x="34980" y="15034"/>
                    <a:pt x="34937" y="15645"/>
                  </a:cubicBezTo>
                  <a:cubicBezTo>
                    <a:pt x="34883" y="16419"/>
                    <a:pt x="33588" y="17494"/>
                    <a:pt x="33579" y="17541"/>
                  </a:cubicBezTo>
                  <a:cubicBezTo>
                    <a:pt x="32886" y="21010"/>
                    <a:pt x="32419" y="24534"/>
                    <a:pt x="31841" y="28022"/>
                  </a:cubicBezTo>
                  <a:cubicBezTo>
                    <a:pt x="31240" y="31641"/>
                    <a:pt x="30638" y="35261"/>
                    <a:pt x="30110" y="38891"/>
                  </a:cubicBezTo>
                  <a:cubicBezTo>
                    <a:pt x="29602" y="42355"/>
                    <a:pt x="29434" y="45870"/>
                    <a:pt x="28803" y="49316"/>
                  </a:cubicBezTo>
                  <a:cubicBezTo>
                    <a:pt x="28538" y="50763"/>
                    <a:pt x="28389" y="52297"/>
                    <a:pt x="27579" y="53572"/>
                  </a:cubicBezTo>
                  <a:cubicBezTo>
                    <a:pt x="27068" y="54369"/>
                    <a:pt x="25707" y="55292"/>
                    <a:pt x="24594" y="55292"/>
                  </a:cubicBezTo>
                  <a:cubicBezTo>
                    <a:pt x="24368" y="55292"/>
                    <a:pt x="24153" y="55254"/>
                    <a:pt x="23958" y="55170"/>
                  </a:cubicBezTo>
                  <a:cubicBezTo>
                    <a:pt x="23928" y="55157"/>
                    <a:pt x="23329" y="55073"/>
                    <a:pt x="22771" y="55073"/>
                  </a:cubicBezTo>
                  <a:cubicBezTo>
                    <a:pt x="22557" y="55073"/>
                    <a:pt x="22348" y="55085"/>
                    <a:pt x="22180" y="55119"/>
                  </a:cubicBezTo>
                  <a:cubicBezTo>
                    <a:pt x="21050" y="55347"/>
                    <a:pt x="19934" y="55400"/>
                    <a:pt x="18790" y="55400"/>
                  </a:cubicBezTo>
                  <a:cubicBezTo>
                    <a:pt x="18683" y="55400"/>
                    <a:pt x="18575" y="55400"/>
                    <a:pt x="18468" y="55399"/>
                  </a:cubicBezTo>
                  <a:cubicBezTo>
                    <a:pt x="16334" y="55383"/>
                    <a:pt x="12013" y="55155"/>
                    <a:pt x="11937" y="55154"/>
                  </a:cubicBezTo>
                  <a:cubicBezTo>
                    <a:pt x="10675" y="55114"/>
                    <a:pt x="9540" y="54745"/>
                    <a:pt x="8727" y="53765"/>
                  </a:cubicBezTo>
                  <a:cubicBezTo>
                    <a:pt x="7978" y="52859"/>
                    <a:pt x="7706" y="51628"/>
                    <a:pt x="7525" y="50503"/>
                  </a:cubicBezTo>
                  <a:cubicBezTo>
                    <a:pt x="7334" y="49323"/>
                    <a:pt x="7281" y="48122"/>
                    <a:pt x="7184" y="46932"/>
                  </a:cubicBezTo>
                  <a:cubicBezTo>
                    <a:pt x="7053" y="45311"/>
                    <a:pt x="6724" y="43720"/>
                    <a:pt x="6429" y="42120"/>
                  </a:cubicBezTo>
                  <a:cubicBezTo>
                    <a:pt x="5653" y="37897"/>
                    <a:pt x="4804" y="33689"/>
                    <a:pt x="3895" y="29495"/>
                  </a:cubicBezTo>
                  <a:cubicBezTo>
                    <a:pt x="3056" y="25633"/>
                    <a:pt x="1964" y="21888"/>
                    <a:pt x="1893" y="17917"/>
                  </a:cubicBezTo>
                  <a:cubicBezTo>
                    <a:pt x="2100" y="17827"/>
                    <a:pt x="2331" y="17792"/>
                    <a:pt x="2574" y="17792"/>
                  </a:cubicBezTo>
                  <a:cubicBezTo>
                    <a:pt x="3213" y="17792"/>
                    <a:pt x="3928" y="18033"/>
                    <a:pt x="4460" y="18140"/>
                  </a:cubicBezTo>
                  <a:cubicBezTo>
                    <a:pt x="5618" y="18370"/>
                    <a:pt x="6844" y="18436"/>
                    <a:pt x="8016" y="18588"/>
                  </a:cubicBezTo>
                  <a:cubicBezTo>
                    <a:pt x="9754" y="18814"/>
                    <a:pt x="11501" y="18883"/>
                    <a:pt x="13251" y="18883"/>
                  </a:cubicBezTo>
                  <a:cubicBezTo>
                    <a:pt x="14144" y="18883"/>
                    <a:pt x="15038" y="18865"/>
                    <a:pt x="15932" y="18841"/>
                  </a:cubicBezTo>
                  <a:cubicBezTo>
                    <a:pt x="21264" y="18700"/>
                    <a:pt x="26577" y="18637"/>
                    <a:pt x="31835" y="17634"/>
                  </a:cubicBezTo>
                  <a:cubicBezTo>
                    <a:pt x="31991" y="17606"/>
                    <a:pt x="32039" y="17373"/>
                    <a:pt x="31872" y="17317"/>
                  </a:cubicBezTo>
                  <a:cubicBezTo>
                    <a:pt x="31853" y="17311"/>
                    <a:pt x="31840" y="17307"/>
                    <a:pt x="31817" y="17307"/>
                  </a:cubicBezTo>
                  <a:cubicBezTo>
                    <a:pt x="31775" y="17307"/>
                    <a:pt x="31701" y="17320"/>
                    <a:pt x="31492" y="17359"/>
                  </a:cubicBezTo>
                  <a:cubicBezTo>
                    <a:pt x="25500" y="18123"/>
                    <a:pt x="20679" y="18415"/>
                    <a:pt x="15225" y="18555"/>
                  </a:cubicBezTo>
                  <a:cubicBezTo>
                    <a:pt x="14738" y="18567"/>
                    <a:pt x="14253" y="18574"/>
                    <a:pt x="13770" y="18574"/>
                  </a:cubicBezTo>
                  <a:cubicBezTo>
                    <a:pt x="11419" y="18574"/>
                    <a:pt x="9106" y="18424"/>
                    <a:pt x="6759" y="18126"/>
                  </a:cubicBezTo>
                  <a:cubicBezTo>
                    <a:pt x="5653" y="17986"/>
                    <a:pt x="4566" y="17881"/>
                    <a:pt x="3472" y="17670"/>
                  </a:cubicBezTo>
                  <a:cubicBezTo>
                    <a:pt x="3196" y="17617"/>
                    <a:pt x="2764" y="17598"/>
                    <a:pt x="2375" y="17598"/>
                  </a:cubicBezTo>
                  <a:cubicBezTo>
                    <a:pt x="1947" y="17598"/>
                    <a:pt x="1571" y="17620"/>
                    <a:pt x="1509" y="17642"/>
                  </a:cubicBezTo>
                  <a:cubicBezTo>
                    <a:pt x="1435" y="17669"/>
                    <a:pt x="1368" y="17681"/>
                    <a:pt x="1307" y="17681"/>
                  </a:cubicBezTo>
                  <a:cubicBezTo>
                    <a:pt x="744" y="17681"/>
                    <a:pt x="745" y="16622"/>
                    <a:pt x="695" y="16271"/>
                  </a:cubicBezTo>
                  <a:cubicBezTo>
                    <a:pt x="583" y="15470"/>
                    <a:pt x="485" y="14668"/>
                    <a:pt x="412" y="13861"/>
                  </a:cubicBezTo>
                  <a:cubicBezTo>
                    <a:pt x="348" y="13109"/>
                    <a:pt x="287" y="12358"/>
                    <a:pt x="595" y="11650"/>
                  </a:cubicBezTo>
                  <a:cubicBezTo>
                    <a:pt x="799" y="11182"/>
                    <a:pt x="1269" y="10918"/>
                    <a:pt x="1758" y="10842"/>
                  </a:cubicBezTo>
                  <a:cubicBezTo>
                    <a:pt x="1887" y="10821"/>
                    <a:pt x="2043" y="10844"/>
                    <a:pt x="2152" y="10760"/>
                  </a:cubicBezTo>
                  <a:cubicBezTo>
                    <a:pt x="2160" y="10753"/>
                    <a:pt x="2162" y="10742"/>
                    <a:pt x="2154" y="10734"/>
                  </a:cubicBezTo>
                  <a:cubicBezTo>
                    <a:pt x="2066" y="10603"/>
                    <a:pt x="1923" y="10552"/>
                    <a:pt x="1758" y="10552"/>
                  </a:cubicBezTo>
                  <a:cubicBezTo>
                    <a:pt x="1363" y="10552"/>
                    <a:pt x="842" y="10846"/>
                    <a:pt x="669" y="11034"/>
                  </a:cubicBezTo>
                  <a:cubicBezTo>
                    <a:pt x="0" y="11757"/>
                    <a:pt x="28" y="12683"/>
                    <a:pt x="81" y="13600"/>
                  </a:cubicBezTo>
                  <a:cubicBezTo>
                    <a:pt x="148" y="14805"/>
                    <a:pt x="363" y="16050"/>
                    <a:pt x="527" y="17250"/>
                  </a:cubicBezTo>
                  <a:cubicBezTo>
                    <a:pt x="616" y="17898"/>
                    <a:pt x="1038" y="18035"/>
                    <a:pt x="1371" y="18035"/>
                  </a:cubicBezTo>
                  <a:cubicBezTo>
                    <a:pt x="1590" y="18035"/>
                    <a:pt x="1770" y="17976"/>
                    <a:pt x="1794" y="17963"/>
                  </a:cubicBezTo>
                  <a:lnTo>
                    <a:pt x="1794" y="17963"/>
                  </a:lnTo>
                  <a:cubicBezTo>
                    <a:pt x="1310" y="21819"/>
                    <a:pt x="2916" y="25801"/>
                    <a:pt x="3645" y="29529"/>
                  </a:cubicBezTo>
                  <a:cubicBezTo>
                    <a:pt x="4531" y="34058"/>
                    <a:pt x="5498" y="38564"/>
                    <a:pt x="6309" y="43110"/>
                  </a:cubicBezTo>
                  <a:cubicBezTo>
                    <a:pt x="6581" y="44636"/>
                    <a:pt x="6816" y="46137"/>
                    <a:pt x="6923" y="47684"/>
                  </a:cubicBezTo>
                  <a:cubicBezTo>
                    <a:pt x="7014" y="48987"/>
                    <a:pt x="7100" y="50297"/>
                    <a:pt x="7396" y="51577"/>
                  </a:cubicBezTo>
                  <a:cubicBezTo>
                    <a:pt x="7928" y="53878"/>
                    <a:pt x="9411" y="55407"/>
                    <a:pt x="11899" y="55482"/>
                  </a:cubicBezTo>
                  <a:cubicBezTo>
                    <a:pt x="11976" y="55483"/>
                    <a:pt x="15932" y="55559"/>
                    <a:pt x="17868" y="55640"/>
                  </a:cubicBezTo>
                  <a:cubicBezTo>
                    <a:pt x="18197" y="55653"/>
                    <a:pt x="18528" y="55659"/>
                    <a:pt x="18858" y="55659"/>
                  </a:cubicBezTo>
                  <a:cubicBezTo>
                    <a:pt x="19423" y="55659"/>
                    <a:pt x="19989" y="55641"/>
                    <a:pt x="20554" y="55610"/>
                  </a:cubicBezTo>
                  <a:cubicBezTo>
                    <a:pt x="21250" y="55573"/>
                    <a:pt x="22072" y="55489"/>
                    <a:pt x="22843" y="55489"/>
                  </a:cubicBezTo>
                  <a:cubicBezTo>
                    <a:pt x="23177" y="55489"/>
                    <a:pt x="23502" y="55505"/>
                    <a:pt x="23803" y="55547"/>
                  </a:cubicBezTo>
                  <a:cubicBezTo>
                    <a:pt x="23981" y="55572"/>
                    <a:pt x="24159" y="55584"/>
                    <a:pt x="24334" y="55584"/>
                  </a:cubicBezTo>
                  <a:cubicBezTo>
                    <a:pt x="25178" y="55584"/>
                    <a:pt x="25983" y="55313"/>
                    <a:pt x="26656" y="54897"/>
                  </a:cubicBezTo>
                  <a:cubicBezTo>
                    <a:pt x="27747" y="54223"/>
                    <a:pt x="28312" y="53167"/>
                    <a:pt x="28625" y="51966"/>
                  </a:cubicBezTo>
                  <a:cubicBezTo>
                    <a:pt x="29511" y="48530"/>
                    <a:pt x="29696" y="44937"/>
                    <a:pt x="30093" y="41428"/>
                  </a:cubicBezTo>
                  <a:cubicBezTo>
                    <a:pt x="30538" y="37487"/>
                    <a:pt x="31236" y="33566"/>
                    <a:pt x="31879" y="29653"/>
                  </a:cubicBezTo>
                  <a:cubicBezTo>
                    <a:pt x="32533" y="25662"/>
                    <a:pt x="33347" y="21646"/>
                    <a:pt x="33710" y="17616"/>
                  </a:cubicBezTo>
                  <a:cubicBezTo>
                    <a:pt x="33724" y="17614"/>
                    <a:pt x="33736" y="17616"/>
                    <a:pt x="33746" y="17606"/>
                  </a:cubicBezTo>
                  <a:cubicBezTo>
                    <a:pt x="34317" y="17167"/>
                    <a:pt x="35013" y="16591"/>
                    <a:pt x="35169" y="15854"/>
                  </a:cubicBezTo>
                  <a:cubicBezTo>
                    <a:pt x="35324" y="15133"/>
                    <a:pt x="35125" y="14470"/>
                    <a:pt x="34892" y="13798"/>
                  </a:cubicBezTo>
                  <a:cubicBezTo>
                    <a:pt x="34762" y="13429"/>
                    <a:pt x="34088" y="11179"/>
                    <a:pt x="33382" y="11019"/>
                  </a:cubicBezTo>
                  <a:cubicBezTo>
                    <a:pt x="33472" y="10487"/>
                    <a:pt x="32999" y="9806"/>
                    <a:pt x="32761" y="9424"/>
                  </a:cubicBezTo>
                  <a:cubicBezTo>
                    <a:pt x="32014" y="8233"/>
                    <a:pt x="31047" y="7160"/>
                    <a:pt x="30095" y="6125"/>
                  </a:cubicBezTo>
                  <a:cubicBezTo>
                    <a:pt x="27940" y="3778"/>
                    <a:pt x="25584" y="1919"/>
                    <a:pt x="22503" y="824"/>
                  </a:cubicBezTo>
                  <a:cubicBezTo>
                    <a:pt x="20900" y="253"/>
                    <a:pt x="19173" y="1"/>
                    <a:pt x="1743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430;p23">
              <a:extLst>
                <a:ext uri="{FF2B5EF4-FFF2-40B4-BE49-F238E27FC236}">
                  <a16:creationId xmlns:a16="http://schemas.microsoft.com/office/drawing/2014/main" id="{D0D3B97E-948D-1341-B9E4-0D8464D798D6}"/>
                </a:ext>
              </a:extLst>
            </p:cNvPr>
            <p:cNvSpPr/>
            <p:nvPr/>
          </p:nvSpPr>
          <p:spPr>
            <a:xfrm>
              <a:off x="7557519" y="3951085"/>
              <a:ext cx="6600" cy="45586"/>
            </a:xfrm>
            <a:custGeom>
              <a:avLst/>
              <a:gdLst/>
              <a:ahLst/>
              <a:cxnLst/>
              <a:rect l="l" t="t" r="r" b="b"/>
              <a:pathLst>
                <a:path w="418" h="2887" extrusionOk="0">
                  <a:moveTo>
                    <a:pt x="313" y="1"/>
                  </a:moveTo>
                  <a:cubicBezTo>
                    <a:pt x="282" y="1"/>
                    <a:pt x="250" y="19"/>
                    <a:pt x="248" y="54"/>
                  </a:cubicBezTo>
                  <a:cubicBezTo>
                    <a:pt x="174" y="972"/>
                    <a:pt x="1" y="1911"/>
                    <a:pt x="19" y="2833"/>
                  </a:cubicBezTo>
                  <a:cubicBezTo>
                    <a:pt x="19" y="2868"/>
                    <a:pt x="47" y="2887"/>
                    <a:pt x="73" y="2887"/>
                  </a:cubicBezTo>
                  <a:cubicBezTo>
                    <a:pt x="96" y="2887"/>
                    <a:pt x="118" y="2873"/>
                    <a:pt x="119" y="2843"/>
                  </a:cubicBezTo>
                  <a:cubicBezTo>
                    <a:pt x="167" y="1912"/>
                    <a:pt x="417" y="980"/>
                    <a:pt x="370" y="49"/>
                  </a:cubicBezTo>
                  <a:cubicBezTo>
                    <a:pt x="367" y="16"/>
                    <a:pt x="341" y="1"/>
                    <a:pt x="313" y="1"/>
                  </a:cubicBezTo>
                  <a:close/>
                </a:path>
              </a:pathLst>
            </a:custGeom>
            <a:solidFill>
              <a:srgbClr val="696E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" name="Google Shape;431;p23">
              <a:extLst>
                <a:ext uri="{FF2B5EF4-FFF2-40B4-BE49-F238E27FC236}">
                  <a16:creationId xmlns:a16="http://schemas.microsoft.com/office/drawing/2014/main" id="{21E717E1-C5BC-9244-B047-5B5054C71820}"/>
                </a:ext>
              </a:extLst>
            </p:cNvPr>
            <p:cNvGrpSpPr/>
            <p:nvPr/>
          </p:nvGrpSpPr>
          <p:grpSpPr>
            <a:xfrm>
              <a:off x="7269294" y="4071623"/>
              <a:ext cx="287915" cy="147558"/>
              <a:chOff x="7269294" y="3995423"/>
              <a:chExt cx="287915" cy="147558"/>
            </a:xfrm>
          </p:grpSpPr>
          <p:sp>
            <p:nvSpPr>
              <p:cNvPr id="76" name="Google Shape;432;p23">
                <a:extLst>
                  <a:ext uri="{FF2B5EF4-FFF2-40B4-BE49-F238E27FC236}">
                    <a16:creationId xmlns:a16="http://schemas.microsoft.com/office/drawing/2014/main" id="{5287D73A-03D2-E743-B0FE-21AD7D9C5DFF}"/>
                  </a:ext>
                </a:extLst>
              </p:cNvPr>
              <p:cNvSpPr/>
              <p:nvPr/>
            </p:nvSpPr>
            <p:spPr>
              <a:xfrm>
                <a:off x="7269294" y="3995423"/>
                <a:ext cx="48112" cy="42507"/>
              </a:xfrm>
              <a:custGeom>
                <a:avLst/>
                <a:gdLst/>
                <a:ahLst/>
                <a:cxnLst/>
                <a:rect l="l" t="t" r="r" b="b"/>
                <a:pathLst>
                  <a:path w="3047" h="2692" extrusionOk="0">
                    <a:moveTo>
                      <a:pt x="1293" y="0"/>
                    </a:moveTo>
                    <a:cubicBezTo>
                      <a:pt x="1106" y="0"/>
                      <a:pt x="922" y="39"/>
                      <a:pt x="756" y="126"/>
                    </a:cubicBezTo>
                    <a:cubicBezTo>
                      <a:pt x="743" y="111"/>
                      <a:pt x="725" y="99"/>
                      <a:pt x="706" y="99"/>
                    </a:cubicBezTo>
                    <a:cubicBezTo>
                      <a:pt x="693" y="99"/>
                      <a:pt x="680" y="105"/>
                      <a:pt x="667" y="118"/>
                    </a:cubicBezTo>
                    <a:cubicBezTo>
                      <a:pt x="242" y="576"/>
                      <a:pt x="0" y="1229"/>
                      <a:pt x="69" y="1848"/>
                    </a:cubicBezTo>
                    <a:cubicBezTo>
                      <a:pt x="124" y="2362"/>
                      <a:pt x="625" y="2692"/>
                      <a:pt x="1127" y="2692"/>
                    </a:cubicBezTo>
                    <a:cubicBezTo>
                      <a:pt x="1259" y="2692"/>
                      <a:pt x="1390" y="2669"/>
                      <a:pt x="1514" y="2621"/>
                    </a:cubicBezTo>
                    <a:cubicBezTo>
                      <a:pt x="2115" y="2389"/>
                      <a:pt x="3046" y="1384"/>
                      <a:pt x="2590" y="683"/>
                    </a:cubicBezTo>
                    <a:cubicBezTo>
                      <a:pt x="2328" y="284"/>
                      <a:pt x="1798" y="0"/>
                      <a:pt x="12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433;p23">
                <a:extLst>
                  <a:ext uri="{FF2B5EF4-FFF2-40B4-BE49-F238E27FC236}">
                    <a16:creationId xmlns:a16="http://schemas.microsoft.com/office/drawing/2014/main" id="{E19C899A-597E-4646-9EDE-DA7688EF4072}"/>
                  </a:ext>
                </a:extLst>
              </p:cNvPr>
              <p:cNvSpPr/>
              <p:nvPr/>
            </p:nvSpPr>
            <p:spPr>
              <a:xfrm>
                <a:off x="7276352" y="4058141"/>
                <a:ext cx="37043" cy="39507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2502" extrusionOk="0">
                    <a:moveTo>
                      <a:pt x="1274" y="1"/>
                    </a:moveTo>
                    <a:cubicBezTo>
                      <a:pt x="990" y="1"/>
                      <a:pt x="717" y="131"/>
                      <a:pt x="599" y="415"/>
                    </a:cubicBezTo>
                    <a:cubicBezTo>
                      <a:pt x="1" y="1014"/>
                      <a:pt x="215" y="2502"/>
                      <a:pt x="1055" y="2502"/>
                    </a:cubicBezTo>
                    <a:cubicBezTo>
                      <a:pt x="1170" y="2502"/>
                      <a:pt x="1297" y="2474"/>
                      <a:pt x="1435" y="2412"/>
                    </a:cubicBezTo>
                    <a:cubicBezTo>
                      <a:pt x="2097" y="2112"/>
                      <a:pt x="2346" y="1132"/>
                      <a:pt x="2095" y="509"/>
                    </a:cubicBezTo>
                    <a:cubicBezTo>
                      <a:pt x="1965" y="184"/>
                      <a:pt x="1612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434;p23">
                <a:extLst>
                  <a:ext uri="{FF2B5EF4-FFF2-40B4-BE49-F238E27FC236}">
                    <a16:creationId xmlns:a16="http://schemas.microsoft.com/office/drawing/2014/main" id="{6AD95C95-4D19-1940-A225-05B0937FC7F9}"/>
                  </a:ext>
                </a:extLst>
              </p:cNvPr>
              <p:cNvSpPr/>
              <p:nvPr/>
            </p:nvSpPr>
            <p:spPr>
              <a:xfrm>
                <a:off x="7334902" y="4015034"/>
                <a:ext cx="73029" cy="53923"/>
              </a:xfrm>
              <a:custGeom>
                <a:avLst/>
                <a:gdLst/>
                <a:ahLst/>
                <a:cxnLst/>
                <a:rect l="l" t="t" r="r" b="b"/>
                <a:pathLst>
                  <a:path w="4625" h="3415" extrusionOk="0">
                    <a:moveTo>
                      <a:pt x="2466" y="1"/>
                    </a:moveTo>
                    <a:cubicBezTo>
                      <a:pt x="2446" y="1"/>
                      <a:pt x="2426" y="1"/>
                      <a:pt x="2406" y="2"/>
                    </a:cubicBezTo>
                    <a:cubicBezTo>
                      <a:pt x="2295" y="5"/>
                      <a:pt x="2244" y="104"/>
                      <a:pt x="2261" y="184"/>
                    </a:cubicBezTo>
                    <a:cubicBezTo>
                      <a:pt x="486" y="217"/>
                      <a:pt x="0" y="3199"/>
                      <a:pt x="2081" y="3405"/>
                    </a:cubicBezTo>
                    <a:cubicBezTo>
                      <a:pt x="2143" y="3411"/>
                      <a:pt x="2203" y="3414"/>
                      <a:pt x="2262" y="3414"/>
                    </a:cubicBezTo>
                    <a:cubicBezTo>
                      <a:pt x="4265" y="3414"/>
                      <a:pt x="4625" y="1"/>
                      <a:pt x="24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435;p23">
                <a:extLst>
                  <a:ext uri="{FF2B5EF4-FFF2-40B4-BE49-F238E27FC236}">
                    <a16:creationId xmlns:a16="http://schemas.microsoft.com/office/drawing/2014/main" id="{E823399B-7DD0-7B40-B054-0D6345AA1FCD}"/>
                  </a:ext>
                </a:extLst>
              </p:cNvPr>
              <p:cNvSpPr/>
              <p:nvPr/>
            </p:nvSpPr>
            <p:spPr>
              <a:xfrm>
                <a:off x="7325696" y="4087352"/>
                <a:ext cx="38117" cy="36191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292" extrusionOk="0">
                    <a:moveTo>
                      <a:pt x="1150" y="0"/>
                    </a:moveTo>
                    <a:cubicBezTo>
                      <a:pt x="1114" y="0"/>
                      <a:pt x="1076" y="6"/>
                      <a:pt x="1036" y="20"/>
                    </a:cubicBezTo>
                    <a:cubicBezTo>
                      <a:pt x="1012" y="28"/>
                      <a:pt x="987" y="40"/>
                      <a:pt x="965" y="53"/>
                    </a:cubicBezTo>
                    <a:cubicBezTo>
                      <a:pt x="959" y="52"/>
                      <a:pt x="952" y="51"/>
                      <a:pt x="946" y="51"/>
                    </a:cubicBezTo>
                    <a:cubicBezTo>
                      <a:pt x="937" y="51"/>
                      <a:pt x="928" y="53"/>
                      <a:pt x="921" y="59"/>
                    </a:cubicBezTo>
                    <a:cubicBezTo>
                      <a:pt x="0" y="578"/>
                      <a:pt x="341" y="2292"/>
                      <a:pt x="1293" y="2292"/>
                    </a:cubicBezTo>
                    <a:cubicBezTo>
                      <a:pt x="1437" y="2292"/>
                      <a:pt x="1594" y="2253"/>
                      <a:pt x="1763" y="2165"/>
                    </a:cubicBezTo>
                    <a:cubicBezTo>
                      <a:pt x="2376" y="1844"/>
                      <a:pt x="2414" y="1084"/>
                      <a:pt x="2112" y="541"/>
                    </a:cubicBezTo>
                    <a:cubicBezTo>
                      <a:pt x="1947" y="243"/>
                      <a:pt x="1660" y="58"/>
                      <a:pt x="1377" y="58"/>
                    </a:cubicBezTo>
                    <a:cubicBezTo>
                      <a:pt x="1361" y="58"/>
                      <a:pt x="1344" y="58"/>
                      <a:pt x="1328" y="59"/>
                    </a:cubicBezTo>
                    <a:cubicBezTo>
                      <a:pt x="1276" y="23"/>
                      <a:pt x="1217" y="0"/>
                      <a:pt x="11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436;p23">
                <a:extLst>
                  <a:ext uri="{FF2B5EF4-FFF2-40B4-BE49-F238E27FC236}">
                    <a16:creationId xmlns:a16="http://schemas.microsoft.com/office/drawing/2014/main" id="{8477AF8F-69D6-544D-ABE5-D7EE2651649F}"/>
                  </a:ext>
                </a:extLst>
              </p:cNvPr>
              <p:cNvSpPr/>
              <p:nvPr/>
            </p:nvSpPr>
            <p:spPr>
              <a:xfrm>
                <a:off x="7388256" y="4083136"/>
                <a:ext cx="57507" cy="52833"/>
              </a:xfrm>
              <a:custGeom>
                <a:avLst/>
                <a:gdLst/>
                <a:ahLst/>
                <a:cxnLst/>
                <a:rect l="l" t="t" r="r" b="b"/>
                <a:pathLst>
                  <a:path w="3642" h="3346" extrusionOk="0">
                    <a:moveTo>
                      <a:pt x="1669" y="0"/>
                    </a:moveTo>
                    <a:cubicBezTo>
                      <a:pt x="1354" y="0"/>
                      <a:pt x="867" y="150"/>
                      <a:pt x="869" y="491"/>
                    </a:cubicBezTo>
                    <a:cubicBezTo>
                      <a:pt x="1" y="1313"/>
                      <a:pt x="612" y="3345"/>
                      <a:pt x="1842" y="3345"/>
                    </a:cubicBezTo>
                    <a:cubicBezTo>
                      <a:pt x="1932" y="3345"/>
                      <a:pt x="2025" y="3335"/>
                      <a:pt x="2121" y="3312"/>
                    </a:cubicBezTo>
                    <a:cubicBezTo>
                      <a:pt x="3235" y="3047"/>
                      <a:pt x="3641" y="1623"/>
                      <a:pt x="3076" y="748"/>
                    </a:cubicBezTo>
                    <a:cubicBezTo>
                      <a:pt x="2780" y="287"/>
                      <a:pt x="2267" y="40"/>
                      <a:pt x="1725" y="2"/>
                    </a:cubicBezTo>
                    <a:cubicBezTo>
                      <a:pt x="1707" y="1"/>
                      <a:pt x="1688" y="0"/>
                      <a:pt x="1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437;p23">
                <a:extLst>
                  <a:ext uri="{FF2B5EF4-FFF2-40B4-BE49-F238E27FC236}">
                    <a16:creationId xmlns:a16="http://schemas.microsoft.com/office/drawing/2014/main" id="{202328E3-541B-0E43-9EC9-37965D2E0B14}"/>
                  </a:ext>
                </a:extLst>
              </p:cNvPr>
              <p:cNvSpPr/>
              <p:nvPr/>
            </p:nvSpPr>
            <p:spPr>
              <a:xfrm>
                <a:off x="7426784" y="4020876"/>
                <a:ext cx="35133" cy="32701"/>
              </a:xfrm>
              <a:custGeom>
                <a:avLst/>
                <a:gdLst/>
                <a:ahLst/>
                <a:cxnLst/>
                <a:rect l="l" t="t" r="r" b="b"/>
                <a:pathLst>
                  <a:path w="2225" h="2071" extrusionOk="0">
                    <a:moveTo>
                      <a:pt x="1228" y="0"/>
                    </a:moveTo>
                    <a:cubicBezTo>
                      <a:pt x="1146" y="0"/>
                      <a:pt x="1063" y="8"/>
                      <a:pt x="982" y="24"/>
                    </a:cubicBezTo>
                    <a:cubicBezTo>
                      <a:pt x="511" y="114"/>
                      <a:pt x="218" y="460"/>
                      <a:pt x="147" y="871"/>
                    </a:cubicBezTo>
                    <a:cubicBezTo>
                      <a:pt x="0" y="1320"/>
                      <a:pt x="257" y="1820"/>
                      <a:pt x="788" y="2016"/>
                    </a:cubicBezTo>
                    <a:cubicBezTo>
                      <a:pt x="890" y="2053"/>
                      <a:pt x="990" y="2071"/>
                      <a:pt x="1087" y="2071"/>
                    </a:cubicBezTo>
                    <a:cubicBezTo>
                      <a:pt x="1722" y="2071"/>
                      <a:pt x="2225" y="1333"/>
                      <a:pt x="2172" y="735"/>
                    </a:cubicBezTo>
                    <a:cubicBezTo>
                      <a:pt x="2126" y="240"/>
                      <a:pt x="1683" y="0"/>
                      <a:pt x="1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438;p23">
                <a:extLst>
                  <a:ext uri="{FF2B5EF4-FFF2-40B4-BE49-F238E27FC236}">
                    <a16:creationId xmlns:a16="http://schemas.microsoft.com/office/drawing/2014/main" id="{498812C4-154C-D543-B99F-4143A96352B0}"/>
                  </a:ext>
                </a:extLst>
              </p:cNvPr>
              <p:cNvSpPr/>
              <p:nvPr/>
            </p:nvSpPr>
            <p:spPr>
              <a:xfrm>
                <a:off x="7473901" y="4093984"/>
                <a:ext cx="56560" cy="48996"/>
              </a:xfrm>
              <a:custGeom>
                <a:avLst/>
                <a:gdLst/>
                <a:ahLst/>
                <a:cxnLst/>
                <a:rect l="l" t="t" r="r" b="b"/>
                <a:pathLst>
                  <a:path w="3582" h="3103" extrusionOk="0">
                    <a:moveTo>
                      <a:pt x="1789" y="1"/>
                    </a:moveTo>
                    <a:cubicBezTo>
                      <a:pt x="1444" y="1"/>
                      <a:pt x="1120" y="140"/>
                      <a:pt x="921" y="455"/>
                    </a:cubicBezTo>
                    <a:cubicBezTo>
                      <a:pt x="914" y="453"/>
                      <a:pt x="906" y="451"/>
                      <a:pt x="898" y="451"/>
                    </a:cubicBezTo>
                    <a:cubicBezTo>
                      <a:pt x="884" y="451"/>
                      <a:pt x="869" y="455"/>
                      <a:pt x="854" y="463"/>
                    </a:cubicBezTo>
                    <a:cubicBezTo>
                      <a:pt x="17" y="901"/>
                      <a:pt x="0" y="1798"/>
                      <a:pt x="539" y="2483"/>
                    </a:cubicBezTo>
                    <a:cubicBezTo>
                      <a:pt x="859" y="2892"/>
                      <a:pt x="1312" y="3102"/>
                      <a:pt x="1770" y="3102"/>
                    </a:cubicBezTo>
                    <a:cubicBezTo>
                      <a:pt x="2150" y="3102"/>
                      <a:pt x="2533" y="2957"/>
                      <a:pt x="2846" y="2659"/>
                    </a:cubicBezTo>
                    <a:cubicBezTo>
                      <a:pt x="3582" y="1964"/>
                      <a:pt x="3524" y="971"/>
                      <a:pt x="2742" y="348"/>
                    </a:cubicBezTo>
                    <a:cubicBezTo>
                      <a:pt x="2465" y="127"/>
                      <a:pt x="2117" y="1"/>
                      <a:pt x="17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439;p23">
                <a:extLst>
                  <a:ext uri="{FF2B5EF4-FFF2-40B4-BE49-F238E27FC236}">
                    <a16:creationId xmlns:a16="http://schemas.microsoft.com/office/drawing/2014/main" id="{AE719146-CDD2-0247-ADE9-8CE1DD0E52CD}"/>
                  </a:ext>
                </a:extLst>
              </p:cNvPr>
              <p:cNvSpPr/>
              <p:nvPr/>
            </p:nvSpPr>
            <p:spPr>
              <a:xfrm>
                <a:off x="7483059" y="4017545"/>
                <a:ext cx="49612" cy="38401"/>
              </a:xfrm>
              <a:custGeom>
                <a:avLst/>
                <a:gdLst/>
                <a:ahLst/>
                <a:cxnLst/>
                <a:rect l="l" t="t" r="r" b="b"/>
                <a:pathLst>
                  <a:path w="3142" h="2432" extrusionOk="0">
                    <a:moveTo>
                      <a:pt x="1571" y="0"/>
                    </a:moveTo>
                    <a:cubicBezTo>
                      <a:pt x="1561" y="0"/>
                      <a:pt x="1551" y="1"/>
                      <a:pt x="1541" y="1"/>
                    </a:cubicBezTo>
                    <a:cubicBezTo>
                      <a:pt x="812" y="16"/>
                      <a:pt x="0" y="712"/>
                      <a:pt x="473" y="1459"/>
                    </a:cubicBezTo>
                    <a:cubicBezTo>
                      <a:pt x="478" y="1465"/>
                      <a:pt x="481" y="1467"/>
                      <a:pt x="486" y="1470"/>
                    </a:cubicBezTo>
                    <a:cubicBezTo>
                      <a:pt x="544" y="1871"/>
                      <a:pt x="804" y="2208"/>
                      <a:pt x="1303" y="2365"/>
                    </a:cubicBezTo>
                    <a:cubicBezTo>
                      <a:pt x="1444" y="2409"/>
                      <a:pt x="1595" y="2431"/>
                      <a:pt x="1747" y="2431"/>
                    </a:cubicBezTo>
                    <a:cubicBezTo>
                      <a:pt x="2297" y="2431"/>
                      <a:pt x="2860" y="2142"/>
                      <a:pt x="2971" y="1574"/>
                    </a:cubicBezTo>
                    <a:cubicBezTo>
                      <a:pt x="3142" y="693"/>
                      <a:pt x="2447" y="0"/>
                      <a:pt x="15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440;p23">
                <a:extLst>
                  <a:ext uri="{FF2B5EF4-FFF2-40B4-BE49-F238E27FC236}">
                    <a16:creationId xmlns:a16="http://schemas.microsoft.com/office/drawing/2014/main" id="{4324DDA8-EB81-2648-AE75-F59311ABEBF0}"/>
                  </a:ext>
                </a:extLst>
              </p:cNvPr>
              <p:cNvSpPr/>
              <p:nvPr/>
            </p:nvSpPr>
            <p:spPr>
              <a:xfrm>
                <a:off x="7452600" y="4070583"/>
                <a:ext cx="28517" cy="25280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1601" extrusionOk="0">
                    <a:moveTo>
                      <a:pt x="849" y="0"/>
                    </a:moveTo>
                    <a:cubicBezTo>
                      <a:pt x="443" y="0"/>
                      <a:pt x="0" y="347"/>
                      <a:pt x="107" y="767"/>
                    </a:cubicBezTo>
                    <a:cubicBezTo>
                      <a:pt x="48" y="1042"/>
                      <a:pt x="179" y="1324"/>
                      <a:pt x="492" y="1494"/>
                    </a:cubicBezTo>
                    <a:cubicBezTo>
                      <a:pt x="627" y="1567"/>
                      <a:pt x="761" y="1601"/>
                      <a:pt x="888" y="1601"/>
                    </a:cubicBezTo>
                    <a:cubicBezTo>
                      <a:pt x="1259" y="1601"/>
                      <a:pt x="1570" y="1316"/>
                      <a:pt x="1672" y="919"/>
                    </a:cubicBezTo>
                    <a:cubicBezTo>
                      <a:pt x="1806" y="415"/>
                      <a:pt x="1390" y="44"/>
                      <a:pt x="911" y="3"/>
                    </a:cubicBezTo>
                    <a:cubicBezTo>
                      <a:pt x="890" y="1"/>
                      <a:pt x="870" y="0"/>
                      <a:pt x="8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441;p23">
                <a:extLst>
                  <a:ext uri="{FF2B5EF4-FFF2-40B4-BE49-F238E27FC236}">
                    <a16:creationId xmlns:a16="http://schemas.microsoft.com/office/drawing/2014/main" id="{F7A8D768-422B-CF4D-BB75-BB591F009071}"/>
                  </a:ext>
                </a:extLst>
              </p:cNvPr>
              <p:cNvSpPr/>
              <p:nvPr/>
            </p:nvSpPr>
            <p:spPr>
              <a:xfrm>
                <a:off x="7526024" y="4063904"/>
                <a:ext cx="31185" cy="29101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1843" extrusionOk="0">
                    <a:moveTo>
                      <a:pt x="934" y="0"/>
                    </a:moveTo>
                    <a:cubicBezTo>
                      <a:pt x="530" y="0"/>
                      <a:pt x="244" y="265"/>
                      <a:pt x="182" y="633"/>
                    </a:cubicBezTo>
                    <a:cubicBezTo>
                      <a:pt x="1" y="1032"/>
                      <a:pt x="16" y="1495"/>
                      <a:pt x="469" y="1736"/>
                    </a:cubicBezTo>
                    <a:cubicBezTo>
                      <a:pt x="605" y="1809"/>
                      <a:pt x="746" y="1842"/>
                      <a:pt x="884" y="1842"/>
                    </a:cubicBezTo>
                    <a:cubicBezTo>
                      <a:pt x="1239" y="1842"/>
                      <a:pt x="1571" y="1620"/>
                      <a:pt x="1729" y="1279"/>
                    </a:cubicBezTo>
                    <a:cubicBezTo>
                      <a:pt x="1975" y="754"/>
                      <a:pt x="1708" y="121"/>
                      <a:pt x="1106" y="15"/>
                    </a:cubicBezTo>
                    <a:cubicBezTo>
                      <a:pt x="1047" y="5"/>
                      <a:pt x="990" y="0"/>
                      <a:pt x="9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41D58E09-63A6-834C-ADCA-8EBB0037E559}"/>
              </a:ext>
            </a:extLst>
          </p:cNvPr>
          <p:cNvSpPr txBox="1"/>
          <p:nvPr/>
        </p:nvSpPr>
        <p:spPr>
          <a:xfrm>
            <a:off x="1471680" y="2590839"/>
            <a:ext cx="8493667" cy="25419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lnSpc>
                <a:spcPct val="200000"/>
              </a:lnSpc>
              <a:buClr>
                <a:schemeClr val="dk1"/>
              </a:buClr>
            </a:pPr>
            <a:r>
              <a:rPr lang="en-US" sz="2800" b="1" dirty="0">
                <a:solidFill>
                  <a:schemeClr val="tx1"/>
                </a:solidFill>
                <a:latin typeface="Asap"/>
                <a:sym typeface="Cutive"/>
              </a:rPr>
              <a:t>By the end of this lesson, Ss will be able to gain:</a:t>
            </a:r>
          </a:p>
          <a:p>
            <a:pPr marL="285750" indent="-285750">
              <a:lnSpc>
                <a:spcPct val="200000"/>
              </a:lnSpc>
              <a:buClr>
                <a:schemeClr val="dk1"/>
              </a:buClr>
              <a:buFont typeface="Wingdings" pitchFamily="2" charset="2"/>
              <a:buChar char="ü"/>
            </a:pPr>
            <a:r>
              <a:rPr lang="en-US" sz="2800" dirty="0">
                <a:solidFill>
                  <a:schemeClr val="tx1"/>
                </a:solidFill>
                <a:latin typeface="Asap"/>
                <a:sym typeface="Cutive"/>
              </a:rPr>
              <a:t> An overview about the topic. </a:t>
            </a:r>
          </a:p>
          <a:p>
            <a:pPr marL="285750" indent="-285750">
              <a:lnSpc>
                <a:spcPct val="200000"/>
              </a:lnSpc>
              <a:buClr>
                <a:schemeClr val="dk1"/>
              </a:buClr>
              <a:buFont typeface="Wingdings" pitchFamily="2" charset="2"/>
              <a:buChar char="ü"/>
            </a:pPr>
            <a:r>
              <a:rPr lang="en-US" sz="2800" dirty="0">
                <a:solidFill>
                  <a:schemeClr val="tx1"/>
                </a:solidFill>
                <a:latin typeface="Asap"/>
                <a:sym typeface="Cutive"/>
              </a:rPr>
              <a:t> Vocabulary to talk about Food and Drink. </a:t>
            </a:r>
          </a:p>
        </p:txBody>
      </p:sp>
    </p:spTree>
    <p:extLst>
      <p:ext uri="{BB962C8B-B14F-4D97-AF65-F5344CB8AC3E}">
        <p14:creationId xmlns:p14="http://schemas.microsoft.com/office/powerpoint/2010/main" val="146416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9" name="Google Shape;629;p25"/>
          <p:cNvGrpSpPr/>
          <p:nvPr/>
        </p:nvGrpSpPr>
        <p:grpSpPr>
          <a:xfrm>
            <a:off x="2477712" y="292387"/>
            <a:ext cx="5331510" cy="1207653"/>
            <a:chOff x="2449527" y="292475"/>
            <a:chExt cx="5207061" cy="1208016"/>
          </a:xfrm>
        </p:grpSpPr>
        <p:sp>
          <p:nvSpPr>
            <p:cNvPr id="630" name="Google Shape;630;p25"/>
            <p:cNvSpPr/>
            <p:nvPr/>
          </p:nvSpPr>
          <p:spPr>
            <a:xfrm>
              <a:off x="3345025" y="460700"/>
              <a:ext cx="3856421" cy="1039791"/>
            </a:xfrm>
            <a:custGeom>
              <a:avLst/>
              <a:gdLst/>
              <a:ahLst/>
              <a:cxnLst/>
              <a:rect l="l" t="t" r="r" b="b"/>
              <a:pathLst>
                <a:path w="261674" h="177363" extrusionOk="0">
                  <a:moveTo>
                    <a:pt x="1300" y="102929"/>
                  </a:moveTo>
                  <a:cubicBezTo>
                    <a:pt x="-270" y="86533"/>
                    <a:pt x="-1110" y="65092"/>
                    <a:pt x="2927" y="51033"/>
                  </a:cubicBezTo>
                  <a:cubicBezTo>
                    <a:pt x="6964" y="36974"/>
                    <a:pt x="12851" y="26574"/>
                    <a:pt x="25524" y="18573"/>
                  </a:cubicBezTo>
                  <a:cubicBezTo>
                    <a:pt x="38197" y="10572"/>
                    <a:pt x="55473" y="5929"/>
                    <a:pt x="78966" y="3027"/>
                  </a:cubicBezTo>
                  <a:cubicBezTo>
                    <a:pt x="102459" y="125"/>
                    <a:pt x="140692" y="-1076"/>
                    <a:pt x="166483" y="1160"/>
                  </a:cubicBezTo>
                  <a:cubicBezTo>
                    <a:pt x="192274" y="3396"/>
                    <a:pt x="218505" y="8117"/>
                    <a:pt x="233710" y="16442"/>
                  </a:cubicBezTo>
                  <a:cubicBezTo>
                    <a:pt x="248915" y="24768"/>
                    <a:pt x="253136" y="38172"/>
                    <a:pt x="257713" y="51113"/>
                  </a:cubicBezTo>
                  <a:cubicBezTo>
                    <a:pt x="262290" y="64054"/>
                    <a:pt x="262031" y="79426"/>
                    <a:pt x="261173" y="94086"/>
                  </a:cubicBezTo>
                  <a:cubicBezTo>
                    <a:pt x="260315" y="108747"/>
                    <a:pt x="257840" y="127442"/>
                    <a:pt x="252564" y="139076"/>
                  </a:cubicBezTo>
                  <a:cubicBezTo>
                    <a:pt x="247288" y="150710"/>
                    <a:pt x="241252" y="157796"/>
                    <a:pt x="229519" y="163889"/>
                  </a:cubicBezTo>
                  <a:cubicBezTo>
                    <a:pt x="217786" y="169983"/>
                    <a:pt x="201711" y="173485"/>
                    <a:pt x="182166" y="175637"/>
                  </a:cubicBezTo>
                  <a:cubicBezTo>
                    <a:pt x="162621" y="177789"/>
                    <a:pt x="133946" y="177615"/>
                    <a:pt x="112247" y="176800"/>
                  </a:cubicBezTo>
                  <a:cubicBezTo>
                    <a:pt x="90548" y="175985"/>
                    <a:pt x="68623" y="175312"/>
                    <a:pt x="51973" y="170747"/>
                  </a:cubicBezTo>
                  <a:cubicBezTo>
                    <a:pt x="35323" y="166182"/>
                    <a:pt x="20795" y="160714"/>
                    <a:pt x="12349" y="149411"/>
                  </a:cubicBezTo>
                  <a:cubicBezTo>
                    <a:pt x="3904" y="138108"/>
                    <a:pt x="2870" y="119325"/>
                    <a:pt x="1300" y="1029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grpSp>
          <p:nvGrpSpPr>
            <p:cNvPr id="631" name="Google Shape;631;p25"/>
            <p:cNvGrpSpPr/>
            <p:nvPr/>
          </p:nvGrpSpPr>
          <p:grpSpPr>
            <a:xfrm rot="-10423595" flipH="1">
              <a:off x="6935887" y="341727"/>
              <a:ext cx="682136" cy="743226"/>
              <a:chOff x="-280501" y="4517460"/>
              <a:chExt cx="273739" cy="298254"/>
            </a:xfrm>
          </p:grpSpPr>
          <p:sp>
            <p:nvSpPr>
              <p:cNvPr id="632" name="Google Shape;632;p25"/>
              <p:cNvSpPr/>
              <p:nvPr/>
            </p:nvSpPr>
            <p:spPr>
              <a:xfrm>
                <a:off x="-280501" y="4741411"/>
                <a:ext cx="64298" cy="74303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567" extrusionOk="0">
                    <a:moveTo>
                      <a:pt x="685" y="1"/>
                    </a:moveTo>
                    <a:cubicBezTo>
                      <a:pt x="353" y="1"/>
                      <a:pt x="71" y="270"/>
                      <a:pt x="37" y="635"/>
                    </a:cubicBezTo>
                    <a:cubicBezTo>
                      <a:pt x="0" y="1040"/>
                      <a:pt x="362" y="1542"/>
                      <a:pt x="707" y="1565"/>
                    </a:cubicBezTo>
                    <a:cubicBezTo>
                      <a:pt x="715" y="1566"/>
                      <a:pt x="723" y="1566"/>
                      <a:pt x="731" y="1566"/>
                    </a:cubicBezTo>
                    <a:cubicBezTo>
                      <a:pt x="1017" y="1566"/>
                      <a:pt x="1274" y="1217"/>
                      <a:pt x="1315" y="765"/>
                    </a:cubicBezTo>
                    <a:cubicBezTo>
                      <a:pt x="1355" y="363"/>
                      <a:pt x="1116" y="44"/>
                      <a:pt x="747" y="4"/>
                    </a:cubicBezTo>
                    <a:cubicBezTo>
                      <a:pt x="726" y="2"/>
                      <a:pt x="706" y="1"/>
                      <a:pt x="6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25"/>
              <p:cNvSpPr/>
              <p:nvPr/>
            </p:nvSpPr>
            <p:spPr>
              <a:xfrm>
                <a:off x="-53231" y="4623807"/>
                <a:ext cx="46469" cy="5913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247" extrusionOk="0">
                    <a:moveTo>
                      <a:pt x="543" y="1"/>
                    </a:moveTo>
                    <a:cubicBezTo>
                      <a:pt x="216" y="1"/>
                      <a:pt x="55" y="205"/>
                      <a:pt x="0" y="533"/>
                    </a:cubicBezTo>
                    <a:cubicBezTo>
                      <a:pt x="83" y="809"/>
                      <a:pt x="60" y="1157"/>
                      <a:pt x="446" y="1243"/>
                    </a:cubicBezTo>
                    <a:cubicBezTo>
                      <a:pt x="455" y="1245"/>
                      <a:pt x="465" y="1246"/>
                      <a:pt x="474" y="1246"/>
                    </a:cubicBezTo>
                    <a:cubicBezTo>
                      <a:pt x="683" y="1246"/>
                      <a:pt x="980" y="776"/>
                      <a:pt x="977" y="443"/>
                    </a:cubicBezTo>
                    <a:cubicBezTo>
                      <a:pt x="977" y="180"/>
                      <a:pt x="844" y="15"/>
                      <a:pt x="575" y="1"/>
                    </a:cubicBezTo>
                    <a:cubicBezTo>
                      <a:pt x="564" y="1"/>
                      <a:pt x="553" y="1"/>
                      <a:pt x="5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25"/>
              <p:cNvSpPr/>
              <p:nvPr/>
            </p:nvSpPr>
            <p:spPr>
              <a:xfrm>
                <a:off x="-97649" y="4726328"/>
                <a:ext cx="35468" cy="28498"/>
              </a:xfrm>
              <a:custGeom>
                <a:avLst/>
                <a:gdLst/>
                <a:ahLst/>
                <a:cxnLst/>
                <a:rect l="l" t="t" r="r" b="b"/>
                <a:pathLst>
                  <a:path w="748" h="601" extrusionOk="0">
                    <a:moveTo>
                      <a:pt x="305" y="0"/>
                    </a:moveTo>
                    <a:cubicBezTo>
                      <a:pt x="279" y="0"/>
                      <a:pt x="250" y="5"/>
                      <a:pt x="219" y="15"/>
                    </a:cubicBezTo>
                    <a:cubicBezTo>
                      <a:pt x="0" y="84"/>
                      <a:pt x="20" y="263"/>
                      <a:pt x="53" y="496"/>
                    </a:cubicBezTo>
                    <a:cubicBezTo>
                      <a:pt x="73" y="489"/>
                      <a:pt x="94" y="486"/>
                      <a:pt x="114" y="486"/>
                    </a:cubicBezTo>
                    <a:cubicBezTo>
                      <a:pt x="239" y="486"/>
                      <a:pt x="352" y="600"/>
                      <a:pt x="479" y="600"/>
                    </a:cubicBezTo>
                    <a:cubicBezTo>
                      <a:pt x="531" y="600"/>
                      <a:pt x="586" y="581"/>
                      <a:pt x="644" y="526"/>
                    </a:cubicBezTo>
                    <a:cubicBezTo>
                      <a:pt x="747" y="430"/>
                      <a:pt x="647" y="320"/>
                      <a:pt x="591" y="231"/>
                    </a:cubicBezTo>
                    <a:cubicBezTo>
                      <a:pt x="519" y="117"/>
                      <a:pt x="440" y="0"/>
                      <a:pt x="3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25"/>
              <p:cNvSpPr/>
              <p:nvPr/>
            </p:nvSpPr>
            <p:spPr>
              <a:xfrm>
                <a:off x="-60507" y="4517460"/>
                <a:ext cx="23993" cy="31438"/>
              </a:xfrm>
              <a:custGeom>
                <a:avLst/>
                <a:gdLst/>
                <a:ahLst/>
                <a:cxnLst/>
                <a:rect l="l" t="t" r="r" b="b"/>
                <a:pathLst>
                  <a:path w="506" h="663" extrusionOk="0">
                    <a:moveTo>
                      <a:pt x="323" y="0"/>
                    </a:moveTo>
                    <a:cubicBezTo>
                      <a:pt x="283" y="0"/>
                      <a:pt x="241" y="13"/>
                      <a:pt x="207" y="41"/>
                    </a:cubicBezTo>
                    <a:cubicBezTo>
                      <a:pt x="1" y="197"/>
                      <a:pt x="4" y="403"/>
                      <a:pt x="124" y="662"/>
                    </a:cubicBezTo>
                    <a:cubicBezTo>
                      <a:pt x="416" y="549"/>
                      <a:pt x="505" y="353"/>
                      <a:pt x="472" y="124"/>
                    </a:cubicBezTo>
                    <a:cubicBezTo>
                      <a:pt x="462" y="43"/>
                      <a:pt x="395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6" name="Google Shape;636;p25"/>
            <p:cNvGrpSpPr/>
            <p:nvPr/>
          </p:nvGrpSpPr>
          <p:grpSpPr>
            <a:xfrm rot="3740636" flipH="1">
              <a:off x="2610848" y="404428"/>
              <a:ext cx="746252" cy="815706"/>
              <a:chOff x="-335971" y="4448410"/>
              <a:chExt cx="299457" cy="327328"/>
            </a:xfrm>
          </p:grpSpPr>
          <p:sp>
            <p:nvSpPr>
              <p:cNvPr id="637" name="Google Shape;637;p25"/>
              <p:cNvSpPr/>
              <p:nvPr/>
            </p:nvSpPr>
            <p:spPr>
              <a:xfrm>
                <a:off x="-335971" y="4701435"/>
                <a:ext cx="64298" cy="74303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567" extrusionOk="0">
                    <a:moveTo>
                      <a:pt x="685" y="1"/>
                    </a:moveTo>
                    <a:cubicBezTo>
                      <a:pt x="353" y="1"/>
                      <a:pt x="71" y="270"/>
                      <a:pt x="37" y="635"/>
                    </a:cubicBezTo>
                    <a:cubicBezTo>
                      <a:pt x="0" y="1040"/>
                      <a:pt x="362" y="1542"/>
                      <a:pt x="707" y="1565"/>
                    </a:cubicBezTo>
                    <a:cubicBezTo>
                      <a:pt x="715" y="1566"/>
                      <a:pt x="723" y="1566"/>
                      <a:pt x="731" y="1566"/>
                    </a:cubicBezTo>
                    <a:cubicBezTo>
                      <a:pt x="1017" y="1566"/>
                      <a:pt x="1274" y="1217"/>
                      <a:pt x="1315" y="765"/>
                    </a:cubicBezTo>
                    <a:cubicBezTo>
                      <a:pt x="1355" y="363"/>
                      <a:pt x="1116" y="44"/>
                      <a:pt x="747" y="4"/>
                    </a:cubicBezTo>
                    <a:cubicBezTo>
                      <a:pt x="726" y="2"/>
                      <a:pt x="706" y="1"/>
                      <a:pt x="6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25"/>
              <p:cNvSpPr/>
              <p:nvPr/>
            </p:nvSpPr>
            <p:spPr>
              <a:xfrm>
                <a:off x="-179666" y="4448410"/>
                <a:ext cx="46469" cy="5913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247" extrusionOk="0">
                    <a:moveTo>
                      <a:pt x="543" y="1"/>
                    </a:moveTo>
                    <a:cubicBezTo>
                      <a:pt x="216" y="1"/>
                      <a:pt x="55" y="205"/>
                      <a:pt x="0" y="533"/>
                    </a:cubicBezTo>
                    <a:cubicBezTo>
                      <a:pt x="83" y="809"/>
                      <a:pt x="60" y="1157"/>
                      <a:pt x="446" y="1243"/>
                    </a:cubicBezTo>
                    <a:cubicBezTo>
                      <a:pt x="455" y="1245"/>
                      <a:pt x="465" y="1246"/>
                      <a:pt x="474" y="1246"/>
                    </a:cubicBezTo>
                    <a:cubicBezTo>
                      <a:pt x="683" y="1246"/>
                      <a:pt x="980" y="776"/>
                      <a:pt x="977" y="443"/>
                    </a:cubicBezTo>
                    <a:cubicBezTo>
                      <a:pt x="977" y="180"/>
                      <a:pt x="844" y="15"/>
                      <a:pt x="575" y="1"/>
                    </a:cubicBezTo>
                    <a:cubicBezTo>
                      <a:pt x="564" y="1"/>
                      <a:pt x="553" y="1"/>
                      <a:pt x="5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25"/>
              <p:cNvSpPr/>
              <p:nvPr/>
            </p:nvSpPr>
            <p:spPr>
              <a:xfrm>
                <a:off x="-181505" y="4632185"/>
                <a:ext cx="35468" cy="28498"/>
              </a:xfrm>
              <a:custGeom>
                <a:avLst/>
                <a:gdLst/>
                <a:ahLst/>
                <a:cxnLst/>
                <a:rect l="l" t="t" r="r" b="b"/>
                <a:pathLst>
                  <a:path w="748" h="601" extrusionOk="0">
                    <a:moveTo>
                      <a:pt x="305" y="0"/>
                    </a:moveTo>
                    <a:cubicBezTo>
                      <a:pt x="279" y="0"/>
                      <a:pt x="250" y="5"/>
                      <a:pt x="219" y="15"/>
                    </a:cubicBezTo>
                    <a:cubicBezTo>
                      <a:pt x="0" y="84"/>
                      <a:pt x="20" y="263"/>
                      <a:pt x="53" y="496"/>
                    </a:cubicBezTo>
                    <a:cubicBezTo>
                      <a:pt x="73" y="489"/>
                      <a:pt x="94" y="486"/>
                      <a:pt x="114" y="486"/>
                    </a:cubicBezTo>
                    <a:cubicBezTo>
                      <a:pt x="239" y="486"/>
                      <a:pt x="352" y="600"/>
                      <a:pt x="479" y="600"/>
                    </a:cubicBezTo>
                    <a:cubicBezTo>
                      <a:pt x="531" y="600"/>
                      <a:pt x="586" y="581"/>
                      <a:pt x="644" y="526"/>
                    </a:cubicBezTo>
                    <a:cubicBezTo>
                      <a:pt x="747" y="430"/>
                      <a:pt x="647" y="320"/>
                      <a:pt x="591" y="231"/>
                    </a:cubicBezTo>
                    <a:cubicBezTo>
                      <a:pt x="519" y="117"/>
                      <a:pt x="440" y="0"/>
                      <a:pt x="3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25"/>
              <p:cNvSpPr/>
              <p:nvPr/>
            </p:nvSpPr>
            <p:spPr>
              <a:xfrm>
                <a:off x="-60507" y="4517460"/>
                <a:ext cx="23993" cy="31438"/>
              </a:xfrm>
              <a:custGeom>
                <a:avLst/>
                <a:gdLst/>
                <a:ahLst/>
                <a:cxnLst/>
                <a:rect l="l" t="t" r="r" b="b"/>
                <a:pathLst>
                  <a:path w="506" h="663" extrusionOk="0">
                    <a:moveTo>
                      <a:pt x="323" y="0"/>
                    </a:moveTo>
                    <a:cubicBezTo>
                      <a:pt x="283" y="0"/>
                      <a:pt x="241" y="13"/>
                      <a:pt x="207" y="41"/>
                    </a:cubicBezTo>
                    <a:cubicBezTo>
                      <a:pt x="1" y="197"/>
                      <a:pt x="4" y="403"/>
                      <a:pt x="124" y="662"/>
                    </a:cubicBezTo>
                    <a:cubicBezTo>
                      <a:pt x="416" y="549"/>
                      <a:pt x="505" y="353"/>
                      <a:pt x="472" y="124"/>
                    </a:cubicBezTo>
                    <a:cubicBezTo>
                      <a:pt x="462" y="43"/>
                      <a:pt x="395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41" name="Google Shape;641;p25"/>
            <p:cNvSpPr/>
            <p:nvPr/>
          </p:nvSpPr>
          <p:spPr>
            <a:xfrm>
              <a:off x="6544171" y="816252"/>
              <a:ext cx="498115" cy="262218"/>
            </a:xfrm>
            <a:custGeom>
              <a:avLst/>
              <a:gdLst/>
              <a:ahLst/>
              <a:cxnLst/>
              <a:rect l="l" t="t" r="r" b="b"/>
              <a:pathLst>
                <a:path w="29087" h="15312" extrusionOk="0">
                  <a:moveTo>
                    <a:pt x="19599" y="577"/>
                  </a:moveTo>
                  <a:cubicBezTo>
                    <a:pt x="20099" y="577"/>
                    <a:pt x="20597" y="594"/>
                    <a:pt x="21091" y="637"/>
                  </a:cubicBezTo>
                  <a:cubicBezTo>
                    <a:pt x="23989" y="888"/>
                    <a:pt x="26319" y="2124"/>
                    <a:pt x="27488" y="4038"/>
                  </a:cubicBezTo>
                  <a:cubicBezTo>
                    <a:pt x="28213" y="5223"/>
                    <a:pt x="28520" y="6772"/>
                    <a:pt x="28355" y="8395"/>
                  </a:cubicBezTo>
                  <a:cubicBezTo>
                    <a:pt x="28249" y="9436"/>
                    <a:pt x="27909" y="10914"/>
                    <a:pt x="26877" y="12050"/>
                  </a:cubicBezTo>
                  <a:cubicBezTo>
                    <a:pt x="25510" y="13556"/>
                    <a:pt x="23484" y="13760"/>
                    <a:pt x="21523" y="13950"/>
                  </a:cubicBezTo>
                  <a:cubicBezTo>
                    <a:pt x="21197" y="13983"/>
                    <a:pt x="20876" y="14014"/>
                    <a:pt x="20555" y="14053"/>
                  </a:cubicBezTo>
                  <a:cubicBezTo>
                    <a:pt x="20081" y="14109"/>
                    <a:pt x="19593" y="14170"/>
                    <a:pt x="19093" y="14234"/>
                  </a:cubicBezTo>
                  <a:cubicBezTo>
                    <a:pt x="17122" y="14485"/>
                    <a:pt x="15023" y="14750"/>
                    <a:pt x="12990" y="14750"/>
                  </a:cubicBezTo>
                  <a:cubicBezTo>
                    <a:pt x="10807" y="14750"/>
                    <a:pt x="8700" y="14444"/>
                    <a:pt x="6905" y="13484"/>
                  </a:cubicBezTo>
                  <a:cubicBezTo>
                    <a:pt x="6670" y="13336"/>
                    <a:pt x="5496" y="11941"/>
                    <a:pt x="5301" y="11617"/>
                  </a:cubicBezTo>
                  <a:cubicBezTo>
                    <a:pt x="5275" y="11478"/>
                    <a:pt x="5156" y="11380"/>
                    <a:pt x="5023" y="11380"/>
                  </a:cubicBezTo>
                  <a:cubicBezTo>
                    <a:pt x="5010" y="11380"/>
                    <a:pt x="4996" y="11381"/>
                    <a:pt x="4983" y="11383"/>
                  </a:cubicBezTo>
                  <a:lnTo>
                    <a:pt x="4980" y="11383"/>
                  </a:lnTo>
                  <a:lnTo>
                    <a:pt x="4366" y="11478"/>
                  </a:lnTo>
                  <a:cubicBezTo>
                    <a:pt x="3309" y="11643"/>
                    <a:pt x="2226" y="11813"/>
                    <a:pt x="1155" y="11969"/>
                  </a:cubicBezTo>
                  <a:cubicBezTo>
                    <a:pt x="2009" y="11174"/>
                    <a:pt x="2932" y="10454"/>
                    <a:pt x="3909" y="9812"/>
                  </a:cubicBezTo>
                  <a:cubicBezTo>
                    <a:pt x="4115" y="9679"/>
                    <a:pt x="4196" y="9358"/>
                    <a:pt x="4416" y="7804"/>
                  </a:cubicBezTo>
                  <a:cubicBezTo>
                    <a:pt x="4475" y="7363"/>
                    <a:pt x="4542" y="6905"/>
                    <a:pt x="4584" y="6777"/>
                  </a:cubicBezTo>
                  <a:cubicBezTo>
                    <a:pt x="4907" y="5784"/>
                    <a:pt x="5354" y="4863"/>
                    <a:pt x="5909" y="4038"/>
                  </a:cubicBezTo>
                  <a:cubicBezTo>
                    <a:pt x="6885" y="2581"/>
                    <a:pt x="8567" y="1619"/>
                    <a:pt x="10919" y="1173"/>
                  </a:cubicBezTo>
                  <a:cubicBezTo>
                    <a:pt x="12233" y="924"/>
                    <a:pt x="13600" y="860"/>
                    <a:pt x="14925" y="796"/>
                  </a:cubicBezTo>
                  <a:cubicBezTo>
                    <a:pt x="15230" y="782"/>
                    <a:pt x="15534" y="768"/>
                    <a:pt x="15832" y="751"/>
                  </a:cubicBezTo>
                  <a:cubicBezTo>
                    <a:pt x="16153" y="735"/>
                    <a:pt x="16477" y="712"/>
                    <a:pt x="16797" y="693"/>
                  </a:cubicBezTo>
                  <a:cubicBezTo>
                    <a:pt x="17720" y="636"/>
                    <a:pt x="18661" y="577"/>
                    <a:pt x="19599" y="577"/>
                  </a:cubicBezTo>
                  <a:close/>
                  <a:moveTo>
                    <a:pt x="19569" y="0"/>
                  </a:moveTo>
                  <a:cubicBezTo>
                    <a:pt x="18621" y="0"/>
                    <a:pt x="17674" y="59"/>
                    <a:pt x="16750" y="118"/>
                  </a:cubicBezTo>
                  <a:cubicBezTo>
                    <a:pt x="16429" y="138"/>
                    <a:pt x="16108" y="160"/>
                    <a:pt x="15787" y="177"/>
                  </a:cubicBezTo>
                  <a:cubicBezTo>
                    <a:pt x="15483" y="193"/>
                    <a:pt x="15182" y="207"/>
                    <a:pt x="14884" y="221"/>
                  </a:cubicBezTo>
                  <a:cubicBezTo>
                    <a:pt x="13542" y="285"/>
                    <a:pt x="12152" y="355"/>
                    <a:pt x="10799" y="609"/>
                  </a:cubicBezTo>
                  <a:cubicBezTo>
                    <a:pt x="8297" y="1086"/>
                    <a:pt x="6486" y="2129"/>
                    <a:pt x="5423" y="3717"/>
                  </a:cubicBezTo>
                  <a:cubicBezTo>
                    <a:pt x="4838" y="4584"/>
                    <a:pt x="4369" y="5552"/>
                    <a:pt x="4028" y="6596"/>
                  </a:cubicBezTo>
                  <a:cubicBezTo>
                    <a:pt x="3973" y="6763"/>
                    <a:pt x="3920" y="7134"/>
                    <a:pt x="3836" y="7720"/>
                  </a:cubicBezTo>
                  <a:cubicBezTo>
                    <a:pt x="3763" y="8256"/>
                    <a:pt x="3638" y="9143"/>
                    <a:pt x="3543" y="9358"/>
                  </a:cubicBezTo>
                  <a:cubicBezTo>
                    <a:pt x="2304" y="10175"/>
                    <a:pt x="1152" y="11124"/>
                    <a:pt x="109" y="12175"/>
                  </a:cubicBezTo>
                  <a:cubicBezTo>
                    <a:pt x="22" y="12267"/>
                    <a:pt x="0" y="12399"/>
                    <a:pt x="56" y="12507"/>
                  </a:cubicBezTo>
                  <a:cubicBezTo>
                    <a:pt x="106" y="12604"/>
                    <a:pt x="206" y="12664"/>
                    <a:pt x="312" y="12664"/>
                  </a:cubicBezTo>
                  <a:cubicBezTo>
                    <a:pt x="325" y="12664"/>
                    <a:pt x="338" y="12663"/>
                    <a:pt x="352" y="12661"/>
                  </a:cubicBezTo>
                  <a:cubicBezTo>
                    <a:pt x="1702" y="12466"/>
                    <a:pt x="3097" y="12248"/>
                    <a:pt x="4444" y="12039"/>
                  </a:cubicBezTo>
                  <a:lnTo>
                    <a:pt x="4851" y="11977"/>
                  </a:lnTo>
                  <a:cubicBezTo>
                    <a:pt x="4966" y="12150"/>
                    <a:pt x="5175" y="12424"/>
                    <a:pt x="5555" y="12873"/>
                  </a:cubicBezTo>
                  <a:cubicBezTo>
                    <a:pt x="5931" y="13319"/>
                    <a:pt x="6419" y="13874"/>
                    <a:pt x="6629" y="13986"/>
                  </a:cubicBezTo>
                  <a:cubicBezTo>
                    <a:pt x="8520" y="14993"/>
                    <a:pt x="10757" y="15311"/>
                    <a:pt x="13031" y="15311"/>
                  </a:cubicBezTo>
                  <a:cubicBezTo>
                    <a:pt x="15132" y="15311"/>
                    <a:pt x="17258" y="15043"/>
                    <a:pt x="19155" y="14798"/>
                  </a:cubicBezTo>
                  <a:cubicBezTo>
                    <a:pt x="19654" y="14731"/>
                    <a:pt x="20140" y="14672"/>
                    <a:pt x="20608" y="14616"/>
                  </a:cubicBezTo>
                  <a:cubicBezTo>
                    <a:pt x="20926" y="14577"/>
                    <a:pt x="21247" y="14547"/>
                    <a:pt x="21568" y="14516"/>
                  </a:cubicBezTo>
                  <a:cubicBezTo>
                    <a:pt x="23635" y="14310"/>
                    <a:pt x="25775" y="14100"/>
                    <a:pt x="27287" y="12429"/>
                  </a:cubicBezTo>
                  <a:cubicBezTo>
                    <a:pt x="28420" y="11179"/>
                    <a:pt x="28793" y="9575"/>
                    <a:pt x="28908" y="8448"/>
                  </a:cubicBezTo>
                  <a:cubicBezTo>
                    <a:pt x="29086" y="6696"/>
                    <a:pt x="28749" y="5022"/>
                    <a:pt x="27959" y="3734"/>
                  </a:cubicBezTo>
                  <a:cubicBezTo>
                    <a:pt x="26698" y="1666"/>
                    <a:pt x="24210" y="327"/>
                    <a:pt x="21127" y="62"/>
                  </a:cubicBezTo>
                  <a:cubicBezTo>
                    <a:pt x="20610" y="18"/>
                    <a:pt x="20089" y="0"/>
                    <a:pt x="19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5"/>
            <p:cNvSpPr/>
            <p:nvPr/>
          </p:nvSpPr>
          <p:spPr>
            <a:xfrm flipH="1">
              <a:off x="3518413" y="863763"/>
              <a:ext cx="352525" cy="295425"/>
            </a:xfrm>
            <a:custGeom>
              <a:avLst/>
              <a:gdLst/>
              <a:ahLst/>
              <a:cxnLst/>
              <a:rect l="l" t="t" r="r" b="b"/>
              <a:pathLst>
                <a:path w="14101" h="11817" extrusionOk="0">
                  <a:moveTo>
                    <a:pt x="8320" y="5576"/>
                  </a:moveTo>
                  <a:cubicBezTo>
                    <a:pt x="8381" y="5576"/>
                    <a:pt x="8442" y="5579"/>
                    <a:pt x="8507" y="5590"/>
                  </a:cubicBezTo>
                  <a:cubicBezTo>
                    <a:pt x="9307" y="5707"/>
                    <a:pt x="9966" y="6555"/>
                    <a:pt x="9974" y="7482"/>
                  </a:cubicBezTo>
                  <a:cubicBezTo>
                    <a:pt x="9977" y="8165"/>
                    <a:pt x="9681" y="8882"/>
                    <a:pt x="9140" y="9510"/>
                  </a:cubicBezTo>
                  <a:cubicBezTo>
                    <a:pt x="9128" y="9510"/>
                    <a:pt x="9115" y="9510"/>
                    <a:pt x="9103" y="9510"/>
                  </a:cubicBezTo>
                  <a:cubicBezTo>
                    <a:pt x="8895" y="9510"/>
                    <a:pt x="8690" y="9488"/>
                    <a:pt x="8493" y="9446"/>
                  </a:cubicBezTo>
                  <a:cubicBezTo>
                    <a:pt x="7474" y="9217"/>
                    <a:pt x="6665" y="8296"/>
                    <a:pt x="6654" y="7348"/>
                  </a:cubicBezTo>
                  <a:cubicBezTo>
                    <a:pt x="6646" y="6851"/>
                    <a:pt x="6883" y="6346"/>
                    <a:pt x="7293" y="5989"/>
                  </a:cubicBezTo>
                  <a:cubicBezTo>
                    <a:pt x="7600" y="5721"/>
                    <a:pt x="7965" y="5576"/>
                    <a:pt x="8320" y="5576"/>
                  </a:cubicBezTo>
                  <a:close/>
                  <a:moveTo>
                    <a:pt x="12990" y="1"/>
                  </a:moveTo>
                  <a:cubicBezTo>
                    <a:pt x="12952" y="1"/>
                    <a:pt x="12914" y="8"/>
                    <a:pt x="12878" y="24"/>
                  </a:cubicBezTo>
                  <a:cubicBezTo>
                    <a:pt x="12730" y="83"/>
                    <a:pt x="12661" y="250"/>
                    <a:pt x="12725" y="396"/>
                  </a:cubicBezTo>
                  <a:cubicBezTo>
                    <a:pt x="13422" y="2061"/>
                    <a:pt x="13514" y="3989"/>
                    <a:pt x="12979" y="5830"/>
                  </a:cubicBezTo>
                  <a:cubicBezTo>
                    <a:pt x="12635" y="7013"/>
                    <a:pt x="12094" y="7939"/>
                    <a:pt x="11372" y="8583"/>
                  </a:cubicBezTo>
                  <a:cubicBezTo>
                    <a:pt x="10950" y="8960"/>
                    <a:pt x="10459" y="9234"/>
                    <a:pt x="9949" y="9379"/>
                  </a:cubicBezTo>
                  <a:cubicBezTo>
                    <a:pt x="10339" y="8773"/>
                    <a:pt x="10551" y="8115"/>
                    <a:pt x="10546" y="7476"/>
                  </a:cubicBezTo>
                  <a:cubicBezTo>
                    <a:pt x="10535" y="6254"/>
                    <a:pt x="9673" y="5177"/>
                    <a:pt x="8585" y="5021"/>
                  </a:cubicBezTo>
                  <a:cubicBezTo>
                    <a:pt x="8496" y="5008"/>
                    <a:pt x="8406" y="5001"/>
                    <a:pt x="8316" y="5001"/>
                  </a:cubicBezTo>
                  <a:cubicBezTo>
                    <a:pt x="7822" y="5001"/>
                    <a:pt x="7325" y="5198"/>
                    <a:pt x="6916" y="5557"/>
                  </a:cubicBezTo>
                  <a:cubicBezTo>
                    <a:pt x="6384" y="6022"/>
                    <a:pt x="6074" y="6695"/>
                    <a:pt x="6082" y="7350"/>
                  </a:cubicBezTo>
                  <a:cubicBezTo>
                    <a:pt x="6096" y="8575"/>
                    <a:pt x="7078" y="9711"/>
                    <a:pt x="8367" y="10001"/>
                  </a:cubicBezTo>
                  <a:cubicBezTo>
                    <a:pt x="8440" y="10017"/>
                    <a:pt x="8512" y="10031"/>
                    <a:pt x="8590" y="10043"/>
                  </a:cubicBezTo>
                  <a:cubicBezTo>
                    <a:pt x="7654" y="10817"/>
                    <a:pt x="6436" y="11245"/>
                    <a:pt x="5220" y="11245"/>
                  </a:cubicBezTo>
                  <a:cubicBezTo>
                    <a:pt x="4907" y="11245"/>
                    <a:pt x="4594" y="11217"/>
                    <a:pt x="4286" y="11158"/>
                  </a:cubicBezTo>
                  <a:cubicBezTo>
                    <a:pt x="2709" y="10857"/>
                    <a:pt x="1289" y="9778"/>
                    <a:pt x="586" y="8332"/>
                  </a:cubicBezTo>
                  <a:cubicBezTo>
                    <a:pt x="537" y="8231"/>
                    <a:pt x="436" y="8172"/>
                    <a:pt x="329" y="8172"/>
                  </a:cubicBezTo>
                  <a:cubicBezTo>
                    <a:pt x="286" y="8172"/>
                    <a:pt x="243" y="8181"/>
                    <a:pt x="201" y="8201"/>
                  </a:cubicBezTo>
                  <a:cubicBezTo>
                    <a:pt x="59" y="8271"/>
                    <a:pt x="1" y="8441"/>
                    <a:pt x="70" y="8583"/>
                  </a:cubicBezTo>
                  <a:cubicBezTo>
                    <a:pt x="851" y="10185"/>
                    <a:pt x="2428" y="11387"/>
                    <a:pt x="4177" y="11719"/>
                  </a:cubicBezTo>
                  <a:cubicBezTo>
                    <a:pt x="4520" y="11786"/>
                    <a:pt x="4869" y="11817"/>
                    <a:pt x="5217" y="11817"/>
                  </a:cubicBezTo>
                  <a:cubicBezTo>
                    <a:pt x="6651" y="11817"/>
                    <a:pt x="8091" y="11281"/>
                    <a:pt x="9154" y="10313"/>
                  </a:cubicBezTo>
                  <a:cubicBezTo>
                    <a:pt x="9240" y="10229"/>
                    <a:pt x="9330" y="10146"/>
                    <a:pt x="9408" y="10062"/>
                  </a:cubicBezTo>
                  <a:cubicBezTo>
                    <a:pt x="10236" y="9987"/>
                    <a:pt x="11076" y="9616"/>
                    <a:pt x="11751" y="9013"/>
                  </a:cubicBezTo>
                  <a:cubicBezTo>
                    <a:pt x="12557" y="8293"/>
                    <a:pt x="13154" y="7278"/>
                    <a:pt x="13528" y="5989"/>
                  </a:cubicBezTo>
                  <a:cubicBezTo>
                    <a:pt x="14100" y="4028"/>
                    <a:pt x="14002" y="1958"/>
                    <a:pt x="13252" y="178"/>
                  </a:cubicBezTo>
                  <a:cubicBezTo>
                    <a:pt x="13208" y="67"/>
                    <a:pt x="13101" y="1"/>
                    <a:pt x="1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3" name="Google Shape;683;p25"/>
          <p:cNvSpPr txBox="1">
            <a:spLocks noGrp="1"/>
          </p:cNvSpPr>
          <p:nvPr>
            <p:ph type="title"/>
          </p:nvPr>
        </p:nvSpPr>
        <p:spPr>
          <a:xfrm>
            <a:off x="3538155" y="588736"/>
            <a:ext cx="3615600" cy="7428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RECAP</a:t>
            </a:r>
            <a:endParaRPr dirty="0"/>
          </a:p>
        </p:txBody>
      </p:sp>
      <p:sp>
        <p:nvSpPr>
          <p:cNvPr id="739" name="Google Shape;739;p25"/>
          <p:cNvSpPr txBox="1">
            <a:spLocks noGrp="1"/>
          </p:cNvSpPr>
          <p:nvPr>
            <p:ph type="title"/>
          </p:nvPr>
        </p:nvSpPr>
        <p:spPr>
          <a:xfrm>
            <a:off x="555590" y="1486496"/>
            <a:ext cx="9618000" cy="979853"/>
          </a:xfrm>
          <a:prstGeom prst="rect">
            <a:avLst/>
          </a:prstGeom>
        </p:spPr>
        <p:txBody>
          <a:bodyPr spcFirstLastPara="1" wrap="square" lIns="114400" tIns="114400" rIns="114400" bIns="1144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CAN YOU REPEAT SOME WORDS / PHRASES FOLLOWING THE TOPIC?</a:t>
            </a:r>
            <a:endParaRPr sz="2800" dirty="0"/>
          </a:p>
        </p:txBody>
      </p:sp>
      <p:cxnSp>
        <p:nvCxnSpPr>
          <p:cNvPr id="749" name="Google Shape;749;p25"/>
          <p:cNvCxnSpPr/>
          <p:nvPr/>
        </p:nvCxnSpPr>
        <p:spPr>
          <a:xfrm rot="10800000">
            <a:off x="537000" y="4366762"/>
            <a:ext cx="96180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123" name="Picture 2">
            <a:extLst>
              <a:ext uri="{FF2B5EF4-FFF2-40B4-BE49-F238E27FC236}">
                <a16:creationId xmlns:a16="http://schemas.microsoft.com/office/drawing/2014/main" id="{6C55435C-895B-8B45-842D-FA2FBFA7F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32" y="2309960"/>
            <a:ext cx="1886726" cy="19896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4" name="Picture 14">
            <a:extLst>
              <a:ext uri="{FF2B5EF4-FFF2-40B4-BE49-F238E27FC236}">
                <a16:creationId xmlns:a16="http://schemas.microsoft.com/office/drawing/2014/main" id="{DBD62BBB-16D8-F940-A9D6-D4AE914DE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415" y="2294563"/>
            <a:ext cx="1998075" cy="1910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5" name="Picture 6">
            <a:extLst>
              <a:ext uri="{FF2B5EF4-FFF2-40B4-BE49-F238E27FC236}">
                <a16:creationId xmlns:a16="http://schemas.microsoft.com/office/drawing/2014/main" id="{DCEF1DF6-8C2F-3F46-A07C-6AEF2378A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561" y="2294563"/>
            <a:ext cx="1620031" cy="19355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6" name="Picture 12" descr="Cách làm món phở bò - VnExpress">
            <a:extLst>
              <a:ext uri="{FF2B5EF4-FFF2-40B4-BE49-F238E27FC236}">
                <a16:creationId xmlns:a16="http://schemas.microsoft.com/office/drawing/2014/main" id="{900733A3-8024-CD41-AE08-423C9E96D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56" y="4781244"/>
            <a:ext cx="2025502" cy="2114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7" name="Picture 10">
            <a:extLst>
              <a:ext uri="{FF2B5EF4-FFF2-40B4-BE49-F238E27FC236}">
                <a16:creationId xmlns:a16="http://schemas.microsoft.com/office/drawing/2014/main" id="{3A176048-6FAB-C346-A81F-D98396A90B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" t="2655" r="3930" b="6014"/>
          <a:stretch/>
        </p:blipFill>
        <p:spPr bwMode="auto">
          <a:xfrm>
            <a:off x="4494629" y="4795741"/>
            <a:ext cx="2060912" cy="2085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8" name="Picture 2" descr="5,339 Mother Cooking Stock Illustrations, Cliparts and Royalty Free Mother  Cooking Vectors">
            <a:extLst>
              <a:ext uri="{FF2B5EF4-FFF2-40B4-BE49-F238E27FC236}">
                <a16:creationId xmlns:a16="http://schemas.microsoft.com/office/drawing/2014/main" id="{BF17B33C-5E93-884B-B764-6FA2DD4A2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299" y="4795740"/>
            <a:ext cx="1810882" cy="2085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9" name="Picture 4" descr="Trà bí đao có tác dụng gì? Cách nấu trà bí đao chuẩn vị">
            <a:extLst>
              <a:ext uri="{FF2B5EF4-FFF2-40B4-BE49-F238E27FC236}">
                <a16:creationId xmlns:a16="http://schemas.microsoft.com/office/drawing/2014/main" id="{65AAF293-746F-F04F-B3AB-49F741621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47" y="2309960"/>
            <a:ext cx="2170271" cy="1904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0" name="Picture 4">
            <a:extLst>
              <a:ext uri="{FF2B5EF4-FFF2-40B4-BE49-F238E27FC236}">
                <a16:creationId xmlns:a16="http://schemas.microsoft.com/office/drawing/2014/main" id="{AA4EA225-5E74-3945-96D6-FFCF6D1CC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700" y="4795740"/>
            <a:ext cx="2025503" cy="2085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1" name="Picture 8">
            <a:extLst>
              <a:ext uri="{FF2B5EF4-FFF2-40B4-BE49-F238E27FC236}">
                <a16:creationId xmlns:a16="http://schemas.microsoft.com/office/drawing/2014/main" id="{37A1FF6B-6647-C243-B4D1-CA3AFEA64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526" y="2290008"/>
            <a:ext cx="1656521" cy="19508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2" name="Picture 2" descr="Cartoon: What is the Democrats' message? | News, Sports, Jobs - Daily Herald">
            <a:extLst>
              <a:ext uri="{FF2B5EF4-FFF2-40B4-BE49-F238E27FC236}">
                <a16:creationId xmlns:a16="http://schemas.microsoft.com/office/drawing/2014/main" id="{F0BB058D-EADA-B64D-B68A-3FDFFC5458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1408"/>
          <a:stretch/>
        </p:blipFill>
        <p:spPr bwMode="auto">
          <a:xfrm>
            <a:off x="8518721" y="4795741"/>
            <a:ext cx="1832326" cy="2085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E5A22C75-6A3C-5347-B9B9-0FF04AC7D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AE0F040F-30C6-9941-B69A-B7D8D575C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9ED13856-9F17-2C44-8800-38FA8FF65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493FF097-852B-284B-B4C4-8B8ABBD6B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156DD31A-A1A9-3A43-800A-FAF166A84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C4679765-B785-CC44-86D2-28992373C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AF152A0D-7801-8A45-B334-0C13C5668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4B507B7F-9647-8640-8C1D-BC0BF6196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662386BB-F39B-AE4E-9BD1-09DC3594F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E82C0CB-0444-C148-9957-59DD1610CD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VN" dirty="0"/>
              <a:t>hank you!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048A5D1-4FBA-F648-8F78-705567144E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97160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99;p2">
            <a:extLst>
              <a:ext uri="{FF2B5EF4-FFF2-40B4-BE49-F238E27FC236}">
                <a16:creationId xmlns:a16="http://schemas.microsoft.com/office/drawing/2014/main" id="{4BEAA789-F7E4-F445-BDE8-17F11DAE750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36218" r="3243" b="4816"/>
          <a:stretch/>
        </p:blipFill>
        <p:spPr>
          <a:xfrm>
            <a:off x="0" y="1990571"/>
            <a:ext cx="8084634" cy="55691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20CFBD9-ECCA-2A48-8930-0F430A8E142B}"/>
              </a:ext>
            </a:extLst>
          </p:cNvPr>
          <p:cNvSpPr txBox="1">
            <a:spLocks/>
          </p:cNvSpPr>
          <p:nvPr/>
        </p:nvSpPr>
        <p:spPr>
          <a:xfrm>
            <a:off x="-172217" y="0"/>
            <a:ext cx="8256851" cy="12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vi-VN" dirty="0"/>
              <a:t>Have you ever been to a restaurant?</a:t>
            </a:r>
            <a:endParaRPr lang="en-VN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8C748DF-ECC2-E14F-92BC-434A3A3CC73D}"/>
              </a:ext>
            </a:extLst>
          </p:cNvPr>
          <p:cNvSpPr txBox="1">
            <a:spLocks/>
          </p:cNvSpPr>
          <p:nvPr/>
        </p:nvSpPr>
        <p:spPr>
          <a:xfrm>
            <a:off x="-731525" y="631457"/>
            <a:ext cx="8256851" cy="12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vi-VN" dirty="0"/>
              <a:t>Where and when? </a:t>
            </a:r>
            <a:endParaRPr lang="en-VN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9E3AA90-0E33-BE48-BE0C-993F5976E534}"/>
              </a:ext>
            </a:extLst>
          </p:cNvPr>
          <p:cNvSpPr txBox="1">
            <a:spLocks/>
          </p:cNvSpPr>
          <p:nvPr/>
        </p:nvSpPr>
        <p:spPr>
          <a:xfrm>
            <a:off x="2095710" y="1264457"/>
            <a:ext cx="8256851" cy="12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vi-VN" dirty="0"/>
              <a:t>What food and drink did you have there?</a:t>
            </a:r>
            <a:endParaRPr lang="en-VN" dirty="0"/>
          </a:p>
        </p:txBody>
      </p:sp>
      <p:sp>
        <p:nvSpPr>
          <p:cNvPr id="8" name="Google Shape;163;p23">
            <a:extLst>
              <a:ext uri="{FF2B5EF4-FFF2-40B4-BE49-F238E27FC236}">
                <a16:creationId xmlns:a16="http://schemas.microsoft.com/office/drawing/2014/main" id="{F5BD1850-8709-D242-BEE4-8F21B8B2F9A0}"/>
              </a:ext>
            </a:extLst>
          </p:cNvPr>
          <p:cNvSpPr/>
          <p:nvPr/>
        </p:nvSpPr>
        <p:spPr>
          <a:xfrm>
            <a:off x="5496081" y="2703926"/>
            <a:ext cx="4281490" cy="1591798"/>
          </a:xfrm>
          <a:custGeom>
            <a:avLst/>
            <a:gdLst/>
            <a:ahLst/>
            <a:cxnLst/>
            <a:rect l="l" t="t" r="r" b="b"/>
            <a:pathLst>
              <a:path w="261674" h="177363" extrusionOk="0">
                <a:moveTo>
                  <a:pt x="1300" y="102929"/>
                </a:moveTo>
                <a:cubicBezTo>
                  <a:pt x="-270" y="86533"/>
                  <a:pt x="-1110" y="65092"/>
                  <a:pt x="2927" y="51033"/>
                </a:cubicBezTo>
                <a:cubicBezTo>
                  <a:pt x="6964" y="36974"/>
                  <a:pt x="12851" y="26574"/>
                  <a:pt x="25524" y="18573"/>
                </a:cubicBezTo>
                <a:cubicBezTo>
                  <a:pt x="38197" y="10572"/>
                  <a:pt x="55473" y="5929"/>
                  <a:pt x="78966" y="3027"/>
                </a:cubicBezTo>
                <a:cubicBezTo>
                  <a:pt x="102459" y="125"/>
                  <a:pt x="140692" y="-1076"/>
                  <a:pt x="166483" y="1160"/>
                </a:cubicBezTo>
                <a:cubicBezTo>
                  <a:pt x="192274" y="3396"/>
                  <a:pt x="218505" y="8117"/>
                  <a:pt x="233710" y="16442"/>
                </a:cubicBezTo>
                <a:cubicBezTo>
                  <a:pt x="248915" y="24768"/>
                  <a:pt x="253136" y="38172"/>
                  <a:pt x="257713" y="51113"/>
                </a:cubicBezTo>
                <a:cubicBezTo>
                  <a:pt x="262290" y="64054"/>
                  <a:pt x="262031" y="79426"/>
                  <a:pt x="261173" y="94086"/>
                </a:cubicBezTo>
                <a:cubicBezTo>
                  <a:pt x="260315" y="108747"/>
                  <a:pt x="257840" y="127442"/>
                  <a:pt x="252564" y="139076"/>
                </a:cubicBezTo>
                <a:cubicBezTo>
                  <a:pt x="247288" y="150710"/>
                  <a:pt x="241252" y="157796"/>
                  <a:pt x="229519" y="163889"/>
                </a:cubicBezTo>
                <a:cubicBezTo>
                  <a:pt x="217786" y="169983"/>
                  <a:pt x="201711" y="173485"/>
                  <a:pt x="182166" y="175637"/>
                </a:cubicBezTo>
                <a:cubicBezTo>
                  <a:pt x="162621" y="177789"/>
                  <a:pt x="133946" y="177615"/>
                  <a:pt x="112247" y="176800"/>
                </a:cubicBezTo>
                <a:cubicBezTo>
                  <a:pt x="90548" y="175985"/>
                  <a:pt x="68623" y="175312"/>
                  <a:pt x="51973" y="170747"/>
                </a:cubicBezTo>
                <a:cubicBezTo>
                  <a:pt x="35323" y="166182"/>
                  <a:pt x="20795" y="160714"/>
                  <a:pt x="12349" y="149411"/>
                </a:cubicBezTo>
                <a:cubicBezTo>
                  <a:pt x="3904" y="138108"/>
                  <a:pt x="2870" y="119325"/>
                  <a:pt x="1300" y="10292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328149-9437-574B-8F15-C66D68E37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7526" y="2866825"/>
            <a:ext cx="3615600" cy="1266000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VN" dirty="0"/>
              <a:t>t a Vietnamese restaurant</a:t>
            </a:r>
          </a:p>
        </p:txBody>
      </p:sp>
      <p:sp>
        <p:nvSpPr>
          <p:cNvPr id="79" name="Google Shape;196;p23">
            <a:extLst>
              <a:ext uri="{FF2B5EF4-FFF2-40B4-BE49-F238E27FC236}">
                <a16:creationId xmlns:a16="http://schemas.microsoft.com/office/drawing/2014/main" id="{2DBF321C-CF20-634E-8819-05B99B23C014}"/>
              </a:ext>
            </a:extLst>
          </p:cNvPr>
          <p:cNvSpPr/>
          <p:nvPr/>
        </p:nvSpPr>
        <p:spPr>
          <a:xfrm>
            <a:off x="5913408" y="3677505"/>
            <a:ext cx="310728" cy="250000"/>
          </a:xfrm>
          <a:custGeom>
            <a:avLst/>
            <a:gdLst/>
            <a:ahLst/>
            <a:cxnLst/>
            <a:rect l="l" t="t" r="r" b="b"/>
            <a:pathLst>
              <a:path w="12139" h="10003" extrusionOk="0">
                <a:moveTo>
                  <a:pt x="7462" y="569"/>
                </a:moveTo>
                <a:cubicBezTo>
                  <a:pt x="7546" y="569"/>
                  <a:pt x="7630" y="576"/>
                  <a:pt x="7714" y="590"/>
                </a:cubicBezTo>
                <a:cubicBezTo>
                  <a:pt x="8540" y="730"/>
                  <a:pt x="9237" y="1486"/>
                  <a:pt x="9781" y="2841"/>
                </a:cubicBezTo>
                <a:cubicBezTo>
                  <a:pt x="10417" y="4415"/>
                  <a:pt x="10800" y="6111"/>
                  <a:pt x="10920" y="7813"/>
                </a:cubicBezTo>
                <a:cubicBezTo>
                  <a:pt x="8928" y="8778"/>
                  <a:pt x="6738" y="9333"/>
                  <a:pt x="4525" y="9420"/>
                </a:cubicBezTo>
                <a:cubicBezTo>
                  <a:pt x="4382" y="9426"/>
                  <a:pt x="4233" y="9430"/>
                  <a:pt x="4079" y="9430"/>
                </a:cubicBezTo>
                <a:cubicBezTo>
                  <a:pt x="3295" y="9430"/>
                  <a:pt x="2402" y="9326"/>
                  <a:pt x="1699" y="8845"/>
                </a:cubicBezTo>
                <a:cubicBezTo>
                  <a:pt x="1108" y="8443"/>
                  <a:pt x="717" y="7723"/>
                  <a:pt x="653" y="6920"/>
                </a:cubicBezTo>
                <a:cubicBezTo>
                  <a:pt x="586" y="6119"/>
                  <a:pt x="851" y="5344"/>
                  <a:pt x="1367" y="4847"/>
                </a:cubicBezTo>
                <a:cubicBezTo>
                  <a:pt x="1803" y="4429"/>
                  <a:pt x="2439" y="4197"/>
                  <a:pt x="3108" y="4197"/>
                </a:cubicBezTo>
                <a:cubicBezTo>
                  <a:pt x="3225" y="4197"/>
                  <a:pt x="3348" y="4203"/>
                  <a:pt x="3465" y="4214"/>
                </a:cubicBezTo>
                <a:cubicBezTo>
                  <a:pt x="4269" y="4312"/>
                  <a:pt x="4972" y="4733"/>
                  <a:pt x="5348" y="5335"/>
                </a:cubicBezTo>
                <a:cubicBezTo>
                  <a:pt x="5403" y="5424"/>
                  <a:pt x="5496" y="5473"/>
                  <a:pt x="5591" y="5473"/>
                </a:cubicBezTo>
                <a:cubicBezTo>
                  <a:pt x="5637" y="5473"/>
                  <a:pt x="5683" y="5462"/>
                  <a:pt x="5725" y="5439"/>
                </a:cubicBezTo>
                <a:cubicBezTo>
                  <a:pt x="5859" y="5369"/>
                  <a:pt x="5915" y="5204"/>
                  <a:pt x="5851" y="5068"/>
                </a:cubicBezTo>
                <a:cubicBezTo>
                  <a:pt x="5499" y="4306"/>
                  <a:pt x="5159" y="3165"/>
                  <a:pt x="5527" y="2091"/>
                </a:cubicBezTo>
                <a:cubicBezTo>
                  <a:pt x="5792" y="1316"/>
                  <a:pt x="6583" y="569"/>
                  <a:pt x="7462" y="569"/>
                </a:cubicBezTo>
                <a:close/>
                <a:moveTo>
                  <a:pt x="7459" y="1"/>
                </a:moveTo>
                <a:cubicBezTo>
                  <a:pt x="6313" y="1"/>
                  <a:pt x="5325" y="918"/>
                  <a:pt x="4986" y="1910"/>
                </a:cubicBezTo>
                <a:cubicBezTo>
                  <a:pt x="4726" y="2674"/>
                  <a:pt x="4763" y="3450"/>
                  <a:pt x="4924" y="4139"/>
                </a:cubicBezTo>
                <a:cubicBezTo>
                  <a:pt x="4520" y="3882"/>
                  <a:pt x="4048" y="3715"/>
                  <a:pt x="3535" y="3653"/>
                </a:cubicBezTo>
                <a:cubicBezTo>
                  <a:pt x="3386" y="3635"/>
                  <a:pt x="3238" y="3625"/>
                  <a:pt x="3092" y="3625"/>
                </a:cubicBezTo>
                <a:cubicBezTo>
                  <a:pt x="2276" y="3625"/>
                  <a:pt x="1520" y="3912"/>
                  <a:pt x="968" y="4437"/>
                </a:cubicBezTo>
                <a:cubicBezTo>
                  <a:pt x="324" y="5056"/>
                  <a:pt x="0" y="5983"/>
                  <a:pt x="81" y="6970"/>
                </a:cubicBezTo>
                <a:cubicBezTo>
                  <a:pt x="165" y="7955"/>
                  <a:pt x="634" y="8814"/>
                  <a:pt x="1373" y="9319"/>
                </a:cubicBezTo>
                <a:cubicBezTo>
                  <a:pt x="2204" y="9886"/>
                  <a:pt x="3211" y="10003"/>
                  <a:pt x="4087" y="10003"/>
                </a:cubicBezTo>
                <a:cubicBezTo>
                  <a:pt x="4246" y="10003"/>
                  <a:pt x="4400" y="10000"/>
                  <a:pt x="4548" y="9997"/>
                </a:cubicBezTo>
                <a:cubicBezTo>
                  <a:pt x="6754" y="9908"/>
                  <a:pt x="8944" y="9372"/>
                  <a:pt x="10948" y="8435"/>
                </a:cubicBezTo>
                <a:cubicBezTo>
                  <a:pt x="10956" y="8750"/>
                  <a:pt x="10956" y="9065"/>
                  <a:pt x="10948" y="9381"/>
                </a:cubicBezTo>
                <a:cubicBezTo>
                  <a:pt x="10942" y="9540"/>
                  <a:pt x="11067" y="9671"/>
                  <a:pt x="11226" y="9676"/>
                </a:cubicBezTo>
                <a:cubicBezTo>
                  <a:pt x="11230" y="9676"/>
                  <a:pt x="11233" y="9677"/>
                  <a:pt x="11236" y="9677"/>
                </a:cubicBezTo>
                <a:cubicBezTo>
                  <a:pt x="11380" y="9677"/>
                  <a:pt x="11514" y="9550"/>
                  <a:pt x="11519" y="9397"/>
                </a:cubicBezTo>
                <a:cubicBezTo>
                  <a:pt x="11533" y="8984"/>
                  <a:pt x="11528" y="8569"/>
                  <a:pt x="11508" y="8156"/>
                </a:cubicBezTo>
                <a:cubicBezTo>
                  <a:pt x="11659" y="8078"/>
                  <a:pt x="11804" y="7997"/>
                  <a:pt x="11952" y="7916"/>
                </a:cubicBezTo>
                <a:cubicBezTo>
                  <a:pt x="12091" y="7841"/>
                  <a:pt x="12139" y="7670"/>
                  <a:pt x="12063" y="7531"/>
                </a:cubicBezTo>
                <a:cubicBezTo>
                  <a:pt x="12012" y="7436"/>
                  <a:pt x="11916" y="7383"/>
                  <a:pt x="11816" y="7383"/>
                </a:cubicBezTo>
                <a:cubicBezTo>
                  <a:pt x="11768" y="7383"/>
                  <a:pt x="11720" y="7394"/>
                  <a:pt x="11676" y="7419"/>
                </a:cubicBezTo>
                <a:cubicBezTo>
                  <a:pt x="11606" y="7458"/>
                  <a:pt x="11539" y="7492"/>
                  <a:pt x="11469" y="7531"/>
                </a:cubicBezTo>
                <a:cubicBezTo>
                  <a:pt x="11330" y="5849"/>
                  <a:pt x="10936" y="4183"/>
                  <a:pt x="10311" y="2627"/>
                </a:cubicBezTo>
                <a:cubicBezTo>
                  <a:pt x="9687" y="1075"/>
                  <a:pt x="8844" y="205"/>
                  <a:pt x="7809" y="29"/>
                </a:cubicBezTo>
                <a:cubicBezTo>
                  <a:pt x="7691" y="10"/>
                  <a:pt x="7574" y="1"/>
                  <a:pt x="745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97;p23">
            <a:extLst>
              <a:ext uri="{FF2B5EF4-FFF2-40B4-BE49-F238E27FC236}">
                <a16:creationId xmlns:a16="http://schemas.microsoft.com/office/drawing/2014/main" id="{A182316D-D847-0B4F-8E74-4CC3CF0D7EE1}"/>
              </a:ext>
            </a:extLst>
          </p:cNvPr>
          <p:cNvSpPr/>
          <p:nvPr/>
        </p:nvSpPr>
        <p:spPr>
          <a:xfrm>
            <a:off x="8972176" y="3632169"/>
            <a:ext cx="360950" cy="295336"/>
          </a:xfrm>
          <a:custGeom>
            <a:avLst/>
            <a:gdLst/>
            <a:ahLst/>
            <a:cxnLst/>
            <a:rect l="l" t="t" r="r" b="b"/>
            <a:pathLst>
              <a:path w="14101" h="11817" extrusionOk="0">
                <a:moveTo>
                  <a:pt x="8320" y="5576"/>
                </a:moveTo>
                <a:cubicBezTo>
                  <a:pt x="8381" y="5576"/>
                  <a:pt x="8442" y="5579"/>
                  <a:pt x="8507" y="5590"/>
                </a:cubicBezTo>
                <a:cubicBezTo>
                  <a:pt x="9307" y="5707"/>
                  <a:pt x="9966" y="6555"/>
                  <a:pt x="9974" y="7482"/>
                </a:cubicBezTo>
                <a:cubicBezTo>
                  <a:pt x="9977" y="8165"/>
                  <a:pt x="9681" y="8882"/>
                  <a:pt x="9140" y="9510"/>
                </a:cubicBezTo>
                <a:cubicBezTo>
                  <a:pt x="9128" y="9510"/>
                  <a:pt x="9115" y="9510"/>
                  <a:pt x="9103" y="9510"/>
                </a:cubicBezTo>
                <a:cubicBezTo>
                  <a:pt x="8895" y="9510"/>
                  <a:pt x="8690" y="9488"/>
                  <a:pt x="8493" y="9446"/>
                </a:cubicBezTo>
                <a:cubicBezTo>
                  <a:pt x="7474" y="9217"/>
                  <a:pt x="6665" y="8296"/>
                  <a:pt x="6654" y="7348"/>
                </a:cubicBezTo>
                <a:cubicBezTo>
                  <a:pt x="6646" y="6851"/>
                  <a:pt x="6883" y="6346"/>
                  <a:pt x="7293" y="5989"/>
                </a:cubicBezTo>
                <a:cubicBezTo>
                  <a:pt x="7600" y="5721"/>
                  <a:pt x="7965" y="5576"/>
                  <a:pt x="8320" y="5576"/>
                </a:cubicBezTo>
                <a:close/>
                <a:moveTo>
                  <a:pt x="12990" y="1"/>
                </a:moveTo>
                <a:cubicBezTo>
                  <a:pt x="12952" y="1"/>
                  <a:pt x="12914" y="8"/>
                  <a:pt x="12878" y="24"/>
                </a:cubicBezTo>
                <a:cubicBezTo>
                  <a:pt x="12730" y="83"/>
                  <a:pt x="12661" y="250"/>
                  <a:pt x="12725" y="396"/>
                </a:cubicBezTo>
                <a:cubicBezTo>
                  <a:pt x="13422" y="2061"/>
                  <a:pt x="13514" y="3989"/>
                  <a:pt x="12979" y="5830"/>
                </a:cubicBezTo>
                <a:cubicBezTo>
                  <a:pt x="12635" y="7013"/>
                  <a:pt x="12094" y="7939"/>
                  <a:pt x="11372" y="8583"/>
                </a:cubicBezTo>
                <a:cubicBezTo>
                  <a:pt x="10950" y="8960"/>
                  <a:pt x="10459" y="9234"/>
                  <a:pt x="9949" y="9379"/>
                </a:cubicBezTo>
                <a:cubicBezTo>
                  <a:pt x="10339" y="8773"/>
                  <a:pt x="10551" y="8115"/>
                  <a:pt x="10546" y="7476"/>
                </a:cubicBezTo>
                <a:cubicBezTo>
                  <a:pt x="10535" y="6254"/>
                  <a:pt x="9673" y="5177"/>
                  <a:pt x="8585" y="5021"/>
                </a:cubicBezTo>
                <a:cubicBezTo>
                  <a:pt x="8496" y="5008"/>
                  <a:pt x="8406" y="5001"/>
                  <a:pt x="8316" y="5001"/>
                </a:cubicBezTo>
                <a:cubicBezTo>
                  <a:pt x="7822" y="5001"/>
                  <a:pt x="7325" y="5198"/>
                  <a:pt x="6916" y="5557"/>
                </a:cubicBezTo>
                <a:cubicBezTo>
                  <a:pt x="6384" y="6022"/>
                  <a:pt x="6074" y="6695"/>
                  <a:pt x="6082" y="7350"/>
                </a:cubicBezTo>
                <a:cubicBezTo>
                  <a:pt x="6096" y="8575"/>
                  <a:pt x="7078" y="9711"/>
                  <a:pt x="8367" y="10001"/>
                </a:cubicBezTo>
                <a:cubicBezTo>
                  <a:pt x="8440" y="10017"/>
                  <a:pt x="8512" y="10031"/>
                  <a:pt x="8590" y="10043"/>
                </a:cubicBezTo>
                <a:cubicBezTo>
                  <a:pt x="7654" y="10817"/>
                  <a:pt x="6436" y="11245"/>
                  <a:pt x="5220" y="11245"/>
                </a:cubicBezTo>
                <a:cubicBezTo>
                  <a:pt x="4907" y="11245"/>
                  <a:pt x="4594" y="11217"/>
                  <a:pt x="4286" y="11158"/>
                </a:cubicBezTo>
                <a:cubicBezTo>
                  <a:pt x="2709" y="10857"/>
                  <a:pt x="1289" y="9778"/>
                  <a:pt x="586" y="8332"/>
                </a:cubicBezTo>
                <a:cubicBezTo>
                  <a:pt x="537" y="8231"/>
                  <a:pt x="436" y="8172"/>
                  <a:pt x="329" y="8172"/>
                </a:cubicBezTo>
                <a:cubicBezTo>
                  <a:pt x="286" y="8172"/>
                  <a:pt x="243" y="8181"/>
                  <a:pt x="201" y="8201"/>
                </a:cubicBezTo>
                <a:cubicBezTo>
                  <a:pt x="59" y="8271"/>
                  <a:pt x="1" y="8441"/>
                  <a:pt x="70" y="8583"/>
                </a:cubicBezTo>
                <a:cubicBezTo>
                  <a:pt x="851" y="10185"/>
                  <a:pt x="2428" y="11387"/>
                  <a:pt x="4177" y="11719"/>
                </a:cubicBezTo>
                <a:cubicBezTo>
                  <a:pt x="4520" y="11786"/>
                  <a:pt x="4869" y="11817"/>
                  <a:pt x="5217" y="11817"/>
                </a:cubicBezTo>
                <a:cubicBezTo>
                  <a:pt x="6651" y="11817"/>
                  <a:pt x="8091" y="11281"/>
                  <a:pt x="9154" y="10313"/>
                </a:cubicBezTo>
                <a:cubicBezTo>
                  <a:pt x="9240" y="10229"/>
                  <a:pt x="9330" y="10146"/>
                  <a:pt x="9408" y="10062"/>
                </a:cubicBezTo>
                <a:cubicBezTo>
                  <a:pt x="10236" y="9987"/>
                  <a:pt x="11076" y="9616"/>
                  <a:pt x="11751" y="9013"/>
                </a:cubicBezTo>
                <a:cubicBezTo>
                  <a:pt x="12557" y="8293"/>
                  <a:pt x="13154" y="7278"/>
                  <a:pt x="13528" y="5989"/>
                </a:cubicBezTo>
                <a:cubicBezTo>
                  <a:pt x="14100" y="4028"/>
                  <a:pt x="14002" y="1958"/>
                  <a:pt x="13252" y="178"/>
                </a:cubicBezTo>
                <a:cubicBezTo>
                  <a:pt x="13208" y="67"/>
                  <a:pt x="13101" y="1"/>
                  <a:pt x="1299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" name="Google Shape;1525;p26">
            <a:extLst>
              <a:ext uri="{FF2B5EF4-FFF2-40B4-BE49-F238E27FC236}">
                <a16:creationId xmlns:a16="http://schemas.microsoft.com/office/drawing/2014/main" id="{2C284E55-3977-2B42-B023-81898495C7CA}"/>
              </a:ext>
            </a:extLst>
          </p:cNvPr>
          <p:cNvGrpSpPr/>
          <p:nvPr/>
        </p:nvGrpSpPr>
        <p:grpSpPr>
          <a:xfrm>
            <a:off x="8974481" y="2319895"/>
            <a:ext cx="1031362" cy="1064117"/>
            <a:chOff x="4182832" y="2966766"/>
            <a:chExt cx="1007287" cy="1064436"/>
          </a:xfrm>
        </p:grpSpPr>
        <p:sp>
          <p:nvSpPr>
            <p:cNvPr id="133" name="Google Shape;1526;p26">
              <a:extLst>
                <a:ext uri="{FF2B5EF4-FFF2-40B4-BE49-F238E27FC236}">
                  <a16:creationId xmlns:a16="http://schemas.microsoft.com/office/drawing/2014/main" id="{EF6046C4-071B-104A-ABAD-91586F867DA8}"/>
                </a:ext>
              </a:extLst>
            </p:cNvPr>
            <p:cNvSpPr/>
            <p:nvPr/>
          </p:nvSpPr>
          <p:spPr>
            <a:xfrm>
              <a:off x="4467972" y="3392482"/>
              <a:ext cx="59467" cy="67879"/>
            </a:xfrm>
            <a:custGeom>
              <a:avLst/>
              <a:gdLst/>
              <a:ahLst/>
              <a:cxnLst/>
              <a:rect l="l" t="t" r="r" b="b"/>
              <a:pathLst>
                <a:path w="3386" h="3865" extrusionOk="0">
                  <a:moveTo>
                    <a:pt x="1312" y="1"/>
                  </a:moveTo>
                  <a:cubicBezTo>
                    <a:pt x="1001" y="1"/>
                    <a:pt x="714" y="215"/>
                    <a:pt x="643" y="539"/>
                  </a:cubicBezTo>
                  <a:lnTo>
                    <a:pt x="101" y="3037"/>
                  </a:lnTo>
                  <a:cubicBezTo>
                    <a:pt x="1" y="3504"/>
                    <a:pt x="375" y="3865"/>
                    <a:pt x="774" y="3865"/>
                  </a:cubicBezTo>
                  <a:cubicBezTo>
                    <a:pt x="934" y="3865"/>
                    <a:pt x="1098" y="3807"/>
                    <a:pt x="1237" y="3675"/>
                  </a:cubicBezTo>
                  <a:lnTo>
                    <a:pt x="3090" y="1912"/>
                  </a:lnTo>
                  <a:cubicBezTo>
                    <a:pt x="3385" y="1629"/>
                    <a:pt x="3374" y="1146"/>
                    <a:pt x="3052" y="890"/>
                  </a:cubicBezTo>
                  <a:cubicBezTo>
                    <a:pt x="2823" y="710"/>
                    <a:pt x="2581" y="548"/>
                    <a:pt x="2327" y="404"/>
                  </a:cubicBezTo>
                  <a:cubicBezTo>
                    <a:pt x="2077" y="264"/>
                    <a:pt x="1818" y="146"/>
                    <a:pt x="1552" y="44"/>
                  </a:cubicBezTo>
                  <a:cubicBezTo>
                    <a:pt x="1472" y="15"/>
                    <a:pt x="1391" y="1"/>
                    <a:pt x="13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527;p26">
              <a:extLst>
                <a:ext uri="{FF2B5EF4-FFF2-40B4-BE49-F238E27FC236}">
                  <a16:creationId xmlns:a16="http://schemas.microsoft.com/office/drawing/2014/main" id="{77E3F7A6-8C34-624C-A89C-FD3DEEAFE6EC}"/>
                </a:ext>
              </a:extLst>
            </p:cNvPr>
            <p:cNvSpPr/>
            <p:nvPr/>
          </p:nvSpPr>
          <p:spPr>
            <a:xfrm>
              <a:off x="4394066" y="3393115"/>
              <a:ext cx="60362" cy="67721"/>
            </a:xfrm>
            <a:custGeom>
              <a:avLst/>
              <a:gdLst/>
              <a:ahLst/>
              <a:cxnLst/>
              <a:rect l="l" t="t" r="r" b="b"/>
              <a:pathLst>
                <a:path w="3437" h="3856" extrusionOk="0">
                  <a:moveTo>
                    <a:pt x="2062" y="1"/>
                  </a:moveTo>
                  <a:cubicBezTo>
                    <a:pt x="1981" y="1"/>
                    <a:pt x="1899" y="16"/>
                    <a:pt x="1819" y="48"/>
                  </a:cubicBezTo>
                  <a:cubicBezTo>
                    <a:pt x="1549" y="157"/>
                    <a:pt x="1287" y="284"/>
                    <a:pt x="1036" y="432"/>
                  </a:cubicBezTo>
                  <a:cubicBezTo>
                    <a:pt x="789" y="577"/>
                    <a:pt x="555" y="742"/>
                    <a:pt x="335" y="924"/>
                  </a:cubicBezTo>
                  <a:cubicBezTo>
                    <a:pt x="14" y="1189"/>
                    <a:pt x="1" y="1678"/>
                    <a:pt x="309" y="1958"/>
                  </a:cubicBezTo>
                  <a:lnTo>
                    <a:pt x="2202" y="3676"/>
                  </a:lnTo>
                  <a:cubicBezTo>
                    <a:pt x="2339" y="3801"/>
                    <a:pt x="2498" y="3855"/>
                    <a:pt x="2653" y="3855"/>
                  </a:cubicBezTo>
                  <a:cubicBezTo>
                    <a:pt x="3058" y="3855"/>
                    <a:pt x="3436" y="3483"/>
                    <a:pt x="3322" y="3013"/>
                  </a:cubicBezTo>
                  <a:lnTo>
                    <a:pt x="2721" y="527"/>
                  </a:lnTo>
                  <a:cubicBezTo>
                    <a:pt x="2646" y="212"/>
                    <a:pt x="2364" y="1"/>
                    <a:pt x="20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528;p26">
              <a:extLst>
                <a:ext uri="{FF2B5EF4-FFF2-40B4-BE49-F238E27FC236}">
                  <a16:creationId xmlns:a16="http://schemas.microsoft.com/office/drawing/2014/main" id="{01DF0AE8-7851-5B46-8A30-B70AFE5C0F39}"/>
                </a:ext>
              </a:extLst>
            </p:cNvPr>
            <p:cNvSpPr/>
            <p:nvPr/>
          </p:nvSpPr>
          <p:spPr>
            <a:xfrm>
              <a:off x="4364841" y="3459609"/>
              <a:ext cx="70847" cy="50334"/>
            </a:xfrm>
            <a:custGeom>
              <a:avLst/>
              <a:gdLst/>
              <a:ahLst/>
              <a:cxnLst/>
              <a:rect l="l" t="t" r="r" b="b"/>
              <a:pathLst>
                <a:path w="4034" h="2866" extrusionOk="0">
                  <a:moveTo>
                    <a:pt x="736" y="0"/>
                  </a:moveTo>
                  <a:cubicBezTo>
                    <a:pt x="410" y="0"/>
                    <a:pt x="113" y="233"/>
                    <a:pt x="63" y="572"/>
                  </a:cubicBezTo>
                  <a:cubicBezTo>
                    <a:pt x="22" y="859"/>
                    <a:pt x="1" y="1150"/>
                    <a:pt x="5" y="1442"/>
                  </a:cubicBezTo>
                  <a:cubicBezTo>
                    <a:pt x="7" y="1728"/>
                    <a:pt x="32" y="2012"/>
                    <a:pt x="81" y="2293"/>
                  </a:cubicBezTo>
                  <a:cubicBezTo>
                    <a:pt x="137" y="2633"/>
                    <a:pt x="431" y="2866"/>
                    <a:pt x="755" y="2866"/>
                  </a:cubicBezTo>
                  <a:cubicBezTo>
                    <a:pt x="823" y="2866"/>
                    <a:pt x="893" y="2855"/>
                    <a:pt x="962" y="2834"/>
                  </a:cubicBezTo>
                  <a:lnTo>
                    <a:pt x="3397" y="2054"/>
                  </a:lnTo>
                  <a:cubicBezTo>
                    <a:pt x="4034" y="1850"/>
                    <a:pt x="4025" y="941"/>
                    <a:pt x="3383" y="752"/>
                  </a:cubicBezTo>
                  <a:lnTo>
                    <a:pt x="930" y="28"/>
                  </a:lnTo>
                  <a:cubicBezTo>
                    <a:pt x="866" y="9"/>
                    <a:pt x="800" y="0"/>
                    <a:pt x="7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529;p26">
              <a:extLst>
                <a:ext uri="{FF2B5EF4-FFF2-40B4-BE49-F238E27FC236}">
                  <a16:creationId xmlns:a16="http://schemas.microsoft.com/office/drawing/2014/main" id="{38B0A112-84F0-674E-B965-035C97D13701}"/>
                </a:ext>
              </a:extLst>
            </p:cNvPr>
            <p:cNvSpPr/>
            <p:nvPr/>
          </p:nvSpPr>
          <p:spPr>
            <a:xfrm>
              <a:off x="4461017" y="3385387"/>
              <a:ext cx="72270" cy="82122"/>
            </a:xfrm>
            <a:custGeom>
              <a:avLst/>
              <a:gdLst/>
              <a:ahLst/>
              <a:cxnLst/>
              <a:rect l="l" t="t" r="r" b="b"/>
              <a:pathLst>
                <a:path w="4115" h="4676" extrusionOk="0">
                  <a:moveTo>
                    <a:pt x="1708" y="808"/>
                  </a:moveTo>
                  <a:cubicBezTo>
                    <a:pt x="1739" y="808"/>
                    <a:pt x="1772" y="812"/>
                    <a:pt x="1805" y="825"/>
                  </a:cubicBezTo>
                  <a:cubicBezTo>
                    <a:pt x="2052" y="916"/>
                    <a:pt x="2294" y="1030"/>
                    <a:pt x="2524" y="1158"/>
                  </a:cubicBezTo>
                  <a:cubicBezTo>
                    <a:pt x="2759" y="1291"/>
                    <a:pt x="2985" y="1443"/>
                    <a:pt x="3197" y="1611"/>
                  </a:cubicBezTo>
                  <a:cubicBezTo>
                    <a:pt x="3278" y="1674"/>
                    <a:pt x="3292" y="1761"/>
                    <a:pt x="3295" y="1806"/>
                  </a:cubicBezTo>
                  <a:cubicBezTo>
                    <a:pt x="3298" y="1886"/>
                    <a:pt x="3268" y="1967"/>
                    <a:pt x="3207" y="2023"/>
                  </a:cubicBezTo>
                  <a:lnTo>
                    <a:pt x="1356" y="3785"/>
                  </a:lnTo>
                  <a:cubicBezTo>
                    <a:pt x="1291" y="3846"/>
                    <a:pt x="1226" y="3865"/>
                    <a:pt x="1169" y="3865"/>
                  </a:cubicBezTo>
                  <a:cubicBezTo>
                    <a:pt x="1103" y="3865"/>
                    <a:pt x="1050" y="3840"/>
                    <a:pt x="1027" y="3827"/>
                  </a:cubicBezTo>
                  <a:cubicBezTo>
                    <a:pt x="974" y="3797"/>
                    <a:pt x="853" y="3706"/>
                    <a:pt x="892" y="3526"/>
                  </a:cubicBezTo>
                  <a:lnTo>
                    <a:pt x="1434" y="1028"/>
                  </a:lnTo>
                  <a:cubicBezTo>
                    <a:pt x="1457" y="921"/>
                    <a:pt x="1531" y="865"/>
                    <a:pt x="1572" y="842"/>
                  </a:cubicBezTo>
                  <a:cubicBezTo>
                    <a:pt x="1601" y="827"/>
                    <a:pt x="1648" y="808"/>
                    <a:pt x="1708" y="808"/>
                  </a:cubicBezTo>
                  <a:close/>
                  <a:moveTo>
                    <a:pt x="1708" y="1"/>
                  </a:moveTo>
                  <a:cubicBezTo>
                    <a:pt x="1527" y="1"/>
                    <a:pt x="1347" y="46"/>
                    <a:pt x="1185" y="135"/>
                  </a:cubicBezTo>
                  <a:cubicBezTo>
                    <a:pt x="909" y="286"/>
                    <a:pt x="712" y="548"/>
                    <a:pt x="646" y="857"/>
                  </a:cubicBezTo>
                  <a:lnTo>
                    <a:pt x="104" y="3355"/>
                  </a:lnTo>
                  <a:cubicBezTo>
                    <a:pt x="1" y="3830"/>
                    <a:pt x="208" y="4292"/>
                    <a:pt x="632" y="4531"/>
                  </a:cubicBezTo>
                  <a:cubicBezTo>
                    <a:pt x="805" y="4627"/>
                    <a:pt x="988" y="4675"/>
                    <a:pt x="1169" y="4675"/>
                  </a:cubicBezTo>
                  <a:cubicBezTo>
                    <a:pt x="1436" y="4675"/>
                    <a:pt x="1701" y="4571"/>
                    <a:pt x="1908" y="4369"/>
                  </a:cubicBezTo>
                  <a:lnTo>
                    <a:pt x="3760" y="2609"/>
                  </a:lnTo>
                  <a:cubicBezTo>
                    <a:pt x="3990" y="2391"/>
                    <a:pt x="4114" y="2086"/>
                    <a:pt x="4099" y="1770"/>
                  </a:cubicBezTo>
                  <a:cubicBezTo>
                    <a:pt x="4085" y="1459"/>
                    <a:pt x="3940" y="1170"/>
                    <a:pt x="3698" y="978"/>
                  </a:cubicBezTo>
                  <a:cubicBezTo>
                    <a:pt x="3454" y="786"/>
                    <a:pt x="3192" y="610"/>
                    <a:pt x="2920" y="456"/>
                  </a:cubicBezTo>
                  <a:cubicBezTo>
                    <a:pt x="2653" y="307"/>
                    <a:pt x="2373" y="176"/>
                    <a:pt x="2087" y="70"/>
                  </a:cubicBezTo>
                  <a:cubicBezTo>
                    <a:pt x="1964" y="23"/>
                    <a:pt x="1836" y="1"/>
                    <a:pt x="17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530;p26">
              <a:extLst>
                <a:ext uri="{FF2B5EF4-FFF2-40B4-BE49-F238E27FC236}">
                  <a16:creationId xmlns:a16="http://schemas.microsoft.com/office/drawing/2014/main" id="{B1152DF1-C919-B143-8C21-FC82DE10D1A9}"/>
                </a:ext>
              </a:extLst>
            </p:cNvPr>
            <p:cNvSpPr/>
            <p:nvPr/>
          </p:nvSpPr>
          <p:spPr>
            <a:xfrm>
              <a:off x="4388358" y="3386072"/>
              <a:ext cx="72919" cy="81876"/>
            </a:xfrm>
            <a:custGeom>
              <a:avLst/>
              <a:gdLst/>
              <a:ahLst/>
              <a:cxnLst/>
              <a:rect l="l" t="t" r="r" b="b"/>
              <a:pathLst>
                <a:path w="4152" h="4662" extrusionOk="0">
                  <a:moveTo>
                    <a:pt x="2383" y="804"/>
                  </a:moveTo>
                  <a:cubicBezTo>
                    <a:pt x="2437" y="804"/>
                    <a:pt x="2481" y="822"/>
                    <a:pt x="2507" y="836"/>
                  </a:cubicBezTo>
                  <a:cubicBezTo>
                    <a:pt x="2581" y="874"/>
                    <a:pt x="2634" y="942"/>
                    <a:pt x="2654" y="1021"/>
                  </a:cubicBezTo>
                  <a:lnTo>
                    <a:pt x="3254" y="3508"/>
                  </a:lnTo>
                  <a:cubicBezTo>
                    <a:pt x="3297" y="3685"/>
                    <a:pt x="3178" y="3778"/>
                    <a:pt x="3125" y="3811"/>
                  </a:cubicBezTo>
                  <a:cubicBezTo>
                    <a:pt x="3096" y="3828"/>
                    <a:pt x="3043" y="3854"/>
                    <a:pt x="2978" y="3854"/>
                  </a:cubicBezTo>
                  <a:cubicBezTo>
                    <a:pt x="2923" y="3854"/>
                    <a:pt x="2860" y="3835"/>
                    <a:pt x="2798" y="3778"/>
                  </a:cubicBezTo>
                  <a:lnTo>
                    <a:pt x="902" y="2058"/>
                  </a:lnTo>
                  <a:cubicBezTo>
                    <a:pt x="822" y="1984"/>
                    <a:pt x="810" y="1893"/>
                    <a:pt x="812" y="1846"/>
                  </a:cubicBezTo>
                  <a:cubicBezTo>
                    <a:pt x="812" y="1797"/>
                    <a:pt x="827" y="1707"/>
                    <a:pt x="914" y="1634"/>
                  </a:cubicBezTo>
                  <a:cubicBezTo>
                    <a:pt x="1119" y="1466"/>
                    <a:pt x="1337" y="1313"/>
                    <a:pt x="1564" y="1178"/>
                  </a:cubicBezTo>
                  <a:cubicBezTo>
                    <a:pt x="1796" y="1042"/>
                    <a:pt x="2041" y="921"/>
                    <a:pt x="2291" y="822"/>
                  </a:cubicBezTo>
                  <a:cubicBezTo>
                    <a:pt x="2323" y="809"/>
                    <a:pt x="2354" y="804"/>
                    <a:pt x="2383" y="804"/>
                  </a:cubicBezTo>
                  <a:close/>
                  <a:moveTo>
                    <a:pt x="2385" y="0"/>
                  </a:moveTo>
                  <a:cubicBezTo>
                    <a:pt x="2253" y="0"/>
                    <a:pt x="2120" y="25"/>
                    <a:pt x="1994" y="75"/>
                  </a:cubicBezTo>
                  <a:cubicBezTo>
                    <a:pt x="1703" y="190"/>
                    <a:pt x="1422" y="329"/>
                    <a:pt x="1152" y="486"/>
                  </a:cubicBezTo>
                  <a:cubicBezTo>
                    <a:pt x="892" y="642"/>
                    <a:pt x="637" y="819"/>
                    <a:pt x="401" y="1015"/>
                  </a:cubicBezTo>
                  <a:cubicBezTo>
                    <a:pt x="157" y="1216"/>
                    <a:pt x="14" y="1513"/>
                    <a:pt x="6" y="1829"/>
                  </a:cubicBezTo>
                  <a:cubicBezTo>
                    <a:pt x="0" y="2143"/>
                    <a:pt x="129" y="2445"/>
                    <a:pt x="362" y="2657"/>
                  </a:cubicBezTo>
                  <a:lnTo>
                    <a:pt x="2254" y="4376"/>
                  </a:lnTo>
                  <a:cubicBezTo>
                    <a:pt x="2462" y="4565"/>
                    <a:pt x="2719" y="4662"/>
                    <a:pt x="2980" y="4662"/>
                  </a:cubicBezTo>
                  <a:cubicBezTo>
                    <a:pt x="3170" y="4662"/>
                    <a:pt x="3361" y="4609"/>
                    <a:pt x="3537" y="4506"/>
                  </a:cubicBezTo>
                  <a:cubicBezTo>
                    <a:pt x="3954" y="4259"/>
                    <a:pt x="4151" y="3793"/>
                    <a:pt x="4038" y="3320"/>
                  </a:cubicBezTo>
                  <a:lnTo>
                    <a:pt x="3438" y="833"/>
                  </a:lnTo>
                  <a:cubicBezTo>
                    <a:pt x="3364" y="527"/>
                    <a:pt x="3160" y="267"/>
                    <a:pt x="2880" y="122"/>
                  </a:cubicBezTo>
                  <a:cubicBezTo>
                    <a:pt x="2725" y="41"/>
                    <a:pt x="2555" y="0"/>
                    <a:pt x="2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531;p26">
              <a:extLst>
                <a:ext uri="{FF2B5EF4-FFF2-40B4-BE49-F238E27FC236}">
                  <a16:creationId xmlns:a16="http://schemas.microsoft.com/office/drawing/2014/main" id="{651AE957-0154-3648-A3BE-9B66D185C4F3}"/>
                </a:ext>
              </a:extLst>
            </p:cNvPr>
            <p:cNvSpPr/>
            <p:nvPr/>
          </p:nvSpPr>
          <p:spPr>
            <a:xfrm>
              <a:off x="4357745" y="3452496"/>
              <a:ext cx="82228" cy="64525"/>
            </a:xfrm>
            <a:custGeom>
              <a:avLst/>
              <a:gdLst/>
              <a:ahLst/>
              <a:cxnLst/>
              <a:rect l="l" t="t" r="r" b="b"/>
              <a:pathLst>
                <a:path w="4682" h="3674" extrusionOk="0">
                  <a:moveTo>
                    <a:pt x="1137" y="809"/>
                  </a:moveTo>
                  <a:cubicBezTo>
                    <a:pt x="1165" y="809"/>
                    <a:pt x="1190" y="812"/>
                    <a:pt x="1219" y="821"/>
                  </a:cubicBezTo>
                  <a:lnTo>
                    <a:pt x="3672" y="1544"/>
                  </a:lnTo>
                  <a:cubicBezTo>
                    <a:pt x="3849" y="1597"/>
                    <a:pt x="3870" y="1744"/>
                    <a:pt x="3870" y="1808"/>
                  </a:cubicBezTo>
                  <a:cubicBezTo>
                    <a:pt x="3870" y="1855"/>
                    <a:pt x="3860" y="2015"/>
                    <a:pt x="3678" y="2074"/>
                  </a:cubicBezTo>
                  <a:lnTo>
                    <a:pt x="1243" y="2854"/>
                  </a:lnTo>
                  <a:cubicBezTo>
                    <a:pt x="1213" y="2864"/>
                    <a:pt x="1184" y="2868"/>
                    <a:pt x="1158" y="2868"/>
                  </a:cubicBezTo>
                  <a:cubicBezTo>
                    <a:pt x="1094" y="2868"/>
                    <a:pt x="1044" y="2845"/>
                    <a:pt x="1015" y="2827"/>
                  </a:cubicBezTo>
                  <a:cubicBezTo>
                    <a:pt x="972" y="2803"/>
                    <a:pt x="901" y="2744"/>
                    <a:pt x="882" y="2633"/>
                  </a:cubicBezTo>
                  <a:cubicBezTo>
                    <a:pt x="836" y="2373"/>
                    <a:pt x="813" y="2108"/>
                    <a:pt x="810" y="1843"/>
                  </a:cubicBezTo>
                  <a:cubicBezTo>
                    <a:pt x="806" y="1573"/>
                    <a:pt x="826" y="1302"/>
                    <a:pt x="865" y="1036"/>
                  </a:cubicBezTo>
                  <a:cubicBezTo>
                    <a:pt x="880" y="933"/>
                    <a:pt x="947" y="878"/>
                    <a:pt x="985" y="854"/>
                  </a:cubicBezTo>
                  <a:cubicBezTo>
                    <a:pt x="1031" y="824"/>
                    <a:pt x="1084" y="809"/>
                    <a:pt x="1137" y="809"/>
                  </a:cubicBezTo>
                  <a:close/>
                  <a:moveTo>
                    <a:pt x="1138" y="0"/>
                  </a:moveTo>
                  <a:cubicBezTo>
                    <a:pt x="932" y="0"/>
                    <a:pt x="728" y="59"/>
                    <a:pt x="550" y="173"/>
                  </a:cubicBezTo>
                  <a:cubicBezTo>
                    <a:pt x="290" y="341"/>
                    <a:pt x="114" y="612"/>
                    <a:pt x="69" y="916"/>
                  </a:cubicBezTo>
                  <a:cubicBezTo>
                    <a:pt x="20" y="1225"/>
                    <a:pt x="0" y="1538"/>
                    <a:pt x="4" y="1850"/>
                  </a:cubicBezTo>
                  <a:cubicBezTo>
                    <a:pt x="8" y="2156"/>
                    <a:pt x="34" y="2463"/>
                    <a:pt x="85" y="2765"/>
                  </a:cubicBezTo>
                  <a:cubicBezTo>
                    <a:pt x="138" y="3077"/>
                    <a:pt x="323" y="3349"/>
                    <a:pt x="594" y="3514"/>
                  </a:cubicBezTo>
                  <a:cubicBezTo>
                    <a:pt x="767" y="3620"/>
                    <a:pt x="962" y="3673"/>
                    <a:pt x="1159" y="3673"/>
                  </a:cubicBezTo>
                  <a:cubicBezTo>
                    <a:pt x="1268" y="3673"/>
                    <a:pt x="1380" y="3656"/>
                    <a:pt x="1489" y="3620"/>
                  </a:cubicBezTo>
                  <a:lnTo>
                    <a:pt x="3923" y="2840"/>
                  </a:lnTo>
                  <a:cubicBezTo>
                    <a:pt x="4386" y="2694"/>
                    <a:pt x="4682" y="2282"/>
                    <a:pt x="4677" y="1796"/>
                  </a:cubicBezTo>
                  <a:cubicBezTo>
                    <a:pt x="4671" y="1310"/>
                    <a:pt x="4365" y="907"/>
                    <a:pt x="3899" y="768"/>
                  </a:cubicBezTo>
                  <a:lnTo>
                    <a:pt x="1446" y="46"/>
                  </a:lnTo>
                  <a:cubicBezTo>
                    <a:pt x="1345" y="15"/>
                    <a:pt x="1241" y="0"/>
                    <a:pt x="1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532;p26">
              <a:extLst>
                <a:ext uri="{FF2B5EF4-FFF2-40B4-BE49-F238E27FC236}">
                  <a16:creationId xmlns:a16="http://schemas.microsoft.com/office/drawing/2014/main" id="{9D0FFA84-065C-3B42-ACF3-03FD37963586}"/>
                </a:ext>
              </a:extLst>
            </p:cNvPr>
            <p:cNvSpPr/>
            <p:nvPr/>
          </p:nvSpPr>
          <p:spPr>
            <a:xfrm>
              <a:off x="4314012" y="3354616"/>
              <a:ext cx="262050" cy="194733"/>
            </a:xfrm>
            <a:custGeom>
              <a:avLst/>
              <a:gdLst/>
              <a:ahLst/>
              <a:cxnLst/>
              <a:rect l="l" t="t" r="r" b="b"/>
              <a:pathLst>
                <a:path w="14921" h="11088" extrusionOk="0">
                  <a:moveTo>
                    <a:pt x="8387" y="807"/>
                  </a:moveTo>
                  <a:cubicBezTo>
                    <a:pt x="10583" y="807"/>
                    <a:pt x="12716" y="1913"/>
                    <a:pt x="13944" y="3872"/>
                  </a:cubicBezTo>
                  <a:lnTo>
                    <a:pt x="2465" y="10130"/>
                  </a:lnTo>
                  <a:cubicBezTo>
                    <a:pt x="1010" y="7025"/>
                    <a:pt x="2212" y="3271"/>
                    <a:pt x="5263" y="1607"/>
                  </a:cubicBezTo>
                  <a:cubicBezTo>
                    <a:pt x="6256" y="1065"/>
                    <a:pt x="7329" y="807"/>
                    <a:pt x="8387" y="807"/>
                  </a:cubicBezTo>
                  <a:close/>
                  <a:moveTo>
                    <a:pt x="8386" y="1"/>
                  </a:moveTo>
                  <a:cubicBezTo>
                    <a:pt x="7198" y="1"/>
                    <a:pt x="5993" y="289"/>
                    <a:pt x="4878" y="897"/>
                  </a:cubicBezTo>
                  <a:cubicBezTo>
                    <a:pt x="1317" y="2839"/>
                    <a:pt x="0" y="7314"/>
                    <a:pt x="1941" y="10875"/>
                  </a:cubicBezTo>
                  <a:cubicBezTo>
                    <a:pt x="1992" y="10970"/>
                    <a:pt x="2080" y="11040"/>
                    <a:pt x="2182" y="11070"/>
                  </a:cubicBezTo>
                  <a:cubicBezTo>
                    <a:pt x="2218" y="11083"/>
                    <a:pt x="2257" y="11087"/>
                    <a:pt x="2295" y="11087"/>
                  </a:cubicBezTo>
                  <a:cubicBezTo>
                    <a:pt x="2362" y="11087"/>
                    <a:pt x="2427" y="11070"/>
                    <a:pt x="2487" y="11037"/>
                  </a:cubicBezTo>
                  <a:lnTo>
                    <a:pt x="14694" y="4380"/>
                  </a:lnTo>
                  <a:cubicBezTo>
                    <a:pt x="14790" y="4330"/>
                    <a:pt x="14859" y="4242"/>
                    <a:pt x="14890" y="4141"/>
                  </a:cubicBezTo>
                  <a:cubicBezTo>
                    <a:pt x="14920" y="4038"/>
                    <a:pt x="14908" y="3929"/>
                    <a:pt x="14858" y="3834"/>
                  </a:cubicBezTo>
                  <a:cubicBezTo>
                    <a:pt x="13524" y="1388"/>
                    <a:pt x="10994" y="1"/>
                    <a:pt x="8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533;p26">
              <a:extLst>
                <a:ext uri="{FF2B5EF4-FFF2-40B4-BE49-F238E27FC236}">
                  <a16:creationId xmlns:a16="http://schemas.microsoft.com/office/drawing/2014/main" id="{67790D01-FBD3-C74E-952C-E8447986F1F9}"/>
                </a:ext>
              </a:extLst>
            </p:cNvPr>
            <p:cNvSpPr/>
            <p:nvPr/>
          </p:nvSpPr>
          <p:spPr>
            <a:xfrm>
              <a:off x="4395682" y="3639738"/>
              <a:ext cx="605046" cy="150317"/>
            </a:xfrm>
            <a:custGeom>
              <a:avLst/>
              <a:gdLst/>
              <a:ahLst/>
              <a:cxnLst/>
              <a:rect l="l" t="t" r="r" b="b"/>
              <a:pathLst>
                <a:path w="34451" h="8559" extrusionOk="0">
                  <a:moveTo>
                    <a:pt x="17227" y="809"/>
                  </a:moveTo>
                  <a:cubicBezTo>
                    <a:pt x="21691" y="809"/>
                    <a:pt x="25882" y="1209"/>
                    <a:pt x="29029" y="1934"/>
                  </a:cubicBezTo>
                  <a:cubicBezTo>
                    <a:pt x="32433" y="2716"/>
                    <a:pt x="33644" y="3660"/>
                    <a:pt x="33644" y="4280"/>
                  </a:cubicBezTo>
                  <a:cubicBezTo>
                    <a:pt x="33644" y="4901"/>
                    <a:pt x="32433" y="5843"/>
                    <a:pt x="29029" y="6627"/>
                  </a:cubicBezTo>
                  <a:cubicBezTo>
                    <a:pt x="25882" y="7351"/>
                    <a:pt x="21691" y="7750"/>
                    <a:pt x="17227" y="7750"/>
                  </a:cubicBezTo>
                  <a:cubicBezTo>
                    <a:pt x="12764" y="7750"/>
                    <a:pt x="8573" y="7351"/>
                    <a:pt x="5424" y="6627"/>
                  </a:cubicBezTo>
                  <a:cubicBezTo>
                    <a:pt x="2021" y="5843"/>
                    <a:pt x="809" y="4901"/>
                    <a:pt x="809" y="4280"/>
                  </a:cubicBezTo>
                  <a:cubicBezTo>
                    <a:pt x="809" y="3660"/>
                    <a:pt x="2021" y="2716"/>
                    <a:pt x="5424" y="1934"/>
                  </a:cubicBezTo>
                  <a:cubicBezTo>
                    <a:pt x="8570" y="1209"/>
                    <a:pt x="12762" y="809"/>
                    <a:pt x="17227" y="809"/>
                  </a:cubicBezTo>
                  <a:close/>
                  <a:moveTo>
                    <a:pt x="17227" y="0"/>
                  </a:moveTo>
                  <a:cubicBezTo>
                    <a:pt x="8876" y="0"/>
                    <a:pt x="1" y="1502"/>
                    <a:pt x="1" y="4280"/>
                  </a:cubicBezTo>
                  <a:cubicBezTo>
                    <a:pt x="1" y="7060"/>
                    <a:pt x="8877" y="8559"/>
                    <a:pt x="17227" y="8559"/>
                  </a:cubicBezTo>
                  <a:cubicBezTo>
                    <a:pt x="25578" y="8559"/>
                    <a:pt x="34451" y="7060"/>
                    <a:pt x="34451" y="4280"/>
                  </a:cubicBezTo>
                  <a:cubicBezTo>
                    <a:pt x="34451" y="1499"/>
                    <a:pt x="25576" y="0"/>
                    <a:pt x="17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534;p26">
              <a:extLst>
                <a:ext uri="{FF2B5EF4-FFF2-40B4-BE49-F238E27FC236}">
                  <a16:creationId xmlns:a16="http://schemas.microsoft.com/office/drawing/2014/main" id="{375D202A-E72F-1749-8B55-1C96581D97CF}"/>
                </a:ext>
              </a:extLst>
            </p:cNvPr>
            <p:cNvSpPr/>
            <p:nvPr/>
          </p:nvSpPr>
          <p:spPr>
            <a:xfrm>
              <a:off x="4395682" y="3639738"/>
              <a:ext cx="605046" cy="256922"/>
            </a:xfrm>
            <a:custGeom>
              <a:avLst/>
              <a:gdLst/>
              <a:ahLst/>
              <a:cxnLst/>
              <a:rect l="l" t="t" r="r" b="b"/>
              <a:pathLst>
                <a:path w="34451" h="14629" extrusionOk="0">
                  <a:moveTo>
                    <a:pt x="17227" y="809"/>
                  </a:moveTo>
                  <a:cubicBezTo>
                    <a:pt x="21691" y="809"/>
                    <a:pt x="25882" y="1209"/>
                    <a:pt x="29034" y="1934"/>
                  </a:cubicBezTo>
                  <a:cubicBezTo>
                    <a:pt x="32436" y="2716"/>
                    <a:pt x="33647" y="3660"/>
                    <a:pt x="33647" y="4280"/>
                  </a:cubicBezTo>
                  <a:cubicBezTo>
                    <a:pt x="33647" y="5296"/>
                    <a:pt x="33647" y="7675"/>
                    <a:pt x="31655" y="9778"/>
                  </a:cubicBezTo>
                  <a:cubicBezTo>
                    <a:pt x="29111" y="12460"/>
                    <a:pt x="24257" y="13821"/>
                    <a:pt x="17228" y="13821"/>
                  </a:cubicBezTo>
                  <a:cubicBezTo>
                    <a:pt x="10197" y="13821"/>
                    <a:pt x="5345" y="12460"/>
                    <a:pt x="2802" y="9778"/>
                  </a:cubicBezTo>
                  <a:cubicBezTo>
                    <a:pt x="809" y="7675"/>
                    <a:pt x="809" y="5296"/>
                    <a:pt x="809" y="4280"/>
                  </a:cubicBezTo>
                  <a:cubicBezTo>
                    <a:pt x="809" y="3660"/>
                    <a:pt x="2021" y="2716"/>
                    <a:pt x="5424" y="1934"/>
                  </a:cubicBezTo>
                  <a:cubicBezTo>
                    <a:pt x="8570" y="1209"/>
                    <a:pt x="12762" y="809"/>
                    <a:pt x="17227" y="809"/>
                  </a:cubicBezTo>
                  <a:close/>
                  <a:moveTo>
                    <a:pt x="17227" y="0"/>
                  </a:moveTo>
                  <a:cubicBezTo>
                    <a:pt x="8876" y="0"/>
                    <a:pt x="1" y="1502"/>
                    <a:pt x="1" y="4280"/>
                  </a:cubicBezTo>
                  <a:cubicBezTo>
                    <a:pt x="1" y="5393"/>
                    <a:pt x="1" y="7997"/>
                    <a:pt x="2216" y="10332"/>
                  </a:cubicBezTo>
                  <a:cubicBezTo>
                    <a:pt x="4917" y="13182"/>
                    <a:pt x="9967" y="14628"/>
                    <a:pt x="17227" y="14628"/>
                  </a:cubicBezTo>
                  <a:cubicBezTo>
                    <a:pt x="24486" y="14628"/>
                    <a:pt x="29537" y="13184"/>
                    <a:pt x="32238" y="10332"/>
                  </a:cubicBezTo>
                  <a:cubicBezTo>
                    <a:pt x="34451" y="7996"/>
                    <a:pt x="34451" y="5393"/>
                    <a:pt x="34451" y="4280"/>
                  </a:cubicBezTo>
                  <a:cubicBezTo>
                    <a:pt x="34451" y="1499"/>
                    <a:pt x="25576" y="0"/>
                    <a:pt x="17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535;p26">
              <a:extLst>
                <a:ext uri="{FF2B5EF4-FFF2-40B4-BE49-F238E27FC236}">
                  <a16:creationId xmlns:a16="http://schemas.microsoft.com/office/drawing/2014/main" id="{27E15DD5-5EF5-D147-87BE-DD23A977F7F8}"/>
                </a:ext>
              </a:extLst>
            </p:cNvPr>
            <p:cNvSpPr/>
            <p:nvPr/>
          </p:nvSpPr>
          <p:spPr>
            <a:xfrm>
              <a:off x="4437166" y="3595970"/>
              <a:ext cx="534778" cy="165737"/>
            </a:xfrm>
            <a:custGeom>
              <a:avLst/>
              <a:gdLst/>
              <a:ahLst/>
              <a:cxnLst/>
              <a:rect l="l" t="t" r="r" b="b"/>
              <a:pathLst>
                <a:path w="30450" h="9437" extrusionOk="0">
                  <a:moveTo>
                    <a:pt x="9785" y="1"/>
                  </a:moveTo>
                  <a:cubicBezTo>
                    <a:pt x="6677" y="1"/>
                    <a:pt x="3864" y="1262"/>
                    <a:pt x="3864" y="1262"/>
                  </a:cubicBezTo>
                  <a:cubicBezTo>
                    <a:pt x="2794" y="1708"/>
                    <a:pt x="1680" y="2185"/>
                    <a:pt x="944" y="3080"/>
                  </a:cubicBezTo>
                  <a:cubicBezTo>
                    <a:pt x="207" y="3975"/>
                    <a:pt x="1" y="5420"/>
                    <a:pt x="809" y="6252"/>
                  </a:cubicBezTo>
                  <a:cubicBezTo>
                    <a:pt x="1598" y="7062"/>
                    <a:pt x="2900" y="6948"/>
                    <a:pt x="4004" y="7201"/>
                  </a:cubicBezTo>
                  <a:cubicBezTo>
                    <a:pt x="5989" y="7658"/>
                    <a:pt x="7597" y="9437"/>
                    <a:pt x="9631" y="9437"/>
                  </a:cubicBezTo>
                  <a:cubicBezTo>
                    <a:pt x="9637" y="9437"/>
                    <a:pt x="9643" y="9437"/>
                    <a:pt x="9649" y="9437"/>
                  </a:cubicBezTo>
                  <a:cubicBezTo>
                    <a:pt x="11128" y="9429"/>
                    <a:pt x="12412" y="8468"/>
                    <a:pt x="13808" y="7971"/>
                  </a:cubicBezTo>
                  <a:cubicBezTo>
                    <a:pt x="14710" y="7651"/>
                    <a:pt x="15631" y="7530"/>
                    <a:pt x="16564" y="7530"/>
                  </a:cubicBezTo>
                  <a:cubicBezTo>
                    <a:pt x="19433" y="7530"/>
                    <a:pt x="22423" y="8671"/>
                    <a:pt x="25365" y="8671"/>
                  </a:cubicBezTo>
                  <a:cubicBezTo>
                    <a:pt x="25670" y="8671"/>
                    <a:pt x="25976" y="8659"/>
                    <a:pt x="26280" y="8632"/>
                  </a:cubicBezTo>
                  <a:cubicBezTo>
                    <a:pt x="27396" y="8533"/>
                    <a:pt x="28543" y="8203"/>
                    <a:pt x="29337" y="7411"/>
                  </a:cubicBezTo>
                  <a:cubicBezTo>
                    <a:pt x="30128" y="6623"/>
                    <a:pt x="30449" y="5286"/>
                    <a:pt x="29836" y="4350"/>
                  </a:cubicBezTo>
                  <a:cubicBezTo>
                    <a:pt x="29026" y="3110"/>
                    <a:pt x="27243" y="3163"/>
                    <a:pt x="25764" y="3148"/>
                  </a:cubicBezTo>
                  <a:cubicBezTo>
                    <a:pt x="23043" y="3118"/>
                    <a:pt x="20386" y="2379"/>
                    <a:pt x="17771" y="1628"/>
                  </a:cubicBezTo>
                  <a:cubicBezTo>
                    <a:pt x="15158" y="877"/>
                    <a:pt x="12517" y="2"/>
                    <a:pt x="9796" y="1"/>
                  </a:cubicBezTo>
                  <a:cubicBezTo>
                    <a:pt x="9792" y="1"/>
                    <a:pt x="9789" y="1"/>
                    <a:pt x="97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536;p26">
              <a:extLst>
                <a:ext uri="{FF2B5EF4-FFF2-40B4-BE49-F238E27FC236}">
                  <a16:creationId xmlns:a16="http://schemas.microsoft.com/office/drawing/2014/main" id="{FCC359F2-0608-E044-A2BB-13541358E436}"/>
                </a:ext>
              </a:extLst>
            </p:cNvPr>
            <p:cNvSpPr/>
            <p:nvPr/>
          </p:nvSpPr>
          <p:spPr>
            <a:xfrm>
              <a:off x="4447599" y="3600642"/>
              <a:ext cx="178312" cy="93468"/>
            </a:xfrm>
            <a:custGeom>
              <a:avLst/>
              <a:gdLst/>
              <a:ahLst/>
              <a:cxnLst/>
              <a:rect l="l" t="t" r="r" b="b"/>
              <a:pathLst>
                <a:path w="10153" h="5322" extrusionOk="0">
                  <a:moveTo>
                    <a:pt x="6581" y="1"/>
                  </a:moveTo>
                  <a:cubicBezTo>
                    <a:pt x="4668" y="370"/>
                    <a:pt x="3270" y="997"/>
                    <a:pt x="3270" y="997"/>
                  </a:cubicBezTo>
                  <a:cubicBezTo>
                    <a:pt x="2200" y="1444"/>
                    <a:pt x="1086" y="1921"/>
                    <a:pt x="350" y="2815"/>
                  </a:cubicBezTo>
                  <a:cubicBezTo>
                    <a:pt x="214" y="2980"/>
                    <a:pt x="96" y="3164"/>
                    <a:pt x="0" y="3359"/>
                  </a:cubicBezTo>
                  <a:cubicBezTo>
                    <a:pt x="312" y="3284"/>
                    <a:pt x="629" y="3251"/>
                    <a:pt x="948" y="3251"/>
                  </a:cubicBezTo>
                  <a:cubicBezTo>
                    <a:pt x="1777" y="3251"/>
                    <a:pt x="2616" y="3476"/>
                    <a:pt x="3399" y="3775"/>
                  </a:cubicBezTo>
                  <a:cubicBezTo>
                    <a:pt x="4506" y="4199"/>
                    <a:pt x="5558" y="4773"/>
                    <a:pt x="6701" y="5092"/>
                  </a:cubicBezTo>
                  <a:cubicBezTo>
                    <a:pt x="7209" y="5235"/>
                    <a:pt x="7746" y="5322"/>
                    <a:pt x="8276" y="5322"/>
                  </a:cubicBezTo>
                  <a:cubicBezTo>
                    <a:pt x="8937" y="5322"/>
                    <a:pt x="9586" y="5186"/>
                    <a:pt x="10153" y="4852"/>
                  </a:cubicBezTo>
                  <a:cubicBezTo>
                    <a:pt x="9714" y="3707"/>
                    <a:pt x="9107" y="2794"/>
                    <a:pt x="8418" y="1783"/>
                  </a:cubicBezTo>
                  <a:cubicBezTo>
                    <a:pt x="7935" y="1073"/>
                    <a:pt x="7314" y="437"/>
                    <a:pt x="6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537;p26">
              <a:extLst>
                <a:ext uri="{FF2B5EF4-FFF2-40B4-BE49-F238E27FC236}">
                  <a16:creationId xmlns:a16="http://schemas.microsoft.com/office/drawing/2014/main" id="{93417E48-16C2-BB48-AC47-8A4B06FBD7BA}"/>
                </a:ext>
              </a:extLst>
            </p:cNvPr>
            <p:cNvSpPr/>
            <p:nvPr/>
          </p:nvSpPr>
          <p:spPr>
            <a:xfrm>
              <a:off x="4453131" y="3607141"/>
              <a:ext cx="518814" cy="154603"/>
            </a:xfrm>
            <a:custGeom>
              <a:avLst/>
              <a:gdLst/>
              <a:ahLst/>
              <a:cxnLst/>
              <a:rect l="l" t="t" r="r" b="b"/>
              <a:pathLst>
                <a:path w="29541" h="8803" extrusionOk="0">
                  <a:moveTo>
                    <a:pt x="13332" y="0"/>
                  </a:moveTo>
                  <a:lnTo>
                    <a:pt x="13332" y="0"/>
                  </a:lnTo>
                  <a:cubicBezTo>
                    <a:pt x="14410" y="1045"/>
                    <a:pt x="15803" y="1766"/>
                    <a:pt x="17242" y="2223"/>
                  </a:cubicBezTo>
                  <a:cubicBezTo>
                    <a:pt x="19077" y="2801"/>
                    <a:pt x="21006" y="2998"/>
                    <a:pt x="22914" y="3248"/>
                  </a:cubicBezTo>
                  <a:cubicBezTo>
                    <a:pt x="23522" y="3327"/>
                    <a:pt x="24154" y="3422"/>
                    <a:pt x="24658" y="3775"/>
                  </a:cubicBezTo>
                  <a:cubicBezTo>
                    <a:pt x="25159" y="4126"/>
                    <a:pt x="25480" y="4815"/>
                    <a:pt x="25220" y="5369"/>
                  </a:cubicBezTo>
                  <a:cubicBezTo>
                    <a:pt x="24953" y="5929"/>
                    <a:pt x="24250" y="6106"/>
                    <a:pt x="23620" y="6106"/>
                  </a:cubicBezTo>
                  <a:cubicBezTo>
                    <a:pt x="23588" y="6106"/>
                    <a:pt x="23557" y="6105"/>
                    <a:pt x="23525" y="6105"/>
                  </a:cubicBezTo>
                  <a:cubicBezTo>
                    <a:pt x="21005" y="6044"/>
                    <a:pt x="18624" y="4436"/>
                    <a:pt x="16166" y="4436"/>
                  </a:cubicBezTo>
                  <a:cubicBezTo>
                    <a:pt x="15857" y="4436"/>
                    <a:pt x="15548" y="4461"/>
                    <a:pt x="15236" y="4518"/>
                  </a:cubicBezTo>
                  <a:cubicBezTo>
                    <a:pt x="13191" y="4890"/>
                    <a:pt x="11491" y="6586"/>
                    <a:pt x="9414" y="6618"/>
                  </a:cubicBezTo>
                  <a:cubicBezTo>
                    <a:pt x="9392" y="6618"/>
                    <a:pt x="9370" y="6618"/>
                    <a:pt x="9349" y="6618"/>
                  </a:cubicBezTo>
                  <a:cubicBezTo>
                    <a:pt x="8020" y="6618"/>
                    <a:pt x="6781" y="5941"/>
                    <a:pt x="5462" y="5753"/>
                  </a:cubicBezTo>
                  <a:cubicBezTo>
                    <a:pt x="5157" y="5710"/>
                    <a:pt x="4850" y="5694"/>
                    <a:pt x="4543" y="5694"/>
                  </a:cubicBezTo>
                  <a:cubicBezTo>
                    <a:pt x="3502" y="5694"/>
                    <a:pt x="2453" y="5885"/>
                    <a:pt x="1407" y="5885"/>
                  </a:cubicBezTo>
                  <a:cubicBezTo>
                    <a:pt x="1334" y="5885"/>
                    <a:pt x="1260" y="5884"/>
                    <a:pt x="1187" y="5882"/>
                  </a:cubicBezTo>
                  <a:cubicBezTo>
                    <a:pt x="795" y="5871"/>
                    <a:pt x="391" y="5812"/>
                    <a:pt x="0" y="5708"/>
                  </a:cubicBezTo>
                  <a:lnTo>
                    <a:pt x="0" y="5708"/>
                  </a:lnTo>
                  <a:cubicBezTo>
                    <a:pt x="798" y="6416"/>
                    <a:pt x="2036" y="6323"/>
                    <a:pt x="3096" y="6568"/>
                  </a:cubicBezTo>
                  <a:cubicBezTo>
                    <a:pt x="5081" y="7024"/>
                    <a:pt x="6690" y="8803"/>
                    <a:pt x="8724" y="8803"/>
                  </a:cubicBezTo>
                  <a:cubicBezTo>
                    <a:pt x="8730" y="8803"/>
                    <a:pt x="8736" y="8802"/>
                    <a:pt x="8742" y="8802"/>
                  </a:cubicBezTo>
                  <a:cubicBezTo>
                    <a:pt x="10224" y="8795"/>
                    <a:pt x="11506" y="7834"/>
                    <a:pt x="12902" y="7337"/>
                  </a:cubicBezTo>
                  <a:cubicBezTo>
                    <a:pt x="13805" y="7016"/>
                    <a:pt x="14726" y="6894"/>
                    <a:pt x="15661" y="6894"/>
                  </a:cubicBezTo>
                  <a:cubicBezTo>
                    <a:pt x="18528" y="6894"/>
                    <a:pt x="21517" y="8035"/>
                    <a:pt x="24458" y="8035"/>
                  </a:cubicBezTo>
                  <a:cubicBezTo>
                    <a:pt x="24763" y="8035"/>
                    <a:pt x="25068" y="8023"/>
                    <a:pt x="25372" y="7996"/>
                  </a:cubicBezTo>
                  <a:cubicBezTo>
                    <a:pt x="26487" y="7896"/>
                    <a:pt x="27636" y="7567"/>
                    <a:pt x="28429" y="6775"/>
                  </a:cubicBezTo>
                  <a:cubicBezTo>
                    <a:pt x="29221" y="5985"/>
                    <a:pt x="29540" y="4650"/>
                    <a:pt x="28929" y="3714"/>
                  </a:cubicBezTo>
                  <a:cubicBezTo>
                    <a:pt x="28119" y="2474"/>
                    <a:pt x="26335" y="2529"/>
                    <a:pt x="24856" y="2512"/>
                  </a:cubicBezTo>
                  <a:cubicBezTo>
                    <a:pt x="22137" y="2482"/>
                    <a:pt x="19479" y="1743"/>
                    <a:pt x="16864" y="992"/>
                  </a:cubicBezTo>
                  <a:cubicBezTo>
                    <a:pt x="15694" y="654"/>
                    <a:pt x="14519" y="296"/>
                    <a:pt x="133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538;p26">
              <a:extLst>
                <a:ext uri="{FF2B5EF4-FFF2-40B4-BE49-F238E27FC236}">
                  <a16:creationId xmlns:a16="http://schemas.microsoft.com/office/drawing/2014/main" id="{006AF1F8-E3E5-034C-940D-40BB7BD2E29E}"/>
                </a:ext>
              </a:extLst>
            </p:cNvPr>
            <p:cNvSpPr/>
            <p:nvPr/>
          </p:nvSpPr>
          <p:spPr>
            <a:xfrm>
              <a:off x="4428999" y="3588822"/>
              <a:ext cx="550040" cy="179963"/>
            </a:xfrm>
            <a:custGeom>
              <a:avLst/>
              <a:gdLst/>
              <a:ahLst/>
              <a:cxnLst/>
              <a:rect l="l" t="t" r="r" b="b"/>
              <a:pathLst>
                <a:path w="31319" h="10247" extrusionOk="0">
                  <a:moveTo>
                    <a:pt x="10261" y="809"/>
                  </a:moveTo>
                  <a:cubicBezTo>
                    <a:pt x="12612" y="810"/>
                    <a:pt x="14954" y="1496"/>
                    <a:pt x="17222" y="2158"/>
                  </a:cubicBezTo>
                  <a:cubicBezTo>
                    <a:pt x="17525" y="2247"/>
                    <a:pt x="17826" y="2333"/>
                    <a:pt x="18126" y="2421"/>
                  </a:cubicBezTo>
                  <a:cubicBezTo>
                    <a:pt x="20582" y="3125"/>
                    <a:pt x="23363" y="3926"/>
                    <a:pt x="26226" y="3956"/>
                  </a:cubicBezTo>
                  <a:lnTo>
                    <a:pt x="26465" y="3958"/>
                  </a:lnTo>
                  <a:cubicBezTo>
                    <a:pt x="27803" y="3968"/>
                    <a:pt x="29317" y="3980"/>
                    <a:pt x="29965" y="4974"/>
                  </a:cubicBezTo>
                  <a:cubicBezTo>
                    <a:pt x="30487" y="5774"/>
                    <a:pt x="30150" y="6902"/>
                    <a:pt x="29518" y="7531"/>
                  </a:cubicBezTo>
                  <a:cubicBezTo>
                    <a:pt x="28895" y="8153"/>
                    <a:pt x="27950" y="8527"/>
                    <a:pt x="26713" y="8636"/>
                  </a:cubicBezTo>
                  <a:cubicBezTo>
                    <a:pt x="26421" y="8662"/>
                    <a:pt x="26127" y="8674"/>
                    <a:pt x="25832" y="8674"/>
                  </a:cubicBezTo>
                  <a:cubicBezTo>
                    <a:pt x="24382" y="8674"/>
                    <a:pt x="22899" y="8386"/>
                    <a:pt x="21455" y="8106"/>
                  </a:cubicBezTo>
                  <a:cubicBezTo>
                    <a:pt x="19996" y="7823"/>
                    <a:pt x="18507" y="7535"/>
                    <a:pt x="17033" y="7535"/>
                  </a:cubicBezTo>
                  <a:cubicBezTo>
                    <a:pt x="16059" y="7535"/>
                    <a:pt x="15090" y="7661"/>
                    <a:pt x="14141" y="7998"/>
                  </a:cubicBezTo>
                  <a:cubicBezTo>
                    <a:pt x="13657" y="8171"/>
                    <a:pt x="13190" y="8394"/>
                    <a:pt x="12738" y="8610"/>
                  </a:cubicBezTo>
                  <a:cubicBezTo>
                    <a:pt x="11849" y="9034"/>
                    <a:pt x="11010" y="9435"/>
                    <a:pt x="10111" y="9440"/>
                  </a:cubicBezTo>
                  <a:cubicBezTo>
                    <a:pt x="10105" y="9440"/>
                    <a:pt x="10099" y="9440"/>
                    <a:pt x="10093" y="9440"/>
                  </a:cubicBezTo>
                  <a:cubicBezTo>
                    <a:pt x="9048" y="9440"/>
                    <a:pt x="8096" y="8905"/>
                    <a:pt x="7094" y="8339"/>
                  </a:cubicBezTo>
                  <a:cubicBezTo>
                    <a:pt x="6296" y="7888"/>
                    <a:pt x="5474" y="7425"/>
                    <a:pt x="4559" y="7214"/>
                  </a:cubicBezTo>
                  <a:cubicBezTo>
                    <a:pt x="4226" y="7139"/>
                    <a:pt x="3883" y="7096"/>
                    <a:pt x="3548" y="7052"/>
                  </a:cubicBezTo>
                  <a:cubicBezTo>
                    <a:pt x="2768" y="6952"/>
                    <a:pt x="2031" y="6857"/>
                    <a:pt x="1563" y="6377"/>
                  </a:cubicBezTo>
                  <a:cubicBezTo>
                    <a:pt x="911" y="5708"/>
                    <a:pt x="1120" y="4477"/>
                    <a:pt x="1721" y="3744"/>
                  </a:cubicBezTo>
                  <a:cubicBezTo>
                    <a:pt x="2411" y="2906"/>
                    <a:pt x="3513" y="2445"/>
                    <a:pt x="4496" y="2037"/>
                  </a:cubicBezTo>
                  <a:cubicBezTo>
                    <a:pt x="4522" y="2024"/>
                    <a:pt x="7263" y="810"/>
                    <a:pt x="10252" y="810"/>
                  </a:cubicBezTo>
                  <a:cubicBezTo>
                    <a:pt x="10253" y="810"/>
                    <a:pt x="10258" y="810"/>
                    <a:pt x="10261" y="809"/>
                  </a:cubicBezTo>
                  <a:close/>
                  <a:moveTo>
                    <a:pt x="10250" y="0"/>
                  </a:moveTo>
                  <a:cubicBezTo>
                    <a:pt x="7091" y="0"/>
                    <a:pt x="4281" y="1245"/>
                    <a:pt x="4173" y="1293"/>
                  </a:cubicBezTo>
                  <a:cubicBezTo>
                    <a:pt x="3167" y="1714"/>
                    <a:pt x="1913" y="2236"/>
                    <a:pt x="1095" y="3230"/>
                  </a:cubicBezTo>
                  <a:cubicBezTo>
                    <a:pt x="276" y="4227"/>
                    <a:pt x="1" y="5927"/>
                    <a:pt x="985" y="6939"/>
                  </a:cubicBezTo>
                  <a:cubicBezTo>
                    <a:pt x="1647" y="7620"/>
                    <a:pt x="2561" y="7737"/>
                    <a:pt x="3445" y="7850"/>
                  </a:cubicBezTo>
                  <a:cubicBezTo>
                    <a:pt x="3774" y="7892"/>
                    <a:pt x="4084" y="7932"/>
                    <a:pt x="4378" y="8000"/>
                  </a:cubicBezTo>
                  <a:cubicBezTo>
                    <a:pt x="5179" y="8186"/>
                    <a:pt x="5916" y="8599"/>
                    <a:pt x="6696" y="9042"/>
                  </a:cubicBezTo>
                  <a:cubicBezTo>
                    <a:pt x="7746" y="9634"/>
                    <a:pt x="8833" y="10247"/>
                    <a:pt x="10094" y="10247"/>
                  </a:cubicBezTo>
                  <a:cubicBezTo>
                    <a:pt x="10102" y="10247"/>
                    <a:pt x="10108" y="10247"/>
                    <a:pt x="10117" y="10242"/>
                  </a:cubicBezTo>
                  <a:cubicBezTo>
                    <a:pt x="11198" y="10238"/>
                    <a:pt x="12158" y="9777"/>
                    <a:pt x="13088" y="9332"/>
                  </a:cubicBezTo>
                  <a:cubicBezTo>
                    <a:pt x="13517" y="9125"/>
                    <a:pt x="13967" y="8910"/>
                    <a:pt x="14409" y="8754"/>
                  </a:cubicBezTo>
                  <a:cubicBezTo>
                    <a:pt x="15266" y="8450"/>
                    <a:pt x="16141" y="8334"/>
                    <a:pt x="17034" y="8334"/>
                  </a:cubicBezTo>
                  <a:cubicBezTo>
                    <a:pt x="18410" y="8334"/>
                    <a:pt x="19830" y="8609"/>
                    <a:pt x="21301" y="8893"/>
                  </a:cubicBezTo>
                  <a:cubicBezTo>
                    <a:pt x="22788" y="9182"/>
                    <a:pt x="24318" y="9477"/>
                    <a:pt x="25842" y="9477"/>
                  </a:cubicBezTo>
                  <a:cubicBezTo>
                    <a:pt x="26156" y="9477"/>
                    <a:pt x="26470" y="9464"/>
                    <a:pt x="26783" y="9437"/>
                  </a:cubicBezTo>
                  <a:cubicBezTo>
                    <a:pt x="28213" y="9308"/>
                    <a:pt x="29325" y="8860"/>
                    <a:pt x="30086" y="8098"/>
                  </a:cubicBezTo>
                  <a:cubicBezTo>
                    <a:pt x="31082" y="7105"/>
                    <a:pt x="31319" y="5570"/>
                    <a:pt x="30639" y="4530"/>
                  </a:cubicBezTo>
                  <a:cubicBezTo>
                    <a:pt x="29753" y="3175"/>
                    <a:pt x="27932" y="3160"/>
                    <a:pt x="26468" y="3148"/>
                  </a:cubicBezTo>
                  <a:lnTo>
                    <a:pt x="26232" y="3146"/>
                  </a:lnTo>
                  <a:cubicBezTo>
                    <a:pt x="23476" y="3117"/>
                    <a:pt x="20751" y="2335"/>
                    <a:pt x="18345" y="1643"/>
                  </a:cubicBezTo>
                  <a:cubicBezTo>
                    <a:pt x="18046" y="1558"/>
                    <a:pt x="17746" y="1469"/>
                    <a:pt x="17445" y="1382"/>
                  </a:cubicBezTo>
                  <a:cubicBezTo>
                    <a:pt x="15125" y="704"/>
                    <a:pt x="12726" y="3"/>
                    <a:pt x="10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539;p26">
              <a:extLst>
                <a:ext uri="{FF2B5EF4-FFF2-40B4-BE49-F238E27FC236}">
                  <a16:creationId xmlns:a16="http://schemas.microsoft.com/office/drawing/2014/main" id="{6006C817-67E1-4042-A1AE-83BC198A797D}"/>
                </a:ext>
              </a:extLst>
            </p:cNvPr>
            <p:cNvSpPr/>
            <p:nvPr/>
          </p:nvSpPr>
          <p:spPr>
            <a:xfrm>
              <a:off x="4435392" y="3573261"/>
              <a:ext cx="535902" cy="147209"/>
            </a:xfrm>
            <a:custGeom>
              <a:avLst/>
              <a:gdLst/>
              <a:ahLst/>
              <a:cxnLst/>
              <a:rect l="l" t="t" r="r" b="b"/>
              <a:pathLst>
                <a:path w="30514" h="8382" extrusionOk="0">
                  <a:moveTo>
                    <a:pt x="6326" y="0"/>
                  </a:moveTo>
                  <a:cubicBezTo>
                    <a:pt x="5976" y="0"/>
                    <a:pt x="5624" y="17"/>
                    <a:pt x="5270" y="54"/>
                  </a:cubicBezTo>
                  <a:cubicBezTo>
                    <a:pt x="3920" y="194"/>
                    <a:pt x="2568" y="643"/>
                    <a:pt x="1540" y="1530"/>
                  </a:cubicBezTo>
                  <a:cubicBezTo>
                    <a:pt x="512" y="2418"/>
                    <a:pt x="0" y="3614"/>
                    <a:pt x="165" y="4963"/>
                  </a:cubicBezTo>
                  <a:cubicBezTo>
                    <a:pt x="497" y="3826"/>
                    <a:pt x="1741" y="3199"/>
                    <a:pt x="2945" y="3199"/>
                  </a:cubicBezTo>
                  <a:cubicBezTo>
                    <a:pt x="3123" y="3199"/>
                    <a:pt x="3301" y="3212"/>
                    <a:pt x="3475" y="3240"/>
                  </a:cubicBezTo>
                  <a:cubicBezTo>
                    <a:pt x="4816" y="3458"/>
                    <a:pt x="5961" y="4303"/>
                    <a:pt x="7042" y="5128"/>
                  </a:cubicBezTo>
                  <a:cubicBezTo>
                    <a:pt x="8123" y="5953"/>
                    <a:pt x="9252" y="6810"/>
                    <a:pt x="10590" y="7062"/>
                  </a:cubicBezTo>
                  <a:cubicBezTo>
                    <a:pt x="10888" y="7118"/>
                    <a:pt x="11185" y="7142"/>
                    <a:pt x="11481" y="7142"/>
                  </a:cubicBezTo>
                  <a:cubicBezTo>
                    <a:pt x="13483" y="7142"/>
                    <a:pt x="15468" y="6030"/>
                    <a:pt x="17504" y="6030"/>
                  </a:cubicBezTo>
                  <a:cubicBezTo>
                    <a:pt x="17613" y="6030"/>
                    <a:pt x="17721" y="6033"/>
                    <a:pt x="17830" y="6040"/>
                  </a:cubicBezTo>
                  <a:cubicBezTo>
                    <a:pt x="19765" y="6158"/>
                    <a:pt x="21447" y="7352"/>
                    <a:pt x="23291" y="7949"/>
                  </a:cubicBezTo>
                  <a:cubicBezTo>
                    <a:pt x="24184" y="8239"/>
                    <a:pt x="25121" y="8381"/>
                    <a:pt x="26059" y="8381"/>
                  </a:cubicBezTo>
                  <a:cubicBezTo>
                    <a:pt x="27609" y="8381"/>
                    <a:pt x="29161" y="7991"/>
                    <a:pt x="30514" y="7233"/>
                  </a:cubicBezTo>
                  <a:cubicBezTo>
                    <a:pt x="29524" y="6776"/>
                    <a:pt x="28932" y="5769"/>
                    <a:pt x="28295" y="4888"/>
                  </a:cubicBezTo>
                  <a:cubicBezTo>
                    <a:pt x="27656" y="4005"/>
                    <a:pt x="27033" y="3074"/>
                    <a:pt x="26137" y="2458"/>
                  </a:cubicBezTo>
                  <a:cubicBezTo>
                    <a:pt x="25375" y="1934"/>
                    <a:pt x="24549" y="1763"/>
                    <a:pt x="23683" y="1763"/>
                  </a:cubicBezTo>
                  <a:cubicBezTo>
                    <a:pt x="22039" y="1763"/>
                    <a:pt x="20252" y="2381"/>
                    <a:pt x="18496" y="2381"/>
                  </a:cubicBezTo>
                  <a:cubicBezTo>
                    <a:pt x="18365" y="2381"/>
                    <a:pt x="18235" y="2377"/>
                    <a:pt x="18106" y="2370"/>
                  </a:cubicBezTo>
                  <a:cubicBezTo>
                    <a:pt x="14097" y="2146"/>
                    <a:pt x="10289" y="0"/>
                    <a:pt x="6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540;p26">
              <a:extLst>
                <a:ext uri="{FF2B5EF4-FFF2-40B4-BE49-F238E27FC236}">
                  <a16:creationId xmlns:a16="http://schemas.microsoft.com/office/drawing/2014/main" id="{912BB9BC-EE64-D041-B962-AF2BEC6ECD92}"/>
                </a:ext>
              </a:extLst>
            </p:cNvPr>
            <p:cNvSpPr/>
            <p:nvPr/>
          </p:nvSpPr>
          <p:spPr>
            <a:xfrm>
              <a:off x="4509755" y="3576194"/>
              <a:ext cx="97823" cy="58589"/>
            </a:xfrm>
            <a:custGeom>
              <a:avLst/>
              <a:gdLst/>
              <a:ahLst/>
              <a:cxnLst/>
              <a:rect l="l" t="t" r="r" b="b"/>
              <a:pathLst>
                <a:path w="5570" h="3336" extrusionOk="0">
                  <a:moveTo>
                    <a:pt x="4088" y="0"/>
                  </a:moveTo>
                  <a:cubicBezTo>
                    <a:pt x="2608" y="931"/>
                    <a:pt x="1233" y="2032"/>
                    <a:pt x="1" y="3275"/>
                  </a:cubicBezTo>
                  <a:cubicBezTo>
                    <a:pt x="61" y="3296"/>
                    <a:pt x="122" y="3313"/>
                    <a:pt x="182" y="3335"/>
                  </a:cubicBezTo>
                  <a:cubicBezTo>
                    <a:pt x="1883" y="2111"/>
                    <a:pt x="3680" y="1108"/>
                    <a:pt x="5569" y="292"/>
                  </a:cubicBezTo>
                  <a:cubicBezTo>
                    <a:pt x="5077" y="177"/>
                    <a:pt x="4584" y="79"/>
                    <a:pt x="40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541;p26">
              <a:extLst>
                <a:ext uri="{FF2B5EF4-FFF2-40B4-BE49-F238E27FC236}">
                  <a16:creationId xmlns:a16="http://schemas.microsoft.com/office/drawing/2014/main" id="{6E2C0535-35A9-C94F-ADB1-AD862ABD4D4B}"/>
                </a:ext>
              </a:extLst>
            </p:cNvPr>
            <p:cNvSpPr/>
            <p:nvPr/>
          </p:nvSpPr>
          <p:spPr>
            <a:xfrm>
              <a:off x="4748194" y="3604208"/>
              <a:ext cx="138621" cy="75501"/>
            </a:xfrm>
            <a:custGeom>
              <a:avLst/>
              <a:gdLst/>
              <a:ahLst/>
              <a:cxnLst/>
              <a:rect l="l" t="t" r="r" b="b"/>
              <a:pathLst>
                <a:path w="7893" h="4299" extrusionOk="0">
                  <a:moveTo>
                    <a:pt x="5921" y="1"/>
                  </a:moveTo>
                  <a:cubicBezTo>
                    <a:pt x="3737" y="1103"/>
                    <a:pt x="1728" y="2546"/>
                    <a:pt x="0" y="4276"/>
                  </a:cubicBezTo>
                  <a:lnTo>
                    <a:pt x="19" y="4276"/>
                  </a:lnTo>
                  <a:cubicBezTo>
                    <a:pt x="99" y="4282"/>
                    <a:pt x="178" y="4291"/>
                    <a:pt x="258" y="4299"/>
                  </a:cubicBezTo>
                  <a:cubicBezTo>
                    <a:pt x="2621" y="2618"/>
                    <a:pt x="5175" y="1356"/>
                    <a:pt x="7893" y="435"/>
                  </a:cubicBezTo>
                  <a:cubicBezTo>
                    <a:pt x="7270" y="122"/>
                    <a:pt x="6609" y="7"/>
                    <a:pt x="59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542;p26">
              <a:extLst>
                <a:ext uri="{FF2B5EF4-FFF2-40B4-BE49-F238E27FC236}">
                  <a16:creationId xmlns:a16="http://schemas.microsoft.com/office/drawing/2014/main" id="{64E58A53-6FE1-E74E-B250-A4E9E7FF1FA3}"/>
                </a:ext>
              </a:extLst>
            </p:cNvPr>
            <p:cNvSpPr/>
            <p:nvPr/>
          </p:nvSpPr>
          <p:spPr>
            <a:xfrm>
              <a:off x="4561795" y="3594794"/>
              <a:ext cx="125010" cy="72533"/>
            </a:xfrm>
            <a:custGeom>
              <a:avLst/>
              <a:gdLst/>
              <a:ahLst/>
              <a:cxnLst/>
              <a:rect l="l" t="t" r="r" b="b"/>
              <a:pathLst>
                <a:path w="7118" h="4130" extrusionOk="0">
                  <a:moveTo>
                    <a:pt x="5437" y="1"/>
                  </a:moveTo>
                  <a:cubicBezTo>
                    <a:pt x="3440" y="1065"/>
                    <a:pt x="1601" y="2422"/>
                    <a:pt x="1" y="4019"/>
                  </a:cubicBezTo>
                  <a:cubicBezTo>
                    <a:pt x="49" y="4055"/>
                    <a:pt x="96" y="4093"/>
                    <a:pt x="146" y="4129"/>
                  </a:cubicBezTo>
                  <a:cubicBezTo>
                    <a:pt x="2314" y="2573"/>
                    <a:pt x="4645" y="1376"/>
                    <a:pt x="7118" y="470"/>
                  </a:cubicBezTo>
                  <a:cubicBezTo>
                    <a:pt x="6556" y="323"/>
                    <a:pt x="5996" y="164"/>
                    <a:pt x="54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43;p26">
              <a:extLst>
                <a:ext uri="{FF2B5EF4-FFF2-40B4-BE49-F238E27FC236}">
                  <a16:creationId xmlns:a16="http://schemas.microsoft.com/office/drawing/2014/main" id="{B9C67779-EF48-364D-98F1-4DE01783F225}"/>
                </a:ext>
              </a:extLst>
            </p:cNvPr>
            <p:cNvSpPr/>
            <p:nvPr/>
          </p:nvSpPr>
          <p:spPr>
            <a:xfrm>
              <a:off x="4833991" y="3641038"/>
              <a:ext cx="95048" cy="68652"/>
            </a:xfrm>
            <a:custGeom>
              <a:avLst/>
              <a:gdLst/>
              <a:ahLst/>
              <a:cxnLst/>
              <a:rect l="l" t="t" r="r" b="b"/>
              <a:pathLst>
                <a:path w="5412" h="3909" extrusionOk="0">
                  <a:moveTo>
                    <a:pt x="4846" y="1"/>
                  </a:moveTo>
                  <a:cubicBezTo>
                    <a:pt x="3065" y="1066"/>
                    <a:pt x="1430" y="2371"/>
                    <a:pt x="1" y="3876"/>
                  </a:cubicBezTo>
                  <a:cubicBezTo>
                    <a:pt x="30" y="3888"/>
                    <a:pt x="58" y="3899"/>
                    <a:pt x="86" y="3908"/>
                  </a:cubicBezTo>
                  <a:cubicBezTo>
                    <a:pt x="1765" y="2650"/>
                    <a:pt x="3544" y="1613"/>
                    <a:pt x="5412" y="767"/>
                  </a:cubicBezTo>
                  <a:cubicBezTo>
                    <a:pt x="5226" y="509"/>
                    <a:pt x="5041" y="252"/>
                    <a:pt x="48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44;p26">
              <a:extLst>
                <a:ext uri="{FF2B5EF4-FFF2-40B4-BE49-F238E27FC236}">
                  <a16:creationId xmlns:a16="http://schemas.microsoft.com/office/drawing/2014/main" id="{B9B6E430-956E-1342-9D62-D31C88CF6E8C}"/>
                </a:ext>
              </a:extLst>
            </p:cNvPr>
            <p:cNvSpPr/>
            <p:nvPr/>
          </p:nvSpPr>
          <p:spPr>
            <a:xfrm>
              <a:off x="4650349" y="3612216"/>
              <a:ext cx="108044" cy="66615"/>
            </a:xfrm>
            <a:custGeom>
              <a:avLst/>
              <a:gdLst/>
              <a:ahLst/>
              <a:cxnLst/>
              <a:rect l="l" t="t" r="r" b="b"/>
              <a:pathLst>
                <a:path w="6152" h="3793" extrusionOk="0">
                  <a:moveTo>
                    <a:pt x="4498" y="1"/>
                  </a:moveTo>
                  <a:cubicBezTo>
                    <a:pt x="2846" y="1068"/>
                    <a:pt x="1325" y="2338"/>
                    <a:pt x="0" y="3793"/>
                  </a:cubicBezTo>
                  <a:cubicBezTo>
                    <a:pt x="1920" y="2296"/>
                    <a:pt x="3977" y="1106"/>
                    <a:pt x="6151" y="163"/>
                  </a:cubicBezTo>
                  <a:cubicBezTo>
                    <a:pt x="6057" y="159"/>
                    <a:pt x="5962" y="156"/>
                    <a:pt x="5867" y="152"/>
                  </a:cubicBezTo>
                  <a:cubicBezTo>
                    <a:pt x="5408" y="126"/>
                    <a:pt x="4952" y="72"/>
                    <a:pt x="44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45;p26">
              <a:extLst>
                <a:ext uri="{FF2B5EF4-FFF2-40B4-BE49-F238E27FC236}">
                  <a16:creationId xmlns:a16="http://schemas.microsoft.com/office/drawing/2014/main" id="{3EA0E4FD-E852-1946-8B96-D9AE2CDF156F}"/>
                </a:ext>
              </a:extLst>
            </p:cNvPr>
            <p:cNvSpPr/>
            <p:nvPr/>
          </p:nvSpPr>
          <p:spPr>
            <a:xfrm>
              <a:off x="4428104" y="3566218"/>
              <a:ext cx="550303" cy="161276"/>
            </a:xfrm>
            <a:custGeom>
              <a:avLst/>
              <a:gdLst/>
              <a:ahLst/>
              <a:cxnLst/>
              <a:rect l="l" t="t" r="r" b="b"/>
              <a:pathLst>
                <a:path w="31334" h="9183" extrusionOk="0">
                  <a:moveTo>
                    <a:pt x="6758" y="806"/>
                  </a:moveTo>
                  <a:cubicBezTo>
                    <a:pt x="8767" y="806"/>
                    <a:pt x="10732" y="1377"/>
                    <a:pt x="12795" y="1976"/>
                  </a:cubicBezTo>
                  <a:cubicBezTo>
                    <a:pt x="14640" y="2512"/>
                    <a:pt x="16548" y="3066"/>
                    <a:pt x="18498" y="3175"/>
                  </a:cubicBezTo>
                  <a:cubicBezTo>
                    <a:pt x="18631" y="3182"/>
                    <a:pt x="18764" y="3186"/>
                    <a:pt x="18897" y="3186"/>
                  </a:cubicBezTo>
                  <a:cubicBezTo>
                    <a:pt x="19830" y="3186"/>
                    <a:pt x="20758" y="3021"/>
                    <a:pt x="21659" y="2862"/>
                  </a:cubicBezTo>
                  <a:cubicBezTo>
                    <a:pt x="22501" y="2713"/>
                    <a:pt x="23319" y="2568"/>
                    <a:pt x="24092" y="2568"/>
                  </a:cubicBezTo>
                  <a:cubicBezTo>
                    <a:pt x="24893" y="2568"/>
                    <a:pt x="25645" y="2724"/>
                    <a:pt x="26325" y="3192"/>
                  </a:cubicBezTo>
                  <a:cubicBezTo>
                    <a:pt x="27082" y="3710"/>
                    <a:pt x="27653" y="4507"/>
                    <a:pt x="28205" y="5277"/>
                  </a:cubicBezTo>
                  <a:lnTo>
                    <a:pt x="28384" y="5525"/>
                  </a:lnTo>
                  <a:cubicBezTo>
                    <a:pt x="28473" y="5652"/>
                    <a:pt x="28564" y="5781"/>
                    <a:pt x="28657" y="5909"/>
                  </a:cubicBezTo>
                  <a:cubicBezTo>
                    <a:pt x="29082" y="6518"/>
                    <a:pt x="29518" y="7142"/>
                    <a:pt x="30107" y="7599"/>
                  </a:cubicBezTo>
                  <a:cubicBezTo>
                    <a:pt x="28973" y="8115"/>
                    <a:pt x="27719" y="8379"/>
                    <a:pt x="26469" y="8379"/>
                  </a:cubicBezTo>
                  <a:cubicBezTo>
                    <a:pt x="25573" y="8379"/>
                    <a:pt x="24678" y="8243"/>
                    <a:pt x="23830" y="7968"/>
                  </a:cubicBezTo>
                  <a:cubicBezTo>
                    <a:pt x="23188" y="7759"/>
                    <a:pt x="22546" y="7467"/>
                    <a:pt x="21926" y="7184"/>
                  </a:cubicBezTo>
                  <a:cubicBezTo>
                    <a:pt x="20773" y="6660"/>
                    <a:pt x="19583" y="6117"/>
                    <a:pt x="18269" y="6038"/>
                  </a:cubicBezTo>
                  <a:cubicBezTo>
                    <a:pt x="18153" y="6030"/>
                    <a:pt x="18038" y="6026"/>
                    <a:pt x="17923" y="6026"/>
                  </a:cubicBezTo>
                  <a:cubicBezTo>
                    <a:pt x="16843" y="6026"/>
                    <a:pt x="15792" y="6318"/>
                    <a:pt x="14775" y="6601"/>
                  </a:cubicBezTo>
                  <a:cubicBezTo>
                    <a:pt x="13784" y="6876"/>
                    <a:pt x="12835" y="7140"/>
                    <a:pt x="11897" y="7140"/>
                  </a:cubicBezTo>
                  <a:cubicBezTo>
                    <a:pt x="11623" y="7140"/>
                    <a:pt x="11350" y="7117"/>
                    <a:pt x="11076" y="7066"/>
                  </a:cubicBezTo>
                  <a:cubicBezTo>
                    <a:pt x="9824" y="6830"/>
                    <a:pt x="8743" y="6006"/>
                    <a:pt x="7699" y="5208"/>
                  </a:cubicBezTo>
                  <a:cubicBezTo>
                    <a:pt x="6694" y="4442"/>
                    <a:pt x="5442" y="3487"/>
                    <a:pt x="3952" y="3245"/>
                  </a:cubicBezTo>
                  <a:cubicBezTo>
                    <a:pt x="3756" y="3213"/>
                    <a:pt x="3555" y="3197"/>
                    <a:pt x="3352" y="3197"/>
                  </a:cubicBezTo>
                  <a:cubicBezTo>
                    <a:pt x="2542" y="3197"/>
                    <a:pt x="1704" y="3450"/>
                    <a:pt x="1078" y="3949"/>
                  </a:cubicBezTo>
                  <a:cubicBezTo>
                    <a:pt x="1265" y="3310"/>
                    <a:pt x="1646" y="2732"/>
                    <a:pt x="2218" y="2238"/>
                  </a:cubicBezTo>
                  <a:cubicBezTo>
                    <a:pt x="3324" y="1281"/>
                    <a:pt x="4735" y="960"/>
                    <a:pt x="5725" y="859"/>
                  </a:cubicBezTo>
                  <a:cubicBezTo>
                    <a:pt x="6071" y="823"/>
                    <a:pt x="6415" y="806"/>
                    <a:pt x="6758" y="806"/>
                  </a:cubicBezTo>
                  <a:close/>
                  <a:moveTo>
                    <a:pt x="6727" y="0"/>
                  </a:moveTo>
                  <a:cubicBezTo>
                    <a:pt x="6366" y="0"/>
                    <a:pt x="6004" y="17"/>
                    <a:pt x="5640" y="55"/>
                  </a:cubicBezTo>
                  <a:cubicBezTo>
                    <a:pt x="4056" y="220"/>
                    <a:pt x="2689" y="763"/>
                    <a:pt x="1688" y="1628"/>
                  </a:cubicBezTo>
                  <a:cubicBezTo>
                    <a:pt x="538" y="2624"/>
                    <a:pt x="0" y="3968"/>
                    <a:pt x="176" y="5414"/>
                  </a:cubicBezTo>
                  <a:cubicBezTo>
                    <a:pt x="199" y="5607"/>
                    <a:pt x="353" y="5753"/>
                    <a:pt x="544" y="5769"/>
                  </a:cubicBezTo>
                  <a:cubicBezTo>
                    <a:pt x="554" y="5769"/>
                    <a:pt x="563" y="5770"/>
                    <a:pt x="573" y="5770"/>
                  </a:cubicBezTo>
                  <a:cubicBezTo>
                    <a:pt x="751" y="5770"/>
                    <a:pt x="913" y="5653"/>
                    <a:pt x="963" y="5479"/>
                  </a:cubicBezTo>
                  <a:cubicBezTo>
                    <a:pt x="1249" y="4510"/>
                    <a:pt x="2343" y="4006"/>
                    <a:pt x="3358" y="4006"/>
                  </a:cubicBezTo>
                  <a:cubicBezTo>
                    <a:pt x="3516" y="4006"/>
                    <a:pt x="3671" y="4018"/>
                    <a:pt x="3822" y="4043"/>
                  </a:cubicBezTo>
                  <a:cubicBezTo>
                    <a:pt x="5112" y="4252"/>
                    <a:pt x="6274" y="5139"/>
                    <a:pt x="7208" y="5852"/>
                  </a:cubicBezTo>
                  <a:cubicBezTo>
                    <a:pt x="8276" y="6666"/>
                    <a:pt x="9485" y="7590"/>
                    <a:pt x="10928" y="7861"/>
                  </a:cubicBezTo>
                  <a:cubicBezTo>
                    <a:pt x="11250" y="7921"/>
                    <a:pt x="11570" y="7947"/>
                    <a:pt x="11889" y="7947"/>
                  </a:cubicBezTo>
                  <a:cubicBezTo>
                    <a:pt x="12945" y="7947"/>
                    <a:pt x="13981" y="7660"/>
                    <a:pt x="14990" y="7379"/>
                  </a:cubicBezTo>
                  <a:cubicBezTo>
                    <a:pt x="15998" y="7100"/>
                    <a:pt x="16954" y="6835"/>
                    <a:pt x="17919" y="6835"/>
                  </a:cubicBezTo>
                  <a:cubicBezTo>
                    <a:pt x="18019" y="6835"/>
                    <a:pt x="18119" y="6837"/>
                    <a:pt x="18219" y="6843"/>
                  </a:cubicBezTo>
                  <a:cubicBezTo>
                    <a:pt x="19384" y="6915"/>
                    <a:pt x="20454" y="7402"/>
                    <a:pt x="21589" y="7918"/>
                  </a:cubicBezTo>
                  <a:cubicBezTo>
                    <a:pt x="22231" y="8211"/>
                    <a:pt x="22896" y="8513"/>
                    <a:pt x="23580" y="8734"/>
                  </a:cubicBezTo>
                  <a:cubicBezTo>
                    <a:pt x="24508" y="9036"/>
                    <a:pt x="25486" y="9183"/>
                    <a:pt x="26464" y="9183"/>
                  </a:cubicBezTo>
                  <a:cubicBezTo>
                    <a:pt x="28089" y="9183"/>
                    <a:pt x="29716" y="8777"/>
                    <a:pt x="31121" y="7985"/>
                  </a:cubicBezTo>
                  <a:cubicBezTo>
                    <a:pt x="31254" y="7911"/>
                    <a:pt x="31333" y="7768"/>
                    <a:pt x="31329" y="7617"/>
                  </a:cubicBezTo>
                  <a:cubicBezTo>
                    <a:pt x="31323" y="7466"/>
                    <a:pt x="31232" y="7332"/>
                    <a:pt x="31094" y="7267"/>
                  </a:cubicBezTo>
                  <a:cubicBezTo>
                    <a:pt x="30346" y="6924"/>
                    <a:pt x="29842" y="6206"/>
                    <a:pt x="29311" y="5448"/>
                  </a:cubicBezTo>
                  <a:cubicBezTo>
                    <a:pt x="29218" y="5314"/>
                    <a:pt x="29126" y="5183"/>
                    <a:pt x="29032" y="5054"/>
                  </a:cubicBezTo>
                  <a:lnTo>
                    <a:pt x="28856" y="4807"/>
                  </a:lnTo>
                  <a:cubicBezTo>
                    <a:pt x="28264" y="3981"/>
                    <a:pt x="27651" y="3127"/>
                    <a:pt x="26779" y="2527"/>
                  </a:cubicBezTo>
                  <a:cubicBezTo>
                    <a:pt x="25936" y="1949"/>
                    <a:pt x="25026" y="1763"/>
                    <a:pt x="24092" y="1763"/>
                  </a:cubicBezTo>
                  <a:cubicBezTo>
                    <a:pt x="23241" y="1763"/>
                    <a:pt x="22372" y="1917"/>
                    <a:pt x="21515" y="2068"/>
                  </a:cubicBezTo>
                  <a:cubicBezTo>
                    <a:pt x="20656" y="2220"/>
                    <a:pt x="19772" y="2380"/>
                    <a:pt x="18914" y="2380"/>
                  </a:cubicBezTo>
                  <a:cubicBezTo>
                    <a:pt x="18789" y="2380"/>
                    <a:pt x="18664" y="2377"/>
                    <a:pt x="18540" y="2370"/>
                  </a:cubicBezTo>
                  <a:cubicBezTo>
                    <a:pt x="16683" y="2265"/>
                    <a:pt x="14821" y="1725"/>
                    <a:pt x="13019" y="1202"/>
                  </a:cubicBezTo>
                  <a:cubicBezTo>
                    <a:pt x="10977" y="611"/>
                    <a:pt x="8877" y="0"/>
                    <a:pt x="67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46;p26">
              <a:extLst>
                <a:ext uri="{FF2B5EF4-FFF2-40B4-BE49-F238E27FC236}">
                  <a16:creationId xmlns:a16="http://schemas.microsoft.com/office/drawing/2014/main" id="{1432BE37-4A3C-0E4F-9C50-DF55A5621603}"/>
                </a:ext>
              </a:extLst>
            </p:cNvPr>
            <p:cNvSpPr/>
            <p:nvPr/>
          </p:nvSpPr>
          <p:spPr>
            <a:xfrm>
              <a:off x="4495529" y="3112945"/>
              <a:ext cx="575347" cy="264561"/>
            </a:xfrm>
            <a:custGeom>
              <a:avLst/>
              <a:gdLst/>
              <a:ahLst/>
              <a:cxnLst/>
              <a:rect l="l" t="t" r="r" b="b"/>
              <a:pathLst>
                <a:path w="32760" h="15064" extrusionOk="0">
                  <a:moveTo>
                    <a:pt x="12013" y="806"/>
                  </a:moveTo>
                  <a:cubicBezTo>
                    <a:pt x="13866" y="806"/>
                    <a:pt x="15828" y="1001"/>
                    <a:pt x="17811" y="1393"/>
                  </a:cubicBezTo>
                  <a:cubicBezTo>
                    <a:pt x="21905" y="2198"/>
                    <a:pt x="25594" y="3743"/>
                    <a:pt x="28197" y="5735"/>
                  </a:cubicBezTo>
                  <a:cubicBezTo>
                    <a:pt x="30719" y="7668"/>
                    <a:pt x="31903" y="9776"/>
                    <a:pt x="31529" y="11670"/>
                  </a:cubicBezTo>
                  <a:cubicBezTo>
                    <a:pt x="31187" y="13409"/>
                    <a:pt x="29626" y="14233"/>
                    <a:pt x="26616" y="14255"/>
                  </a:cubicBezTo>
                  <a:lnTo>
                    <a:pt x="26480" y="14255"/>
                  </a:lnTo>
                  <a:cubicBezTo>
                    <a:pt x="23608" y="14255"/>
                    <a:pt x="19840" y="13559"/>
                    <a:pt x="15578" y="12719"/>
                  </a:cubicBezTo>
                  <a:cubicBezTo>
                    <a:pt x="11248" y="11865"/>
                    <a:pt x="7448" y="11069"/>
                    <a:pt x="4782" y="9950"/>
                  </a:cubicBezTo>
                  <a:cubicBezTo>
                    <a:pt x="2005" y="8787"/>
                    <a:pt x="873" y="7435"/>
                    <a:pt x="1216" y="5694"/>
                  </a:cubicBezTo>
                  <a:cubicBezTo>
                    <a:pt x="1590" y="3800"/>
                    <a:pt x="3486" y="2298"/>
                    <a:pt x="6553" y="1469"/>
                  </a:cubicBezTo>
                  <a:cubicBezTo>
                    <a:pt x="8184" y="1027"/>
                    <a:pt x="10038" y="806"/>
                    <a:pt x="12013" y="806"/>
                  </a:cubicBezTo>
                  <a:close/>
                  <a:moveTo>
                    <a:pt x="12012" y="1"/>
                  </a:moveTo>
                  <a:cubicBezTo>
                    <a:pt x="9966" y="1"/>
                    <a:pt x="8041" y="231"/>
                    <a:pt x="6343" y="690"/>
                  </a:cubicBezTo>
                  <a:cubicBezTo>
                    <a:pt x="2964" y="1605"/>
                    <a:pt x="861" y="3326"/>
                    <a:pt x="425" y="5540"/>
                  </a:cubicBezTo>
                  <a:cubicBezTo>
                    <a:pt x="1" y="7691"/>
                    <a:pt x="1324" y="9378"/>
                    <a:pt x="4470" y="10696"/>
                  </a:cubicBezTo>
                  <a:cubicBezTo>
                    <a:pt x="7204" y="11842"/>
                    <a:pt x="11048" y="12649"/>
                    <a:pt x="15420" y="13512"/>
                  </a:cubicBezTo>
                  <a:cubicBezTo>
                    <a:pt x="19725" y="14361"/>
                    <a:pt x="23534" y="15064"/>
                    <a:pt x="26480" y="15064"/>
                  </a:cubicBezTo>
                  <a:lnTo>
                    <a:pt x="26627" y="15064"/>
                  </a:lnTo>
                  <a:cubicBezTo>
                    <a:pt x="30036" y="15037"/>
                    <a:pt x="31900" y="13980"/>
                    <a:pt x="32324" y="11827"/>
                  </a:cubicBezTo>
                  <a:cubicBezTo>
                    <a:pt x="32760" y="9615"/>
                    <a:pt x="31468" y="7225"/>
                    <a:pt x="28689" y="5096"/>
                  </a:cubicBezTo>
                  <a:cubicBezTo>
                    <a:pt x="25991" y="3028"/>
                    <a:pt x="22183" y="1432"/>
                    <a:pt x="17968" y="601"/>
                  </a:cubicBezTo>
                  <a:cubicBezTo>
                    <a:pt x="15934" y="201"/>
                    <a:pt x="13920" y="1"/>
                    <a:pt x="12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7;p26">
              <a:extLst>
                <a:ext uri="{FF2B5EF4-FFF2-40B4-BE49-F238E27FC236}">
                  <a16:creationId xmlns:a16="http://schemas.microsoft.com/office/drawing/2014/main" id="{8C75A7D7-DDBA-FE4C-A4FB-6E5C34115F1C}"/>
                </a:ext>
              </a:extLst>
            </p:cNvPr>
            <p:cNvSpPr/>
            <p:nvPr/>
          </p:nvSpPr>
          <p:spPr>
            <a:xfrm>
              <a:off x="4724747" y="3146544"/>
              <a:ext cx="147894" cy="48578"/>
            </a:xfrm>
            <a:custGeom>
              <a:avLst/>
              <a:gdLst/>
              <a:ahLst/>
              <a:cxnLst/>
              <a:rect l="l" t="t" r="r" b="b"/>
              <a:pathLst>
                <a:path w="8421" h="2766" extrusionOk="0">
                  <a:moveTo>
                    <a:pt x="458" y="0"/>
                  </a:moveTo>
                  <a:cubicBezTo>
                    <a:pt x="335" y="0"/>
                    <a:pt x="215" y="56"/>
                    <a:pt x="135" y="163"/>
                  </a:cubicBezTo>
                  <a:cubicBezTo>
                    <a:pt x="0" y="341"/>
                    <a:pt x="38" y="593"/>
                    <a:pt x="217" y="727"/>
                  </a:cubicBezTo>
                  <a:cubicBezTo>
                    <a:pt x="1982" y="2046"/>
                    <a:pt x="4216" y="2765"/>
                    <a:pt x="6431" y="2765"/>
                  </a:cubicBezTo>
                  <a:cubicBezTo>
                    <a:pt x="6976" y="2765"/>
                    <a:pt x="7520" y="2721"/>
                    <a:pt x="8053" y="2632"/>
                  </a:cubicBezTo>
                  <a:cubicBezTo>
                    <a:pt x="8272" y="2597"/>
                    <a:pt x="8421" y="2388"/>
                    <a:pt x="8384" y="2169"/>
                  </a:cubicBezTo>
                  <a:cubicBezTo>
                    <a:pt x="8352" y="1971"/>
                    <a:pt x="8177" y="1832"/>
                    <a:pt x="7985" y="1832"/>
                  </a:cubicBezTo>
                  <a:cubicBezTo>
                    <a:pt x="7964" y="1832"/>
                    <a:pt x="7942" y="1834"/>
                    <a:pt x="7921" y="1837"/>
                  </a:cubicBezTo>
                  <a:cubicBezTo>
                    <a:pt x="7428" y="1919"/>
                    <a:pt x="6928" y="1959"/>
                    <a:pt x="6426" y="1959"/>
                  </a:cubicBezTo>
                  <a:cubicBezTo>
                    <a:pt x="4385" y="1959"/>
                    <a:pt x="2325" y="1296"/>
                    <a:pt x="700" y="81"/>
                  </a:cubicBezTo>
                  <a:cubicBezTo>
                    <a:pt x="627" y="27"/>
                    <a:pt x="542" y="0"/>
                    <a:pt x="4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48;p26">
              <a:extLst>
                <a:ext uri="{FF2B5EF4-FFF2-40B4-BE49-F238E27FC236}">
                  <a16:creationId xmlns:a16="http://schemas.microsoft.com/office/drawing/2014/main" id="{6362EF66-1347-5D42-84CD-6F7845959A27}"/>
                </a:ext>
              </a:extLst>
            </p:cNvPr>
            <p:cNvSpPr/>
            <p:nvPr/>
          </p:nvSpPr>
          <p:spPr>
            <a:xfrm>
              <a:off x="4756783" y="3158171"/>
              <a:ext cx="80559" cy="25185"/>
            </a:xfrm>
            <a:custGeom>
              <a:avLst/>
              <a:gdLst/>
              <a:ahLst/>
              <a:cxnLst/>
              <a:rect l="l" t="t" r="r" b="b"/>
              <a:pathLst>
                <a:path w="4587" h="1434" extrusionOk="0">
                  <a:moveTo>
                    <a:pt x="1585" y="0"/>
                  </a:moveTo>
                  <a:cubicBezTo>
                    <a:pt x="1041" y="0"/>
                    <a:pt x="497" y="114"/>
                    <a:pt x="0" y="335"/>
                  </a:cubicBezTo>
                  <a:cubicBezTo>
                    <a:pt x="1310" y="1094"/>
                    <a:pt x="2680" y="1434"/>
                    <a:pt x="4169" y="1434"/>
                  </a:cubicBezTo>
                  <a:cubicBezTo>
                    <a:pt x="4307" y="1434"/>
                    <a:pt x="4446" y="1431"/>
                    <a:pt x="4586" y="1425"/>
                  </a:cubicBezTo>
                  <a:cubicBezTo>
                    <a:pt x="4053" y="772"/>
                    <a:pt x="3299" y="300"/>
                    <a:pt x="2479" y="105"/>
                  </a:cubicBezTo>
                  <a:cubicBezTo>
                    <a:pt x="2186" y="35"/>
                    <a:pt x="1886" y="0"/>
                    <a:pt x="1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49;p26">
              <a:extLst>
                <a:ext uri="{FF2B5EF4-FFF2-40B4-BE49-F238E27FC236}">
                  <a16:creationId xmlns:a16="http://schemas.microsoft.com/office/drawing/2014/main" id="{228589F7-8F7D-9F4A-A7C3-100E86BA1C70}"/>
                </a:ext>
              </a:extLst>
            </p:cNvPr>
            <p:cNvSpPr/>
            <p:nvPr/>
          </p:nvSpPr>
          <p:spPr>
            <a:xfrm>
              <a:off x="4634542" y="3162193"/>
              <a:ext cx="19600" cy="18002"/>
            </a:xfrm>
            <a:custGeom>
              <a:avLst/>
              <a:gdLst/>
              <a:ahLst/>
              <a:cxnLst/>
              <a:rect l="l" t="t" r="r" b="b"/>
              <a:pathLst>
                <a:path w="1116" h="1025" extrusionOk="0">
                  <a:moveTo>
                    <a:pt x="556" y="0"/>
                  </a:moveTo>
                  <a:cubicBezTo>
                    <a:pt x="316" y="0"/>
                    <a:pt x="103" y="169"/>
                    <a:pt x="55" y="413"/>
                  </a:cubicBezTo>
                  <a:cubicBezTo>
                    <a:pt x="1" y="692"/>
                    <a:pt x="181" y="960"/>
                    <a:pt x="458" y="1014"/>
                  </a:cubicBezTo>
                  <a:cubicBezTo>
                    <a:pt x="492" y="1021"/>
                    <a:pt x="526" y="1025"/>
                    <a:pt x="560" y="1025"/>
                  </a:cubicBezTo>
                  <a:cubicBezTo>
                    <a:pt x="800" y="1025"/>
                    <a:pt x="1013" y="856"/>
                    <a:pt x="1061" y="612"/>
                  </a:cubicBezTo>
                  <a:cubicBezTo>
                    <a:pt x="1115" y="333"/>
                    <a:pt x="935" y="65"/>
                    <a:pt x="658" y="11"/>
                  </a:cubicBezTo>
                  <a:cubicBezTo>
                    <a:pt x="624" y="4"/>
                    <a:pt x="589" y="0"/>
                    <a:pt x="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50;p26">
              <a:extLst>
                <a:ext uri="{FF2B5EF4-FFF2-40B4-BE49-F238E27FC236}">
                  <a16:creationId xmlns:a16="http://schemas.microsoft.com/office/drawing/2014/main" id="{8DC29894-BFAF-8A41-A4D6-27D319142DF8}"/>
                </a:ext>
              </a:extLst>
            </p:cNvPr>
            <p:cNvSpPr/>
            <p:nvPr/>
          </p:nvSpPr>
          <p:spPr>
            <a:xfrm>
              <a:off x="4752919" y="3222751"/>
              <a:ext cx="19617" cy="18002"/>
            </a:xfrm>
            <a:custGeom>
              <a:avLst/>
              <a:gdLst/>
              <a:ahLst/>
              <a:cxnLst/>
              <a:rect l="l" t="t" r="r" b="b"/>
              <a:pathLst>
                <a:path w="1117" h="1025" extrusionOk="0">
                  <a:moveTo>
                    <a:pt x="558" y="0"/>
                  </a:moveTo>
                  <a:cubicBezTo>
                    <a:pt x="318" y="0"/>
                    <a:pt x="105" y="169"/>
                    <a:pt x="57" y="413"/>
                  </a:cubicBezTo>
                  <a:cubicBezTo>
                    <a:pt x="1" y="691"/>
                    <a:pt x="181" y="961"/>
                    <a:pt x="460" y="1015"/>
                  </a:cubicBezTo>
                  <a:cubicBezTo>
                    <a:pt x="493" y="1022"/>
                    <a:pt x="527" y="1025"/>
                    <a:pt x="559" y="1025"/>
                  </a:cubicBezTo>
                  <a:cubicBezTo>
                    <a:pt x="800" y="1025"/>
                    <a:pt x="1013" y="856"/>
                    <a:pt x="1061" y="612"/>
                  </a:cubicBezTo>
                  <a:cubicBezTo>
                    <a:pt x="1117" y="334"/>
                    <a:pt x="935" y="64"/>
                    <a:pt x="658" y="10"/>
                  </a:cubicBezTo>
                  <a:cubicBezTo>
                    <a:pt x="624" y="3"/>
                    <a:pt x="591" y="0"/>
                    <a:pt x="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51;p26">
              <a:extLst>
                <a:ext uri="{FF2B5EF4-FFF2-40B4-BE49-F238E27FC236}">
                  <a16:creationId xmlns:a16="http://schemas.microsoft.com/office/drawing/2014/main" id="{C7E04D91-FA04-C343-AECE-C09B97983951}"/>
                </a:ext>
              </a:extLst>
            </p:cNvPr>
            <p:cNvSpPr/>
            <p:nvPr/>
          </p:nvSpPr>
          <p:spPr>
            <a:xfrm>
              <a:off x="4972003" y="3265921"/>
              <a:ext cx="19582" cy="18019"/>
            </a:xfrm>
            <a:custGeom>
              <a:avLst/>
              <a:gdLst/>
              <a:ahLst/>
              <a:cxnLst/>
              <a:rect l="l" t="t" r="r" b="b"/>
              <a:pathLst>
                <a:path w="1115" h="1026" extrusionOk="0">
                  <a:moveTo>
                    <a:pt x="557" y="1"/>
                  </a:moveTo>
                  <a:cubicBezTo>
                    <a:pt x="317" y="1"/>
                    <a:pt x="104" y="168"/>
                    <a:pt x="55" y="413"/>
                  </a:cubicBezTo>
                  <a:cubicBezTo>
                    <a:pt x="0" y="692"/>
                    <a:pt x="181" y="960"/>
                    <a:pt x="459" y="1016"/>
                  </a:cubicBezTo>
                  <a:cubicBezTo>
                    <a:pt x="492" y="1022"/>
                    <a:pt x="526" y="1025"/>
                    <a:pt x="558" y="1025"/>
                  </a:cubicBezTo>
                  <a:cubicBezTo>
                    <a:pt x="798" y="1025"/>
                    <a:pt x="1012" y="857"/>
                    <a:pt x="1060" y="612"/>
                  </a:cubicBezTo>
                  <a:cubicBezTo>
                    <a:pt x="1115" y="334"/>
                    <a:pt x="933" y="65"/>
                    <a:pt x="657" y="10"/>
                  </a:cubicBezTo>
                  <a:cubicBezTo>
                    <a:pt x="624" y="4"/>
                    <a:pt x="590" y="1"/>
                    <a:pt x="5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52;p26">
              <a:extLst>
                <a:ext uri="{FF2B5EF4-FFF2-40B4-BE49-F238E27FC236}">
                  <a16:creationId xmlns:a16="http://schemas.microsoft.com/office/drawing/2014/main" id="{E4EF649E-AF76-A849-B8B2-6DE589578DE7}"/>
                </a:ext>
              </a:extLst>
            </p:cNvPr>
            <p:cNvSpPr/>
            <p:nvPr/>
          </p:nvSpPr>
          <p:spPr>
            <a:xfrm>
              <a:off x="4863673" y="3225701"/>
              <a:ext cx="19617" cy="18002"/>
            </a:xfrm>
            <a:custGeom>
              <a:avLst/>
              <a:gdLst/>
              <a:ahLst/>
              <a:cxnLst/>
              <a:rect l="l" t="t" r="r" b="b"/>
              <a:pathLst>
                <a:path w="1117" h="1025" extrusionOk="0">
                  <a:moveTo>
                    <a:pt x="558" y="0"/>
                  </a:moveTo>
                  <a:cubicBezTo>
                    <a:pt x="318" y="0"/>
                    <a:pt x="104" y="169"/>
                    <a:pt x="55" y="413"/>
                  </a:cubicBezTo>
                  <a:cubicBezTo>
                    <a:pt x="1" y="691"/>
                    <a:pt x="181" y="961"/>
                    <a:pt x="459" y="1015"/>
                  </a:cubicBezTo>
                  <a:cubicBezTo>
                    <a:pt x="493" y="1022"/>
                    <a:pt x="526" y="1025"/>
                    <a:pt x="559" y="1025"/>
                  </a:cubicBezTo>
                  <a:cubicBezTo>
                    <a:pt x="798" y="1025"/>
                    <a:pt x="1012" y="857"/>
                    <a:pt x="1060" y="612"/>
                  </a:cubicBezTo>
                  <a:cubicBezTo>
                    <a:pt x="1116" y="334"/>
                    <a:pt x="936" y="63"/>
                    <a:pt x="658" y="10"/>
                  </a:cubicBezTo>
                  <a:cubicBezTo>
                    <a:pt x="624" y="3"/>
                    <a:pt x="591" y="0"/>
                    <a:pt x="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553;p26">
              <a:extLst>
                <a:ext uri="{FF2B5EF4-FFF2-40B4-BE49-F238E27FC236}">
                  <a16:creationId xmlns:a16="http://schemas.microsoft.com/office/drawing/2014/main" id="{6C8AA877-671B-6940-900F-D806057A6C4A}"/>
                </a:ext>
              </a:extLst>
            </p:cNvPr>
            <p:cNvSpPr/>
            <p:nvPr/>
          </p:nvSpPr>
          <p:spPr>
            <a:xfrm>
              <a:off x="4665436" y="3223857"/>
              <a:ext cx="19617" cy="18019"/>
            </a:xfrm>
            <a:custGeom>
              <a:avLst/>
              <a:gdLst/>
              <a:ahLst/>
              <a:cxnLst/>
              <a:rect l="l" t="t" r="r" b="b"/>
              <a:pathLst>
                <a:path w="1117" h="1026" extrusionOk="0">
                  <a:moveTo>
                    <a:pt x="558" y="1"/>
                  </a:moveTo>
                  <a:cubicBezTo>
                    <a:pt x="318" y="1"/>
                    <a:pt x="105" y="170"/>
                    <a:pt x="57" y="415"/>
                  </a:cubicBezTo>
                  <a:cubicBezTo>
                    <a:pt x="1" y="692"/>
                    <a:pt x="181" y="961"/>
                    <a:pt x="460" y="1016"/>
                  </a:cubicBezTo>
                  <a:cubicBezTo>
                    <a:pt x="494" y="1023"/>
                    <a:pt x="528" y="1026"/>
                    <a:pt x="562" y="1026"/>
                  </a:cubicBezTo>
                  <a:cubicBezTo>
                    <a:pt x="801" y="1026"/>
                    <a:pt x="1013" y="857"/>
                    <a:pt x="1061" y="613"/>
                  </a:cubicBezTo>
                  <a:cubicBezTo>
                    <a:pt x="1117" y="334"/>
                    <a:pt x="937" y="66"/>
                    <a:pt x="658" y="10"/>
                  </a:cubicBezTo>
                  <a:cubicBezTo>
                    <a:pt x="625" y="4"/>
                    <a:pt x="591" y="1"/>
                    <a:pt x="5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554;p26">
              <a:extLst>
                <a:ext uri="{FF2B5EF4-FFF2-40B4-BE49-F238E27FC236}">
                  <a16:creationId xmlns:a16="http://schemas.microsoft.com/office/drawing/2014/main" id="{A6BC84FB-8F64-3F46-A752-29FB9D796BD3}"/>
                </a:ext>
              </a:extLst>
            </p:cNvPr>
            <p:cNvSpPr/>
            <p:nvPr/>
          </p:nvSpPr>
          <p:spPr>
            <a:xfrm>
              <a:off x="4748598" y="3269680"/>
              <a:ext cx="19582" cy="18002"/>
            </a:xfrm>
            <a:custGeom>
              <a:avLst/>
              <a:gdLst/>
              <a:ahLst/>
              <a:cxnLst/>
              <a:rect l="l" t="t" r="r" b="b"/>
              <a:pathLst>
                <a:path w="1115" h="1025" extrusionOk="0">
                  <a:moveTo>
                    <a:pt x="556" y="0"/>
                  </a:moveTo>
                  <a:cubicBezTo>
                    <a:pt x="317" y="0"/>
                    <a:pt x="103" y="169"/>
                    <a:pt x="55" y="413"/>
                  </a:cubicBezTo>
                  <a:cubicBezTo>
                    <a:pt x="0" y="691"/>
                    <a:pt x="179" y="961"/>
                    <a:pt x="457" y="1015"/>
                  </a:cubicBezTo>
                  <a:cubicBezTo>
                    <a:pt x="491" y="1022"/>
                    <a:pt x="524" y="1025"/>
                    <a:pt x="557" y="1025"/>
                  </a:cubicBezTo>
                  <a:cubicBezTo>
                    <a:pt x="797" y="1025"/>
                    <a:pt x="1011" y="856"/>
                    <a:pt x="1060" y="612"/>
                  </a:cubicBezTo>
                  <a:cubicBezTo>
                    <a:pt x="1114" y="335"/>
                    <a:pt x="933" y="64"/>
                    <a:pt x="656" y="10"/>
                  </a:cubicBezTo>
                  <a:cubicBezTo>
                    <a:pt x="622" y="3"/>
                    <a:pt x="589" y="0"/>
                    <a:pt x="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555;p26">
              <a:extLst>
                <a:ext uri="{FF2B5EF4-FFF2-40B4-BE49-F238E27FC236}">
                  <a16:creationId xmlns:a16="http://schemas.microsoft.com/office/drawing/2014/main" id="{538B15D1-F5A2-DD40-91EF-FA9494D776D9}"/>
                </a:ext>
              </a:extLst>
            </p:cNvPr>
            <p:cNvSpPr/>
            <p:nvPr/>
          </p:nvSpPr>
          <p:spPr>
            <a:xfrm>
              <a:off x="4871085" y="3312183"/>
              <a:ext cx="19600" cy="18019"/>
            </a:xfrm>
            <a:custGeom>
              <a:avLst/>
              <a:gdLst/>
              <a:ahLst/>
              <a:cxnLst/>
              <a:rect l="l" t="t" r="r" b="b"/>
              <a:pathLst>
                <a:path w="1116" h="1026" extrusionOk="0">
                  <a:moveTo>
                    <a:pt x="558" y="1"/>
                  </a:moveTo>
                  <a:cubicBezTo>
                    <a:pt x="317" y="1"/>
                    <a:pt x="103" y="169"/>
                    <a:pt x="55" y="413"/>
                  </a:cubicBezTo>
                  <a:cubicBezTo>
                    <a:pt x="1" y="692"/>
                    <a:pt x="181" y="960"/>
                    <a:pt x="460" y="1016"/>
                  </a:cubicBezTo>
                  <a:cubicBezTo>
                    <a:pt x="493" y="1023"/>
                    <a:pt x="526" y="1026"/>
                    <a:pt x="559" y="1026"/>
                  </a:cubicBezTo>
                  <a:cubicBezTo>
                    <a:pt x="798" y="1026"/>
                    <a:pt x="1013" y="857"/>
                    <a:pt x="1061" y="612"/>
                  </a:cubicBezTo>
                  <a:cubicBezTo>
                    <a:pt x="1115" y="336"/>
                    <a:pt x="937" y="65"/>
                    <a:pt x="658" y="11"/>
                  </a:cubicBezTo>
                  <a:cubicBezTo>
                    <a:pt x="624" y="4"/>
                    <a:pt x="591" y="1"/>
                    <a:pt x="5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556;p26">
              <a:extLst>
                <a:ext uri="{FF2B5EF4-FFF2-40B4-BE49-F238E27FC236}">
                  <a16:creationId xmlns:a16="http://schemas.microsoft.com/office/drawing/2014/main" id="{74086BBE-F2A5-9E48-ABC4-A4257975970E}"/>
                </a:ext>
              </a:extLst>
            </p:cNvPr>
            <p:cNvSpPr/>
            <p:nvPr/>
          </p:nvSpPr>
          <p:spPr>
            <a:xfrm>
              <a:off x="4565167" y="3194931"/>
              <a:ext cx="19600" cy="18019"/>
            </a:xfrm>
            <a:custGeom>
              <a:avLst/>
              <a:gdLst/>
              <a:ahLst/>
              <a:cxnLst/>
              <a:rect l="l" t="t" r="r" b="b"/>
              <a:pathLst>
                <a:path w="1116" h="1026" extrusionOk="0">
                  <a:moveTo>
                    <a:pt x="558" y="0"/>
                  </a:moveTo>
                  <a:cubicBezTo>
                    <a:pt x="318" y="0"/>
                    <a:pt x="105" y="168"/>
                    <a:pt x="55" y="413"/>
                  </a:cubicBezTo>
                  <a:cubicBezTo>
                    <a:pt x="1" y="692"/>
                    <a:pt x="181" y="959"/>
                    <a:pt x="460" y="1015"/>
                  </a:cubicBezTo>
                  <a:cubicBezTo>
                    <a:pt x="493" y="1022"/>
                    <a:pt x="526" y="1025"/>
                    <a:pt x="559" y="1025"/>
                  </a:cubicBezTo>
                  <a:cubicBezTo>
                    <a:pt x="798" y="1025"/>
                    <a:pt x="1013" y="856"/>
                    <a:pt x="1061" y="611"/>
                  </a:cubicBezTo>
                  <a:cubicBezTo>
                    <a:pt x="1115" y="334"/>
                    <a:pt x="936" y="63"/>
                    <a:pt x="658" y="10"/>
                  </a:cubicBezTo>
                  <a:cubicBezTo>
                    <a:pt x="624" y="4"/>
                    <a:pt x="591" y="0"/>
                    <a:pt x="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557;p26">
              <a:extLst>
                <a:ext uri="{FF2B5EF4-FFF2-40B4-BE49-F238E27FC236}">
                  <a16:creationId xmlns:a16="http://schemas.microsoft.com/office/drawing/2014/main" id="{631B5460-EBC9-FA4C-9BF1-F335C34C548E}"/>
                </a:ext>
              </a:extLst>
            </p:cNvPr>
            <p:cNvSpPr/>
            <p:nvPr/>
          </p:nvSpPr>
          <p:spPr>
            <a:xfrm>
              <a:off x="4760032" y="3434388"/>
              <a:ext cx="422536" cy="153127"/>
            </a:xfrm>
            <a:custGeom>
              <a:avLst/>
              <a:gdLst/>
              <a:ahLst/>
              <a:cxnLst/>
              <a:rect l="l" t="t" r="r" b="b"/>
              <a:pathLst>
                <a:path w="24059" h="8719" extrusionOk="0">
                  <a:moveTo>
                    <a:pt x="1716" y="1"/>
                  </a:moveTo>
                  <a:cubicBezTo>
                    <a:pt x="1141" y="1"/>
                    <a:pt x="549" y="96"/>
                    <a:pt x="0" y="182"/>
                  </a:cubicBezTo>
                  <a:cubicBezTo>
                    <a:pt x="477" y="2365"/>
                    <a:pt x="2006" y="4194"/>
                    <a:pt x="3787" y="5544"/>
                  </a:cubicBezTo>
                  <a:cubicBezTo>
                    <a:pt x="6483" y="7592"/>
                    <a:pt x="9861" y="8719"/>
                    <a:pt x="13244" y="8719"/>
                  </a:cubicBezTo>
                  <a:cubicBezTo>
                    <a:pt x="13544" y="8719"/>
                    <a:pt x="13845" y="8710"/>
                    <a:pt x="14145" y="8692"/>
                  </a:cubicBezTo>
                  <a:cubicBezTo>
                    <a:pt x="17824" y="8472"/>
                    <a:pt x="21409" y="6898"/>
                    <a:pt x="24058" y="4338"/>
                  </a:cubicBezTo>
                  <a:cubicBezTo>
                    <a:pt x="23966" y="3994"/>
                    <a:pt x="23015" y="3546"/>
                    <a:pt x="22682" y="3423"/>
                  </a:cubicBezTo>
                  <a:cubicBezTo>
                    <a:pt x="19818" y="5375"/>
                    <a:pt x="16396" y="6503"/>
                    <a:pt x="12931" y="6640"/>
                  </a:cubicBezTo>
                  <a:cubicBezTo>
                    <a:pt x="12709" y="6649"/>
                    <a:pt x="12487" y="6654"/>
                    <a:pt x="12265" y="6654"/>
                  </a:cubicBezTo>
                  <a:cubicBezTo>
                    <a:pt x="10323" y="6654"/>
                    <a:pt x="8362" y="6307"/>
                    <a:pt x="6671" y="5367"/>
                  </a:cubicBezTo>
                  <a:cubicBezTo>
                    <a:pt x="4786" y="4317"/>
                    <a:pt x="3086" y="2306"/>
                    <a:pt x="2842" y="164"/>
                  </a:cubicBezTo>
                  <a:cubicBezTo>
                    <a:pt x="2487" y="44"/>
                    <a:pt x="2105" y="1"/>
                    <a:pt x="1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558;p26">
              <a:extLst>
                <a:ext uri="{FF2B5EF4-FFF2-40B4-BE49-F238E27FC236}">
                  <a16:creationId xmlns:a16="http://schemas.microsoft.com/office/drawing/2014/main" id="{AAF43036-8872-384C-87CC-401645CF7B6E}"/>
                </a:ext>
              </a:extLst>
            </p:cNvPr>
            <p:cNvSpPr/>
            <p:nvPr/>
          </p:nvSpPr>
          <p:spPr>
            <a:xfrm>
              <a:off x="4752708" y="3427293"/>
              <a:ext cx="437412" cy="167300"/>
            </a:xfrm>
            <a:custGeom>
              <a:avLst/>
              <a:gdLst/>
              <a:ahLst/>
              <a:cxnLst/>
              <a:rect l="l" t="t" r="r" b="b"/>
              <a:pathLst>
                <a:path w="24906" h="9526" extrusionOk="0">
                  <a:moveTo>
                    <a:pt x="2137" y="809"/>
                  </a:moveTo>
                  <a:cubicBezTo>
                    <a:pt x="2399" y="809"/>
                    <a:pt x="2655" y="830"/>
                    <a:pt x="2895" y="884"/>
                  </a:cubicBezTo>
                  <a:cubicBezTo>
                    <a:pt x="3280" y="3178"/>
                    <a:pt x="5150" y="5154"/>
                    <a:pt x="6891" y="6122"/>
                  </a:cubicBezTo>
                  <a:cubicBezTo>
                    <a:pt x="8487" y="7013"/>
                    <a:pt x="10431" y="7461"/>
                    <a:pt x="12673" y="7461"/>
                  </a:cubicBezTo>
                  <a:cubicBezTo>
                    <a:pt x="12900" y="7461"/>
                    <a:pt x="13130" y="7456"/>
                    <a:pt x="13363" y="7447"/>
                  </a:cubicBezTo>
                  <a:cubicBezTo>
                    <a:pt x="16807" y="7311"/>
                    <a:pt x="20273" y="6189"/>
                    <a:pt x="23146" y="4281"/>
                  </a:cubicBezTo>
                  <a:cubicBezTo>
                    <a:pt x="23431" y="4406"/>
                    <a:pt x="23734" y="4574"/>
                    <a:pt x="23921" y="4708"/>
                  </a:cubicBezTo>
                  <a:cubicBezTo>
                    <a:pt x="21379" y="7043"/>
                    <a:pt x="17981" y="8489"/>
                    <a:pt x="14539" y="8693"/>
                  </a:cubicBezTo>
                  <a:cubicBezTo>
                    <a:pt x="14251" y="8710"/>
                    <a:pt x="13962" y="8719"/>
                    <a:pt x="13673" y="8719"/>
                  </a:cubicBezTo>
                  <a:cubicBezTo>
                    <a:pt x="10385" y="8719"/>
                    <a:pt x="7065" y="7613"/>
                    <a:pt x="4449" y="5627"/>
                  </a:cubicBezTo>
                  <a:cubicBezTo>
                    <a:pt x="3157" y="4645"/>
                    <a:pt x="1534" y="3051"/>
                    <a:pt x="918" y="916"/>
                  </a:cubicBezTo>
                  <a:cubicBezTo>
                    <a:pt x="1321" y="858"/>
                    <a:pt x="1737" y="809"/>
                    <a:pt x="2137" y="809"/>
                  </a:cubicBezTo>
                  <a:close/>
                  <a:moveTo>
                    <a:pt x="2133" y="1"/>
                  </a:moveTo>
                  <a:cubicBezTo>
                    <a:pt x="1549" y="1"/>
                    <a:pt x="960" y="93"/>
                    <a:pt x="413" y="179"/>
                  </a:cubicBezTo>
                  <a:lnTo>
                    <a:pt x="357" y="188"/>
                  </a:lnTo>
                  <a:cubicBezTo>
                    <a:pt x="246" y="204"/>
                    <a:pt x="148" y="266"/>
                    <a:pt x="86" y="357"/>
                  </a:cubicBezTo>
                  <a:cubicBezTo>
                    <a:pt x="23" y="448"/>
                    <a:pt x="1" y="562"/>
                    <a:pt x="25" y="672"/>
                  </a:cubicBezTo>
                  <a:cubicBezTo>
                    <a:pt x="591" y="3260"/>
                    <a:pt x="2478" y="5144"/>
                    <a:pt x="3961" y="6271"/>
                  </a:cubicBezTo>
                  <a:cubicBezTo>
                    <a:pt x="6717" y="8362"/>
                    <a:pt x="10214" y="9526"/>
                    <a:pt x="13679" y="9526"/>
                  </a:cubicBezTo>
                  <a:cubicBezTo>
                    <a:pt x="13982" y="9526"/>
                    <a:pt x="14285" y="9515"/>
                    <a:pt x="14589" y="9500"/>
                  </a:cubicBezTo>
                  <a:cubicBezTo>
                    <a:pt x="18345" y="9277"/>
                    <a:pt x="22052" y="7650"/>
                    <a:pt x="24757" y="5034"/>
                  </a:cubicBezTo>
                  <a:cubicBezTo>
                    <a:pt x="24863" y="4931"/>
                    <a:pt x="24905" y="4780"/>
                    <a:pt x="24867" y="4637"/>
                  </a:cubicBezTo>
                  <a:cubicBezTo>
                    <a:pt x="24696" y="4009"/>
                    <a:pt x="23391" y="3505"/>
                    <a:pt x="23243" y="3450"/>
                  </a:cubicBezTo>
                  <a:cubicBezTo>
                    <a:pt x="23197" y="3433"/>
                    <a:pt x="23148" y="3425"/>
                    <a:pt x="23100" y="3425"/>
                  </a:cubicBezTo>
                  <a:cubicBezTo>
                    <a:pt x="23021" y="3425"/>
                    <a:pt x="22942" y="3448"/>
                    <a:pt x="22874" y="3494"/>
                  </a:cubicBezTo>
                  <a:cubicBezTo>
                    <a:pt x="20088" y="5391"/>
                    <a:pt x="16700" y="6508"/>
                    <a:pt x="13333" y="6643"/>
                  </a:cubicBezTo>
                  <a:cubicBezTo>
                    <a:pt x="13108" y="6652"/>
                    <a:pt x="12886" y="6657"/>
                    <a:pt x="12668" y="6657"/>
                  </a:cubicBezTo>
                  <a:cubicBezTo>
                    <a:pt x="10565" y="6657"/>
                    <a:pt x="8759" y="6241"/>
                    <a:pt x="7284" y="5420"/>
                  </a:cubicBezTo>
                  <a:cubicBezTo>
                    <a:pt x="5655" y="4515"/>
                    <a:pt x="3902" y="2648"/>
                    <a:pt x="3660" y="524"/>
                  </a:cubicBezTo>
                  <a:cubicBezTo>
                    <a:pt x="3643" y="369"/>
                    <a:pt x="3537" y="239"/>
                    <a:pt x="3389" y="188"/>
                  </a:cubicBezTo>
                  <a:cubicBezTo>
                    <a:pt x="2985" y="50"/>
                    <a:pt x="2560" y="1"/>
                    <a:pt x="2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559;p26">
              <a:extLst>
                <a:ext uri="{FF2B5EF4-FFF2-40B4-BE49-F238E27FC236}">
                  <a16:creationId xmlns:a16="http://schemas.microsoft.com/office/drawing/2014/main" id="{165017A3-EE52-3141-9677-43EB6591A3B6}"/>
                </a:ext>
              </a:extLst>
            </p:cNvPr>
            <p:cNvSpPr/>
            <p:nvPr/>
          </p:nvSpPr>
          <p:spPr>
            <a:xfrm>
              <a:off x="4952807" y="3639088"/>
              <a:ext cx="209345" cy="287709"/>
            </a:xfrm>
            <a:custGeom>
              <a:avLst/>
              <a:gdLst/>
              <a:ahLst/>
              <a:cxnLst/>
              <a:rect l="l" t="t" r="r" b="b"/>
              <a:pathLst>
                <a:path w="11920" h="16382" extrusionOk="0">
                  <a:moveTo>
                    <a:pt x="9784" y="8448"/>
                  </a:moveTo>
                  <a:cubicBezTo>
                    <a:pt x="10000" y="8448"/>
                    <a:pt x="10215" y="8469"/>
                    <a:pt x="10427" y="8513"/>
                  </a:cubicBezTo>
                  <a:cubicBezTo>
                    <a:pt x="10796" y="8588"/>
                    <a:pt x="11182" y="8793"/>
                    <a:pt x="11207" y="9076"/>
                  </a:cubicBezTo>
                  <a:cubicBezTo>
                    <a:pt x="11219" y="9207"/>
                    <a:pt x="11138" y="9309"/>
                    <a:pt x="11070" y="9371"/>
                  </a:cubicBezTo>
                  <a:cubicBezTo>
                    <a:pt x="11016" y="9424"/>
                    <a:pt x="10948" y="9466"/>
                    <a:pt x="10872" y="9500"/>
                  </a:cubicBezTo>
                  <a:cubicBezTo>
                    <a:pt x="10787" y="9536"/>
                    <a:pt x="10695" y="9555"/>
                    <a:pt x="10606" y="9555"/>
                  </a:cubicBezTo>
                  <a:cubicBezTo>
                    <a:pt x="10573" y="9555"/>
                    <a:pt x="10539" y="9552"/>
                    <a:pt x="10507" y="9547"/>
                  </a:cubicBezTo>
                  <a:cubicBezTo>
                    <a:pt x="10162" y="9485"/>
                    <a:pt x="9833" y="9220"/>
                    <a:pt x="9500" y="8735"/>
                  </a:cubicBezTo>
                  <a:cubicBezTo>
                    <a:pt x="9443" y="8650"/>
                    <a:pt x="9388" y="8566"/>
                    <a:pt x="9335" y="8478"/>
                  </a:cubicBezTo>
                  <a:cubicBezTo>
                    <a:pt x="9484" y="8458"/>
                    <a:pt x="9634" y="8448"/>
                    <a:pt x="9784" y="8448"/>
                  </a:cubicBezTo>
                  <a:close/>
                  <a:moveTo>
                    <a:pt x="6406" y="12069"/>
                  </a:moveTo>
                  <a:cubicBezTo>
                    <a:pt x="6907" y="12220"/>
                    <a:pt x="7363" y="12478"/>
                    <a:pt x="7729" y="12836"/>
                  </a:cubicBezTo>
                  <a:cubicBezTo>
                    <a:pt x="8011" y="13115"/>
                    <a:pt x="8192" y="13584"/>
                    <a:pt x="8142" y="13904"/>
                  </a:cubicBezTo>
                  <a:cubicBezTo>
                    <a:pt x="8115" y="14094"/>
                    <a:pt x="8014" y="14166"/>
                    <a:pt x="7941" y="14203"/>
                  </a:cubicBezTo>
                  <a:cubicBezTo>
                    <a:pt x="7933" y="14207"/>
                    <a:pt x="7926" y="14211"/>
                    <a:pt x="7915" y="14216"/>
                  </a:cubicBezTo>
                  <a:cubicBezTo>
                    <a:pt x="7866" y="14236"/>
                    <a:pt x="7815" y="14246"/>
                    <a:pt x="7762" y="14246"/>
                  </a:cubicBezTo>
                  <a:cubicBezTo>
                    <a:pt x="7457" y="14246"/>
                    <a:pt x="7110" y="13929"/>
                    <a:pt x="6930" y="13652"/>
                  </a:cubicBezTo>
                  <a:cubicBezTo>
                    <a:pt x="6621" y="13179"/>
                    <a:pt x="6447" y="12629"/>
                    <a:pt x="6406" y="12069"/>
                  </a:cubicBezTo>
                  <a:close/>
                  <a:moveTo>
                    <a:pt x="11479" y="0"/>
                  </a:moveTo>
                  <a:cubicBezTo>
                    <a:pt x="11434" y="0"/>
                    <a:pt x="11389" y="9"/>
                    <a:pt x="11344" y="27"/>
                  </a:cubicBezTo>
                  <a:cubicBezTo>
                    <a:pt x="11340" y="28"/>
                    <a:pt x="11334" y="31"/>
                    <a:pt x="11328" y="34"/>
                  </a:cubicBezTo>
                  <a:cubicBezTo>
                    <a:pt x="9729" y="816"/>
                    <a:pt x="8503" y="2308"/>
                    <a:pt x="8048" y="4030"/>
                  </a:cubicBezTo>
                  <a:cubicBezTo>
                    <a:pt x="7700" y="5347"/>
                    <a:pt x="7814" y="6770"/>
                    <a:pt x="8336" y="8024"/>
                  </a:cubicBezTo>
                  <a:cubicBezTo>
                    <a:pt x="7558" y="8316"/>
                    <a:pt x="6862" y="8834"/>
                    <a:pt x="6392" y="9525"/>
                  </a:cubicBezTo>
                  <a:cubicBezTo>
                    <a:pt x="6044" y="10037"/>
                    <a:pt x="5829" y="10632"/>
                    <a:pt x="5747" y="11244"/>
                  </a:cubicBezTo>
                  <a:cubicBezTo>
                    <a:pt x="5597" y="11229"/>
                    <a:pt x="5445" y="11222"/>
                    <a:pt x="5292" y="11222"/>
                  </a:cubicBezTo>
                  <a:cubicBezTo>
                    <a:pt x="4550" y="11222"/>
                    <a:pt x="3793" y="11397"/>
                    <a:pt x="3107" y="11760"/>
                  </a:cubicBezTo>
                  <a:cubicBezTo>
                    <a:pt x="1628" y="12540"/>
                    <a:pt x="510" y="14069"/>
                    <a:pt x="46" y="15955"/>
                  </a:cubicBezTo>
                  <a:cubicBezTo>
                    <a:pt x="0" y="16138"/>
                    <a:pt x="111" y="16326"/>
                    <a:pt x="297" y="16371"/>
                  </a:cubicBezTo>
                  <a:cubicBezTo>
                    <a:pt x="325" y="16378"/>
                    <a:pt x="352" y="16382"/>
                    <a:pt x="379" y="16382"/>
                  </a:cubicBezTo>
                  <a:cubicBezTo>
                    <a:pt x="533" y="16382"/>
                    <a:pt x="675" y="16277"/>
                    <a:pt x="713" y="16120"/>
                  </a:cubicBezTo>
                  <a:cubicBezTo>
                    <a:pt x="1131" y="14423"/>
                    <a:pt x="2121" y="13056"/>
                    <a:pt x="3429" y="12367"/>
                  </a:cubicBezTo>
                  <a:cubicBezTo>
                    <a:pt x="4020" y="12057"/>
                    <a:pt x="4669" y="11905"/>
                    <a:pt x="5303" y="11905"/>
                  </a:cubicBezTo>
                  <a:cubicBezTo>
                    <a:pt x="5440" y="11905"/>
                    <a:pt x="5577" y="11912"/>
                    <a:pt x="5712" y="11927"/>
                  </a:cubicBezTo>
                  <a:cubicBezTo>
                    <a:pt x="5734" y="12668"/>
                    <a:pt x="5947" y="13403"/>
                    <a:pt x="6354" y="14025"/>
                  </a:cubicBezTo>
                  <a:cubicBezTo>
                    <a:pt x="6673" y="14512"/>
                    <a:pt x="7204" y="14933"/>
                    <a:pt x="7758" y="14933"/>
                  </a:cubicBezTo>
                  <a:cubicBezTo>
                    <a:pt x="7922" y="14933"/>
                    <a:pt x="8088" y="14897"/>
                    <a:pt x="8251" y="14814"/>
                  </a:cubicBezTo>
                  <a:cubicBezTo>
                    <a:pt x="8563" y="14655"/>
                    <a:pt x="8768" y="14370"/>
                    <a:pt x="8824" y="14007"/>
                  </a:cubicBezTo>
                  <a:cubicBezTo>
                    <a:pt x="8910" y="13465"/>
                    <a:pt x="8657" y="12782"/>
                    <a:pt x="8213" y="12343"/>
                  </a:cubicBezTo>
                  <a:cubicBezTo>
                    <a:pt x="7726" y="11861"/>
                    <a:pt x="7104" y="11531"/>
                    <a:pt x="6424" y="11359"/>
                  </a:cubicBezTo>
                  <a:cubicBezTo>
                    <a:pt x="6491" y="10844"/>
                    <a:pt x="6671" y="10343"/>
                    <a:pt x="6964" y="9911"/>
                  </a:cubicBezTo>
                  <a:cubicBezTo>
                    <a:pt x="7367" y="9321"/>
                    <a:pt x="7967" y="8882"/>
                    <a:pt x="8639" y="8643"/>
                  </a:cubicBezTo>
                  <a:cubicBezTo>
                    <a:pt x="8730" y="8806"/>
                    <a:pt x="8828" y="8965"/>
                    <a:pt x="8934" y="9120"/>
                  </a:cubicBezTo>
                  <a:cubicBezTo>
                    <a:pt x="9375" y="9765"/>
                    <a:pt x="9852" y="10125"/>
                    <a:pt x="10388" y="10219"/>
                  </a:cubicBezTo>
                  <a:cubicBezTo>
                    <a:pt x="10461" y="10232"/>
                    <a:pt x="10536" y="10239"/>
                    <a:pt x="10611" y="10239"/>
                  </a:cubicBezTo>
                  <a:cubicBezTo>
                    <a:pt x="10945" y="10239"/>
                    <a:pt x="11284" y="10109"/>
                    <a:pt x="11537" y="9877"/>
                  </a:cubicBezTo>
                  <a:cubicBezTo>
                    <a:pt x="11794" y="9640"/>
                    <a:pt x="11920" y="9332"/>
                    <a:pt x="11892" y="9012"/>
                  </a:cubicBezTo>
                  <a:cubicBezTo>
                    <a:pt x="11832" y="8334"/>
                    <a:pt x="11167" y="7960"/>
                    <a:pt x="10565" y="7834"/>
                  </a:cubicBezTo>
                  <a:cubicBezTo>
                    <a:pt x="10311" y="7782"/>
                    <a:pt x="10053" y="7757"/>
                    <a:pt x="9796" y="7757"/>
                  </a:cubicBezTo>
                  <a:cubicBezTo>
                    <a:pt x="9530" y="7757"/>
                    <a:pt x="9265" y="7784"/>
                    <a:pt x="9004" y="7834"/>
                  </a:cubicBezTo>
                  <a:cubicBezTo>
                    <a:pt x="8510" y="6702"/>
                    <a:pt x="8398" y="5403"/>
                    <a:pt x="8715" y="4205"/>
                  </a:cubicBezTo>
                  <a:cubicBezTo>
                    <a:pt x="9119" y="2675"/>
                    <a:pt x="10209" y="1347"/>
                    <a:pt x="11630" y="654"/>
                  </a:cubicBezTo>
                  <a:cubicBezTo>
                    <a:pt x="11803" y="570"/>
                    <a:pt x="11873" y="363"/>
                    <a:pt x="11789" y="193"/>
                  </a:cubicBezTo>
                  <a:cubicBezTo>
                    <a:pt x="11731" y="71"/>
                    <a:pt x="11609" y="0"/>
                    <a:pt x="11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560;p26">
              <a:extLst>
                <a:ext uri="{FF2B5EF4-FFF2-40B4-BE49-F238E27FC236}">
                  <a16:creationId xmlns:a16="http://schemas.microsoft.com/office/drawing/2014/main" id="{AFF74E94-775D-2440-86B7-E46845A6600D}"/>
                </a:ext>
              </a:extLst>
            </p:cNvPr>
            <p:cNvSpPr/>
            <p:nvPr/>
          </p:nvSpPr>
          <p:spPr>
            <a:xfrm>
              <a:off x="4803519" y="3023179"/>
              <a:ext cx="298984" cy="201635"/>
            </a:xfrm>
            <a:custGeom>
              <a:avLst/>
              <a:gdLst/>
              <a:ahLst/>
              <a:cxnLst/>
              <a:rect l="l" t="t" r="r" b="b"/>
              <a:pathLst>
                <a:path w="17024" h="11481" extrusionOk="0">
                  <a:moveTo>
                    <a:pt x="9163" y="691"/>
                  </a:moveTo>
                  <a:cubicBezTo>
                    <a:pt x="9274" y="691"/>
                    <a:pt x="9366" y="756"/>
                    <a:pt x="9425" y="813"/>
                  </a:cubicBezTo>
                  <a:cubicBezTo>
                    <a:pt x="9480" y="866"/>
                    <a:pt x="9525" y="933"/>
                    <a:pt x="9559" y="1004"/>
                  </a:cubicBezTo>
                  <a:cubicBezTo>
                    <a:pt x="9616" y="1119"/>
                    <a:pt x="9643" y="1251"/>
                    <a:pt x="9628" y="1367"/>
                  </a:cubicBezTo>
                  <a:cubicBezTo>
                    <a:pt x="9584" y="1715"/>
                    <a:pt x="9338" y="2059"/>
                    <a:pt x="8871" y="2416"/>
                  </a:cubicBezTo>
                  <a:cubicBezTo>
                    <a:pt x="8789" y="2477"/>
                    <a:pt x="8706" y="2537"/>
                    <a:pt x="8623" y="2593"/>
                  </a:cubicBezTo>
                  <a:cubicBezTo>
                    <a:pt x="8555" y="2235"/>
                    <a:pt x="8546" y="1865"/>
                    <a:pt x="8600" y="1502"/>
                  </a:cubicBezTo>
                  <a:cubicBezTo>
                    <a:pt x="8656" y="1129"/>
                    <a:pt x="8841" y="734"/>
                    <a:pt x="9123" y="693"/>
                  </a:cubicBezTo>
                  <a:cubicBezTo>
                    <a:pt x="9136" y="692"/>
                    <a:pt x="9149" y="691"/>
                    <a:pt x="9163" y="691"/>
                  </a:cubicBezTo>
                  <a:close/>
                  <a:moveTo>
                    <a:pt x="14032" y="3493"/>
                  </a:moveTo>
                  <a:cubicBezTo>
                    <a:pt x="14057" y="3493"/>
                    <a:pt x="14081" y="3495"/>
                    <a:pt x="14105" y="3497"/>
                  </a:cubicBezTo>
                  <a:cubicBezTo>
                    <a:pt x="14299" y="3517"/>
                    <a:pt x="14374" y="3614"/>
                    <a:pt x="14415" y="3683"/>
                  </a:cubicBezTo>
                  <a:cubicBezTo>
                    <a:pt x="14420" y="3691"/>
                    <a:pt x="14423" y="3699"/>
                    <a:pt x="14429" y="3706"/>
                  </a:cubicBezTo>
                  <a:cubicBezTo>
                    <a:pt x="14586" y="4032"/>
                    <a:pt x="14231" y="4492"/>
                    <a:pt x="13917" y="4721"/>
                  </a:cubicBezTo>
                  <a:cubicBezTo>
                    <a:pt x="13462" y="5054"/>
                    <a:pt x="12923" y="5258"/>
                    <a:pt x="12364" y="5329"/>
                  </a:cubicBezTo>
                  <a:cubicBezTo>
                    <a:pt x="12490" y="4819"/>
                    <a:pt x="12721" y="4348"/>
                    <a:pt x="13062" y="3967"/>
                  </a:cubicBezTo>
                  <a:cubicBezTo>
                    <a:pt x="13306" y="3693"/>
                    <a:pt x="13718" y="3493"/>
                    <a:pt x="14032" y="3493"/>
                  </a:cubicBezTo>
                  <a:close/>
                  <a:moveTo>
                    <a:pt x="9164" y="1"/>
                  </a:moveTo>
                  <a:cubicBezTo>
                    <a:pt x="9118" y="1"/>
                    <a:pt x="9071" y="4"/>
                    <a:pt x="9024" y="11"/>
                  </a:cubicBezTo>
                  <a:cubicBezTo>
                    <a:pt x="8350" y="108"/>
                    <a:pt x="8011" y="790"/>
                    <a:pt x="7919" y="1397"/>
                  </a:cubicBezTo>
                  <a:cubicBezTo>
                    <a:pt x="7839" y="1918"/>
                    <a:pt x="7872" y="2450"/>
                    <a:pt x="8001" y="2957"/>
                  </a:cubicBezTo>
                  <a:cubicBezTo>
                    <a:pt x="7222" y="3345"/>
                    <a:pt x="6353" y="3549"/>
                    <a:pt x="5485" y="3549"/>
                  </a:cubicBezTo>
                  <a:cubicBezTo>
                    <a:pt x="5118" y="3549"/>
                    <a:pt x="4750" y="3513"/>
                    <a:pt x="4390" y="3438"/>
                  </a:cubicBezTo>
                  <a:cubicBezTo>
                    <a:pt x="2841" y="3116"/>
                    <a:pt x="1457" y="2098"/>
                    <a:pt x="690" y="715"/>
                  </a:cubicBezTo>
                  <a:cubicBezTo>
                    <a:pt x="628" y="601"/>
                    <a:pt x="510" y="537"/>
                    <a:pt x="389" y="537"/>
                  </a:cubicBezTo>
                  <a:cubicBezTo>
                    <a:pt x="332" y="537"/>
                    <a:pt x="275" y="551"/>
                    <a:pt x="222" y="580"/>
                  </a:cubicBezTo>
                  <a:cubicBezTo>
                    <a:pt x="61" y="669"/>
                    <a:pt x="1" y="868"/>
                    <a:pt x="78" y="1031"/>
                  </a:cubicBezTo>
                  <a:cubicBezTo>
                    <a:pt x="83" y="1037"/>
                    <a:pt x="84" y="1042"/>
                    <a:pt x="87" y="1048"/>
                  </a:cubicBezTo>
                  <a:cubicBezTo>
                    <a:pt x="953" y="2604"/>
                    <a:pt x="2508" y="3750"/>
                    <a:pt x="4251" y="4112"/>
                  </a:cubicBezTo>
                  <a:cubicBezTo>
                    <a:pt x="4657" y="4196"/>
                    <a:pt x="5071" y="4237"/>
                    <a:pt x="5484" y="4237"/>
                  </a:cubicBezTo>
                  <a:cubicBezTo>
                    <a:pt x="6430" y="4237"/>
                    <a:pt x="7374" y="4022"/>
                    <a:pt x="8225" y="3612"/>
                  </a:cubicBezTo>
                  <a:cubicBezTo>
                    <a:pt x="8558" y="4374"/>
                    <a:pt x="9113" y="5041"/>
                    <a:pt x="9827" y="5474"/>
                  </a:cubicBezTo>
                  <a:cubicBezTo>
                    <a:pt x="10358" y="5795"/>
                    <a:pt x="10962" y="5980"/>
                    <a:pt x="11577" y="6029"/>
                  </a:cubicBezTo>
                  <a:cubicBezTo>
                    <a:pt x="11539" y="6914"/>
                    <a:pt x="11755" y="7836"/>
                    <a:pt x="12234" y="8639"/>
                  </a:cubicBezTo>
                  <a:cubicBezTo>
                    <a:pt x="13091" y="10077"/>
                    <a:pt x="14679" y="11109"/>
                    <a:pt x="16586" y="11474"/>
                  </a:cubicBezTo>
                  <a:cubicBezTo>
                    <a:pt x="16609" y="11479"/>
                    <a:pt x="16631" y="11481"/>
                    <a:pt x="16653" y="11481"/>
                  </a:cubicBezTo>
                  <a:cubicBezTo>
                    <a:pt x="16815" y="11481"/>
                    <a:pt x="16957" y="11367"/>
                    <a:pt x="16989" y="11203"/>
                  </a:cubicBezTo>
                  <a:cubicBezTo>
                    <a:pt x="17024" y="11016"/>
                    <a:pt x="16903" y="10835"/>
                    <a:pt x="16715" y="10799"/>
                  </a:cubicBezTo>
                  <a:cubicBezTo>
                    <a:pt x="14998" y="10472"/>
                    <a:pt x="13581" y="9556"/>
                    <a:pt x="12824" y="8286"/>
                  </a:cubicBezTo>
                  <a:cubicBezTo>
                    <a:pt x="12409" y="7588"/>
                    <a:pt x="12225" y="6792"/>
                    <a:pt x="12262" y="6029"/>
                  </a:cubicBezTo>
                  <a:cubicBezTo>
                    <a:pt x="13000" y="5968"/>
                    <a:pt x="13723" y="5717"/>
                    <a:pt x="14323" y="5278"/>
                  </a:cubicBezTo>
                  <a:cubicBezTo>
                    <a:pt x="14935" y="4831"/>
                    <a:pt x="15413" y="4033"/>
                    <a:pt x="15012" y="3341"/>
                  </a:cubicBezTo>
                  <a:cubicBezTo>
                    <a:pt x="14838" y="3037"/>
                    <a:pt x="14541" y="2849"/>
                    <a:pt x="14175" y="2811"/>
                  </a:cubicBezTo>
                  <a:cubicBezTo>
                    <a:pt x="14130" y="2807"/>
                    <a:pt x="14084" y="2805"/>
                    <a:pt x="14038" y="2805"/>
                  </a:cubicBezTo>
                  <a:cubicBezTo>
                    <a:pt x="13522" y="2805"/>
                    <a:pt x="12926" y="3080"/>
                    <a:pt x="12546" y="3509"/>
                  </a:cubicBezTo>
                  <a:cubicBezTo>
                    <a:pt x="12091" y="4021"/>
                    <a:pt x="11795" y="4660"/>
                    <a:pt x="11658" y="5347"/>
                  </a:cubicBezTo>
                  <a:cubicBezTo>
                    <a:pt x="11139" y="5309"/>
                    <a:pt x="10630" y="5157"/>
                    <a:pt x="10184" y="4886"/>
                  </a:cubicBezTo>
                  <a:cubicBezTo>
                    <a:pt x="9572" y="4516"/>
                    <a:pt x="9101" y="3939"/>
                    <a:pt x="8829" y="3281"/>
                  </a:cubicBezTo>
                  <a:cubicBezTo>
                    <a:pt x="8986" y="3182"/>
                    <a:pt x="9139" y="3075"/>
                    <a:pt x="9289" y="2961"/>
                  </a:cubicBezTo>
                  <a:cubicBezTo>
                    <a:pt x="9908" y="2486"/>
                    <a:pt x="10243" y="1992"/>
                    <a:pt x="10309" y="1450"/>
                  </a:cubicBezTo>
                  <a:cubicBezTo>
                    <a:pt x="10358" y="1046"/>
                    <a:pt x="10205" y="615"/>
                    <a:pt x="9905" y="321"/>
                  </a:cubicBezTo>
                  <a:cubicBezTo>
                    <a:pt x="9692" y="112"/>
                    <a:pt x="9433" y="1"/>
                    <a:pt x="91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561;p26">
              <a:extLst>
                <a:ext uri="{FF2B5EF4-FFF2-40B4-BE49-F238E27FC236}">
                  <a16:creationId xmlns:a16="http://schemas.microsoft.com/office/drawing/2014/main" id="{882CA0A9-072E-0445-955B-F49445A55300}"/>
                </a:ext>
              </a:extLst>
            </p:cNvPr>
            <p:cNvSpPr/>
            <p:nvPr/>
          </p:nvSpPr>
          <p:spPr>
            <a:xfrm>
              <a:off x="4182832" y="3467214"/>
              <a:ext cx="178119" cy="255218"/>
            </a:xfrm>
            <a:custGeom>
              <a:avLst/>
              <a:gdLst/>
              <a:ahLst/>
              <a:cxnLst/>
              <a:rect l="l" t="t" r="r" b="b"/>
              <a:pathLst>
                <a:path w="10142" h="14532" extrusionOk="0">
                  <a:moveTo>
                    <a:pt x="4243" y="649"/>
                  </a:moveTo>
                  <a:cubicBezTo>
                    <a:pt x="4584" y="649"/>
                    <a:pt x="4923" y="860"/>
                    <a:pt x="5133" y="1103"/>
                  </a:cubicBezTo>
                  <a:cubicBezTo>
                    <a:pt x="5446" y="1465"/>
                    <a:pt x="5613" y="1963"/>
                    <a:pt x="5743" y="2399"/>
                  </a:cubicBezTo>
                  <a:cubicBezTo>
                    <a:pt x="6441" y="4740"/>
                    <a:pt x="6676" y="7171"/>
                    <a:pt x="6730" y="9605"/>
                  </a:cubicBezTo>
                  <a:cubicBezTo>
                    <a:pt x="4586" y="9082"/>
                    <a:pt x="2605" y="7919"/>
                    <a:pt x="1126" y="6254"/>
                  </a:cubicBezTo>
                  <a:cubicBezTo>
                    <a:pt x="898" y="5998"/>
                    <a:pt x="667" y="5696"/>
                    <a:pt x="690" y="5403"/>
                  </a:cubicBezTo>
                  <a:cubicBezTo>
                    <a:pt x="699" y="5271"/>
                    <a:pt x="762" y="5167"/>
                    <a:pt x="832" y="5091"/>
                  </a:cubicBezTo>
                  <a:cubicBezTo>
                    <a:pt x="859" y="5062"/>
                    <a:pt x="885" y="5039"/>
                    <a:pt x="912" y="5020"/>
                  </a:cubicBezTo>
                  <a:cubicBezTo>
                    <a:pt x="1079" y="4880"/>
                    <a:pt x="1319" y="4798"/>
                    <a:pt x="1547" y="4798"/>
                  </a:cubicBezTo>
                  <a:cubicBezTo>
                    <a:pt x="1584" y="4798"/>
                    <a:pt x="1621" y="4800"/>
                    <a:pt x="1657" y="4805"/>
                  </a:cubicBezTo>
                  <a:cubicBezTo>
                    <a:pt x="2179" y="4870"/>
                    <a:pt x="2650" y="5236"/>
                    <a:pt x="3066" y="5560"/>
                  </a:cubicBezTo>
                  <a:cubicBezTo>
                    <a:pt x="3125" y="5606"/>
                    <a:pt x="3195" y="5628"/>
                    <a:pt x="3266" y="5628"/>
                  </a:cubicBezTo>
                  <a:cubicBezTo>
                    <a:pt x="3338" y="5628"/>
                    <a:pt x="3411" y="5604"/>
                    <a:pt x="3471" y="5556"/>
                  </a:cubicBezTo>
                  <a:cubicBezTo>
                    <a:pt x="3587" y="5462"/>
                    <a:pt x="3625" y="5298"/>
                    <a:pt x="3558" y="5162"/>
                  </a:cubicBezTo>
                  <a:cubicBezTo>
                    <a:pt x="3088" y="4186"/>
                    <a:pt x="2941" y="3062"/>
                    <a:pt x="3147" y="1996"/>
                  </a:cubicBezTo>
                  <a:cubicBezTo>
                    <a:pt x="3197" y="1725"/>
                    <a:pt x="3419" y="832"/>
                    <a:pt x="4055" y="672"/>
                  </a:cubicBezTo>
                  <a:cubicBezTo>
                    <a:pt x="4117" y="656"/>
                    <a:pt x="4180" y="649"/>
                    <a:pt x="4243" y="649"/>
                  </a:cubicBezTo>
                  <a:close/>
                  <a:moveTo>
                    <a:pt x="4238" y="0"/>
                  </a:moveTo>
                  <a:cubicBezTo>
                    <a:pt x="4121" y="0"/>
                    <a:pt x="4005" y="14"/>
                    <a:pt x="3893" y="42"/>
                  </a:cubicBezTo>
                  <a:cubicBezTo>
                    <a:pt x="3201" y="216"/>
                    <a:pt x="2696" y="884"/>
                    <a:pt x="2505" y="1874"/>
                  </a:cubicBezTo>
                  <a:cubicBezTo>
                    <a:pt x="2340" y="2729"/>
                    <a:pt x="2376" y="3616"/>
                    <a:pt x="2602" y="4455"/>
                  </a:cubicBezTo>
                  <a:cubicBezTo>
                    <a:pt x="2337" y="4311"/>
                    <a:pt x="2049" y="4199"/>
                    <a:pt x="1733" y="4161"/>
                  </a:cubicBezTo>
                  <a:cubicBezTo>
                    <a:pt x="1671" y="4154"/>
                    <a:pt x="1608" y="4150"/>
                    <a:pt x="1546" y="4150"/>
                  </a:cubicBezTo>
                  <a:cubicBezTo>
                    <a:pt x="1168" y="4150"/>
                    <a:pt x="778" y="4284"/>
                    <a:pt x="494" y="4517"/>
                  </a:cubicBezTo>
                  <a:cubicBezTo>
                    <a:pt x="225" y="4740"/>
                    <a:pt x="66" y="5036"/>
                    <a:pt x="40" y="5356"/>
                  </a:cubicBezTo>
                  <a:cubicBezTo>
                    <a:pt x="1" y="5892"/>
                    <a:pt x="320" y="6329"/>
                    <a:pt x="640" y="6687"/>
                  </a:cubicBezTo>
                  <a:cubicBezTo>
                    <a:pt x="2246" y="8491"/>
                    <a:pt x="4406" y="9743"/>
                    <a:pt x="6742" y="10278"/>
                  </a:cubicBezTo>
                  <a:cubicBezTo>
                    <a:pt x="6754" y="11590"/>
                    <a:pt x="6723" y="12903"/>
                    <a:pt x="6692" y="14199"/>
                  </a:cubicBezTo>
                  <a:cubicBezTo>
                    <a:pt x="6689" y="14379"/>
                    <a:pt x="6830" y="14529"/>
                    <a:pt x="7010" y="14532"/>
                  </a:cubicBezTo>
                  <a:cubicBezTo>
                    <a:pt x="7014" y="14532"/>
                    <a:pt x="7017" y="14532"/>
                    <a:pt x="7020" y="14532"/>
                  </a:cubicBezTo>
                  <a:cubicBezTo>
                    <a:pt x="7115" y="14532"/>
                    <a:pt x="7200" y="14490"/>
                    <a:pt x="7259" y="14426"/>
                  </a:cubicBezTo>
                  <a:cubicBezTo>
                    <a:pt x="7310" y="14370"/>
                    <a:pt x="7342" y="14296"/>
                    <a:pt x="7342" y="14218"/>
                  </a:cubicBezTo>
                  <a:cubicBezTo>
                    <a:pt x="7372" y="12960"/>
                    <a:pt x="7402" y="11686"/>
                    <a:pt x="7393" y="10411"/>
                  </a:cubicBezTo>
                  <a:lnTo>
                    <a:pt x="7393" y="10411"/>
                  </a:lnTo>
                  <a:cubicBezTo>
                    <a:pt x="8023" y="10517"/>
                    <a:pt x="8664" y="10573"/>
                    <a:pt x="9308" y="10573"/>
                  </a:cubicBezTo>
                  <a:cubicBezTo>
                    <a:pt x="9480" y="10573"/>
                    <a:pt x="9651" y="10569"/>
                    <a:pt x="9823" y="10561"/>
                  </a:cubicBezTo>
                  <a:cubicBezTo>
                    <a:pt x="10002" y="10550"/>
                    <a:pt x="10141" y="10399"/>
                    <a:pt x="10134" y="10220"/>
                  </a:cubicBezTo>
                  <a:cubicBezTo>
                    <a:pt x="10123" y="10045"/>
                    <a:pt x="9979" y="9909"/>
                    <a:pt x="9807" y="9909"/>
                  </a:cubicBezTo>
                  <a:cubicBezTo>
                    <a:pt x="9802" y="9909"/>
                    <a:pt x="9798" y="9910"/>
                    <a:pt x="9793" y="9910"/>
                  </a:cubicBezTo>
                  <a:cubicBezTo>
                    <a:pt x="9635" y="9917"/>
                    <a:pt x="9477" y="9920"/>
                    <a:pt x="9320" y="9920"/>
                  </a:cubicBezTo>
                  <a:cubicBezTo>
                    <a:pt x="8668" y="9920"/>
                    <a:pt x="8020" y="9862"/>
                    <a:pt x="7383" y="9746"/>
                  </a:cubicBezTo>
                  <a:cubicBezTo>
                    <a:pt x="7334" y="7215"/>
                    <a:pt x="7101" y="4675"/>
                    <a:pt x="6365" y="2214"/>
                  </a:cubicBezTo>
                  <a:cubicBezTo>
                    <a:pt x="6214" y="1712"/>
                    <a:pt x="6020" y="1138"/>
                    <a:pt x="5624" y="678"/>
                  </a:cubicBezTo>
                  <a:cubicBezTo>
                    <a:pt x="5250" y="245"/>
                    <a:pt x="4734" y="0"/>
                    <a:pt x="4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562;p26">
              <a:extLst>
                <a:ext uri="{FF2B5EF4-FFF2-40B4-BE49-F238E27FC236}">
                  <a16:creationId xmlns:a16="http://schemas.microsoft.com/office/drawing/2014/main" id="{B04D848E-B019-4F46-AF9F-33F1E00D1FA1}"/>
                </a:ext>
              </a:extLst>
            </p:cNvPr>
            <p:cNvSpPr/>
            <p:nvPr/>
          </p:nvSpPr>
          <p:spPr>
            <a:xfrm>
              <a:off x="4577637" y="3701192"/>
              <a:ext cx="12417" cy="12101"/>
            </a:xfrm>
            <a:custGeom>
              <a:avLst/>
              <a:gdLst/>
              <a:ahLst/>
              <a:cxnLst/>
              <a:rect l="l" t="t" r="r" b="b"/>
              <a:pathLst>
                <a:path w="707" h="689" extrusionOk="0">
                  <a:moveTo>
                    <a:pt x="354" y="1"/>
                  </a:moveTo>
                  <a:cubicBezTo>
                    <a:pt x="311" y="1"/>
                    <a:pt x="267" y="8"/>
                    <a:pt x="226" y="24"/>
                  </a:cubicBezTo>
                  <a:cubicBezTo>
                    <a:pt x="183" y="41"/>
                    <a:pt x="145" y="62"/>
                    <a:pt x="113" y="94"/>
                  </a:cubicBezTo>
                  <a:cubicBezTo>
                    <a:pt x="78" y="124"/>
                    <a:pt x="54" y="161"/>
                    <a:pt x="34" y="202"/>
                  </a:cubicBezTo>
                  <a:cubicBezTo>
                    <a:pt x="16" y="247"/>
                    <a:pt x="4" y="291"/>
                    <a:pt x="4" y="333"/>
                  </a:cubicBezTo>
                  <a:cubicBezTo>
                    <a:pt x="1" y="380"/>
                    <a:pt x="10" y="426"/>
                    <a:pt x="27" y="468"/>
                  </a:cubicBezTo>
                  <a:cubicBezTo>
                    <a:pt x="60" y="556"/>
                    <a:pt x="122" y="622"/>
                    <a:pt x="208" y="657"/>
                  </a:cubicBezTo>
                  <a:cubicBezTo>
                    <a:pt x="251" y="677"/>
                    <a:pt x="295" y="688"/>
                    <a:pt x="337" y="688"/>
                  </a:cubicBezTo>
                  <a:cubicBezTo>
                    <a:pt x="344" y="688"/>
                    <a:pt x="352" y="688"/>
                    <a:pt x="359" y="688"/>
                  </a:cubicBezTo>
                  <a:cubicBezTo>
                    <a:pt x="397" y="688"/>
                    <a:pt x="434" y="682"/>
                    <a:pt x="470" y="668"/>
                  </a:cubicBezTo>
                  <a:cubicBezTo>
                    <a:pt x="493" y="659"/>
                    <a:pt x="514" y="650"/>
                    <a:pt x="532" y="636"/>
                  </a:cubicBezTo>
                  <a:cubicBezTo>
                    <a:pt x="549" y="625"/>
                    <a:pt x="570" y="610"/>
                    <a:pt x="585" y="595"/>
                  </a:cubicBezTo>
                  <a:cubicBezTo>
                    <a:pt x="600" y="580"/>
                    <a:pt x="616" y="563"/>
                    <a:pt x="629" y="544"/>
                  </a:cubicBezTo>
                  <a:cubicBezTo>
                    <a:pt x="643" y="527"/>
                    <a:pt x="653" y="509"/>
                    <a:pt x="661" y="488"/>
                  </a:cubicBezTo>
                  <a:cubicBezTo>
                    <a:pt x="706" y="385"/>
                    <a:pt x="699" y="261"/>
                    <a:pt x="640" y="162"/>
                  </a:cubicBezTo>
                  <a:cubicBezTo>
                    <a:pt x="629" y="144"/>
                    <a:pt x="614" y="126"/>
                    <a:pt x="599" y="109"/>
                  </a:cubicBezTo>
                  <a:cubicBezTo>
                    <a:pt x="584" y="93"/>
                    <a:pt x="567" y="77"/>
                    <a:pt x="547" y="64"/>
                  </a:cubicBezTo>
                  <a:cubicBezTo>
                    <a:pt x="531" y="50"/>
                    <a:pt x="510" y="40"/>
                    <a:pt x="488" y="29"/>
                  </a:cubicBezTo>
                  <a:cubicBezTo>
                    <a:pt x="447" y="10"/>
                    <a:pt x="401" y="1"/>
                    <a:pt x="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563;p26">
              <a:extLst>
                <a:ext uri="{FF2B5EF4-FFF2-40B4-BE49-F238E27FC236}">
                  <a16:creationId xmlns:a16="http://schemas.microsoft.com/office/drawing/2014/main" id="{242075EC-583E-AF41-9E67-922BF9040CFB}"/>
                </a:ext>
              </a:extLst>
            </p:cNvPr>
            <p:cNvSpPr/>
            <p:nvPr/>
          </p:nvSpPr>
          <p:spPr>
            <a:xfrm>
              <a:off x="4585488" y="3644427"/>
              <a:ext cx="25044" cy="50457"/>
            </a:xfrm>
            <a:custGeom>
              <a:avLst/>
              <a:gdLst/>
              <a:ahLst/>
              <a:cxnLst/>
              <a:rect l="l" t="t" r="r" b="b"/>
              <a:pathLst>
                <a:path w="1426" h="2873" extrusionOk="0">
                  <a:moveTo>
                    <a:pt x="1047" y="0"/>
                  </a:moveTo>
                  <a:cubicBezTo>
                    <a:pt x="893" y="0"/>
                    <a:pt x="752" y="105"/>
                    <a:pt x="712" y="262"/>
                  </a:cubicBezTo>
                  <a:cubicBezTo>
                    <a:pt x="695" y="331"/>
                    <a:pt x="703" y="404"/>
                    <a:pt x="726" y="465"/>
                  </a:cubicBezTo>
                  <a:cubicBezTo>
                    <a:pt x="765" y="569"/>
                    <a:pt x="850" y="649"/>
                    <a:pt x="965" y="678"/>
                  </a:cubicBezTo>
                  <a:cubicBezTo>
                    <a:pt x="993" y="685"/>
                    <a:pt x="1020" y="688"/>
                    <a:pt x="1048" y="688"/>
                  </a:cubicBezTo>
                  <a:cubicBezTo>
                    <a:pt x="1202" y="688"/>
                    <a:pt x="1341" y="584"/>
                    <a:pt x="1380" y="427"/>
                  </a:cubicBezTo>
                  <a:cubicBezTo>
                    <a:pt x="1425" y="244"/>
                    <a:pt x="1313" y="56"/>
                    <a:pt x="1130" y="11"/>
                  </a:cubicBezTo>
                  <a:cubicBezTo>
                    <a:pt x="1102" y="4"/>
                    <a:pt x="1075" y="0"/>
                    <a:pt x="1047" y="0"/>
                  </a:cubicBezTo>
                  <a:close/>
                  <a:moveTo>
                    <a:pt x="735" y="1102"/>
                  </a:moveTo>
                  <a:cubicBezTo>
                    <a:pt x="588" y="1102"/>
                    <a:pt x="452" y="1196"/>
                    <a:pt x="405" y="1343"/>
                  </a:cubicBezTo>
                  <a:cubicBezTo>
                    <a:pt x="382" y="1420"/>
                    <a:pt x="387" y="1500"/>
                    <a:pt x="411" y="1568"/>
                  </a:cubicBezTo>
                  <a:cubicBezTo>
                    <a:pt x="447" y="1667"/>
                    <a:pt x="526" y="1744"/>
                    <a:pt x="629" y="1776"/>
                  </a:cubicBezTo>
                  <a:cubicBezTo>
                    <a:pt x="664" y="1787"/>
                    <a:pt x="699" y="1792"/>
                    <a:pt x="734" y="1792"/>
                  </a:cubicBezTo>
                  <a:cubicBezTo>
                    <a:pt x="880" y="1792"/>
                    <a:pt x="1014" y="1699"/>
                    <a:pt x="1062" y="1550"/>
                  </a:cubicBezTo>
                  <a:cubicBezTo>
                    <a:pt x="1119" y="1369"/>
                    <a:pt x="1021" y="1176"/>
                    <a:pt x="839" y="1119"/>
                  </a:cubicBezTo>
                  <a:cubicBezTo>
                    <a:pt x="804" y="1108"/>
                    <a:pt x="769" y="1102"/>
                    <a:pt x="735" y="1102"/>
                  </a:cubicBezTo>
                  <a:close/>
                  <a:moveTo>
                    <a:pt x="354" y="2182"/>
                  </a:moveTo>
                  <a:cubicBezTo>
                    <a:pt x="216" y="2182"/>
                    <a:pt x="85" y="2265"/>
                    <a:pt x="32" y="2401"/>
                  </a:cubicBezTo>
                  <a:cubicBezTo>
                    <a:pt x="1" y="2484"/>
                    <a:pt x="1" y="2571"/>
                    <a:pt x="31" y="2648"/>
                  </a:cubicBezTo>
                  <a:cubicBezTo>
                    <a:pt x="63" y="2737"/>
                    <a:pt x="132" y="2811"/>
                    <a:pt x="228" y="2848"/>
                  </a:cubicBezTo>
                  <a:cubicBezTo>
                    <a:pt x="269" y="2864"/>
                    <a:pt x="311" y="2872"/>
                    <a:pt x="353" y="2872"/>
                  </a:cubicBezTo>
                  <a:cubicBezTo>
                    <a:pt x="490" y="2872"/>
                    <a:pt x="621" y="2788"/>
                    <a:pt x="674" y="2652"/>
                  </a:cubicBezTo>
                  <a:cubicBezTo>
                    <a:pt x="744" y="2477"/>
                    <a:pt x="655" y="2275"/>
                    <a:pt x="479" y="2206"/>
                  </a:cubicBezTo>
                  <a:cubicBezTo>
                    <a:pt x="438" y="2190"/>
                    <a:pt x="396" y="2182"/>
                    <a:pt x="354" y="21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564;p26">
              <a:extLst>
                <a:ext uri="{FF2B5EF4-FFF2-40B4-BE49-F238E27FC236}">
                  <a16:creationId xmlns:a16="http://schemas.microsoft.com/office/drawing/2014/main" id="{FCF4C14C-09C5-3847-86C1-DE01BA966545}"/>
                </a:ext>
              </a:extLst>
            </p:cNvPr>
            <p:cNvSpPr/>
            <p:nvPr/>
          </p:nvSpPr>
          <p:spPr>
            <a:xfrm>
              <a:off x="4601998" y="3624774"/>
              <a:ext cx="12908" cy="12101"/>
            </a:xfrm>
            <a:custGeom>
              <a:avLst/>
              <a:gdLst/>
              <a:ahLst/>
              <a:cxnLst/>
              <a:rect l="l" t="t" r="r" b="b"/>
              <a:pathLst>
                <a:path w="735" h="689" extrusionOk="0">
                  <a:moveTo>
                    <a:pt x="356" y="0"/>
                  </a:moveTo>
                  <a:cubicBezTo>
                    <a:pt x="334" y="0"/>
                    <a:pt x="311" y="0"/>
                    <a:pt x="288" y="3"/>
                  </a:cubicBezTo>
                  <a:cubicBezTo>
                    <a:pt x="267" y="8"/>
                    <a:pt x="244" y="12"/>
                    <a:pt x="225" y="20"/>
                  </a:cubicBezTo>
                  <a:cubicBezTo>
                    <a:pt x="138" y="52"/>
                    <a:pt x="70" y="117"/>
                    <a:pt x="32" y="200"/>
                  </a:cubicBezTo>
                  <a:cubicBezTo>
                    <a:pt x="16" y="241"/>
                    <a:pt x="5" y="288"/>
                    <a:pt x="2" y="332"/>
                  </a:cubicBezTo>
                  <a:cubicBezTo>
                    <a:pt x="1" y="379"/>
                    <a:pt x="8" y="424"/>
                    <a:pt x="25" y="466"/>
                  </a:cubicBezTo>
                  <a:cubicBezTo>
                    <a:pt x="58" y="550"/>
                    <a:pt x="122" y="618"/>
                    <a:pt x="205" y="660"/>
                  </a:cubicBezTo>
                  <a:cubicBezTo>
                    <a:pt x="249" y="679"/>
                    <a:pt x="296" y="689"/>
                    <a:pt x="344" y="689"/>
                  </a:cubicBezTo>
                  <a:cubicBezTo>
                    <a:pt x="386" y="689"/>
                    <a:pt x="428" y="681"/>
                    <a:pt x="468" y="666"/>
                  </a:cubicBezTo>
                  <a:cubicBezTo>
                    <a:pt x="490" y="656"/>
                    <a:pt x="509" y="647"/>
                    <a:pt x="529" y="637"/>
                  </a:cubicBezTo>
                  <a:cubicBezTo>
                    <a:pt x="550" y="625"/>
                    <a:pt x="567" y="610"/>
                    <a:pt x="582" y="595"/>
                  </a:cubicBezTo>
                  <a:cubicBezTo>
                    <a:pt x="597" y="580"/>
                    <a:pt x="612" y="563"/>
                    <a:pt x="626" y="545"/>
                  </a:cubicBezTo>
                  <a:cubicBezTo>
                    <a:pt x="637" y="527"/>
                    <a:pt x="650" y="507"/>
                    <a:pt x="659" y="488"/>
                  </a:cubicBezTo>
                  <a:cubicBezTo>
                    <a:pt x="735" y="321"/>
                    <a:pt x="652" y="106"/>
                    <a:pt x="487" y="30"/>
                  </a:cubicBezTo>
                  <a:cubicBezTo>
                    <a:pt x="467" y="20"/>
                    <a:pt x="444" y="12"/>
                    <a:pt x="423" y="9"/>
                  </a:cubicBezTo>
                  <a:cubicBezTo>
                    <a:pt x="402" y="2"/>
                    <a:pt x="379" y="2"/>
                    <a:pt x="3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565;p26">
              <a:extLst>
                <a:ext uri="{FF2B5EF4-FFF2-40B4-BE49-F238E27FC236}">
                  <a16:creationId xmlns:a16="http://schemas.microsoft.com/office/drawing/2014/main" id="{1F2A4CFA-3ADB-694B-A0F2-0168367E7269}"/>
                </a:ext>
              </a:extLst>
            </p:cNvPr>
            <p:cNvSpPr/>
            <p:nvPr/>
          </p:nvSpPr>
          <p:spPr>
            <a:xfrm>
              <a:off x="4684808" y="3622105"/>
              <a:ext cx="22673" cy="93942"/>
            </a:xfrm>
            <a:custGeom>
              <a:avLst/>
              <a:gdLst/>
              <a:ahLst/>
              <a:cxnLst/>
              <a:rect l="l" t="t" r="r" b="b"/>
              <a:pathLst>
                <a:path w="1291" h="5349" extrusionOk="0">
                  <a:moveTo>
                    <a:pt x="942" y="0"/>
                  </a:moveTo>
                  <a:cubicBezTo>
                    <a:pt x="777" y="0"/>
                    <a:pt x="632" y="116"/>
                    <a:pt x="601" y="284"/>
                  </a:cubicBezTo>
                  <a:cubicBezTo>
                    <a:pt x="320" y="1833"/>
                    <a:pt x="123" y="3412"/>
                    <a:pt x="11" y="4982"/>
                  </a:cubicBezTo>
                  <a:cubicBezTo>
                    <a:pt x="0" y="5171"/>
                    <a:pt x="142" y="5334"/>
                    <a:pt x="332" y="5348"/>
                  </a:cubicBezTo>
                  <a:cubicBezTo>
                    <a:pt x="340" y="5349"/>
                    <a:pt x="348" y="5349"/>
                    <a:pt x="356" y="5349"/>
                  </a:cubicBezTo>
                  <a:cubicBezTo>
                    <a:pt x="535" y="5349"/>
                    <a:pt x="685" y="5209"/>
                    <a:pt x="698" y="5029"/>
                  </a:cubicBezTo>
                  <a:cubicBezTo>
                    <a:pt x="809" y="3484"/>
                    <a:pt x="1002" y="1928"/>
                    <a:pt x="1279" y="405"/>
                  </a:cubicBezTo>
                  <a:cubicBezTo>
                    <a:pt x="1290" y="350"/>
                    <a:pt x="1287" y="296"/>
                    <a:pt x="1272" y="246"/>
                  </a:cubicBezTo>
                  <a:cubicBezTo>
                    <a:pt x="1236" y="125"/>
                    <a:pt x="1136" y="28"/>
                    <a:pt x="1001" y="5"/>
                  </a:cubicBezTo>
                  <a:cubicBezTo>
                    <a:pt x="981" y="2"/>
                    <a:pt x="961" y="0"/>
                    <a:pt x="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566;p26">
              <a:extLst>
                <a:ext uri="{FF2B5EF4-FFF2-40B4-BE49-F238E27FC236}">
                  <a16:creationId xmlns:a16="http://schemas.microsoft.com/office/drawing/2014/main" id="{D4348BE2-5927-BA42-B4CC-500380E4688A}"/>
                </a:ext>
              </a:extLst>
            </p:cNvPr>
            <p:cNvSpPr/>
            <p:nvPr/>
          </p:nvSpPr>
          <p:spPr>
            <a:xfrm>
              <a:off x="5109717" y="3248253"/>
              <a:ext cx="79541" cy="58659"/>
            </a:xfrm>
            <a:custGeom>
              <a:avLst/>
              <a:gdLst/>
              <a:ahLst/>
              <a:cxnLst/>
              <a:rect l="l" t="t" r="r" b="b"/>
              <a:pathLst>
                <a:path w="4529" h="3340" extrusionOk="0">
                  <a:moveTo>
                    <a:pt x="4134" y="1"/>
                  </a:moveTo>
                  <a:cubicBezTo>
                    <a:pt x="4071" y="1"/>
                    <a:pt x="4007" y="18"/>
                    <a:pt x="3950" y="55"/>
                  </a:cubicBezTo>
                  <a:cubicBezTo>
                    <a:pt x="3791" y="161"/>
                    <a:pt x="3743" y="372"/>
                    <a:pt x="3846" y="532"/>
                  </a:cubicBezTo>
                  <a:cubicBezTo>
                    <a:pt x="3911" y="635"/>
                    <a:pt x="4023" y="690"/>
                    <a:pt x="4137" y="690"/>
                  </a:cubicBezTo>
                  <a:cubicBezTo>
                    <a:pt x="4178" y="690"/>
                    <a:pt x="4218" y="683"/>
                    <a:pt x="4257" y="668"/>
                  </a:cubicBezTo>
                  <a:cubicBezTo>
                    <a:pt x="4279" y="659"/>
                    <a:pt x="4303" y="649"/>
                    <a:pt x="4322" y="636"/>
                  </a:cubicBezTo>
                  <a:cubicBezTo>
                    <a:pt x="4481" y="534"/>
                    <a:pt x="4528" y="320"/>
                    <a:pt x="4427" y="160"/>
                  </a:cubicBezTo>
                  <a:cubicBezTo>
                    <a:pt x="4359" y="57"/>
                    <a:pt x="4248" y="1"/>
                    <a:pt x="4134" y="1"/>
                  </a:cubicBezTo>
                  <a:close/>
                  <a:moveTo>
                    <a:pt x="3178" y="633"/>
                  </a:moveTo>
                  <a:cubicBezTo>
                    <a:pt x="3111" y="633"/>
                    <a:pt x="3044" y="652"/>
                    <a:pt x="2986" y="692"/>
                  </a:cubicBezTo>
                  <a:cubicBezTo>
                    <a:pt x="2827" y="797"/>
                    <a:pt x="2786" y="1010"/>
                    <a:pt x="2892" y="1169"/>
                  </a:cubicBezTo>
                  <a:cubicBezTo>
                    <a:pt x="2957" y="1268"/>
                    <a:pt x="3066" y="1322"/>
                    <a:pt x="3178" y="1322"/>
                  </a:cubicBezTo>
                  <a:cubicBezTo>
                    <a:pt x="3219" y="1322"/>
                    <a:pt x="3261" y="1315"/>
                    <a:pt x="3301" y="1300"/>
                  </a:cubicBezTo>
                  <a:cubicBezTo>
                    <a:pt x="3325" y="1290"/>
                    <a:pt x="3347" y="1277"/>
                    <a:pt x="3370" y="1265"/>
                  </a:cubicBezTo>
                  <a:cubicBezTo>
                    <a:pt x="3528" y="1156"/>
                    <a:pt x="3569" y="944"/>
                    <a:pt x="3463" y="785"/>
                  </a:cubicBezTo>
                  <a:cubicBezTo>
                    <a:pt x="3396" y="686"/>
                    <a:pt x="3287" y="633"/>
                    <a:pt x="3178" y="633"/>
                  </a:cubicBezTo>
                  <a:close/>
                  <a:moveTo>
                    <a:pt x="2232" y="1284"/>
                  </a:moveTo>
                  <a:cubicBezTo>
                    <a:pt x="2163" y="1284"/>
                    <a:pt x="2093" y="1305"/>
                    <a:pt x="2032" y="1348"/>
                  </a:cubicBezTo>
                  <a:cubicBezTo>
                    <a:pt x="1877" y="1456"/>
                    <a:pt x="1841" y="1670"/>
                    <a:pt x="1949" y="1826"/>
                  </a:cubicBezTo>
                  <a:cubicBezTo>
                    <a:pt x="2018" y="1922"/>
                    <a:pt x="2124" y="1974"/>
                    <a:pt x="2232" y="1974"/>
                  </a:cubicBezTo>
                  <a:cubicBezTo>
                    <a:pt x="2272" y="1974"/>
                    <a:pt x="2314" y="1966"/>
                    <a:pt x="2353" y="1951"/>
                  </a:cubicBezTo>
                  <a:cubicBezTo>
                    <a:pt x="2379" y="1940"/>
                    <a:pt x="2406" y="1926"/>
                    <a:pt x="2429" y="1910"/>
                  </a:cubicBezTo>
                  <a:cubicBezTo>
                    <a:pt x="2584" y="1798"/>
                    <a:pt x="2621" y="1584"/>
                    <a:pt x="2512" y="1428"/>
                  </a:cubicBezTo>
                  <a:cubicBezTo>
                    <a:pt x="2445" y="1334"/>
                    <a:pt x="2339" y="1284"/>
                    <a:pt x="2232" y="1284"/>
                  </a:cubicBezTo>
                  <a:close/>
                  <a:moveTo>
                    <a:pt x="1303" y="1958"/>
                  </a:moveTo>
                  <a:cubicBezTo>
                    <a:pt x="1231" y="1958"/>
                    <a:pt x="1159" y="1980"/>
                    <a:pt x="1098" y="2025"/>
                  </a:cubicBezTo>
                  <a:cubicBezTo>
                    <a:pt x="946" y="2138"/>
                    <a:pt x="912" y="2355"/>
                    <a:pt x="1025" y="2506"/>
                  </a:cubicBezTo>
                  <a:cubicBezTo>
                    <a:pt x="1093" y="2599"/>
                    <a:pt x="1197" y="2647"/>
                    <a:pt x="1302" y="2647"/>
                  </a:cubicBezTo>
                  <a:cubicBezTo>
                    <a:pt x="1343" y="2647"/>
                    <a:pt x="1384" y="2639"/>
                    <a:pt x="1423" y="2624"/>
                  </a:cubicBezTo>
                  <a:cubicBezTo>
                    <a:pt x="1454" y="2614"/>
                    <a:pt x="1479" y="2600"/>
                    <a:pt x="1507" y="2579"/>
                  </a:cubicBezTo>
                  <a:cubicBezTo>
                    <a:pt x="1659" y="2465"/>
                    <a:pt x="1691" y="2252"/>
                    <a:pt x="1578" y="2099"/>
                  </a:cubicBezTo>
                  <a:cubicBezTo>
                    <a:pt x="1512" y="2006"/>
                    <a:pt x="1408" y="1958"/>
                    <a:pt x="1303" y="1958"/>
                  </a:cubicBezTo>
                  <a:close/>
                  <a:moveTo>
                    <a:pt x="388" y="2651"/>
                  </a:moveTo>
                  <a:cubicBezTo>
                    <a:pt x="314" y="2651"/>
                    <a:pt x="240" y="2675"/>
                    <a:pt x="177" y="2723"/>
                  </a:cubicBezTo>
                  <a:lnTo>
                    <a:pt x="176" y="2723"/>
                  </a:lnTo>
                  <a:cubicBezTo>
                    <a:pt x="26" y="2841"/>
                    <a:pt x="0" y="3056"/>
                    <a:pt x="115" y="3206"/>
                  </a:cubicBezTo>
                  <a:cubicBezTo>
                    <a:pt x="184" y="3294"/>
                    <a:pt x="285" y="3339"/>
                    <a:pt x="389" y="3339"/>
                  </a:cubicBezTo>
                  <a:cubicBezTo>
                    <a:pt x="430" y="3339"/>
                    <a:pt x="471" y="3332"/>
                    <a:pt x="510" y="3318"/>
                  </a:cubicBezTo>
                  <a:cubicBezTo>
                    <a:pt x="539" y="3306"/>
                    <a:pt x="571" y="3289"/>
                    <a:pt x="600" y="3268"/>
                  </a:cubicBezTo>
                  <a:cubicBezTo>
                    <a:pt x="750" y="3150"/>
                    <a:pt x="775" y="2933"/>
                    <a:pt x="660" y="2783"/>
                  </a:cubicBezTo>
                  <a:cubicBezTo>
                    <a:pt x="593" y="2697"/>
                    <a:pt x="491" y="2651"/>
                    <a:pt x="388" y="26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567;p26">
              <a:extLst>
                <a:ext uri="{FF2B5EF4-FFF2-40B4-BE49-F238E27FC236}">
                  <a16:creationId xmlns:a16="http://schemas.microsoft.com/office/drawing/2014/main" id="{ED23BDBE-D213-D74B-9F1E-EC9F9022BD1D}"/>
                </a:ext>
              </a:extLst>
            </p:cNvPr>
            <p:cNvSpPr/>
            <p:nvPr/>
          </p:nvSpPr>
          <p:spPr>
            <a:xfrm>
              <a:off x="4383546" y="2966766"/>
              <a:ext cx="144750" cy="137005"/>
            </a:xfrm>
            <a:custGeom>
              <a:avLst/>
              <a:gdLst/>
              <a:ahLst/>
              <a:cxnLst/>
              <a:rect l="l" t="t" r="r" b="b"/>
              <a:pathLst>
                <a:path w="8242" h="7801" extrusionOk="0">
                  <a:moveTo>
                    <a:pt x="387" y="1"/>
                  </a:moveTo>
                  <a:cubicBezTo>
                    <a:pt x="286" y="1"/>
                    <a:pt x="185" y="46"/>
                    <a:pt x="117" y="133"/>
                  </a:cubicBezTo>
                  <a:cubicBezTo>
                    <a:pt x="0" y="280"/>
                    <a:pt x="24" y="498"/>
                    <a:pt x="174" y="613"/>
                  </a:cubicBezTo>
                  <a:lnTo>
                    <a:pt x="176" y="616"/>
                  </a:lnTo>
                  <a:cubicBezTo>
                    <a:pt x="239" y="666"/>
                    <a:pt x="314" y="690"/>
                    <a:pt x="389" y="690"/>
                  </a:cubicBezTo>
                  <a:cubicBezTo>
                    <a:pt x="490" y="690"/>
                    <a:pt x="591" y="645"/>
                    <a:pt x="659" y="558"/>
                  </a:cubicBezTo>
                  <a:cubicBezTo>
                    <a:pt x="768" y="420"/>
                    <a:pt x="752" y="219"/>
                    <a:pt x="624" y="96"/>
                  </a:cubicBezTo>
                  <a:cubicBezTo>
                    <a:pt x="616" y="89"/>
                    <a:pt x="609" y="81"/>
                    <a:pt x="600" y="75"/>
                  </a:cubicBezTo>
                  <a:cubicBezTo>
                    <a:pt x="537" y="25"/>
                    <a:pt x="462" y="1"/>
                    <a:pt x="387" y="1"/>
                  </a:cubicBezTo>
                  <a:close/>
                  <a:moveTo>
                    <a:pt x="1283" y="721"/>
                  </a:moveTo>
                  <a:cubicBezTo>
                    <a:pt x="1183" y="721"/>
                    <a:pt x="1084" y="764"/>
                    <a:pt x="1014" y="846"/>
                  </a:cubicBezTo>
                  <a:cubicBezTo>
                    <a:pt x="892" y="994"/>
                    <a:pt x="914" y="1211"/>
                    <a:pt x="1061" y="1332"/>
                  </a:cubicBezTo>
                  <a:cubicBezTo>
                    <a:pt x="1126" y="1385"/>
                    <a:pt x="1204" y="1411"/>
                    <a:pt x="1282" y="1411"/>
                  </a:cubicBezTo>
                  <a:cubicBezTo>
                    <a:pt x="1381" y="1411"/>
                    <a:pt x="1479" y="1368"/>
                    <a:pt x="1547" y="1285"/>
                  </a:cubicBezTo>
                  <a:cubicBezTo>
                    <a:pt x="1661" y="1145"/>
                    <a:pt x="1647" y="941"/>
                    <a:pt x="1520" y="815"/>
                  </a:cubicBezTo>
                  <a:cubicBezTo>
                    <a:pt x="1514" y="811"/>
                    <a:pt x="1508" y="805"/>
                    <a:pt x="1500" y="799"/>
                  </a:cubicBezTo>
                  <a:cubicBezTo>
                    <a:pt x="1437" y="746"/>
                    <a:pt x="1360" y="721"/>
                    <a:pt x="1283" y="721"/>
                  </a:cubicBezTo>
                  <a:close/>
                  <a:moveTo>
                    <a:pt x="2160" y="1460"/>
                  </a:moveTo>
                  <a:cubicBezTo>
                    <a:pt x="2063" y="1460"/>
                    <a:pt x="1966" y="1500"/>
                    <a:pt x="1899" y="1578"/>
                  </a:cubicBezTo>
                  <a:cubicBezTo>
                    <a:pt x="1774" y="1724"/>
                    <a:pt x="1790" y="1942"/>
                    <a:pt x="1933" y="2066"/>
                  </a:cubicBezTo>
                  <a:cubicBezTo>
                    <a:pt x="1999" y="2122"/>
                    <a:pt x="2079" y="2149"/>
                    <a:pt x="2158" y="2149"/>
                  </a:cubicBezTo>
                  <a:cubicBezTo>
                    <a:pt x="2255" y="2149"/>
                    <a:pt x="2351" y="2108"/>
                    <a:pt x="2421" y="2028"/>
                  </a:cubicBezTo>
                  <a:cubicBezTo>
                    <a:pt x="2542" y="1889"/>
                    <a:pt x="2528" y="1681"/>
                    <a:pt x="2395" y="1554"/>
                  </a:cubicBezTo>
                  <a:lnTo>
                    <a:pt x="2384" y="1542"/>
                  </a:lnTo>
                  <a:cubicBezTo>
                    <a:pt x="2320" y="1487"/>
                    <a:pt x="2240" y="1460"/>
                    <a:pt x="2160" y="1460"/>
                  </a:cubicBezTo>
                  <a:close/>
                  <a:moveTo>
                    <a:pt x="3022" y="2216"/>
                  </a:moveTo>
                  <a:cubicBezTo>
                    <a:pt x="2928" y="2216"/>
                    <a:pt x="2834" y="2255"/>
                    <a:pt x="2766" y="2331"/>
                  </a:cubicBezTo>
                  <a:cubicBezTo>
                    <a:pt x="2637" y="2473"/>
                    <a:pt x="2651" y="2691"/>
                    <a:pt x="2793" y="2815"/>
                  </a:cubicBezTo>
                  <a:cubicBezTo>
                    <a:pt x="2860" y="2876"/>
                    <a:pt x="2942" y="2905"/>
                    <a:pt x="3024" y="2905"/>
                  </a:cubicBezTo>
                  <a:cubicBezTo>
                    <a:pt x="3118" y="2905"/>
                    <a:pt x="3211" y="2867"/>
                    <a:pt x="3279" y="2791"/>
                  </a:cubicBezTo>
                  <a:cubicBezTo>
                    <a:pt x="3402" y="2652"/>
                    <a:pt x="3394" y="2438"/>
                    <a:pt x="3261" y="2311"/>
                  </a:cubicBezTo>
                  <a:cubicBezTo>
                    <a:pt x="3257" y="2308"/>
                    <a:pt x="3255" y="2308"/>
                    <a:pt x="3250" y="2305"/>
                  </a:cubicBezTo>
                  <a:cubicBezTo>
                    <a:pt x="3185" y="2246"/>
                    <a:pt x="3104" y="2216"/>
                    <a:pt x="3022" y="2216"/>
                  </a:cubicBezTo>
                  <a:close/>
                  <a:moveTo>
                    <a:pt x="3869" y="2989"/>
                  </a:moveTo>
                  <a:cubicBezTo>
                    <a:pt x="3777" y="2989"/>
                    <a:pt x="3686" y="3026"/>
                    <a:pt x="3618" y="3100"/>
                  </a:cubicBezTo>
                  <a:cubicBezTo>
                    <a:pt x="3485" y="3238"/>
                    <a:pt x="3496" y="3456"/>
                    <a:pt x="3634" y="3586"/>
                  </a:cubicBezTo>
                  <a:cubicBezTo>
                    <a:pt x="3700" y="3648"/>
                    <a:pt x="3784" y="3678"/>
                    <a:pt x="3868" y="3678"/>
                  </a:cubicBezTo>
                  <a:cubicBezTo>
                    <a:pt x="3960" y="3678"/>
                    <a:pt x="4053" y="3642"/>
                    <a:pt x="4121" y="3569"/>
                  </a:cubicBezTo>
                  <a:cubicBezTo>
                    <a:pt x="4250" y="3433"/>
                    <a:pt x="4242" y="3217"/>
                    <a:pt x="4106" y="3086"/>
                  </a:cubicBezTo>
                  <a:lnTo>
                    <a:pt x="4103" y="3083"/>
                  </a:lnTo>
                  <a:cubicBezTo>
                    <a:pt x="4037" y="3020"/>
                    <a:pt x="3953" y="2989"/>
                    <a:pt x="3869" y="2989"/>
                  </a:cubicBezTo>
                  <a:close/>
                  <a:moveTo>
                    <a:pt x="4701" y="3782"/>
                  </a:moveTo>
                  <a:cubicBezTo>
                    <a:pt x="4612" y="3782"/>
                    <a:pt x="4523" y="3818"/>
                    <a:pt x="4456" y="3887"/>
                  </a:cubicBezTo>
                  <a:cubicBezTo>
                    <a:pt x="4324" y="4024"/>
                    <a:pt x="4325" y="4242"/>
                    <a:pt x="4462" y="4373"/>
                  </a:cubicBezTo>
                  <a:cubicBezTo>
                    <a:pt x="4529" y="4439"/>
                    <a:pt x="4615" y="4471"/>
                    <a:pt x="4702" y="4471"/>
                  </a:cubicBezTo>
                  <a:cubicBezTo>
                    <a:pt x="4791" y="4471"/>
                    <a:pt x="4881" y="4436"/>
                    <a:pt x="4948" y="4367"/>
                  </a:cubicBezTo>
                  <a:cubicBezTo>
                    <a:pt x="5081" y="4231"/>
                    <a:pt x="5076" y="4011"/>
                    <a:pt x="4940" y="3880"/>
                  </a:cubicBezTo>
                  <a:cubicBezTo>
                    <a:pt x="4873" y="3815"/>
                    <a:pt x="4787" y="3782"/>
                    <a:pt x="4701" y="3782"/>
                  </a:cubicBezTo>
                  <a:close/>
                  <a:moveTo>
                    <a:pt x="5514" y="4590"/>
                  </a:moveTo>
                  <a:cubicBezTo>
                    <a:pt x="5426" y="4590"/>
                    <a:pt x="5339" y="4623"/>
                    <a:pt x="5272" y="4690"/>
                  </a:cubicBezTo>
                  <a:cubicBezTo>
                    <a:pt x="5138" y="4823"/>
                    <a:pt x="5135" y="5041"/>
                    <a:pt x="5270" y="5177"/>
                  </a:cubicBezTo>
                  <a:cubicBezTo>
                    <a:pt x="5338" y="5245"/>
                    <a:pt x="5427" y="5279"/>
                    <a:pt x="5515" y="5279"/>
                  </a:cubicBezTo>
                  <a:cubicBezTo>
                    <a:pt x="5602" y="5279"/>
                    <a:pt x="5689" y="5246"/>
                    <a:pt x="5755" y="5180"/>
                  </a:cubicBezTo>
                  <a:cubicBezTo>
                    <a:pt x="5891" y="5047"/>
                    <a:pt x="5891" y="4829"/>
                    <a:pt x="5759" y="4693"/>
                  </a:cubicBezTo>
                  <a:cubicBezTo>
                    <a:pt x="5759" y="4691"/>
                    <a:pt x="5755" y="4688"/>
                    <a:pt x="5752" y="4685"/>
                  </a:cubicBezTo>
                  <a:cubicBezTo>
                    <a:pt x="5685" y="4622"/>
                    <a:pt x="5600" y="4590"/>
                    <a:pt x="5514" y="4590"/>
                  </a:cubicBezTo>
                  <a:close/>
                  <a:moveTo>
                    <a:pt x="6309" y="5414"/>
                  </a:moveTo>
                  <a:cubicBezTo>
                    <a:pt x="6224" y="5414"/>
                    <a:pt x="6140" y="5444"/>
                    <a:pt x="6074" y="5507"/>
                  </a:cubicBezTo>
                  <a:cubicBezTo>
                    <a:pt x="5936" y="5639"/>
                    <a:pt x="5930" y="5855"/>
                    <a:pt x="6062" y="5995"/>
                  </a:cubicBezTo>
                  <a:cubicBezTo>
                    <a:pt x="6130" y="6066"/>
                    <a:pt x="6221" y="6102"/>
                    <a:pt x="6312" y="6102"/>
                  </a:cubicBezTo>
                  <a:cubicBezTo>
                    <a:pt x="6397" y="6102"/>
                    <a:pt x="6483" y="6071"/>
                    <a:pt x="6549" y="6008"/>
                  </a:cubicBezTo>
                  <a:cubicBezTo>
                    <a:pt x="6687" y="5878"/>
                    <a:pt x="6695" y="5660"/>
                    <a:pt x="6563" y="5522"/>
                  </a:cubicBezTo>
                  <a:cubicBezTo>
                    <a:pt x="6557" y="5518"/>
                    <a:pt x="6555" y="5515"/>
                    <a:pt x="6548" y="5509"/>
                  </a:cubicBezTo>
                  <a:cubicBezTo>
                    <a:pt x="6482" y="5446"/>
                    <a:pt x="6396" y="5414"/>
                    <a:pt x="6309" y="5414"/>
                  </a:cubicBezTo>
                  <a:close/>
                  <a:moveTo>
                    <a:pt x="7094" y="6257"/>
                  </a:moveTo>
                  <a:cubicBezTo>
                    <a:pt x="7011" y="6257"/>
                    <a:pt x="6927" y="6287"/>
                    <a:pt x="6861" y="6347"/>
                  </a:cubicBezTo>
                  <a:cubicBezTo>
                    <a:pt x="6722" y="6476"/>
                    <a:pt x="6708" y="6691"/>
                    <a:pt x="6837" y="6833"/>
                  </a:cubicBezTo>
                  <a:cubicBezTo>
                    <a:pt x="6905" y="6908"/>
                    <a:pt x="6999" y="6946"/>
                    <a:pt x="7093" y="6946"/>
                  </a:cubicBezTo>
                  <a:cubicBezTo>
                    <a:pt x="7176" y="6946"/>
                    <a:pt x="7259" y="6916"/>
                    <a:pt x="7326" y="6856"/>
                  </a:cubicBezTo>
                  <a:cubicBezTo>
                    <a:pt x="7467" y="6727"/>
                    <a:pt x="7477" y="6512"/>
                    <a:pt x="7349" y="6370"/>
                  </a:cubicBezTo>
                  <a:cubicBezTo>
                    <a:pt x="7343" y="6363"/>
                    <a:pt x="7337" y="6357"/>
                    <a:pt x="7329" y="6350"/>
                  </a:cubicBezTo>
                  <a:cubicBezTo>
                    <a:pt x="7264" y="6288"/>
                    <a:pt x="7179" y="6257"/>
                    <a:pt x="7094" y="6257"/>
                  </a:cubicBezTo>
                  <a:close/>
                  <a:moveTo>
                    <a:pt x="7857" y="7113"/>
                  </a:moveTo>
                  <a:cubicBezTo>
                    <a:pt x="7777" y="7113"/>
                    <a:pt x="7697" y="7141"/>
                    <a:pt x="7632" y="7198"/>
                  </a:cubicBezTo>
                  <a:cubicBezTo>
                    <a:pt x="7488" y="7321"/>
                    <a:pt x="7474" y="7539"/>
                    <a:pt x="7599" y="7683"/>
                  </a:cubicBezTo>
                  <a:cubicBezTo>
                    <a:pt x="7666" y="7761"/>
                    <a:pt x="7762" y="7801"/>
                    <a:pt x="7858" y="7801"/>
                  </a:cubicBezTo>
                  <a:cubicBezTo>
                    <a:pt x="7938" y="7801"/>
                    <a:pt x="8019" y="7773"/>
                    <a:pt x="8085" y="7718"/>
                  </a:cubicBezTo>
                  <a:cubicBezTo>
                    <a:pt x="8227" y="7590"/>
                    <a:pt x="8242" y="7372"/>
                    <a:pt x="8116" y="7229"/>
                  </a:cubicBezTo>
                  <a:cubicBezTo>
                    <a:pt x="8109" y="7224"/>
                    <a:pt x="8101" y="7216"/>
                    <a:pt x="8095" y="7207"/>
                  </a:cubicBezTo>
                  <a:cubicBezTo>
                    <a:pt x="8030" y="7145"/>
                    <a:pt x="7944" y="7113"/>
                    <a:pt x="7857" y="71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568;p26">
              <a:extLst>
                <a:ext uri="{FF2B5EF4-FFF2-40B4-BE49-F238E27FC236}">
                  <a16:creationId xmlns:a16="http://schemas.microsoft.com/office/drawing/2014/main" id="{C631BF8A-30B5-5943-95BC-9EA48E14462A}"/>
                </a:ext>
              </a:extLst>
            </p:cNvPr>
            <p:cNvSpPr/>
            <p:nvPr/>
          </p:nvSpPr>
          <p:spPr>
            <a:xfrm>
              <a:off x="4626217" y="2974582"/>
              <a:ext cx="35705" cy="89393"/>
            </a:xfrm>
            <a:custGeom>
              <a:avLst/>
              <a:gdLst/>
              <a:ahLst/>
              <a:cxnLst/>
              <a:rect l="l" t="t" r="r" b="b"/>
              <a:pathLst>
                <a:path w="2033" h="5090" extrusionOk="0">
                  <a:moveTo>
                    <a:pt x="379" y="1"/>
                  </a:moveTo>
                  <a:cubicBezTo>
                    <a:pt x="353" y="1"/>
                    <a:pt x="326" y="4"/>
                    <a:pt x="299" y="10"/>
                  </a:cubicBezTo>
                  <a:cubicBezTo>
                    <a:pt x="114" y="60"/>
                    <a:pt x="1" y="246"/>
                    <a:pt x="46" y="429"/>
                  </a:cubicBezTo>
                  <a:cubicBezTo>
                    <a:pt x="88" y="585"/>
                    <a:pt x="227" y="691"/>
                    <a:pt x="381" y="691"/>
                  </a:cubicBezTo>
                  <a:cubicBezTo>
                    <a:pt x="408" y="691"/>
                    <a:pt x="435" y="688"/>
                    <a:pt x="463" y="681"/>
                  </a:cubicBezTo>
                  <a:cubicBezTo>
                    <a:pt x="625" y="640"/>
                    <a:pt x="731" y="492"/>
                    <a:pt x="726" y="333"/>
                  </a:cubicBezTo>
                  <a:cubicBezTo>
                    <a:pt x="726" y="310"/>
                    <a:pt x="723" y="286"/>
                    <a:pt x="717" y="263"/>
                  </a:cubicBezTo>
                  <a:cubicBezTo>
                    <a:pt x="678" y="106"/>
                    <a:pt x="535" y="1"/>
                    <a:pt x="379" y="1"/>
                  </a:cubicBezTo>
                  <a:close/>
                  <a:moveTo>
                    <a:pt x="668" y="1111"/>
                  </a:moveTo>
                  <a:cubicBezTo>
                    <a:pt x="639" y="1111"/>
                    <a:pt x="609" y="1115"/>
                    <a:pt x="579" y="1123"/>
                  </a:cubicBezTo>
                  <a:cubicBezTo>
                    <a:pt x="395" y="1174"/>
                    <a:pt x="286" y="1364"/>
                    <a:pt x="338" y="1545"/>
                  </a:cubicBezTo>
                  <a:cubicBezTo>
                    <a:pt x="378" y="1698"/>
                    <a:pt x="517" y="1800"/>
                    <a:pt x="670" y="1800"/>
                  </a:cubicBezTo>
                  <a:cubicBezTo>
                    <a:pt x="700" y="1800"/>
                    <a:pt x="731" y="1796"/>
                    <a:pt x="761" y="1788"/>
                  </a:cubicBezTo>
                  <a:cubicBezTo>
                    <a:pt x="917" y="1747"/>
                    <a:pt x="1020" y="1601"/>
                    <a:pt x="1014" y="1444"/>
                  </a:cubicBezTo>
                  <a:cubicBezTo>
                    <a:pt x="1014" y="1420"/>
                    <a:pt x="1008" y="1391"/>
                    <a:pt x="1003" y="1367"/>
                  </a:cubicBezTo>
                  <a:cubicBezTo>
                    <a:pt x="959" y="1212"/>
                    <a:pt x="820" y="1111"/>
                    <a:pt x="668" y="1111"/>
                  </a:cubicBezTo>
                  <a:close/>
                  <a:moveTo>
                    <a:pt x="984" y="2217"/>
                  </a:moveTo>
                  <a:cubicBezTo>
                    <a:pt x="951" y="2217"/>
                    <a:pt x="918" y="2221"/>
                    <a:pt x="885" y="2231"/>
                  </a:cubicBezTo>
                  <a:cubicBezTo>
                    <a:pt x="703" y="2286"/>
                    <a:pt x="599" y="2476"/>
                    <a:pt x="655" y="2658"/>
                  </a:cubicBezTo>
                  <a:cubicBezTo>
                    <a:pt x="696" y="2808"/>
                    <a:pt x="835" y="2905"/>
                    <a:pt x="984" y="2905"/>
                  </a:cubicBezTo>
                  <a:cubicBezTo>
                    <a:pt x="1016" y="2905"/>
                    <a:pt x="1048" y="2901"/>
                    <a:pt x="1080" y="2891"/>
                  </a:cubicBezTo>
                  <a:cubicBezTo>
                    <a:pt x="1235" y="2844"/>
                    <a:pt x="1333" y="2700"/>
                    <a:pt x="1329" y="2549"/>
                  </a:cubicBezTo>
                  <a:cubicBezTo>
                    <a:pt x="1326" y="2520"/>
                    <a:pt x="1321" y="2490"/>
                    <a:pt x="1313" y="2464"/>
                  </a:cubicBezTo>
                  <a:cubicBezTo>
                    <a:pt x="1268" y="2313"/>
                    <a:pt x="1131" y="2217"/>
                    <a:pt x="984" y="2217"/>
                  </a:cubicBezTo>
                  <a:close/>
                  <a:moveTo>
                    <a:pt x="1325" y="3312"/>
                  </a:moveTo>
                  <a:cubicBezTo>
                    <a:pt x="1290" y="3312"/>
                    <a:pt x="1254" y="3317"/>
                    <a:pt x="1218" y="3329"/>
                  </a:cubicBezTo>
                  <a:cubicBezTo>
                    <a:pt x="1036" y="3385"/>
                    <a:pt x="938" y="3580"/>
                    <a:pt x="996" y="3762"/>
                  </a:cubicBezTo>
                  <a:cubicBezTo>
                    <a:pt x="1042" y="3907"/>
                    <a:pt x="1176" y="4000"/>
                    <a:pt x="1321" y="4000"/>
                  </a:cubicBezTo>
                  <a:cubicBezTo>
                    <a:pt x="1356" y="4000"/>
                    <a:pt x="1392" y="3994"/>
                    <a:pt x="1427" y="3983"/>
                  </a:cubicBezTo>
                  <a:cubicBezTo>
                    <a:pt x="1578" y="3937"/>
                    <a:pt x="1672" y="3793"/>
                    <a:pt x="1666" y="3642"/>
                  </a:cubicBezTo>
                  <a:cubicBezTo>
                    <a:pt x="1665" y="3610"/>
                    <a:pt x="1659" y="3582"/>
                    <a:pt x="1650" y="3550"/>
                  </a:cubicBezTo>
                  <a:cubicBezTo>
                    <a:pt x="1602" y="3404"/>
                    <a:pt x="1470" y="3312"/>
                    <a:pt x="1325" y="3312"/>
                  </a:cubicBezTo>
                  <a:close/>
                  <a:moveTo>
                    <a:pt x="1683" y="4402"/>
                  </a:moveTo>
                  <a:cubicBezTo>
                    <a:pt x="1646" y="4402"/>
                    <a:pt x="1608" y="4408"/>
                    <a:pt x="1571" y="4420"/>
                  </a:cubicBezTo>
                  <a:cubicBezTo>
                    <a:pt x="1391" y="4482"/>
                    <a:pt x="1298" y="4678"/>
                    <a:pt x="1359" y="4858"/>
                  </a:cubicBezTo>
                  <a:lnTo>
                    <a:pt x="1359" y="4859"/>
                  </a:lnTo>
                  <a:cubicBezTo>
                    <a:pt x="1408" y="5002"/>
                    <a:pt x="1541" y="5090"/>
                    <a:pt x="1683" y="5090"/>
                  </a:cubicBezTo>
                  <a:cubicBezTo>
                    <a:pt x="1720" y="5090"/>
                    <a:pt x="1758" y="5084"/>
                    <a:pt x="1795" y="5071"/>
                  </a:cubicBezTo>
                  <a:cubicBezTo>
                    <a:pt x="1943" y="5020"/>
                    <a:pt x="2033" y="4882"/>
                    <a:pt x="2027" y="4732"/>
                  </a:cubicBezTo>
                  <a:cubicBezTo>
                    <a:pt x="2025" y="4700"/>
                    <a:pt x="2019" y="4666"/>
                    <a:pt x="2010" y="4632"/>
                  </a:cubicBezTo>
                  <a:cubicBezTo>
                    <a:pt x="1958" y="4489"/>
                    <a:pt x="1825" y="4402"/>
                    <a:pt x="1683" y="44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569;p26">
              <a:extLst>
                <a:ext uri="{FF2B5EF4-FFF2-40B4-BE49-F238E27FC236}">
                  <a16:creationId xmlns:a16="http://schemas.microsoft.com/office/drawing/2014/main" id="{5F10A4FD-3929-F440-8C9E-3EAC3E4989B2}"/>
                </a:ext>
              </a:extLst>
            </p:cNvPr>
            <p:cNvSpPr/>
            <p:nvPr/>
          </p:nvSpPr>
          <p:spPr>
            <a:xfrm>
              <a:off x="4285402" y="3064664"/>
              <a:ext cx="162594" cy="115140"/>
            </a:xfrm>
            <a:custGeom>
              <a:avLst/>
              <a:gdLst/>
              <a:ahLst/>
              <a:cxnLst/>
              <a:rect l="l" t="t" r="r" b="b"/>
              <a:pathLst>
                <a:path w="9258" h="6556" extrusionOk="0">
                  <a:moveTo>
                    <a:pt x="393" y="0"/>
                  </a:moveTo>
                  <a:cubicBezTo>
                    <a:pt x="273" y="0"/>
                    <a:pt x="155" y="64"/>
                    <a:pt x="92" y="177"/>
                  </a:cubicBezTo>
                  <a:cubicBezTo>
                    <a:pt x="0" y="340"/>
                    <a:pt x="58" y="549"/>
                    <a:pt x="223" y="643"/>
                  </a:cubicBezTo>
                  <a:lnTo>
                    <a:pt x="224" y="645"/>
                  </a:lnTo>
                  <a:cubicBezTo>
                    <a:pt x="277" y="674"/>
                    <a:pt x="334" y="688"/>
                    <a:pt x="391" y="688"/>
                  </a:cubicBezTo>
                  <a:cubicBezTo>
                    <a:pt x="512" y="688"/>
                    <a:pt x="629" y="625"/>
                    <a:pt x="692" y="512"/>
                  </a:cubicBezTo>
                  <a:cubicBezTo>
                    <a:pt x="780" y="357"/>
                    <a:pt x="734" y="162"/>
                    <a:pt x="587" y="62"/>
                  </a:cubicBezTo>
                  <a:cubicBezTo>
                    <a:pt x="578" y="54"/>
                    <a:pt x="571" y="48"/>
                    <a:pt x="560" y="44"/>
                  </a:cubicBezTo>
                  <a:cubicBezTo>
                    <a:pt x="507" y="14"/>
                    <a:pt x="450" y="0"/>
                    <a:pt x="393" y="0"/>
                  </a:cubicBezTo>
                  <a:close/>
                  <a:moveTo>
                    <a:pt x="1389" y="572"/>
                  </a:moveTo>
                  <a:cubicBezTo>
                    <a:pt x="1270" y="572"/>
                    <a:pt x="1153" y="632"/>
                    <a:pt x="1087" y="742"/>
                  </a:cubicBezTo>
                  <a:cubicBezTo>
                    <a:pt x="990" y="905"/>
                    <a:pt x="1046" y="1117"/>
                    <a:pt x="1211" y="1214"/>
                  </a:cubicBezTo>
                  <a:cubicBezTo>
                    <a:pt x="1266" y="1246"/>
                    <a:pt x="1326" y="1262"/>
                    <a:pt x="1385" y="1262"/>
                  </a:cubicBezTo>
                  <a:cubicBezTo>
                    <a:pt x="1503" y="1262"/>
                    <a:pt x="1619" y="1200"/>
                    <a:pt x="1684" y="1091"/>
                  </a:cubicBezTo>
                  <a:cubicBezTo>
                    <a:pt x="1774" y="935"/>
                    <a:pt x="1729" y="736"/>
                    <a:pt x="1582" y="633"/>
                  </a:cubicBezTo>
                  <a:cubicBezTo>
                    <a:pt x="1576" y="630"/>
                    <a:pt x="1568" y="624"/>
                    <a:pt x="1561" y="617"/>
                  </a:cubicBezTo>
                  <a:cubicBezTo>
                    <a:pt x="1507" y="586"/>
                    <a:pt x="1447" y="572"/>
                    <a:pt x="1389" y="572"/>
                  </a:cubicBezTo>
                  <a:close/>
                  <a:moveTo>
                    <a:pt x="2369" y="1165"/>
                  </a:moveTo>
                  <a:cubicBezTo>
                    <a:pt x="2253" y="1165"/>
                    <a:pt x="2141" y="1223"/>
                    <a:pt x="2076" y="1328"/>
                  </a:cubicBezTo>
                  <a:cubicBezTo>
                    <a:pt x="1977" y="1493"/>
                    <a:pt x="2024" y="1704"/>
                    <a:pt x="2186" y="1804"/>
                  </a:cubicBezTo>
                  <a:cubicBezTo>
                    <a:pt x="2244" y="1839"/>
                    <a:pt x="2307" y="1855"/>
                    <a:pt x="2368" y="1855"/>
                  </a:cubicBezTo>
                  <a:cubicBezTo>
                    <a:pt x="2484" y="1855"/>
                    <a:pt x="2596" y="1797"/>
                    <a:pt x="2662" y="1691"/>
                  </a:cubicBezTo>
                  <a:cubicBezTo>
                    <a:pt x="2758" y="1536"/>
                    <a:pt x="2715" y="1331"/>
                    <a:pt x="2563" y="1228"/>
                  </a:cubicBezTo>
                  <a:cubicBezTo>
                    <a:pt x="2560" y="1223"/>
                    <a:pt x="2554" y="1220"/>
                    <a:pt x="2551" y="1217"/>
                  </a:cubicBezTo>
                  <a:cubicBezTo>
                    <a:pt x="2494" y="1182"/>
                    <a:pt x="2431" y="1165"/>
                    <a:pt x="2369" y="1165"/>
                  </a:cubicBezTo>
                  <a:close/>
                  <a:moveTo>
                    <a:pt x="3336" y="1779"/>
                  </a:moveTo>
                  <a:cubicBezTo>
                    <a:pt x="3223" y="1779"/>
                    <a:pt x="3113" y="1834"/>
                    <a:pt x="3048" y="1936"/>
                  </a:cubicBezTo>
                  <a:cubicBezTo>
                    <a:pt x="2945" y="2097"/>
                    <a:pt x="2992" y="2312"/>
                    <a:pt x="3151" y="2412"/>
                  </a:cubicBezTo>
                  <a:cubicBezTo>
                    <a:pt x="3209" y="2450"/>
                    <a:pt x="3274" y="2468"/>
                    <a:pt x="3338" y="2468"/>
                  </a:cubicBezTo>
                  <a:cubicBezTo>
                    <a:pt x="3451" y="2468"/>
                    <a:pt x="3561" y="2413"/>
                    <a:pt x="3627" y="2312"/>
                  </a:cubicBezTo>
                  <a:cubicBezTo>
                    <a:pt x="3727" y="2154"/>
                    <a:pt x="3688" y="1947"/>
                    <a:pt x="3535" y="1839"/>
                  </a:cubicBezTo>
                  <a:cubicBezTo>
                    <a:pt x="3531" y="1836"/>
                    <a:pt x="3528" y="1836"/>
                    <a:pt x="3523" y="1835"/>
                  </a:cubicBezTo>
                  <a:cubicBezTo>
                    <a:pt x="3465" y="1797"/>
                    <a:pt x="3400" y="1779"/>
                    <a:pt x="3336" y="1779"/>
                  </a:cubicBezTo>
                  <a:close/>
                  <a:moveTo>
                    <a:pt x="4298" y="2413"/>
                  </a:moveTo>
                  <a:cubicBezTo>
                    <a:pt x="4187" y="2413"/>
                    <a:pt x="4078" y="2467"/>
                    <a:pt x="4012" y="2564"/>
                  </a:cubicBezTo>
                  <a:cubicBezTo>
                    <a:pt x="3903" y="2722"/>
                    <a:pt x="3945" y="2937"/>
                    <a:pt x="4103" y="3044"/>
                  </a:cubicBezTo>
                  <a:cubicBezTo>
                    <a:pt x="4161" y="3084"/>
                    <a:pt x="4228" y="3103"/>
                    <a:pt x="4294" y="3103"/>
                  </a:cubicBezTo>
                  <a:cubicBezTo>
                    <a:pt x="4404" y="3103"/>
                    <a:pt x="4514" y="3050"/>
                    <a:pt x="4581" y="2952"/>
                  </a:cubicBezTo>
                  <a:cubicBezTo>
                    <a:pt x="4686" y="2795"/>
                    <a:pt x="4645" y="2583"/>
                    <a:pt x="4492" y="2475"/>
                  </a:cubicBezTo>
                  <a:cubicBezTo>
                    <a:pt x="4490" y="2475"/>
                    <a:pt x="4490" y="2475"/>
                    <a:pt x="4489" y="2472"/>
                  </a:cubicBezTo>
                  <a:cubicBezTo>
                    <a:pt x="4430" y="2432"/>
                    <a:pt x="4364" y="2413"/>
                    <a:pt x="4298" y="2413"/>
                  </a:cubicBezTo>
                  <a:close/>
                  <a:moveTo>
                    <a:pt x="5238" y="3065"/>
                  </a:moveTo>
                  <a:cubicBezTo>
                    <a:pt x="5131" y="3065"/>
                    <a:pt x="5025" y="3116"/>
                    <a:pt x="4958" y="3211"/>
                  </a:cubicBezTo>
                  <a:cubicBezTo>
                    <a:pt x="4848" y="3365"/>
                    <a:pt x="4884" y="3582"/>
                    <a:pt x="5038" y="3691"/>
                  </a:cubicBezTo>
                  <a:cubicBezTo>
                    <a:pt x="5099" y="3734"/>
                    <a:pt x="5169" y="3755"/>
                    <a:pt x="5238" y="3755"/>
                  </a:cubicBezTo>
                  <a:cubicBezTo>
                    <a:pt x="5346" y="3755"/>
                    <a:pt x="5453" y="3704"/>
                    <a:pt x="5520" y="3609"/>
                  </a:cubicBezTo>
                  <a:cubicBezTo>
                    <a:pt x="5629" y="3455"/>
                    <a:pt x="5591" y="3240"/>
                    <a:pt x="5437" y="3129"/>
                  </a:cubicBezTo>
                  <a:lnTo>
                    <a:pt x="5435" y="3128"/>
                  </a:lnTo>
                  <a:cubicBezTo>
                    <a:pt x="5375" y="3085"/>
                    <a:pt x="5306" y="3065"/>
                    <a:pt x="5238" y="3065"/>
                  </a:cubicBezTo>
                  <a:close/>
                  <a:moveTo>
                    <a:pt x="6165" y="3740"/>
                  </a:moveTo>
                  <a:cubicBezTo>
                    <a:pt x="6060" y="3740"/>
                    <a:pt x="5956" y="3788"/>
                    <a:pt x="5889" y="3879"/>
                  </a:cubicBezTo>
                  <a:cubicBezTo>
                    <a:pt x="5777" y="4031"/>
                    <a:pt x="5809" y="4248"/>
                    <a:pt x="5962" y="4361"/>
                  </a:cubicBezTo>
                  <a:cubicBezTo>
                    <a:pt x="6024" y="4407"/>
                    <a:pt x="6096" y="4429"/>
                    <a:pt x="6167" y="4429"/>
                  </a:cubicBezTo>
                  <a:cubicBezTo>
                    <a:pt x="6273" y="4429"/>
                    <a:pt x="6377" y="4380"/>
                    <a:pt x="6443" y="4289"/>
                  </a:cubicBezTo>
                  <a:cubicBezTo>
                    <a:pt x="6557" y="4136"/>
                    <a:pt x="6525" y="3921"/>
                    <a:pt x="6371" y="3807"/>
                  </a:cubicBezTo>
                  <a:cubicBezTo>
                    <a:pt x="6369" y="3804"/>
                    <a:pt x="6365" y="3801"/>
                    <a:pt x="6362" y="3801"/>
                  </a:cubicBezTo>
                  <a:cubicBezTo>
                    <a:pt x="6302" y="3760"/>
                    <a:pt x="6233" y="3740"/>
                    <a:pt x="6165" y="3740"/>
                  </a:cubicBezTo>
                  <a:close/>
                  <a:moveTo>
                    <a:pt x="7082" y="4428"/>
                  </a:moveTo>
                  <a:cubicBezTo>
                    <a:pt x="6979" y="4428"/>
                    <a:pt x="6877" y="4474"/>
                    <a:pt x="6810" y="4561"/>
                  </a:cubicBezTo>
                  <a:cubicBezTo>
                    <a:pt x="6695" y="4716"/>
                    <a:pt x="6723" y="4929"/>
                    <a:pt x="6873" y="5046"/>
                  </a:cubicBezTo>
                  <a:cubicBezTo>
                    <a:pt x="6937" y="5093"/>
                    <a:pt x="7011" y="5116"/>
                    <a:pt x="7084" y="5116"/>
                  </a:cubicBezTo>
                  <a:cubicBezTo>
                    <a:pt x="7187" y="5116"/>
                    <a:pt x="7289" y="5071"/>
                    <a:pt x="7358" y="4984"/>
                  </a:cubicBezTo>
                  <a:cubicBezTo>
                    <a:pt x="7473" y="4834"/>
                    <a:pt x="7446" y="4617"/>
                    <a:pt x="7294" y="4501"/>
                  </a:cubicBezTo>
                  <a:cubicBezTo>
                    <a:pt x="7290" y="4498"/>
                    <a:pt x="7285" y="4496"/>
                    <a:pt x="7279" y="4490"/>
                  </a:cubicBezTo>
                  <a:cubicBezTo>
                    <a:pt x="7219" y="4448"/>
                    <a:pt x="7150" y="4428"/>
                    <a:pt x="7082" y="4428"/>
                  </a:cubicBezTo>
                  <a:close/>
                  <a:moveTo>
                    <a:pt x="7986" y="5140"/>
                  </a:moveTo>
                  <a:cubicBezTo>
                    <a:pt x="7885" y="5140"/>
                    <a:pt x="7785" y="5185"/>
                    <a:pt x="7718" y="5270"/>
                  </a:cubicBezTo>
                  <a:cubicBezTo>
                    <a:pt x="7599" y="5420"/>
                    <a:pt x="7620" y="5635"/>
                    <a:pt x="7770" y="5754"/>
                  </a:cubicBezTo>
                  <a:cubicBezTo>
                    <a:pt x="7833" y="5806"/>
                    <a:pt x="7909" y="5831"/>
                    <a:pt x="7985" y="5831"/>
                  </a:cubicBezTo>
                  <a:cubicBezTo>
                    <a:pt x="8086" y="5831"/>
                    <a:pt x="8186" y="5787"/>
                    <a:pt x="8254" y="5701"/>
                  </a:cubicBezTo>
                  <a:cubicBezTo>
                    <a:pt x="8375" y="5551"/>
                    <a:pt x="8351" y="5336"/>
                    <a:pt x="8201" y="5217"/>
                  </a:cubicBezTo>
                  <a:cubicBezTo>
                    <a:pt x="8194" y="5209"/>
                    <a:pt x="8187" y="5205"/>
                    <a:pt x="8180" y="5202"/>
                  </a:cubicBezTo>
                  <a:cubicBezTo>
                    <a:pt x="8121" y="5160"/>
                    <a:pt x="8054" y="5140"/>
                    <a:pt x="7986" y="5140"/>
                  </a:cubicBezTo>
                  <a:close/>
                  <a:moveTo>
                    <a:pt x="8872" y="5868"/>
                  </a:moveTo>
                  <a:cubicBezTo>
                    <a:pt x="8774" y="5868"/>
                    <a:pt x="8676" y="5909"/>
                    <a:pt x="8608" y="5990"/>
                  </a:cubicBezTo>
                  <a:cubicBezTo>
                    <a:pt x="8486" y="6136"/>
                    <a:pt x="8505" y="6354"/>
                    <a:pt x="8649" y="6475"/>
                  </a:cubicBezTo>
                  <a:cubicBezTo>
                    <a:pt x="8715" y="6529"/>
                    <a:pt x="8794" y="6556"/>
                    <a:pt x="8872" y="6556"/>
                  </a:cubicBezTo>
                  <a:cubicBezTo>
                    <a:pt x="8970" y="6556"/>
                    <a:pt x="9068" y="6514"/>
                    <a:pt x="9137" y="6434"/>
                  </a:cubicBezTo>
                  <a:cubicBezTo>
                    <a:pt x="9258" y="6286"/>
                    <a:pt x="9238" y="6071"/>
                    <a:pt x="9093" y="5947"/>
                  </a:cubicBezTo>
                  <a:cubicBezTo>
                    <a:pt x="9085" y="5944"/>
                    <a:pt x="9076" y="5936"/>
                    <a:pt x="9066" y="5928"/>
                  </a:cubicBezTo>
                  <a:cubicBezTo>
                    <a:pt x="9008" y="5888"/>
                    <a:pt x="8940" y="5868"/>
                    <a:pt x="8872" y="58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570;p26">
              <a:extLst>
                <a:ext uri="{FF2B5EF4-FFF2-40B4-BE49-F238E27FC236}">
                  <a16:creationId xmlns:a16="http://schemas.microsoft.com/office/drawing/2014/main" id="{40F0B4C0-CA20-E649-84AE-E00CAD56BA74}"/>
                </a:ext>
              </a:extLst>
            </p:cNvPr>
            <p:cNvSpPr/>
            <p:nvPr/>
          </p:nvSpPr>
          <p:spPr>
            <a:xfrm>
              <a:off x="4338847" y="3233974"/>
              <a:ext cx="87409" cy="44820"/>
            </a:xfrm>
            <a:custGeom>
              <a:avLst/>
              <a:gdLst/>
              <a:ahLst/>
              <a:cxnLst/>
              <a:rect l="l" t="t" r="r" b="b"/>
              <a:pathLst>
                <a:path w="4977" h="2552" extrusionOk="0">
                  <a:moveTo>
                    <a:pt x="392" y="1"/>
                  </a:moveTo>
                  <a:cubicBezTo>
                    <a:pt x="256" y="1"/>
                    <a:pt x="125" y="84"/>
                    <a:pt x="71" y="220"/>
                  </a:cubicBezTo>
                  <a:cubicBezTo>
                    <a:pt x="0" y="397"/>
                    <a:pt x="86" y="597"/>
                    <a:pt x="262" y="665"/>
                  </a:cubicBezTo>
                  <a:lnTo>
                    <a:pt x="265" y="667"/>
                  </a:lnTo>
                  <a:cubicBezTo>
                    <a:pt x="306" y="684"/>
                    <a:pt x="349" y="691"/>
                    <a:pt x="391" y="691"/>
                  </a:cubicBezTo>
                  <a:cubicBezTo>
                    <a:pt x="526" y="691"/>
                    <a:pt x="655" y="608"/>
                    <a:pt x="709" y="473"/>
                  </a:cubicBezTo>
                  <a:cubicBezTo>
                    <a:pt x="775" y="308"/>
                    <a:pt x="704" y="119"/>
                    <a:pt x="547" y="38"/>
                  </a:cubicBezTo>
                  <a:cubicBezTo>
                    <a:pt x="534" y="32"/>
                    <a:pt x="527" y="29"/>
                    <a:pt x="516" y="25"/>
                  </a:cubicBezTo>
                  <a:cubicBezTo>
                    <a:pt x="476" y="9"/>
                    <a:pt x="434" y="1"/>
                    <a:pt x="392" y="1"/>
                  </a:cubicBezTo>
                  <a:close/>
                  <a:moveTo>
                    <a:pt x="1453" y="434"/>
                  </a:moveTo>
                  <a:cubicBezTo>
                    <a:pt x="1319" y="434"/>
                    <a:pt x="1191" y="514"/>
                    <a:pt x="1134" y="647"/>
                  </a:cubicBezTo>
                  <a:cubicBezTo>
                    <a:pt x="1061" y="823"/>
                    <a:pt x="1145" y="1023"/>
                    <a:pt x="1320" y="1097"/>
                  </a:cubicBezTo>
                  <a:cubicBezTo>
                    <a:pt x="1364" y="1115"/>
                    <a:pt x="1409" y="1124"/>
                    <a:pt x="1453" y="1124"/>
                  </a:cubicBezTo>
                  <a:cubicBezTo>
                    <a:pt x="1588" y="1124"/>
                    <a:pt x="1715" y="1044"/>
                    <a:pt x="1770" y="912"/>
                  </a:cubicBezTo>
                  <a:cubicBezTo>
                    <a:pt x="1841" y="745"/>
                    <a:pt x="1767" y="552"/>
                    <a:pt x="1608" y="473"/>
                  </a:cubicBezTo>
                  <a:cubicBezTo>
                    <a:pt x="1602" y="468"/>
                    <a:pt x="1593" y="465"/>
                    <a:pt x="1585" y="461"/>
                  </a:cubicBezTo>
                  <a:cubicBezTo>
                    <a:pt x="1542" y="442"/>
                    <a:pt x="1497" y="434"/>
                    <a:pt x="1453" y="434"/>
                  </a:cubicBezTo>
                  <a:close/>
                  <a:moveTo>
                    <a:pt x="2506" y="889"/>
                  </a:moveTo>
                  <a:cubicBezTo>
                    <a:pt x="2374" y="889"/>
                    <a:pt x="2248" y="966"/>
                    <a:pt x="2191" y="1094"/>
                  </a:cubicBezTo>
                  <a:cubicBezTo>
                    <a:pt x="2115" y="1268"/>
                    <a:pt x="2192" y="1472"/>
                    <a:pt x="2366" y="1549"/>
                  </a:cubicBezTo>
                  <a:cubicBezTo>
                    <a:pt x="2412" y="1569"/>
                    <a:pt x="2459" y="1578"/>
                    <a:pt x="2505" y="1578"/>
                  </a:cubicBezTo>
                  <a:cubicBezTo>
                    <a:pt x="2637" y="1578"/>
                    <a:pt x="2763" y="1503"/>
                    <a:pt x="2821" y="1374"/>
                  </a:cubicBezTo>
                  <a:cubicBezTo>
                    <a:pt x="2896" y="1204"/>
                    <a:pt x="2825" y="1010"/>
                    <a:pt x="2662" y="927"/>
                  </a:cubicBezTo>
                  <a:cubicBezTo>
                    <a:pt x="2657" y="924"/>
                    <a:pt x="2651" y="921"/>
                    <a:pt x="2646" y="920"/>
                  </a:cubicBezTo>
                  <a:cubicBezTo>
                    <a:pt x="2601" y="899"/>
                    <a:pt x="2553" y="889"/>
                    <a:pt x="2506" y="889"/>
                  </a:cubicBezTo>
                  <a:close/>
                  <a:moveTo>
                    <a:pt x="3550" y="1366"/>
                  </a:moveTo>
                  <a:cubicBezTo>
                    <a:pt x="3421" y="1366"/>
                    <a:pt x="3298" y="1440"/>
                    <a:pt x="3241" y="1565"/>
                  </a:cubicBezTo>
                  <a:cubicBezTo>
                    <a:pt x="3158" y="1737"/>
                    <a:pt x="3235" y="1942"/>
                    <a:pt x="3406" y="2020"/>
                  </a:cubicBezTo>
                  <a:cubicBezTo>
                    <a:pt x="3454" y="2043"/>
                    <a:pt x="3503" y="2053"/>
                    <a:pt x="3553" y="2053"/>
                  </a:cubicBezTo>
                  <a:cubicBezTo>
                    <a:pt x="3681" y="2053"/>
                    <a:pt x="3804" y="1980"/>
                    <a:pt x="3864" y="1855"/>
                  </a:cubicBezTo>
                  <a:cubicBezTo>
                    <a:pt x="3941" y="1687"/>
                    <a:pt x="3873" y="1484"/>
                    <a:pt x="3709" y="1404"/>
                  </a:cubicBezTo>
                  <a:cubicBezTo>
                    <a:pt x="3705" y="1401"/>
                    <a:pt x="3702" y="1401"/>
                    <a:pt x="3697" y="1400"/>
                  </a:cubicBezTo>
                  <a:cubicBezTo>
                    <a:pt x="3649" y="1376"/>
                    <a:pt x="3599" y="1366"/>
                    <a:pt x="3550" y="1366"/>
                  </a:cubicBezTo>
                  <a:close/>
                  <a:moveTo>
                    <a:pt x="4585" y="1862"/>
                  </a:moveTo>
                  <a:cubicBezTo>
                    <a:pt x="4459" y="1862"/>
                    <a:pt x="4338" y="1933"/>
                    <a:pt x="4278" y="2055"/>
                  </a:cubicBezTo>
                  <a:cubicBezTo>
                    <a:pt x="4194" y="2225"/>
                    <a:pt x="4263" y="2431"/>
                    <a:pt x="4433" y="2517"/>
                  </a:cubicBezTo>
                  <a:cubicBezTo>
                    <a:pt x="4482" y="2540"/>
                    <a:pt x="4533" y="2552"/>
                    <a:pt x="4584" y="2552"/>
                  </a:cubicBezTo>
                  <a:cubicBezTo>
                    <a:pt x="4711" y="2552"/>
                    <a:pt x="4834" y="2481"/>
                    <a:pt x="4895" y="2359"/>
                  </a:cubicBezTo>
                  <a:cubicBezTo>
                    <a:pt x="4976" y="2188"/>
                    <a:pt x="4908" y="1984"/>
                    <a:pt x="4742" y="1901"/>
                  </a:cubicBezTo>
                  <a:cubicBezTo>
                    <a:pt x="4740" y="1901"/>
                    <a:pt x="4740" y="1901"/>
                    <a:pt x="4739" y="1899"/>
                  </a:cubicBezTo>
                  <a:cubicBezTo>
                    <a:pt x="4689" y="1874"/>
                    <a:pt x="4637" y="1862"/>
                    <a:pt x="4585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571;p26">
              <a:extLst>
                <a:ext uri="{FF2B5EF4-FFF2-40B4-BE49-F238E27FC236}">
                  <a16:creationId xmlns:a16="http://schemas.microsoft.com/office/drawing/2014/main" id="{46BD82F5-D090-1444-A17B-8C7A7795138F}"/>
                </a:ext>
              </a:extLst>
            </p:cNvPr>
            <p:cNvSpPr/>
            <p:nvPr/>
          </p:nvSpPr>
          <p:spPr>
            <a:xfrm>
              <a:off x="5084601" y="3386897"/>
              <a:ext cx="51423" cy="26203"/>
            </a:xfrm>
            <a:custGeom>
              <a:avLst/>
              <a:gdLst/>
              <a:ahLst/>
              <a:cxnLst/>
              <a:rect l="l" t="t" r="r" b="b"/>
              <a:pathLst>
                <a:path w="2928" h="1492" extrusionOk="0">
                  <a:moveTo>
                    <a:pt x="2538" y="1"/>
                  </a:moveTo>
                  <a:cubicBezTo>
                    <a:pt x="2506" y="1"/>
                    <a:pt x="2475" y="5"/>
                    <a:pt x="2443" y="14"/>
                  </a:cubicBezTo>
                  <a:cubicBezTo>
                    <a:pt x="2437" y="17"/>
                    <a:pt x="2432" y="17"/>
                    <a:pt x="2425" y="19"/>
                  </a:cubicBezTo>
                  <a:cubicBezTo>
                    <a:pt x="2243" y="81"/>
                    <a:pt x="2151" y="277"/>
                    <a:pt x="2213" y="458"/>
                  </a:cubicBezTo>
                  <a:cubicBezTo>
                    <a:pt x="2263" y="598"/>
                    <a:pt x="2398" y="688"/>
                    <a:pt x="2541" y="688"/>
                  </a:cubicBezTo>
                  <a:cubicBezTo>
                    <a:pt x="2578" y="688"/>
                    <a:pt x="2615" y="682"/>
                    <a:pt x="2652" y="670"/>
                  </a:cubicBezTo>
                  <a:cubicBezTo>
                    <a:pt x="2832" y="604"/>
                    <a:pt x="2927" y="411"/>
                    <a:pt x="2864" y="230"/>
                  </a:cubicBezTo>
                  <a:cubicBezTo>
                    <a:pt x="2814" y="89"/>
                    <a:pt x="2680" y="1"/>
                    <a:pt x="2538" y="1"/>
                  </a:cubicBezTo>
                  <a:close/>
                  <a:moveTo>
                    <a:pt x="1460" y="389"/>
                  </a:moveTo>
                  <a:cubicBezTo>
                    <a:pt x="1428" y="389"/>
                    <a:pt x="1396" y="394"/>
                    <a:pt x="1364" y="403"/>
                  </a:cubicBezTo>
                  <a:cubicBezTo>
                    <a:pt x="1354" y="405"/>
                    <a:pt x="1348" y="406"/>
                    <a:pt x="1339" y="411"/>
                  </a:cubicBezTo>
                  <a:cubicBezTo>
                    <a:pt x="1161" y="479"/>
                    <a:pt x="1070" y="673"/>
                    <a:pt x="1136" y="853"/>
                  </a:cubicBezTo>
                  <a:cubicBezTo>
                    <a:pt x="1189" y="992"/>
                    <a:pt x="1320" y="1077"/>
                    <a:pt x="1460" y="1077"/>
                  </a:cubicBezTo>
                  <a:cubicBezTo>
                    <a:pt x="1501" y="1077"/>
                    <a:pt x="1541" y="1070"/>
                    <a:pt x="1582" y="1056"/>
                  </a:cubicBezTo>
                  <a:cubicBezTo>
                    <a:pt x="1762" y="989"/>
                    <a:pt x="1848" y="792"/>
                    <a:pt x="1781" y="612"/>
                  </a:cubicBezTo>
                  <a:cubicBezTo>
                    <a:pt x="1731" y="474"/>
                    <a:pt x="1600" y="389"/>
                    <a:pt x="1460" y="389"/>
                  </a:cubicBezTo>
                  <a:close/>
                  <a:moveTo>
                    <a:pt x="390" y="801"/>
                  </a:moveTo>
                  <a:cubicBezTo>
                    <a:pt x="358" y="801"/>
                    <a:pt x="326" y="806"/>
                    <a:pt x="295" y="815"/>
                  </a:cubicBezTo>
                  <a:cubicBezTo>
                    <a:pt x="283" y="819"/>
                    <a:pt x="272" y="821"/>
                    <a:pt x="264" y="824"/>
                  </a:cubicBezTo>
                  <a:cubicBezTo>
                    <a:pt x="86" y="895"/>
                    <a:pt x="1" y="1095"/>
                    <a:pt x="69" y="1274"/>
                  </a:cubicBezTo>
                  <a:cubicBezTo>
                    <a:pt x="122" y="1407"/>
                    <a:pt x="252" y="1491"/>
                    <a:pt x="389" y="1491"/>
                  </a:cubicBezTo>
                  <a:cubicBezTo>
                    <a:pt x="432" y="1491"/>
                    <a:pt x="475" y="1483"/>
                    <a:pt x="517" y="1466"/>
                  </a:cubicBezTo>
                  <a:cubicBezTo>
                    <a:pt x="694" y="1395"/>
                    <a:pt x="781" y="1195"/>
                    <a:pt x="711" y="1019"/>
                  </a:cubicBezTo>
                  <a:cubicBezTo>
                    <a:pt x="657" y="883"/>
                    <a:pt x="526" y="801"/>
                    <a:pt x="390" y="8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572;p26">
              <a:extLst>
                <a:ext uri="{FF2B5EF4-FFF2-40B4-BE49-F238E27FC236}">
                  <a16:creationId xmlns:a16="http://schemas.microsoft.com/office/drawing/2014/main" id="{8CBC3041-3BFA-8646-81C8-FD4C08C94358}"/>
                </a:ext>
              </a:extLst>
            </p:cNvPr>
            <p:cNvSpPr/>
            <p:nvPr/>
          </p:nvSpPr>
          <p:spPr>
            <a:xfrm>
              <a:off x="4857982" y="3957475"/>
              <a:ext cx="27643" cy="49895"/>
            </a:xfrm>
            <a:custGeom>
              <a:avLst/>
              <a:gdLst/>
              <a:ahLst/>
              <a:cxnLst/>
              <a:rect l="l" t="t" r="r" b="b"/>
              <a:pathLst>
                <a:path w="1574" h="2841" extrusionOk="0">
                  <a:moveTo>
                    <a:pt x="390" y="1"/>
                  </a:moveTo>
                  <a:cubicBezTo>
                    <a:pt x="348" y="1"/>
                    <a:pt x="305" y="8"/>
                    <a:pt x="264" y="24"/>
                  </a:cubicBezTo>
                  <a:cubicBezTo>
                    <a:pt x="88" y="95"/>
                    <a:pt x="1" y="295"/>
                    <a:pt x="72" y="474"/>
                  </a:cubicBezTo>
                  <a:cubicBezTo>
                    <a:pt x="126" y="608"/>
                    <a:pt x="255" y="690"/>
                    <a:pt x="392" y="690"/>
                  </a:cubicBezTo>
                  <a:cubicBezTo>
                    <a:pt x="434" y="690"/>
                    <a:pt x="477" y="682"/>
                    <a:pt x="518" y="666"/>
                  </a:cubicBezTo>
                  <a:cubicBezTo>
                    <a:pt x="686" y="599"/>
                    <a:pt x="771" y="416"/>
                    <a:pt x="723" y="249"/>
                  </a:cubicBezTo>
                  <a:cubicBezTo>
                    <a:pt x="718" y="239"/>
                    <a:pt x="717" y="227"/>
                    <a:pt x="712" y="219"/>
                  </a:cubicBezTo>
                  <a:cubicBezTo>
                    <a:pt x="659" y="83"/>
                    <a:pt x="528" y="1"/>
                    <a:pt x="390" y="1"/>
                  </a:cubicBezTo>
                  <a:close/>
                  <a:moveTo>
                    <a:pt x="805" y="1072"/>
                  </a:moveTo>
                  <a:cubicBezTo>
                    <a:pt x="766" y="1072"/>
                    <a:pt x="725" y="1079"/>
                    <a:pt x="685" y="1094"/>
                  </a:cubicBezTo>
                  <a:cubicBezTo>
                    <a:pt x="506" y="1162"/>
                    <a:pt x="415" y="1359"/>
                    <a:pt x="482" y="1538"/>
                  </a:cubicBezTo>
                  <a:cubicBezTo>
                    <a:pt x="534" y="1677"/>
                    <a:pt x="663" y="1761"/>
                    <a:pt x="803" y="1761"/>
                  </a:cubicBezTo>
                  <a:cubicBezTo>
                    <a:pt x="843" y="1761"/>
                    <a:pt x="885" y="1754"/>
                    <a:pt x="926" y="1739"/>
                  </a:cubicBezTo>
                  <a:cubicBezTo>
                    <a:pt x="1095" y="1677"/>
                    <a:pt x="1184" y="1492"/>
                    <a:pt x="1134" y="1321"/>
                  </a:cubicBezTo>
                  <a:cubicBezTo>
                    <a:pt x="1131" y="1311"/>
                    <a:pt x="1130" y="1306"/>
                    <a:pt x="1125" y="1299"/>
                  </a:cubicBezTo>
                  <a:cubicBezTo>
                    <a:pt x="1074" y="1158"/>
                    <a:pt x="945" y="1072"/>
                    <a:pt x="805" y="1072"/>
                  </a:cubicBezTo>
                  <a:close/>
                  <a:moveTo>
                    <a:pt x="1192" y="2152"/>
                  </a:moveTo>
                  <a:cubicBezTo>
                    <a:pt x="1154" y="2152"/>
                    <a:pt x="1116" y="2158"/>
                    <a:pt x="1078" y="2171"/>
                  </a:cubicBezTo>
                  <a:cubicBezTo>
                    <a:pt x="900" y="2234"/>
                    <a:pt x="804" y="2430"/>
                    <a:pt x="866" y="2610"/>
                  </a:cubicBezTo>
                  <a:cubicBezTo>
                    <a:pt x="917" y="2752"/>
                    <a:pt x="1050" y="2841"/>
                    <a:pt x="1192" y="2841"/>
                  </a:cubicBezTo>
                  <a:cubicBezTo>
                    <a:pt x="1230" y="2841"/>
                    <a:pt x="1268" y="2835"/>
                    <a:pt x="1306" y="2822"/>
                  </a:cubicBezTo>
                  <a:cubicBezTo>
                    <a:pt x="1480" y="2761"/>
                    <a:pt x="1574" y="2573"/>
                    <a:pt x="1524" y="2399"/>
                  </a:cubicBezTo>
                  <a:lnTo>
                    <a:pt x="1518" y="2383"/>
                  </a:lnTo>
                  <a:cubicBezTo>
                    <a:pt x="1468" y="2240"/>
                    <a:pt x="1335" y="2152"/>
                    <a:pt x="1192" y="21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573;p26">
              <a:extLst>
                <a:ext uri="{FF2B5EF4-FFF2-40B4-BE49-F238E27FC236}">
                  <a16:creationId xmlns:a16="http://schemas.microsoft.com/office/drawing/2014/main" id="{743B154E-5E2B-1F4F-A718-03A1F7BC1E04}"/>
                </a:ext>
              </a:extLst>
            </p:cNvPr>
            <p:cNvSpPr/>
            <p:nvPr/>
          </p:nvSpPr>
          <p:spPr>
            <a:xfrm>
              <a:off x="4489680" y="3631343"/>
              <a:ext cx="25518" cy="50580"/>
            </a:xfrm>
            <a:custGeom>
              <a:avLst/>
              <a:gdLst/>
              <a:ahLst/>
              <a:cxnLst/>
              <a:rect l="l" t="t" r="r" b="b"/>
              <a:pathLst>
                <a:path w="1453" h="2880" extrusionOk="0">
                  <a:moveTo>
                    <a:pt x="1068" y="0"/>
                  </a:moveTo>
                  <a:cubicBezTo>
                    <a:pt x="919" y="0"/>
                    <a:pt x="782" y="99"/>
                    <a:pt x="738" y="250"/>
                  </a:cubicBezTo>
                  <a:cubicBezTo>
                    <a:pt x="687" y="432"/>
                    <a:pt x="789" y="625"/>
                    <a:pt x="973" y="675"/>
                  </a:cubicBezTo>
                  <a:cubicBezTo>
                    <a:pt x="1005" y="685"/>
                    <a:pt x="1038" y="690"/>
                    <a:pt x="1070" y="690"/>
                  </a:cubicBezTo>
                  <a:cubicBezTo>
                    <a:pt x="1209" y="690"/>
                    <a:pt x="1336" y="604"/>
                    <a:pt x="1389" y="471"/>
                  </a:cubicBezTo>
                  <a:cubicBezTo>
                    <a:pt x="1392" y="460"/>
                    <a:pt x="1395" y="448"/>
                    <a:pt x="1400" y="441"/>
                  </a:cubicBezTo>
                  <a:cubicBezTo>
                    <a:pt x="1453" y="257"/>
                    <a:pt x="1347" y="68"/>
                    <a:pt x="1163" y="14"/>
                  </a:cubicBezTo>
                  <a:cubicBezTo>
                    <a:pt x="1132" y="4"/>
                    <a:pt x="1100" y="0"/>
                    <a:pt x="1068" y="0"/>
                  </a:cubicBezTo>
                  <a:close/>
                  <a:moveTo>
                    <a:pt x="738" y="1099"/>
                  </a:moveTo>
                  <a:cubicBezTo>
                    <a:pt x="591" y="1099"/>
                    <a:pt x="455" y="1194"/>
                    <a:pt x="408" y="1341"/>
                  </a:cubicBezTo>
                  <a:cubicBezTo>
                    <a:pt x="352" y="1523"/>
                    <a:pt x="455" y="1715"/>
                    <a:pt x="637" y="1771"/>
                  </a:cubicBezTo>
                  <a:cubicBezTo>
                    <a:pt x="671" y="1782"/>
                    <a:pt x="705" y="1787"/>
                    <a:pt x="739" y="1787"/>
                  </a:cubicBezTo>
                  <a:cubicBezTo>
                    <a:pt x="877" y="1787"/>
                    <a:pt x="1005" y="1702"/>
                    <a:pt x="1059" y="1569"/>
                  </a:cubicBezTo>
                  <a:cubicBezTo>
                    <a:pt x="1064" y="1561"/>
                    <a:pt x="1065" y="1556"/>
                    <a:pt x="1065" y="1546"/>
                  </a:cubicBezTo>
                  <a:cubicBezTo>
                    <a:pt x="1121" y="1363"/>
                    <a:pt x="1021" y="1172"/>
                    <a:pt x="839" y="1114"/>
                  </a:cubicBezTo>
                  <a:cubicBezTo>
                    <a:pt x="806" y="1104"/>
                    <a:pt x="771" y="1099"/>
                    <a:pt x="738" y="1099"/>
                  </a:cubicBezTo>
                  <a:close/>
                  <a:moveTo>
                    <a:pt x="388" y="2192"/>
                  </a:moveTo>
                  <a:cubicBezTo>
                    <a:pt x="244" y="2192"/>
                    <a:pt x="108" y="2283"/>
                    <a:pt x="60" y="2427"/>
                  </a:cubicBezTo>
                  <a:cubicBezTo>
                    <a:pt x="1" y="2609"/>
                    <a:pt x="98" y="2801"/>
                    <a:pt x="278" y="2861"/>
                  </a:cubicBezTo>
                  <a:cubicBezTo>
                    <a:pt x="314" y="2874"/>
                    <a:pt x="351" y="2879"/>
                    <a:pt x="387" y="2879"/>
                  </a:cubicBezTo>
                  <a:cubicBezTo>
                    <a:pt x="525" y="2879"/>
                    <a:pt x="655" y="2795"/>
                    <a:pt x="708" y="2662"/>
                  </a:cubicBezTo>
                  <a:cubicBezTo>
                    <a:pt x="709" y="2656"/>
                    <a:pt x="711" y="2651"/>
                    <a:pt x="712" y="2643"/>
                  </a:cubicBezTo>
                  <a:cubicBezTo>
                    <a:pt x="776" y="2465"/>
                    <a:pt x="674" y="2269"/>
                    <a:pt x="496" y="2209"/>
                  </a:cubicBezTo>
                  <a:cubicBezTo>
                    <a:pt x="460" y="2197"/>
                    <a:pt x="424" y="2192"/>
                    <a:pt x="388" y="21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574;p26">
              <a:extLst>
                <a:ext uri="{FF2B5EF4-FFF2-40B4-BE49-F238E27FC236}">
                  <a16:creationId xmlns:a16="http://schemas.microsoft.com/office/drawing/2014/main" id="{744A2514-6535-934A-94A5-B23717F148EC}"/>
                </a:ext>
              </a:extLst>
            </p:cNvPr>
            <p:cNvSpPr/>
            <p:nvPr/>
          </p:nvSpPr>
          <p:spPr>
            <a:xfrm>
              <a:off x="4812862" y="3641231"/>
              <a:ext cx="16386" cy="52248"/>
            </a:xfrm>
            <a:custGeom>
              <a:avLst/>
              <a:gdLst/>
              <a:ahLst/>
              <a:cxnLst/>
              <a:rect l="l" t="t" r="r" b="b"/>
              <a:pathLst>
                <a:path w="933" h="2975" extrusionOk="0">
                  <a:moveTo>
                    <a:pt x="570" y="1"/>
                  </a:moveTo>
                  <a:cubicBezTo>
                    <a:pt x="403" y="1"/>
                    <a:pt x="260" y="122"/>
                    <a:pt x="232" y="289"/>
                  </a:cubicBezTo>
                  <a:cubicBezTo>
                    <a:pt x="229" y="294"/>
                    <a:pt x="229" y="300"/>
                    <a:pt x="227" y="308"/>
                  </a:cubicBezTo>
                  <a:cubicBezTo>
                    <a:pt x="206" y="497"/>
                    <a:pt x="342" y="665"/>
                    <a:pt x="532" y="688"/>
                  </a:cubicBezTo>
                  <a:cubicBezTo>
                    <a:pt x="544" y="689"/>
                    <a:pt x="556" y="689"/>
                    <a:pt x="568" y="689"/>
                  </a:cubicBezTo>
                  <a:cubicBezTo>
                    <a:pt x="743" y="689"/>
                    <a:pt x="894" y="560"/>
                    <a:pt x="915" y="383"/>
                  </a:cubicBezTo>
                  <a:cubicBezTo>
                    <a:pt x="933" y="194"/>
                    <a:pt x="800" y="26"/>
                    <a:pt x="610" y="3"/>
                  </a:cubicBezTo>
                  <a:cubicBezTo>
                    <a:pt x="597" y="2"/>
                    <a:pt x="584" y="1"/>
                    <a:pt x="570" y="1"/>
                  </a:cubicBezTo>
                  <a:close/>
                  <a:moveTo>
                    <a:pt x="447" y="1144"/>
                  </a:moveTo>
                  <a:cubicBezTo>
                    <a:pt x="282" y="1144"/>
                    <a:pt x="141" y="1266"/>
                    <a:pt x="112" y="1429"/>
                  </a:cubicBezTo>
                  <a:cubicBezTo>
                    <a:pt x="111" y="1440"/>
                    <a:pt x="111" y="1445"/>
                    <a:pt x="111" y="1457"/>
                  </a:cubicBezTo>
                  <a:cubicBezTo>
                    <a:pt x="93" y="1646"/>
                    <a:pt x="232" y="1814"/>
                    <a:pt x="421" y="1831"/>
                  </a:cubicBezTo>
                  <a:cubicBezTo>
                    <a:pt x="432" y="1832"/>
                    <a:pt x="443" y="1832"/>
                    <a:pt x="454" y="1832"/>
                  </a:cubicBezTo>
                  <a:cubicBezTo>
                    <a:pt x="630" y="1832"/>
                    <a:pt x="779" y="1697"/>
                    <a:pt x="795" y="1519"/>
                  </a:cubicBezTo>
                  <a:cubicBezTo>
                    <a:pt x="815" y="1329"/>
                    <a:pt x="674" y="1163"/>
                    <a:pt x="483" y="1146"/>
                  </a:cubicBezTo>
                  <a:cubicBezTo>
                    <a:pt x="471" y="1145"/>
                    <a:pt x="459" y="1144"/>
                    <a:pt x="447" y="1144"/>
                  </a:cubicBezTo>
                  <a:close/>
                  <a:moveTo>
                    <a:pt x="357" y="2287"/>
                  </a:moveTo>
                  <a:cubicBezTo>
                    <a:pt x="190" y="2287"/>
                    <a:pt x="46" y="2410"/>
                    <a:pt x="20" y="2572"/>
                  </a:cubicBezTo>
                  <a:cubicBezTo>
                    <a:pt x="17" y="2585"/>
                    <a:pt x="15" y="2595"/>
                    <a:pt x="14" y="2604"/>
                  </a:cubicBezTo>
                  <a:cubicBezTo>
                    <a:pt x="0" y="2793"/>
                    <a:pt x="143" y="2959"/>
                    <a:pt x="333" y="2974"/>
                  </a:cubicBezTo>
                  <a:cubicBezTo>
                    <a:pt x="342" y="2974"/>
                    <a:pt x="350" y="2975"/>
                    <a:pt x="358" y="2975"/>
                  </a:cubicBezTo>
                  <a:cubicBezTo>
                    <a:pt x="536" y="2975"/>
                    <a:pt x="688" y="2836"/>
                    <a:pt x="701" y="2654"/>
                  </a:cubicBezTo>
                  <a:cubicBezTo>
                    <a:pt x="713" y="2465"/>
                    <a:pt x="573" y="2300"/>
                    <a:pt x="383" y="2288"/>
                  </a:cubicBezTo>
                  <a:cubicBezTo>
                    <a:pt x="375" y="2287"/>
                    <a:pt x="366" y="2287"/>
                    <a:pt x="357" y="22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575;p26">
              <a:extLst>
                <a:ext uri="{FF2B5EF4-FFF2-40B4-BE49-F238E27FC236}">
                  <a16:creationId xmlns:a16="http://schemas.microsoft.com/office/drawing/2014/main" id="{AAD5360D-B9B0-564B-BE76-9632E9B0E873}"/>
                </a:ext>
              </a:extLst>
            </p:cNvPr>
            <p:cNvSpPr/>
            <p:nvPr/>
          </p:nvSpPr>
          <p:spPr>
            <a:xfrm>
              <a:off x="4322724" y="3900377"/>
              <a:ext cx="12329" cy="12118"/>
            </a:xfrm>
            <a:custGeom>
              <a:avLst/>
              <a:gdLst/>
              <a:ahLst/>
              <a:cxnLst/>
              <a:rect l="l" t="t" r="r" b="b"/>
              <a:pathLst>
                <a:path w="702" h="690" extrusionOk="0">
                  <a:moveTo>
                    <a:pt x="351" y="0"/>
                  </a:moveTo>
                  <a:cubicBezTo>
                    <a:pt x="318" y="0"/>
                    <a:pt x="283" y="7"/>
                    <a:pt x="249" y="18"/>
                  </a:cubicBezTo>
                  <a:cubicBezTo>
                    <a:pt x="203" y="34"/>
                    <a:pt x="164" y="55"/>
                    <a:pt x="132" y="85"/>
                  </a:cubicBezTo>
                  <a:cubicBezTo>
                    <a:pt x="97" y="114"/>
                    <a:pt x="72" y="152"/>
                    <a:pt x="51" y="192"/>
                  </a:cubicBezTo>
                  <a:cubicBezTo>
                    <a:pt x="10" y="276"/>
                    <a:pt x="1" y="367"/>
                    <a:pt x="32" y="456"/>
                  </a:cubicBezTo>
                  <a:cubicBezTo>
                    <a:pt x="48" y="500"/>
                    <a:pt x="67" y="539"/>
                    <a:pt x="97" y="571"/>
                  </a:cubicBezTo>
                  <a:cubicBezTo>
                    <a:pt x="126" y="606"/>
                    <a:pt x="161" y="633"/>
                    <a:pt x="202" y="654"/>
                  </a:cubicBezTo>
                  <a:cubicBezTo>
                    <a:pt x="223" y="663"/>
                    <a:pt x="244" y="674"/>
                    <a:pt x="267" y="678"/>
                  </a:cubicBezTo>
                  <a:cubicBezTo>
                    <a:pt x="287" y="683"/>
                    <a:pt x="309" y="686"/>
                    <a:pt x="332" y="689"/>
                  </a:cubicBezTo>
                  <a:cubicBezTo>
                    <a:pt x="340" y="690"/>
                    <a:pt x="349" y="690"/>
                    <a:pt x="357" y="690"/>
                  </a:cubicBezTo>
                  <a:cubicBezTo>
                    <a:pt x="371" y="690"/>
                    <a:pt x="386" y="689"/>
                    <a:pt x="400" y="686"/>
                  </a:cubicBezTo>
                  <a:cubicBezTo>
                    <a:pt x="423" y="683"/>
                    <a:pt x="446" y="678"/>
                    <a:pt x="465" y="671"/>
                  </a:cubicBezTo>
                  <a:cubicBezTo>
                    <a:pt x="571" y="636"/>
                    <a:pt x="658" y="545"/>
                    <a:pt x="691" y="435"/>
                  </a:cubicBezTo>
                  <a:cubicBezTo>
                    <a:pt x="694" y="414"/>
                    <a:pt x="699" y="391"/>
                    <a:pt x="700" y="368"/>
                  </a:cubicBezTo>
                  <a:cubicBezTo>
                    <a:pt x="702" y="345"/>
                    <a:pt x="702" y="323"/>
                    <a:pt x="699" y="300"/>
                  </a:cubicBezTo>
                  <a:cubicBezTo>
                    <a:pt x="696" y="280"/>
                    <a:pt x="689" y="255"/>
                    <a:pt x="682" y="235"/>
                  </a:cubicBezTo>
                  <a:cubicBezTo>
                    <a:pt x="655" y="152"/>
                    <a:pt x="590" y="79"/>
                    <a:pt x="509" y="38"/>
                  </a:cubicBezTo>
                  <a:cubicBezTo>
                    <a:pt x="467" y="17"/>
                    <a:pt x="425" y="3"/>
                    <a:pt x="379" y="2"/>
                  </a:cubicBezTo>
                  <a:cubicBezTo>
                    <a:pt x="370" y="1"/>
                    <a:pt x="361" y="0"/>
                    <a:pt x="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576;p26">
              <a:extLst>
                <a:ext uri="{FF2B5EF4-FFF2-40B4-BE49-F238E27FC236}">
                  <a16:creationId xmlns:a16="http://schemas.microsoft.com/office/drawing/2014/main" id="{24D923EA-266E-2D49-BB42-575227F51442}"/>
                </a:ext>
              </a:extLst>
            </p:cNvPr>
            <p:cNvSpPr/>
            <p:nvPr/>
          </p:nvSpPr>
          <p:spPr>
            <a:xfrm>
              <a:off x="4341692" y="3876667"/>
              <a:ext cx="49596" cy="29119"/>
            </a:xfrm>
            <a:custGeom>
              <a:avLst/>
              <a:gdLst/>
              <a:ahLst/>
              <a:cxnLst/>
              <a:rect l="l" t="t" r="r" b="b"/>
              <a:pathLst>
                <a:path w="2824" h="1658" extrusionOk="0">
                  <a:moveTo>
                    <a:pt x="2431" y="0"/>
                  </a:moveTo>
                  <a:cubicBezTo>
                    <a:pt x="2375" y="0"/>
                    <a:pt x="2318" y="14"/>
                    <a:pt x="2265" y="42"/>
                  </a:cubicBezTo>
                  <a:cubicBezTo>
                    <a:pt x="2201" y="75"/>
                    <a:pt x="2154" y="131"/>
                    <a:pt x="2124" y="187"/>
                  </a:cubicBezTo>
                  <a:cubicBezTo>
                    <a:pt x="2074" y="286"/>
                    <a:pt x="2071" y="405"/>
                    <a:pt x="2129" y="510"/>
                  </a:cubicBezTo>
                  <a:cubicBezTo>
                    <a:pt x="2192" y="623"/>
                    <a:pt x="2309" y="687"/>
                    <a:pt x="2429" y="687"/>
                  </a:cubicBezTo>
                  <a:cubicBezTo>
                    <a:pt x="2486" y="687"/>
                    <a:pt x="2543" y="673"/>
                    <a:pt x="2596" y="643"/>
                  </a:cubicBezTo>
                  <a:cubicBezTo>
                    <a:pt x="2763" y="552"/>
                    <a:pt x="2824" y="345"/>
                    <a:pt x="2733" y="178"/>
                  </a:cubicBezTo>
                  <a:cubicBezTo>
                    <a:pt x="2670" y="65"/>
                    <a:pt x="2553" y="0"/>
                    <a:pt x="2431" y="0"/>
                  </a:cubicBezTo>
                  <a:close/>
                  <a:moveTo>
                    <a:pt x="1410" y="517"/>
                  </a:moveTo>
                  <a:cubicBezTo>
                    <a:pt x="1361" y="517"/>
                    <a:pt x="1312" y="527"/>
                    <a:pt x="1264" y="549"/>
                  </a:cubicBezTo>
                  <a:cubicBezTo>
                    <a:pt x="1192" y="586"/>
                    <a:pt x="1136" y="642"/>
                    <a:pt x="1104" y="707"/>
                  </a:cubicBezTo>
                  <a:cubicBezTo>
                    <a:pt x="1058" y="799"/>
                    <a:pt x="1054" y="908"/>
                    <a:pt x="1099" y="1007"/>
                  </a:cubicBezTo>
                  <a:cubicBezTo>
                    <a:pt x="1157" y="1132"/>
                    <a:pt x="1281" y="1206"/>
                    <a:pt x="1411" y="1206"/>
                  </a:cubicBezTo>
                  <a:cubicBezTo>
                    <a:pt x="1460" y="1206"/>
                    <a:pt x="1510" y="1195"/>
                    <a:pt x="1558" y="1173"/>
                  </a:cubicBezTo>
                  <a:cubicBezTo>
                    <a:pt x="1729" y="1093"/>
                    <a:pt x="1803" y="890"/>
                    <a:pt x="1721" y="717"/>
                  </a:cubicBezTo>
                  <a:cubicBezTo>
                    <a:pt x="1664" y="591"/>
                    <a:pt x="1541" y="517"/>
                    <a:pt x="1410" y="517"/>
                  </a:cubicBezTo>
                  <a:close/>
                  <a:moveTo>
                    <a:pt x="356" y="968"/>
                  </a:moveTo>
                  <a:cubicBezTo>
                    <a:pt x="315" y="968"/>
                    <a:pt x="274" y="976"/>
                    <a:pt x="233" y="991"/>
                  </a:cubicBezTo>
                  <a:cubicBezTo>
                    <a:pt x="150" y="1025"/>
                    <a:pt x="85" y="1085"/>
                    <a:pt x="50" y="1158"/>
                  </a:cubicBezTo>
                  <a:cubicBezTo>
                    <a:pt x="8" y="1244"/>
                    <a:pt x="0" y="1346"/>
                    <a:pt x="38" y="1438"/>
                  </a:cubicBezTo>
                  <a:cubicBezTo>
                    <a:pt x="90" y="1575"/>
                    <a:pt x="220" y="1657"/>
                    <a:pt x="358" y="1657"/>
                  </a:cubicBezTo>
                  <a:cubicBezTo>
                    <a:pt x="400" y="1657"/>
                    <a:pt x="443" y="1650"/>
                    <a:pt x="485" y="1633"/>
                  </a:cubicBezTo>
                  <a:cubicBezTo>
                    <a:pt x="659" y="1565"/>
                    <a:pt x="748" y="1365"/>
                    <a:pt x="680" y="1187"/>
                  </a:cubicBezTo>
                  <a:cubicBezTo>
                    <a:pt x="625" y="1051"/>
                    <a:pt x="494" y="968"/>
                    <a:pt x="356" y="9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577;p26">
              <a:extLst>
                <a:ext uri="{FF2B5EF4-FFF2-40B4-BE49-F238E27FC236}">
                  <a16:creationId xmlns:a16="http://schemas.microsoft.com/office/drawing/2014/main" id="{ED250138-9ABF-FC45-B1B2-3C69A10FA8CC}"/>
                </a:ext>
              </a:extLst>
            </p:cNvPr>
            <p:cNvSpPr/>
            <p:nvPr/>
          </p:nvSpPr>
          <p:spPr>
            <a:xfrm>
              <a:off x="4395471" y="3866427"/>
              <a:ext cx="12996" cy="12101"/>
            </a:xfrm>
            <a:custGeom>
              <a:avLst/>
              <a:gdLst/>
              <a:ahLst/>
              <a:cxnLst/>
              <a:rect l="l" t="t" r="r" b="b"/>
              <a:pathLst>
                <a:path w="740" h="689" extrusionOk="0">
                  <a:moveTo>
                    <a:pt x="358" y="0"/>
                  </a:moveTo>
                  <a:cubicBezTo>
                    <a:pt x="321" y="0"/>
                    <a:pt x="284" y="6"/>
                    <a:pt x="248" y="18"/>
                  </a:cubicBezTo>
                  <a:cubicBezTo>
                    <a:pt x="207" y="30"/>
                    <a:pt x="164" y="56"/>
                    <a:pt x="131" y="83"/>
                  </a:cubicBezTo>
                  <a:cubicBezTo>
                    <a:pt x="96" y="113"/>
                    <a:pt x="69" y="150"/>
                    <a:pt x="48" y="192"/>
                  </a:cubicBezTo>
                  <a:cubicBezTo>
                    <a:pt x="5" y="271"/>
                    <a:pt x="1" y="366"/>
                    <a:pt x="28" y="454"/>
                  </a:cubicBezTo>
                  <a:cubicBezTo>
                    <a:pt x="57" y="540"/>
                    <a:pt x="119" y="610"/>
                    <a:pt x="201" y="651"/>
                  </a:cubicBezTo>
                  <a:cubicBezTo>
                    <a:pt x="222" y="663"/>
                    <a:pt x="245" y="671"/>
                    <a:pt x="263" y="678"/>
                  </a:cubicBezTo>
                  <a:cubicBezTo>
                    <a:pt x="285" y="684"/>
                    <a:pt x="307" y="686"/>
                    <a:pt x="329" y="687"/>
                  </a:cubicBezTo>
                  <a:cubicBezTo>
                    <a:pt x="339" y="688"/>
                    <a:pt x="348" y="688"/>
                    <a:pt x="358" y="688"/>
                  </a:cubicBezTo>
                  <a:cubicBezTo>
                    <a:pt x="371" y="688"/>
                    <a:pt x="384" y="687"/>
                    <a:pt x="397" y="686"/>
                  </a:cubicBezTo>
                  <a:cubicBezTo>
                    <a:pt x="420" y="684"/>
                    <a:pt x="443" y="678"/>
                    <a:pt x="464" y="672"/>
                  </a:cubicBezTo>
                  <a:cubicBezTo>
                    <a:pt x="635" y="615"/>
                    <a:pt x="740" y="407"/>
                    <a:pt x="684" y="235"/>
                  </a:cubicBezTo>
                  <a:cubicBezTo>
                    <a:pt x="676" y="215"/>
                    <a:pt x="665" y="194"/>
                    <a:pt x="655" y="174"/>
                  </a:cubicBezTo>
                  <a:cubicBezTo>
                    <a:pt x="643" y="154"/>
                    <a:pt x="631" y="136"/>
                    <a:pt x="615" y="119"/>
                  </a:cubicBezTo>
                  <a:cubicBezTo>
                    <a:pt x="602" y="103"/>
                    <a:pt x="587" y="88"/>
                    <a:pt x="567" y="73"/>
                  </a:cubicBezTo>
                  <a:cubicBezTo>
                    <a:pt x="550" y="59"/>
                    <a:pt x="532" y="45"/>
                    <a:pt x="511" y="36"/>
                  </a:cubicBezTo>
                  <a:cubicBezTo>
                    <a:pt x="462" y="12"/>
                    <a:pt x="410" y="0"/>
                    <a:pt x="3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578;p26">
              <a:extLst>
                <a:ext uri="{FF2B5EF4-FFF2-40B4-BE49-F238E27FC236}">
                  <a16:creationId xmlns:a16="http://schemas.microsoft.com/office/drawing/2014/main" id="{4D075656-977A-044C-BF94-020F601D94FA}"/>
                </a:ext>
              </a:extLst>
            </p:cNvPr>
            <p:cNvSpPr/>
            <p:nvPr/>
          </p:nvSpPr>
          <p:spPr>
            <a:xfrm>
              <a:off x="4392995" y="3933115"/>
              <a:ext cx="80331" cy="60099"/>
            </a:xfrm>
            <a:custGeom>
              <a:avLst/>
              <a:gdLst/>
              <a:ahLst/>
              <a:cxnLst/>
              <a:rect l="l" t="t" r="r" b="b"/>
              <a:pathLst>
                <a:path w="4574" h="3422" extrusionOk="0">
                  <a:moveTo>
                    <a:pt x="4209" y="1"/>
                  </a:moveTo>
                  <a:cubicBezTo>
                    <a:pt x="4146" y="1"/>
                    <a:pt x="4081" y="18"/>
                    <a:pt x="4024" y="54"/>
                  </a:cubicBezTo>
                  <a:cubicBezTo>
                    <a:pt x="2697" y="899"/>
                    <a:pt x="1401" y="1826"/>
                    <a:pt x="174" y="2808"/>
                  </a:cubicBezTo>
                  <a:cubicBezTo>
                    <a:pt x="25" y="2928"/>
                    <a:pt x="1" y="3143"/>
                    <a:pt x="121" y="3293"/>
                  </a:cubicBezTo>
                  <a:cubicBezTo>
                    <a:pt x="188" y="3377"/>
                    <a:pt x="289" y="3421"/>
                    <a:pt x="390" y="3421"/>
                  </a:cubicBezTo>
                  <a:cubicBezTo>
                    <a:pt x="466" y="3421"/>
                    <a:pt x="542" y="3397"/>
                    <a:pt x="605" y="3346"/>
                  </a:cubicBezTo>
                  <a:cubicBezTo>
                    <a:pt x="1815" y="2377"/>
                    <a:pt x="3088" y="1467"/>
                    <a:pt x="4396" y="636"/>
                  </a:cubicBezTo>
                  <a:cubicBezTo>
                    <a:pt x="4441" y="605"/>
                    <a:pt x="4479" y="568"/>
                    <a:pt x="4505" y="522"/>
                  </a:cubicBezTo>
                  <a:cubicBezTo>
                    <a:pt x="4570" y="415"/>
                    <a:pt x="4573" y="274"/>
                    <a:pt x="4499" y="160"/>
                  </a:cubicBezTo>
                  <a:cubicBezTo>
                    <a:pt x="4434" y="57"/>
                    <a:pt x="4323" y="1"/>
                    <a:pt x="4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579;p26">
              <a:extLst>
                <a:ext uri="{FF2B5EF4-FFF2-40B4-BE49-F238E27FC236}">
                  <a16:creationId xmlns:a16="http://schemas.microsoft.com/office/drawing/2014/main" id="{3C8D4B28-FFEF-DC4D-A2F5-5B9BA7AB8B90}"/>
                </a:ext>
              </a:extLst>
            </p:cNvPr>
            <p:cNvSpPr/>
            <p:nvPr/>
          </p:nvSpPr>
          <p:spPr>
            <a:xfrm>
              <a:off x="4285981" y="3797632"/>
              <a:ext cx="50211" cy="29435"/>
            </a:xfrm>
            <a:custGeom>
              <a:avLst/>
              <a:gdLst/>
              <a:ahLst/>
              <a:cxnLst/>
              <a:rect l="l" t="t" r="r" b="b"/>
              <a:pathLst>
                <a:path w="2859" h="1676" extrusionOk="0">
                  <a:moveTo>
                    <a:pt x="2466" y="0"/>
                  </a:moveTo>
                  <a:cubicBezTo>
                    <a:pt x="2414" y="0"/>
                    <a:pt x="2361" y="12"/>
                    <a:pt x="2311" y="38"/>
                  </a:cubicBezTo>
                  <a:cubicBezTo>
                    <a:pt x="2143" y="124"/>
                    <a:pt x="2073" y="332"/>
                    <a:pt x="2158" y="500"/>
                  </a:cubicBezTo>
                  <a:cubicBezTo>
                    <a:pt x="2218" y="621"/>
                    <a:pt x="2340" y="689"/>
                    <a:pt x="2466" y="689"/>
                  </a:cubicBezTo>
                  <a:cubicBezTo>
                    <a:pt x="2507" y="689"/>
                    <a:pt x="2549" y="682"/>
                    <a:pt x="2589" y="666"/>
                  </a:cubicBezTo>
                  <a:cubicBezTo>
                    <a:pt x="2601" y="662"/>
                    <a:pt x="2610" y="657"/>
                    <a:pt x="2619" y="654"/>
                  </a:cubicBezTo>
                  <a:cubicBezTo>
                    <a:pt x="2792" y="570"/>
                    <a:pt x="2859" y="364"/>
                    <a:pt x="2775" y="191"/>
                  </a:cubicBezTo>
                  <a:cubicBezTo>
                    <a:pt x="2714" y="71"/>
                    <a:pt x="2593" y="0"/>
                    <a:pt x="2466" y="0"/>
                  </a:cubicBezTo>
                  <a:close/>
                  <a:moveTo>
                    <a:pt x="1437" y="502"/>
                  </a:moveTo>
                  <a:cubicBezTo>
                    <a:pt x="1387" y="502"/>
                    <a:pt x="1336" y="513"/>
                    <a:pt x="1287" y="536"/>
                  </a:cubicBezTo>
                  <a:cubicBezTo>
                    <a:pt x="1115" y="620"/>
                    <a:pt x="1045" y="824"/>
                    <a:pt x="1127" y="995"/>
                  </a:cubicBezTo>
                  <a:cubicBezTo>
                    <a:pt x="1184" y="1121"/>
                    <a:pt x="1306" y="1193"/>
                    <a:pt x="1435" y="1193"/>
                  </a:cubicBezTo>
                  <a:cubicBezTo>
                    <a:pt x="1476" y="1193"/>
                    <a:pt x="1519" y="1185"/>
                    <a:pt x="1560" y="1169"/>
                  </a:cubicBezTo>
                  <a:cubicBezTo>
                    <a:pt x="1567" y="1168"/>
                    <a:pt x="1575" y="1165"/>
                    <a:pt x="1582" y="1157"/>
                  </a:cubicBezTo>
                  <a:cubicBezTo>
                    <a:pt x="1755" y="1075"/>
                    <a:pt x="1829" y="871"/>
                    <a:pt x="1747" y="698"/>
                  </a:cubicBezTo>
                  <a:cubicBezTo>
                    <a:pt x="1689" y="574"/>
                    <a:pt x="1566" y="502"/>
                    <a:pt x="1437" y="502"/>
                  </a:cubicBezTo>
                  <a:close/>
                  <a:moveTo>
                    <a:pt x="389" y="988"/>
                  </a:moveTo>
                  <a:cubicBezTo>
                    <a:pt x="343" y="988"/>
                    <a:pt x="295" y="998"/>
                    <a:pt x="250" y="1018"/>
                  </a:cubicBezTo>
                  <a:cubicBezTo>
                    <a:pt x="76" y="1098"/>
                    <a:pt x="0" y="1301"/>
                    <a:pt x="78" y="1475"/>
                  </a:cubicBezTo>
                  <a:cubicBezTo>
                    <a:pt x="135" y="1601"/>
                    <a:pt x="261" y="1676"/>
                    <a:pt x="391" y="1676"/>
                  </a:cubicBezTo>
                  <a:cubicBezTo>
                    <a:pt x="433" y="1676"/>
                    <a:pt x="476" y="1668"/>
                    <a:pt x="517" y="1652"/>
                  </a:cubicBezTo>
                  <a:cubicBezTo>
                    <a:pt x="524" y="1649"/>
                    <a:pt x="529" y="1649"/>
                    <a:pt x="535" y="1646"/>
                  </a:cubicBezTo>
                  <a:cubicBezTo>
                    <a:pt x="709" y="1569"/>
                    <a:pt x="785" y="1364"/>
                    <a:pt x="706" y="1190"/>
                  </a:cubicBezTo>
                  <a:cubicBezTo>
                    <a:pt x="648" y="1065"/>
                    <a:pt x="521" y="988"/>
                    <a:pt x="389" y="9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580;p26">
              <a:extLst>
                <a:ext uri="{FF2B5EF4-FFF2-40B4-BE49-F238E27FC236}">
                  <a16:creationId xmlns:a16="http://schemas.microsoft.com/office/drawing/2014/main" id="{ECF7ED8C-7729-7B48-8181-881FED699593}"/>
                </a:ext>
              </a:extLst>
            </p:cNvPr>
            <p:cNvSpPr/>
            <p:nvPr/>
          </p:nvSpPr>
          <p:spPr>
            <a:xfrm>
              <a:off x="4539841" y="3951188"/>
              <a:ext cx="226574" cy="80015"/>
            </a:xfrm>
            <a:custGeom>
              <a:avLst/>
              <a:gdLst/>
              <a:ahLst/>
              <a:cxnLst/>
              <a:rect l="l" t="t" r="r" b="b"/>
              <a:pathLst>
                <a:path w="12901" h="4556" extrusionOk="0">
                  <a:moveTo>
                    <a:pt x="6781" y="1779"/>
                  </a:moveTo>
                  <a:cubicBezTo>
                    <a:pt x="6990" y="1952"/>
                    <a:pt x="7150" y="2141"/>
                    <a:pt x="7261" y="2342"/>
                  </a:cubicBezTo>
                  <a:cubicBezTo>
                    <a:pt x="7480" y="2738"/>
                    <a:pt x="7496" y="3202"/>
                    <a:pt x="7300" y="3526"/>
                  </a:cubicBezTo>
                  <a:cubicBezTo>
                    <a:pt x="7158" y="3762"/>
                    <a:pt x="6884" y="3906"/>
                    <a:pt x="6632" y="3906"/>
                  </a:cubicBezTo>
                  <a:cubicBezTo>
                    <a:pt x="6539" y="3906"/>
                    <a:pt x="6449" y="3886"/>
                    <a:pt x="6369" y="3844"/>
                  </a:cubicBezTo>
                  <a:cubicBezTo>
                    <a:pt x="6136" y="3719"/>
                    <a:pt x="5989" y="3407"/>
                    <a:pt x="6007" y="3087"/>
                  </a:cubicBezTo>
                  <a:cubicBezTo>
                    <a:pt x="6024" y="2786"/>
                    <a:pt x="6168" y="2468"/>
                    <a:pt x="6433" y="2143"/>
                  </a:cubicBezTo>
                  <a:cubicBezTo>
                    <a:pt x="6539" y="2014"/>
                    <a:pt x="6655" y="1893"/>
                    <a:pt x="6781" y="1779"/>
                  </a:cubicBezTo>
                  <a:close/>
                  <a:moveTo>
                    <a:pt x="10374" y="0"/>
                  </a:moveTo>
                  <a:cubicBezTo>
                    <a:pt x="9952" y="0"/>
                    <a:pt x="9528" y="24"/>
                    <a:pt x="9105" y="87"/>
                  </a:cubicBezTo>
                  <a:cubicBezTo>
                    <a:pt x="8207" y="220"/>
                    <a:pt x="7406" y="523"/>
                    <a:pt x="6764" y="966"/>
                  </a:cubicBezTo>
                  <a:cubicBezTo>
                    <a:pt x="6696" y="925"/>
                    <a:pt x="6627" y="886"/>
                    <a:pt x="6554" y="845"/>
                  </a:cubicBezTo>
                  <a:cubicBezTo>
                    <a:pt x="5842" y="461"/>
                    <a:pt x="5041" y="279"/>
                    <a:pt x="4238" y="279"/>
                  </a:cubicBezTo>
                  <a:cubicBezTo>
                    <a:pt x="2657" y="279"/>
                    <a:pt x="1064" y="985"/>
                    <a:pt x="109" y="2258"/>
                  </a:cubicBezTo>
                  <a:cubicBezTo>
                    <a:pt x="0" y="2401"/>
                    <a:pt x="29" y="2606"/>
                    <a:pt x="173" y="2713"/>
                  </a:cubicBezTo>
                  <a:cubicBezTo>
                    <a:pt x="232" y="2758"/>
                    <a:pt x="301" y="2780"/>
                    <a:pt x="369" y="2780"/>
                  </a:cubicBezTo>
                  <a:cubicBezTo>
                    <a:pt x="468" y="2780"/>
                    <a:pt x="565" y="2735"/>
                    <a:pt x="630" y="2650"/>
                  </a:cubicBezTo>
                  <a:cubicBezTo>
                    <a:pt x="1462" y="1542"/>
                    <a:pt x="2850" y="925"/>
                    <a:pt x="4227" y="925"/>
                  </a:cubicBezTo>
                  <a:cubicBezTo>
                    <a:pt x="4920" y="925"/>
                    <a:pt x="5611" y="1081"/>
                    <a:pt x="6227" y="1410"/>
                  </a:cubicBezTo>
                  <a:cubicBezTo>
                    <a:pt x="6121" y="1511"/>
                    <a:pt x="6023" y="1620"/>
                    <a:pt x="5932" y="1731"/>
                  </a:cubicBezTo>
                  <a:cubicBezTo>
                    <a:pt x="5580" y="2165"/>
                    <a:pt x="5387" y="2607"/>
                    <a:pt x="5361" y="3049"/>
                  </a:cubicBezTo>
                  <a:cubicBezTo>
                    <a:pt x="5325" y="3622"/>
                    <a:pt x="5608" y="4173"/>
                    <a:pt x="6065" y="4417"/>
                  </a:cubicBezTo>
                  <a:cubicBezTo>
                    <a:pt x="6191" y="4485"/>
                    <a:pt x="6327" y="4527"/>
                    <a:pt x="6468" y="4545"/>
                  </a:cubicBezTo>
                  <a:cubicBezTo>
                    <a:pt x="6522" y="4552"/>
                    <a:pt x="6578" y="4556"/>
                    <a:pt x="6633" y="4556"/>
                  </a:cubicBezTo>
                  <a:cubicBezTo>
                    <a:pt x="7107" y="4556"/>
                    <a:pt x="7595" y="4300"/>
                    <a:pt x="7862" y="3858"/>
                  </a:cubicBezTo>
                  <a:cubicBezTo>
                    <a:pt x="8174" y="3340"/>
                    <a:pt x="8165" y="2621"/>
                    <a:pt x="7836" y="2026"/>
                  </a:cubicBezTo>
                  <a:cubicBezTo>
                    <a:pt x="7709" y="1796"/>
                    <a:pt x="7537" y="1579"/>
                    <a:pt x="7322" y="1381"/>
                  </a:cubicBezTo>
                  <a:cubicBezTo>
                    <a:pt x="7847" y="1057"/>
                    <a:pt x="8487" y="835"/>
                    <a:pt x="9200" y="730"/>
                  </a:cubicBezTo>
                  <a:cubicBezTo>
                    <a:pt x="9586" y="674"/>
                    <a:pt x="9977" y="652"/>
                    <a:pt x="10370" y="652"/>
                  </a:cubicBezTo>
                  <a:cubicBezTo>
                    <a:pt x="11090" y="652"/>
                    <a:pt x="11815" y="726"/>
                    <a:pt x="12525" y="798"/>
                  </a:cubicBezTo>
                  <a:cubicBezTo>
                    <a:pt x="12535" y="799"/>
                    <a:pt x="12546" y="800"/>
                    <a:pt x="12556" y="800"/>
                  </a:cubicBezTo>
                  <a:cubicBezTo>
                    <a:pt x="12722" y="800"/>
                    <a:pt x="12864" y="674"/>
                    <a:pt x="12881" y="508"/>
                  </a:cubicBezTo>
                  <a:cubicBezTo>
                    <a:pt x="12900" y="329"/>
                    <a:pt x="12760" y="170"/>
                    <a:pt x="12592" y="152"/>
                  </a:cubicBezTo>
                  <a:cubicBezTo>
                    <a:pt x="11865" y="76"/>
                    <a:pt x="11122" y="0"/>
                    <a:pt x="10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" name="Google Shape;1692;p26">
            <a:extLst>
              <a:ext uri="{FF2B5EF4-FFF2-40B4-BE49-F238E27FC236}">
                <a16:creationId xmlns:a16="http://schemas.microsoft.com/office/drawing/2014/main" id="{411241C2-9D60-AC40-8D39-445A5FFD103F}"/>
              </a:ext>
            </a:extLst>
          </p:cNvPr>
          <p:cNvGrpSpPr/>
          <p:nvPr/>
        </p:nvGrpSpPr>
        <p:grpSpPr>
          <a:xfrm>
            <a:off x="9650036" y="6423333"/>
            <a:ext cx="973538" cy="951832"/>
            <a:chOff x="1026318" y="4354737"/>
            <a:chExt cx="950814" cy="952118"/>
          </a:xfrm>
        </p:grpSpPr>
        <p:sp>
          <p:nvSpPr>
            <p:cNvPr id="189" name="Google Shape;1693;p26">
              <a:extLst>
                <a:ext uri="{FF2B5EF4-FFF2-40B4-BE49-F238E27FC236}">
                  <a16:creationId xmlns:a16="http://schemas.microsoft.com/office/drawing/2014/main" id="{94BBBC0B-BDF7-D94A-A957-F9F7405F5956}"/>
                </a:ext>
              </a:extLst>
            </p:cNvPr>
            <p:cNvSpPr/>
            <p:nvPr/>
          </p:nvSpPr>
          <p:spPr>
            <a:xfrm>
              <a:off x="1248423" y="4354737"/>
              <a:ext cx="13506" cy="13435"/>
            </a:xfrm>
            <a:custGeom>
              <a:avLst/>
              <a:gdLst/>
              <a:ahLst/>
              <a:cxnLst/>
              <a:rect l="l" t="t" r="r" b="b"/>
              <a:pathLst>
                <a:path w="769" h="765" extrusionOk="0">
                  <a:moveTo>
                    <a:pt x="383" y="0"/>
                  </a:moveTo>
                  <a:cubicBezTo>
                    <a:pt x="283" y="0"/>
                    <a:pt x="183" y="36"/>
                    <a:pt x="111" y="106"/>
                  </a:cubicBezTo>
                  <a:cubicBezTo>
                    <a:pt x="95" y="123"/>
                    <a:pt x="79" y="144"/>
                    <a:pt x="66" y="165"/>
                  </a:cubicBezTo>
                  <a:cubicBezTo>
                    <a:pt x="51" y="188"/>
                    <a:pt x="40" y="207"/>
                    <a:pt x="31" y="230"/>
                  </a:cubicBezTo>
                  <a:cubicBezTo>
                    <a:pt x="20" y="253"/>
                    <a:pt x="13" y="280"/>
                    <a:pt x="8" y="303"/>
                  </a:cubicBezTo>
                  <a:cubicBezTo>
                    <a:pt x="2" y="329"/>
                    <a:pt x="1" y="353"/>
                    <a:pt x="1" y="380"/>
                  </a:cubicBezTo>
                  <a:cubicBezTo>
                    <a:pt x="1" y="403"/>
                    <a:pt x="2" y="427"/>
                    <a:pt x="8" y="454"/>
                  </a:cubicBezTo>
                  <a:cubicBezTo>
                    <a:pt x="13" y="480"/>
                    <a:pt x="20" y="503"/>
                    <a:pt x="31" y="525"/>
                  </a:cubicBezTo>
                  <a:cubicBezTo>
                    <a:pt x="40" y="548"/>
                    <a:pt x="51" y="571"/>
                    <a:pt x="66" y="592"/>
                  </a:cubicBezTo>
                  <a:cubicBezTo>
                    <a:pt x="78" y="613"/>
                    <a:pt x="93" y="633"/>
                    <a:pt x="111" y="651"/>
                  </a:cubicBezTo>
                  <a:cubicBezTo>
                    <a:pt x="184" y="722"/>
                    <a:pt x="282" y="765"/>
                    <a:pt x="382" y="765"/>
                  </a:cubicBezTo>
                  <a:cubicBezTo>
                    <a:pt x="485" y="765"/>
                    <a:pt x="585" y="722"/>
                    <a:pt x="655" y="651"/>
                  </a:cubicBezTo>
                  <a:cubicBezTo>
                    <a:pt x="674" y="634"/>
                    <a:pt x="691" y="613"/>
                    <a:pt x="705" y="592"/>
                  </a:cubicBezTo>
                  <a:cubicBezTo>
                    <a:pt x="717" y="571"/>
                    <a:pt x="730" y="548"/>
                    <a:pt x="739" y="525"/>
                  </a:cubicBezTo>
                  <a:cubicBezTo>
                    <a:pt x="752" y="503"/>
                    <a:pt x="759" y="480"/>
                    <a:pt x="761" y="454"/>
                  </a:cubicBezTo>
                  <a:cubicBezTo>
                    <a:pt x="767" y="429"/>
                    <a:pt x="768" y="403"/>
                    <a:pt x="768" y="380"/>
                  </a:cubicBezTo>
                  <a:cubicBezTo>
                    <a:pt x="768" y="354"/>
                    <a:pt x="767" y="329"/>
                    <a:pt x="761" y="303"/>
                  </a:cubicBezTo>
                  <a:cubicBezTo>
                    <a:pt x="758" y="280"/>
                    <a:pt x="750" y="253"/>
                    <a:pt x="739" y="230"/>
                  </a:cubicBezTo>
                  <a:cubicBezTo>
                    <a:pt x="730" y="207"/>
                    <a:pt x="717" y="188"/>
                    <a:pt x="705" y="165"/>
                  </a:cubicBezTo>
                  <a:cubicBezTo>
                    <a:pt x="691" y="144"/>
                    <a:pt x="674" y="123"/>
                    <a:pt x="655" y="106"/>
                  </a:cubicBezTo>
                  <a:cubicBezTo>
                    <a:pt x="584" y="36"/>
                    <a:pt x="484" y="0"/>
                    <a:pt x="3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694;p26">
              <a:extLst>
                <a:ext uri="{FF2B5EF4-FFF2-40B4-BE49-F238E27FC236}">
                  <a16:creationId xmlns:a16="http://schemas.microsoft.com/office/drawing/2014/main" id="{9E0A7D38-5BCD-D749-8DFB-3F346AC6A177}"/>
                </a:ext>
              </a:extLst>
            </p:cNvPr>
            <p:cNvSpPr/>
            <p:nvPr/>
          </p:nvSpPr>
          <p:spPr>
            <a:xfrm>
              <a:off x="1030568" y="4801213"/>
              <a:ext cx="206219" cy="357063"/>
            </a:xfrm>
            <a:custGeom>
              <a:avLst/>
              <a:gdLst/>
              <a:ahLst/>
              <a:cxnLst/>
              <a:rect l="l" t="t" r="r" b="b"/>
              <a:pathLst>
                <a:path w="11742" h="20331" extrusionOk="0">
                  <a:moveTo>
                    <a:pt x="1902" y="9633"/>
                  </a:moveTo>
                  <a:cubicBezTo>
                    <a:pt x="2279" y="9633"/>
                    <a:pt x="2652" y="9695"/>
                    <a:pt x="3006" y="9810"/>
                  </a:cubicBezTo>
                  <a:cubicBezTo>
                    <a:pt x="2930" y="9896"/>
                    <a:pt x="2852" y="9984"/>
                    <a:pt x="2770" y="10068"/>
                  </a:cubicBezTo>
                  <a:cubicBezTo>
                    <a:pt x="2310" y="10538"/>
                    <a:pt x="1895" y="10770"/>
                    <a:pt x="1506" y="10770"/>
                  </a:cubicBezTo>
                  <a:cubicBezTo>
                    <a:pt x="1295" y="10770"/>
                    <a:pt x="1062" y="10650"/>
                    <a:pt x="926" y="10472"/>
                  </a:cubicBezTo>
                  <a:cubicBezTo>
                    <a:pt x="862" y="10389"/>
                    <a:pt x="794" y="10257"/>
                    <a:pt x="833" y="10111"/>
                  </a:cubicBezTo>
                  <a:cubicBezTo>
                    <a:pt x="918" y="9800"/>
                    <a:pt x="1380" y="9648"/>
                    <a:pt x="1802" y="9635"/>
                  </a:cubicBezTo>
                  <a:cubicBezTo>
                    <a:pt x="1837" y="9633"/>
                    <a:pt x="1869" y="9633"/>
                    <a:pt x="1902" y="9633"/>
                  </a:cubicBezTo>
                  <a:close/>
                  <a:moveTo>
                    <a:pt x="5516" y="14361"/>
                  </a:moveTo>
                  <a:lnTo>
                    <a:pt x="5516" y="14361"/>
                  </a:lnTo>
                  <a:cubicBezTo>
                    <a:pt x="5360" y="14977"/>
                    <a:pt x="5059" y="15556"/>
                    <a:pt x="4624" y="16019"/>
                  </a:cubicBezTo>
                  <a:cubicBezTo>
                    <a:pt x="4394" y="16264"/>
                    <a:pt x="4006" y="16522"/>
                    <a:pt x="3686" y="16522"/>
                  </a:cubicBezTo>
                  <a:cubicBezTo>
                    <a:pt x="3584" y="16522"/>
                    <a:pt x="3488" y="16495"/>
                    <a:pt x="3407" y="16434"/>
                  </a:cubicBezTo>
                  <a:cubicBezTo>
                    <a:pt x="3336" y="16379"/>
                    <a:pt x="3239" y="16281"/>
                    <a:pt x="3242" y="16061"/>
                  </a:cubicBezTo>
                  <a:cubicBezTo>
                    <a:pt x="3250" y="15696"/>
                    <a:pt x="3543" y="15209"/>
                    <a:pt x="3911" y="14955"/>
                  </a:cubicBezTo>
                  <a:cubicBezTo>
                    <a:pt x="4382" y="14626"/>
                    <a:pt x="4935" y="14432"/>
                    <a:pt x="5516" y="14361"/>
                  </a:cubicBezTo>
                  <a:close/>
                  <a:moveTo>
                    <a:pt x="2260" y="0"/>
                  </a:moveTo>
                  <a:cubicBezTo>
                    <a:pt x="2141" y="0"/>
                    <a:pt x="2025" y="55"/>
                    <a:pt x="1951" y="157"/>
                  </a:cubicBezTo>
                  <a:cubicBezTo>
                    <a:pt x="1824" y="330"/>
                    <a:pt x="1861" y="569"/>
                    <a:pt x="2031" y="695"/>
                  </a:cubicBezTo>
                  <a:cubicBezTo>
                    <a:pt x="3457" y="1741"/>
                    <a:pt x="4391" y="3427"/>
                    <a:pt x="4532" y="5202"/>
                  </a:cubicBezTo>
                  <a:cubicBezTo>
                    <a:pt x="4643" y="6595"/>
                    <a:pt x="4263" y="8015"/>
                    <a:pt x="3497" y="9174"/>
                  </a:cubicBezTo>
                  <a:cubicBezTo>
                    <a:pt x="2988" y="8975"/>
                    <a:pt x="2450" y="8868"/>
                    <a:pt x="1900" y="8868"/>
                  </a:cubicBezTo>
                  <a:cubicBezTo>
                    <a:pt x="1861" y="8868"/>
                    <a:pt x="1821" y="8869"/>
                    <a:pt x="1781" y="8870"/>
                  </a:cubicBezTo>
                  <a:cubicBezTo>
                    <a:pt x="1098" y="8891"/>
                    <a:pt x="296" y="9174"/>
                    <a:pt x="96" y="9913"/>
                  </a:cubicBezTo>
                  <a:cubicBezTo>
                    <a:pt x="1" y="10263"/>
                    <a:pt x="81" y="10628"/>
                    <a:pt x="320" y="10943"/>
                  </a:cubicBezTo>
                  <a:cubicBezTo>
                    <a:pt x="603" y="11310"/>
                    <a:pt x="1059" y="11541"/>
                    <a:pt x="1509" y="11541"/>
                  </a:cubicBezTo>
                  <a:lnTo>
                    <a:pt x="1512" y="11541"/>
                  </a:lnTo>
                  <a:cubicBezTo>
                    <a:pt x="2119" y="11541"/>
                    <a:pt x="2711" y="11235"/>
                    <a:pt x="3324" y="10607"/>
                  </a:cubicBezTo>
                  <a:cubicBezTo>
                    <a:pt x="3472" y="10455"/>
                    <a:pt x="3610" y="10299"/>
                    <a:pt x="3742" y="10136"/>
                  </a:cubicBezTo>
                  <a:cubicBezTo>
                    <a:pt x="4431" y="10529"/>
                    <a:pt x="5003" y="11135"/>
                    <a:pt x="5328" y="11868"/>
                  </a:cubicBezTo>
                  <a:cubicBezTo>
                    <a:pt x="5566" y="12405"/>
                    <a:pt x="5665" y="12997"/>
                    <a:pt x="5634" y="13584"/>
                  </a:cubicBezTo>
                  <a:cubicBezTo>
                    <a:pt x="4855" y="13640"/>
                    <a:pt x="4105" y="13887"/>
                    <a:pt x="3475" y="14323"/>
                  </a:cubicBezTo>
                  <a:cubicBezTo>
                    <a:pt x="2900" y="14723"/>
                    <a:pt x="2491" y="15430"/>
                    <a:pt x="2478" y="16046"/>
                  </a:cubicBezTo>
                  <a:cubicBezTo>
                    <a:pt x="2470" y="16456"/>
                    <a:pt x="2637" y="16812"/>
                    <a:pt x="2947" y="17047"/>
                  </a:cubicBezTo>
                  <a:cubicBezTo>
                    <a:pt x="3169" y="17215"/>
                    <a:pt x="3420" y="17287"/>
                    <a:pt x="3680" y="17287"/>
                  </a:cubicBezTo>
                  <a:cubicBezTo>
                    <a:pt x="4216" y="17287"/>
                    <a:pt x="4784" y="16975"/>
                    <a:pt x="5188" y="16544"/>
                  </a:cubicBezTo>
                  <a:cubicBezTo>
                    <a:pt x="5758" y="15933"/>
                    <a:pt x="6137" y="15160"/>
                    <a:pt x="6305" y="14343"/>
                  </a:cubicBezTo>
                  <a:cubicBezTo>
                    <a:pt x="7153" y="14403"/>
                    <a:pt x="8010" y="14720"/>
                    <a:pt x="8723" y="15277"/>
                  </a:cubicBezTo>
                  <a:cubicBezTo>
                    <a:pt x="10023" y="16297"/>
                    <a:pt x="10839" y="18007"/>
                    <a:pt x="10963" y="19969"/>
                  </a:cubicBezTo>
                  <a:cubicBezTo>
                    <a:pt x="10977" y="20172"/>
                    <a:pt x="11145" y="20329"/>
                    <a:pt x="11346" y="20329"/>
                  </a:cubicBezTo>
                  <a:cubicBezTo>
                    <a:pt x="11354" y="20329"/>
                    <a:pt x="11362" y="20329"/>
                    <a:pt x="11369" y="20331"/>
                  </a:cubicBezTo>
                  <a:cubicBezTo>
                    <a:pt x="11581" y="20317"/>
                    <a:pt x="11742" y="20135"/>
                    <a:pt x="11728" y="19923"/>
                  </a:cubicBezTo>
                  <a:cubicBezTo>
                    <a:pt x="11590" y="17743"/>
                    <a:pt x="10667" y="15833"/>
                    <a:pt x="9197" y="14678"/>
                  </a:cubicBezTo>
                  <a:cubicBezTo>
                    <a:pt x="8374" y="14033"/>
                    <a:pt x="7386" y="13665"/>
                    <a:pt x="6399" y="13587"/>
                  </a:cubicBezTo>
                  <a:cubicBezTo>
                    <a:pt x="6432" y="12893"/>
                    <a:pt x="6312" y="12193"/>
                    <a:pt x="6031" y="11557"/>
                  </a:cubicBezTo>
                  <a:cubicBezTo>
                    <a:pt x="5652" y="10699"/>
                    <a:pt x="4989" y="9989"/>
                    <a:pt x="4191" y="9513"/>
                  </a:cubicBezTo>
                  <a:cubicBezTo>
                    <a:pt x="5014" y="8227"/>
                    <a:pt x="5419" y="6669"/>
                    <a:pt x="5298" y="5141"/>
                  </a:cubicBezTo>
                  <a:cubicBezTo>
                    <a:pt x="5141" y="3147"/>
                    <a:pt x="4088" y="1252"/>
                    <a:pt x="2488" y="75"/>
                  </a:cubicBezTo>
                  <a:cubicBezTo>
                    <a:pt x="2419" y="25"/>
                    <a:pt x="2339" y="0"/>
                    <a:pt x="22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695;p26">
              <a:extLst>
                <a:ext uri="{FF2B5EF4-FFF2-40B4-BE49-F238E27FC236}">
                  <a16:creationId xmlns:a16="http://schemas.microsoft.com/office/drawing/2014/main" id="{C1187E68-DAEA-484E-B778-C3C45E79B49B}"/>
                </a:ext>
              </a:extLst>
            </p:cNvPr>
            <p:cNvSpPr/>
            <p:nvPr/>
          </p:nvSpPr>
          <p:spPr>
            <a:xfrm>
              <a:off x="1780573" y="4913653"/>
              <a:ext cx="116527" cy="249317"/>
            </a:xfrm>
            <a:custGeom>
              <a:avLst/>
              <a:gdLst/>
              <a:ahLst/>
              <a:cxnLst/>
              <a:rect l="l" t="t" r="r" b="b"/>
              <a:pathLst>
                <a:path w="6635" h="14196" extrusionOk="0">
                  <a:moveTo>
                    <a:pt x="4604" y="6600"/>
                  </a:moveTo>
                  <a:cubicBezTo>
                    <a:pt x="5022" y="6600"/>
                    <a:pt x="5411" y="6765"/>
                    <a:pt x="5631" y="7049"/>
                  </a:cubicBezTo>
                  <a:cubicBezTo>
                    <a:pt x="5888" y="7381"/>
                    <a:pt x="5865" y="7905"/>
                    <a:pt x="5585" y="8145"/>
                  </a:cubicBezTo>
                  <a:cubicBezTo>
                    <a:pt x="5458" y="8255"/>
                    <a:pt x="5276" y="8311"/>
                    <a:pt x="5084" y="8311"/>
                  </a:cubicBezTo>
                  <a:cubicBezTo>
                    <a:pt x="4941" y="8311"/>
                    <a:pt x="4791" y="8280"/>
                    <a:pt x="4653" y="8216"/>
                  </a:cubicBezTo>
                  <a:cubicBezTo>
                    <a:pt x="4344" y="8077"/>
                    <a:pt x="4071" y="7799"/>
                    <a:pt x="3841" y="7394"/>
                  </a:cubicBezTo>
                  <a:cubicBezTo>
                    <a:pt x="3747" y="7235"/>
                    <a:pt x="3669" y="7064"/>
                    <a:pt x="3602" y="6887"/>
                  </a:cubicBezTo>
                  <a:cubicBezTo>
                    <a:pt x="3867" y="6739"/>
                    <a:pt x="4126" y="6648"/>
                    <a:pt x="4386" y="6615"/>
                  </a:cubicBezTo>
                  <a:cubicBezTo>
                    <a:pt x="4459" y="6605"/>
                    <a:pt x="4532" y="6600"/>
                    <a:pt x="4604" y="6600"/>
                  </a:cubicBezTo>
                  <a:close/>
                  <a:moveTo>
                    <a:pt x="4583" y="1"/>
                  </a:moveTo>
                  <a:cubicBezTo>
                    <a:pt x="4447" y="1"/>
                    <a:pt x="4316" y="77"/>
                    <a:pt x="4253" y="197"/>
                  </a:cubicBezTo>
                  <a:cubicBezTo>
                    <a:pt x="3675" y="1333"/>
                    <a:pt x="3077" y="2507"/>
                    <a:pt x="2783" y="3796"/>
                  </a:cubicBezTo>
                  <a:cubicBezTo>
                    <a:pt x="2558" y="4783"/>
                    <a:pt x="2551" y="5738"/>
                    <a:pt x="2754" y="6584"/>
                  </a:cubicBezTo>
                  <a:cubicBezTo>
                    <a:pt x="2685" y="6639"/>
                    <a:pt x="2615" y="6695"/>
                    <a:pt x="2544" y="6754"/>
                  </a:cubicBezTo>
                  <a:cubicBezTo>
                    <a:pt x="506" y="8492"/>
                    <a:pt x="0" y="11752"/>
                    <a:pt x="1414" y="14025"/>
                  </a:cubicBezTo>
                  <a:cubicBezTo>
                    <a:pt x="1483" y="14135"/>
                    <a:pt x="1601" y="14195"/>
                    <a:pt x="1723" y="14195"/>
                  </a:cubicBezTo>
                  <a:cubicBezTo>
                    <a:pt x="1788" y="14195"/>
                    <a:pt x="1854" y="14178"/>
                    <a:pt x="1914" y="14141"/>
                  </a:cubicBezTo>
                  <a:cubicBezTo>
                    <a:pt x="2082" y="14035"/>
                    <a:pt x="2135" y="13811"/>
                    <a:pt x="2029" y="13641"/>
                  </a:cubicBezTo>
                  <a:cubicBezTo>
                    <a:pt x="801" y="11667"/>
                    <a:pt x="1234" y="8837"/>
                    <a:pt x="2995" y="7320"/>
                  </a:cubicBezTo>
                  <a:cubicBezTo>
                    <a:pt x="3059" y="7470"/>
                    <a:pt x="3131" y="7615"/>
                    <a:pt x="3210" y="7755"/>
                  </a:cubicBezTo>
                  <a:cubicBezTo>
                    <a:pt x="3519" y="8297"/>
                    <a:pt x="3900" y="8675"/>
                    <a:pt x="4350" y="8880"/>
                  </a:cubicBezTo>
                  <a:cubicBezTo>
                    <a:pt x="4584" y="8987"/>
                    <a:pt x="4836" y="9039"/>
                    <a:pt x="5081" y="9039"/>
                  </a:cubicBezTo>
                  <a:cubicBezTo>
                    <a:pt x="5444" y="9039"/>
                    <a:pt x="5795" y="8923"/>
                    <a:pt x="6056" y="8698"/>
                  </a:cubicBezTo>
                  <a:cubicBezTo>
                    <a:pt x="6177" y="8592"/>
                    <a:pt x="6276" y="8466"/>
                    <a:pt x="6351" y="8329"/>
                  </a:cubicBezTo>
                  <a:cubicBezTo>
                    <a:pt x="6635" y="7812"/>
                    <a:pt x="6592" y="7110"/>
                    <a:pt x="6206" y="6604"/>
                  </a:cubicBezTo>
                  <a:cubicBezTo>
                    <a:pt x="5849" y="6145"/>
                    <a:pt x="5241" y="5874"/>
                    <a:pt x="4600" y="5874"/>
                  </a:cubicBezTo>
                  <a:cubicBezTo>
                    <a:pt x="4497" y="5874"/>
                    <a:pt x="4393" y="5881"/>
                    <a:pt x="4289" y="5896"/>
                  </a:cubicBezTo>
                  <a:cubicBezTo>
                    <a:pt x="3996" y="5935"/>
                    <a:pt x="3701" y="6027"/>
                    <a:pt x="3410" y="6171"/>
                  </a:cubicBezTo>
                  <a:cubicBezTo>
                    <a:pt x="3286" y="5494"/>
                    <a:pt x="3313" y="4739"/>
                    <a:pt x="3490" y="3955"/>
                  </a:cubicBezTo>
                  <a:cubicBezTo>
                    <a:pt x="3764" y="2756"/>
                    <a:pt x="4342" y="1622"/>
                    <a:pt x="4900" y="526"/>
                  </a:cubicBezTo>
                  <a:cubicBezTo>
                    <a:pt x="4992" y="347"/>
                    <a:pt x="4919" y="129"/>
                    <a:pt x="4742" y="38"/>
                  </a:cubicBezTo>
                  <a:cubicBezTo>
                    <a:pt x="4691" y="12"/>
                    <a:pt x="4637" y="1"/>
                    <a:pt x="45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696;p26">
              <a:extLst>
                <a:ext uri="{FF2B5EF4-FFF2-40B4-BE49-F238E27FC236}">
                  <a16:creationId xmlns:a16="http://schemas.microsoft.com/office/drawing/2014/main" id="{56673D86-AFB0-444D-9476-9D25E7830583}"/>
                </a:ext>
              </a:extLst>
            </p:cNvPr>
            <p:cNvSpPr/>
            <p:nvPr/>
          </p:nvSpPr>
          <p:spPr>
            <a:xfrm>
              <a:off x="1384029" y="4398083"/>
              <a:ext cx="254129" cy="99456"/>
            </a:xfrm>
            <a:custGeom>
              <a:avLst/>
              <a:gdLst/>
              <a:ahLst/>
              <a:cxnLst/>
              <a:rect l="l" t="t" r="r" b="b"/>
              <a:pathLst>
                <a:path w="14470" h="5663" extrusionOk="0">
                  <a:moveTo>
                    <a:pt x="7477" y="2681"/>
                  </a:moveTo>
                  <a:cubicBezTo>
                    <a:pt x="7643" y="2932"/>
                    <a:pt x="7755" y="3187"/>
                    <a:pt x="7807" y="3436"/>
                  </a:cubicBezTo>
                  <a:cubicBezTo>
                    <a:pt x="7913" y="3929"/>
                    <a:pt x="7778" y="4430"/>
                    <a:pt x="7466" y="4711"/>
                  </a:cubicBezTo>
                  <a:cubicBezTo>
                    <a:pt x="7302" y="4860"/>
                    <a:pt x="7081" y="4935"/>
                    <a:pt x="6869" y="4935"/>
                  </a:cubicBezTo>
                  <a:cubicBezTo>
                    <a:pt x="6678" y="4935"/>
                    <a:pt x="6494" y="4873"/>
                    <a:pt x="6370" y="4749"/>
                  </a:cubicBezTo>
                  <a:cubicBezTo>
                    <a:pt x="6163" y="4542"/>
                    <a:pt x="6104" y="4162"/>
                    <a:pt x="6228" y="3826"/>
                  </a:cubicBezTo>
                  <a:cubicBezTo>
                    <a:pt x="6346" y="3511"/>
                    <a:pt x="6602" y="3217"/>
                    <a:pt x="6989" y="2955"/>
                  </a:cubicBezTo>
                  <a:cubicBezTo>
                    <a:pt x="7142" y="2854"/>
                    <a:pt x="7306" y="2761"/>
                    <a:pt x="7477" y="2681"/>
                  </a:cubicBezTo>
                  <a:close/>
                  <a:moveTo>
                    <a:pt x="3489" y="1"/>
                  </a:moveTo>
                  <a:cubicBezTo>
                    <a:pt x="2317" y="1"/>
                    <a:pt x="1148" y="340"/>
                    <a:pt x="198" y="1035"/>
                  </a:cubicBezTo>
                  <a:cubicBezTo>
                    <a:pt x="36" y="1153"/>
                    <a:pt x="1" y="1381"/>
                    <a:pt x="119" y="1543"/>
                  </a:cubicBezTo>
                  <a:cubicBezTo>
                    <a:pt x="191" y="1639"/>
                    <a:pt x="301" y="1690"/>
                    <a:pt x="413" y="1690"/>
                  </a:cubicBezTo>
                  <a:cubicBezTo>
                    <a:pt x="487" y="1690"/>
                    <a:pt x="562" y="1668"/>
                    <a:pt x="626" y="1620"/>
                  </a:cubicBezTo>
                  <a:cubicBezTo>
                    <a:pt x="1454" y="1013"/>
                    <a:pt x="2472" y="717"/>
                    <a:pt x="3494" y="717"/>
                  </a:cubicBezTo>
                  <a:cubicBezTo>
                    <a:pt x="4786" y="717"/>
                    <a:pt x="6083" y="1191"/>
                    <a:pt x="7003" y="2107"/>
                  </a:cubicBezTo>
                  <a:cubicBezTo>
                    <a:pt x="6856" y="2183"/>
                    <a:pt x="6717" y="2265"/>
                    <a:pt x="6583" y="2356"/>
                  </a:cubicBezTo>
                  <a:cubicBezTo>
                    <a:pt x="6067" y="2704"/>
                    <a:pt x="5719" y="3114"/>
                    <a:pt x="5549" y="3576"/>
                  </a:cubicBezTo>
                  <a:cubicBezTo>
                    <a:pt x="5325" y="4178"/>
                    <a:pt x="5451" y="4855"/>
                    <a:pt x="5857" y="5264"/>
                  </a:cubicBezTo>
                  <a:cubicBezTo>
                    <a:pt x="5970" y="5377"/>
                    <a:pt x="6104" y="5467"/>
                    <a:pt x="6247" y="5532"/>
                  </a:cubicBezTo>
                  <a:cubicBezTo>
                    <a:pt x="6440" y="5619"/>
                    <a:pt x="6654" y="5662"/>
                    <a:pt x="6871" y="5662"/>
                  </a:cubicBezTo>
                  <a:cubicBezTo>
                    <a:pt x="7256" y="5662"/>
                    <a:pt x="7650" y="5525"/>
                    <a:pt x="7952" y="5253"/>
                  </a:cubicBezTo>
                  <a:cubicBezTo>
                    <a:pt x="8453" y="4801"/>
                    <a:pt x="8676" y="4028"/>
                    <a:pt x="8517" y="3288"/>
                  </a:cubicBezTo>
                  <a:cubicBezTo>
                    <a:pt x="8456" y="2999"/>
                    <a:pt x="8340" y="2713"/>
                    <a:pt x="8176" y="2433"/>
                  </a:cubicBezTo>
                  <a:cubicBezTo>
                    <a:pt x="8577" y="2330"/>
                    <a:pt x="9009" y="2277"/>
                    <a:pt x="9462" y="2277"/>
                  </a:cubicBezTo>
                  <a:cubicBezTo>
                    <a:pt x="9763" y="2277"/>
                    <a:pt x="10074" y="2300"/>
                    <a:pt x="10391" y="2348"/>
                  </a:cubicBezTo>
                  <a:cubicBezTo>
                    <a:pt x="11610" y="2531"/>
                    <a:pt x="12783" y="3022"/>
                    <a:pt x="13917" y="3497"/>
                  </a:cubicBezTo>
                  <a:cubicBezTo>
                    <a:pt x="13963" y="3516"/>
                    <a:pt x="14011" y="3525"/>
                    <a:pt x="14058" y="3525"/>
                  </a:cubicBezTo>
                  <a:cubicBezTo>
                    <a:pt x="14200" y="3525"/>
                    <a:pt x="14334" y="3442"/>
                    <a:pt x="14392" y="3302"/>
                  </a:cubicBezTo>
                  <a:cubicBezTo>
                    <a:pt x="14470" y="3117"/>
                    <a:pt x="14371" y="2901"/>
                    <a:pt x="14197" y="2826"/>
                  </a:cubicBezTo>
                  <a:cubicBezTo>
                    <a:pt x="13022" y="2334"/>
                    <a:pt x="11807" y="1827"/>
                    <a:pt x="10500" y="1630"/>
                  </a:cubicBezTo>
                  <a:cubicBezTo>
                    <a:pt x="10147" y="1578"/>
                    <a:pt x="9800" y="1552"/>
                    <a:pt x="9462" y="1552"/>
                  </a:cubicBezTo>
                  <a:cubicBezTo>
                    <a:pt x="8842" y="1552"/>
                    <a:pt x="8255" y="1640"/>
                    <a:pt x="7717" y="1812"/>
                  </a:cubicBezTo>
                  <a:cubicBezTo>
                    <a:pt x="7658" y="1747"/>
                    <a:pt x="7596" y="1680"/>
                    <a:pt x="7533" y="1615"/>
                  </a:cubicBezTo>
                  <a:cubicBezTo>
                    <a:pt x="6477" y="550"/>
                    <a:pt x="4981" y="1"/>
                    <a:pt x="34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697;p26">
              <a:extLst>
                <a:ext uri="{FF2B5EF4-FFF2-40B4-BE49-F238E27FC236}">
                  <a16:creationId xmlns:a16="http://schemas.microsoft.com/office/drawing/2014/main" id="{08AA0F87-8151-624F-A1D5-89C5B0E5CF05}"/>
                </a:ext>
              </a:extLst>
            </p:cNvPr>
            <p:cNvSpPr/>
            <p:nvPr/>
          </p:nvSpPr>
          <p:spPr>
            <a:xfrm>
              <a:off x="1260875" y="4372775"/>
              <a:ext cx="77942" cy="107079"/>
            </a:xfrm>
            <a:custGeom>
              <a:avLst/>
              <a:gdLst/>
              <a:ahLst/>
              <a:cxnLst/>
              <a:rect l="l" t="t" r="r" b="b"/>
              <a:pathLst>
                <a:path w="4438" h="6097" extrusionOk="0">
                  <a:moveTo>
                    <a:pt x="435" y="1"/>
                  </a:moveTo>
                  <a:cubicBezTo>
                    <a:pt x="357" y="1"/>
                    <a:pt x="279" y="25"/>
                    <a:pt x="211" y="74"/>
                  </a:cubicBezTo>
                  <a:cubicBezTo>
                    <a:pt x="37" y="198"/>
                    <a:pt x="0" y="437"/>
                    <a:pt x="124" y="610"/>
                  </a:cubicBezTo>
                  <a:cubicBezTo>
                    <a:pt x="197" y="716"/>
                    <a:pt x="315" y="769"/>
                    <a:pt x="436" y="769"/>
                  </a:cubicBezTo>
                  <a:cubicBezTo>
                    <a:pt x="513" y="769"/>
                    <a:pt x="594" y="746"/>
                    <a:pt x="662" y="694"/>
                  </a:cubicBezTo>
                  <a:cubicBezTo>
                    <a:pt x="833" y="572"/>
                    <a:pt x="871" y="331"/>
                    <a:pt x="747" y="160"/>
                  </a:cubicBezTo>
                  <a:cubicBezTo>
                    <a:pt x="670" y="56"/>
                    <a:pt x="553" y="1"/>
                    <a:pt x="435" y="1"/>
                  </a:cubicBezTo>
                  <a:close/>
                  <a:moveTo>
                    <a:pt x="1180" y="1044"/>
                  </a:moveTo>
                  <a:cubicBezTo>
                    <a:pt x="1103" y="1044"/>
                    <a:pt x="1027" y="1066"/>
                    <a:pt x="960" y="1114"/>
                  </a:cubicBezTo>
                  <a:cubicBezTo>
                    <a:pt x="786" y="1236"/>
                    <a:pt x="742" y="1474"/>
                    <a:pt x="866" y="1648"/>
                  </a:cubicBezTo>
                  <a:cubicBezTo>
                    <a:pt x="939" y="1757"/>
                    <a:pt x="1060" y="1813"/>
                    <a:pt x="1181" y="1813"/>
                  </a:cubicBezTo>
                  <a:cubicBezTo>
                    <a:pt x="1257" y="1813"/>
                    <a:pt x="1334" y="1789"/>
                    <a:pt x="1401" y="1744"/>
                  </a:cubicBezTo>
                  <a:cubicBezTo>
                    <a:pt x="1575" y="1619"/>
                    <a:pt x="1617" y="1382"/>
                    <a:pt x="1496" y="1208"/>
                  </a:cubicBezTo>
                  <a:cubicBezTo>
                    <a:pt x="1420" y="1101"/>
                    <a:pt x="1300" y="1044"/>
                    <a:pt x="1180" y="1044"/>
                  </a:cubicBezTo>
                  <a:close/>
                  <a:moveTo>
                    <a:pt x="1908" y="2100"/>
                  </a:moveTo>
                  <a:cubicBezTo>
                    <a:pt x="1834" y="2100"/>
                    <a:pt x="1759" y="2122"/>
                    <a:pt x="1693" y="2166"/>
                  </a:cubicBezTo>
                  <a:cubicBezTo>
                    <a:pt x="1519" y="2287"/>
                    <a:pt x="1472" y="2525"/>
                    <a:pt x="1593" y="2700"/>
                  </a:cubicBezTo>
                  <a:cubicBezTo>
                    <a:pt x="1665" y="2808"/>
                    <a:pt x="1784" y="2865"/>
                    <a:pt x="1906" y="2865"/>
                  </a:cubicBezTo>
                  <a:cubicBezTo>
                    <a:pt x="1908" y="2865"/>
                    <a:pt x="1909" y="2865"/>
                    <a:pt x="1911" y="2865"/>
                  </a:cubicBezTo>
                  <a:cubicBezTo>
                    <a:pt x="1986" y="2865"/>
                    <a:pt x="2059" y="2844"/>
                    <a:pt x="2126" y="2799"/>
                  </a:cubicBezTo>
                  <a:cubicBezTo>
                    <a:pt x="2300" y="2682"/>
                    <a:pt x="2345" y="2442"/>
                    <a:pt x="2229" y="2267"/>
                  </a:cubicBezTo>
                  <a:cubicBezTo>
                    <a:pt x="2153" y="2159"/>
                    <a:pt x="2032" y="2100"/>
                    <a:pt x="1908" y="2100"/>
                  </a:cubicBezTo>
                  <a:close/>
                  <a:moveTo>
                    <a:pt x="2623" y="3166"/>
                  </a:moveTo>
                  <a:cubicBezTo>
                    <a:pt x="2550" y="3166"/>
                    <a:pt x="2477" y="3187"/>
                    <a:pt x="2412" y="3230"/>
                  </a:cubicBezTo>
                  <a:cubicBezTo>
                    <a:pt x="2236" y="3347"/>
                    <a:pt x="2185" y="3585"/>
                    <a:pt x="2301" y="3760"/>
                  </a:cubicBezTo>
                  <a:cubicBezTo>
                    <a:pt x="2376" y="3872"/>
                    <a:pt x="2498" y="3934"/>
                    <a:pt x="2622" y="3934"/>
                  </a:cubicBezTo>
                  <a:cubicBezTo>
                    <a:pt x="2695" y="3934"/>
                    <a:pt x="2768" y="3915"/>
                    <a:pt x="2834" y="3871"/>
                  </a:cubicBezTo>
                  <a:cubicBezTo>
                    <a:pt x="3010" y="3756"/>
                    <a:pt x="3058" y="3518"/>
                    <a:pt x="2943" y="3339"/>
                  </a:cubicBezTo>
                  <a:cubicBezTo>
                    <a:pt x="2870" y="3227"/>
                    <a:pt x="2748" y="3166"/>
                    <a:pt x="2623" y="3166"/>
                  </a:cubicBezTo>
                  <a:close/>
                  <a:moveTo>
                    <a:pt x="3320" y="4242"/>
                  </a:moveTo>
                  <a:cubicBezTo>
                    <a:pt x="3249" y="4242"/>
                    <a:pt x="3178" y="4261"/>
                    <a:pt x="3114" y="4302"/>
                  </a:cubicBezTo>
                  <a:cubicBezTo>
                    <a:pt x="2934" y="4417"/>
                    <a:pt x="2883" y="4652"/>
                    <a:pt x="2998" y="4832"/>
                  </a:cubicBezTo>
                  <a:cubicBezTo>
                    <a:pt x="3067" y="4945"/>
                    <a:pt x="3189" y="5009"/>
                    <a:pt x="3312" y="5009"/>
                  </a:cubicBezTo>
                  <a:cubicBezTo>
                    <a:pt x="3315" y="5009"/>
                    <a:pt x="3317" y="5009"/>
                    <a:pt x="3320" y="5009"/>
                  </a:cubicBezTo>
                  <a:cubicBezTo>
                    <a:pt x="3391" y="5009"/>
                    <a:pt x="3464" y="4991"/>
                    <a:pt x="3528" y="4949"/>
                  </a:cubicBezTo>
                  <a:cubicBezTo>
                    <a:pt x="3705" y="4834"/>
                    <a:pt x="3759" y="4599"/>
                    <a:pt x="3644" y="4419"/>
                  </a:cubicBezTo>
                  <a:cubicBezTo>
                    <a:pt x="3571" y="4305"/>
                    <a:pt x="3447" y="4242"/>
                    <a:pt x="3320" y="4242"/>
                  </a:cubicBezTo>
                  <a:close/>
                  <a:moveTo>
                    <a:pt x="3999" y="5328"/>
                  </a:moveTo>
                  <a:cubicBezTo>
                    <a:pt x="3931" y="5328"/>
                    <a:pt x="3862" y="5346"/>
                    <a:pt x="3799" y="5385"/>
                  </a:cubicBezTo>
                  <a:cubicBezTo>
                    <a:pt x="3619" y="5498"/>
                    <a:pt x="3563" y="5733"/>
                    <a:pt x="3676" y="5915"/>
                  </a:cubicBezTo>
                  <a:cubicBezTo>
                    <a:pt x="3747" y="6034"/>
                    <a:pt x="3873" y="6096"/>
                    <a:pt x="4002" y="6096"/>
                  </a:cubicBezTo>
                  <a:cubicBezTo>
                    <a:pt x="4071" y="6096"/>
                    <a:pt x="4142" y="6077"/>
                    <a:pt x="4204" y="6039"/>
                  </a:cubicBezTo>
                  <a:cubicBezTo>
                    <a:pt x="4386" y="5925"/>
                    <a:pt x="4438" y="5690"/>
                    <a:pt x="4329" y="5509"/>
                  </a:cubicBezTo>
                  <a:cubicBezTo>
                    <a:pt x="4254" y="5393"/>
                    <a:pt x="4128" y="5328"/>
                    <a:pt x="3999" y="53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698;p26">
              <a:extLst>
                <a:ext uri="{FF2B5EF4-FFF2-40B4-BE49-F238E27FC236}">
                  <a16:creationId xmlns:a16="http://schemas.microsoft.com/office/drawing/2014/main" id="{18746BA5-8E8C-0042-A73E-D45041362DC7}"/>
                </a:ext>
              </a:extLst>
            </p:cNvPr>
            <p:cNvSpPr/>
            <p:nvPr/>
          </p:nvSpPr>
          <p:spPr>
            <a:xfrm>
              <a:off x="1336116" y="4485707"/>
              <a:ext cx="13523" cy="13453"/>
            </a:xfrm>
            <a:custGeom>
              <a:avLst/>
              <a:gdLst/>
              <a:ahLst/>
              <a:cxnLst/>
              <a:rect l="l" t="t" r="r" b="b"/>
              <a:pathLst>
                <a:path w="770" h="766" extrusionOk="0">
                  <a:moveTo>
                    <a:pt x="385" y="1"/>
                  </a:moveTo>
                  <a:cubicBezTo>
                    <a:pt x="285" y="1"/>
                    <a:pt x="184" y="41"/>
                    <a:pt x="113" y="113"/>
                  </a:cubicBezTo>
                  <a:cubicBezTo>
                    <a:pt x="43" y="184"/>
                    <a:pt x="1" y="281"/>
                    <a:pt x="1" y="384"/>
                  </a:cubicBezTo>
                  <a:cubicBezTo>
                    <a:pt x="1" y="408"/>
                    <a:pt x="4" y="431"/>
                    <a:pt x="8" y="456"/>
                  </a:cubicBezTo>
                  <a:cubicBezTo>
                    <a:pt x="14" y="484"/>
                    <a:pt x="22" y="506"/>
                    <a:pt x="29" y="529"/>
                  </a:cubicBezTo>
                  <a:cubicBezTo>
                    <a:pt x="39" y="552"/>
                    <a:pt x="52" y="575"/>
                    <a:pt x="66" y="596"/>
                  </a:cubicBezTo>
                  <a:cubicBezTo>
                    <a:pt x="81" y="615"/>
                    <a:pt x="98" y="635"/>
                    <a:pt x="114" y="653"/>
                  </a:cubicBezTo>
                  <a:cubicBezTo>
                    <a:pt x="185" y="724"/>
                    <a:pt x="285" y="765"/>
                    <a:pt x="385" y="765"/>
                  </a:cubicBezTo>
                  <a:cubicBezTo>
                    <a:pt x="409" y="765"/>
                    <a:pt x="437" y="762"/>
                    <a:pt x="459" y="759"/>
                  </a:cubicBezTo>
                  <a:cubicBezTo>
                    <a:pt x="485" y="756"/>
                    <a:pt x="508" y="747"/>
                    <a:pt x="531" y="737"/>
                  </a:cubicBezTo>
                  <a:cubicBezTo>
                    <a:pt x="553" y="729"/>
                    <a:pt x="576" y="717"/>
                    <a:pt x="597" y="702"/>
                  </a:cubicBezTo>
                  <a:cubicBezTo>
                    <a:pt x="618" y="690"/>
                    <a:pt x="640" y="673"/>
                    <a:pt x="656" y="656"/>
                  </a:cubicBezTo>
                  <a:cubicBezTo>
                    <a:pt x="674" y="638"/>
                    <a:pt x="690" y="618"/>
                    <a:pt x="705" y="597"/>
                  </a:cubicBezTo>
                  <a:cubicBezTo>
                    <a:pt x="718" y="576"/>
                    <a:pt x="732" y="553"/>
                    <a:pt x="741" y="531"/>
                  </a:cubicBezTo>
                  <a:cubicBezTo>
                    <a:pt x="749" y="508"/>
                    <a:pt x="756" y="485"/>
                    <a:pt x="762" y="460"/>
                  </a:cubicBezTo>
                  <a:cubicBezTo>
                    <a:pt x="767" y="434"/>
                    <a:pt x="770" y="411"/>
                    <a:pt x="770" y="385"/>
                  </a:cubicBezTo>
                  <a:cubicBezTo>
                    <a:pt x="770" y="282"/>
                    <a:pt x="727" y="187"/>
                    <a:pt x="656" y="114"/>
                  </a:cubicBezTo>
                  <a:cubicBezTo>
                    <a:pt x="640" y="96"/>
                    <a:pt x="618" y="81"/>
                    <a:pt x="597" y="66"/>
                  </a:cubicBezTo>
                  <a:cubicBezTo>
                    <a:pt x="576" y="52"/>
                    <a:pt x="553" y="39"/>
                    <a:pt x="531" y="30"/>
                  </a:cubicBezTo>
                  <a:cubicBezTo>
                    <a:pt x="508" y="22"/>
                    <a:pt x="484" y="14"/>
                    <a:pt x="459" y="8"/>
                  </a:cubicBezTo>
                  <a:cubicBezTo>
                    <a:pt x="435" y="3"/>
                    <a:pt x="410" y="1"/>
                    <a:pt x="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699;p26">
              <a:extLst>
                <a:ext uri="{FF2B5EF4-FFF2-40B4-BE49-F238E27FC236}">
                  <a16:creationId xmlns:a16="http://schemas.microsoft.com/office/drawing/2014/main" id="{6AE4A67F-0CF8-BF4A-98B4-A7BCC70BF07C}"/>
                </a:ext>
              </a:extLst>
            </p:cNvPr>
            <p:cNvSpPr/>
            <p:nvPr/>
          </p:nvSpPr>
          <p:spPr>
            <a:xfrm>
              <a:off x="1232019" y="4451458"/>
              <a:ext cx="13558" cy="13400"/>
            </a:xfrm>
            <a:custGeom>
              <a:avLst/>
              <a:gdLst/>
              <a:ahLst/>
              <a:cxnLst/>
              <a:rect l="l" t="t" r="r" b="b"/>
              <a:pathLst>
                <a:path w="772" h="763" extrusionOk="0">
                  <a:moveTo>
                    <a:pt x="386" y="1"/>
                  </a:moveTo>
                  <a:cubicBezTo>
                    <a:pt x="286" y="1"/>
                    <a:pt x="186" y="36"/>
                    <a:pt x="114" y="105"/>
                  </a:cubicBezTo>
                  <a:cubicBezTo>
                    <a:pt x="43" y="178"/>
                    <a:pt x="1" y="278"/>
                    <a:pt x="1" y="381"/>
                  </a:cubicBezTo>
                  <a:cubicBezTo>
                    <a:pt x="1" y="479"/>
                    <a:pt x="43" y="579"/>
                    <a:pt x="114" y="650"/>
                  </a:cubicBezTo>
                  <a:cubicBezTo>
                    <a:pt x="185" y="721"/>
                    <a:pt x="284" y="762"/>
                    <a:pt x="385" y="762"/>
                  </a:cubicBezTo>
                  <a:cubicBezTo>
                    <a:pt x="483" y="762"/>
                    <a:pt x="583" y="721"/>
                    <a:pt x="658" y="650"/>
                  </a:cubicBezTo>
                  <a:cubicBezTo>
                    <a:pt x="730" y="579"/>
                    <a:pt x="771" y="481"/>
                    <a:pt x="771" y="381"/>
                  </a:cubicBezTo>
                  <a:cubicBezTo>
                    <a:pt x="771" y="278"/>
                    <a:pt x="730" y="178"/>
                    <a:pt x="658" y="105"/>
                  </a:cubicBezTo>
                  <a:cubicBezTo>
                    <a:pt x="586" y="36"/>
                    <a:pt x="486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700;p26">
              <a:extLst>
                <a:ext uri="{FF2B5EF4-FFF2-40B4-BE49-F238E27FC236}">
                  <a16:creationId xmlns:a16="http://schemas.microsoft.com/office/drawing/2014/main" id="{B6A970A8-E4D1-8C4E-845B-A83BE165140F}"/>
                </a:ext>
              </a:extLst>
            </p:cNvPr>
            <p:cNvSpPr/>
            <p:nvPr/>
          </p:nvSpPr>
          <p:spPr>
            <a:xfrm>
              <a:off x="1247176" y="4465298"/>
              <a:ext cx="45030" cy="43292"/>
            </a:xfrm>
            <a:custGeom>
              <a:avLst/>
              <a:gdLst/>
              <a:ahLst/>
              <a:cxnLst/>
              <a:rect l="l" t="t" r="r" b="b"/>
              <a:pathLst>
                <a:path w="2564" h="2465" extrusionOk="0">
                  <a:moveTo>
                    <a:pt x="427" y="0"/>
                  </a:moveTo>
                  <a:cubicBezTo>
                    <a:pt x="323" y="0"/>
                    <a:pt x="220" y="42"/>
                    <a:pt x="144" y="124"/>
                  </a:cubicBezTo>
                  <a:cubicBezTo>
                    <a:pt x="0" y="280"/>
                    <a:pt x="11" y="524"/>
                    <a:pt x="167" y="668"/>
                  </a:cubicBezTo>
                  <a:cubicBezTo>
                    <a:pt x="238" y="730"/>
                    <a:pt x="325" y="765"/>
                    <a:pt x="416" y="765"/>
                  </a:cubicBezTo>
                  <a:cubicBezTo>
                    <a:pt x="420" y="765"/>
                    <a:pt x="424" y="765"/>
                    <a:pt x="427" y="765"/>
                  </a:cubicBezTo>
                  <a:cubicBezTo>
                    <a:pt x="530" y="765"/>
                    <a:pt x="633" y="725"/>
                    <a:pt x="711" y="640"/>
                  </a:cubicBezTo>
                  <a:cubicBezTo>
                    <a:pt x="854" y="485"/>
                    <a:pt x="845" y="241"/>
                    <a:pt x="688" y="102"/>
                  </a:cubicBezTo>
                  <a:cubicBezTo>
                    <a:pt x="613" y="34"/>
                    <a:pt x="519" y="0"/>
                    <a:pt x="427" y="0"/>
                  </a:cubicBezTo>
                  <a:close/>
                  <a:moveTo>
                    <a:pt x="1299" y="830"/>
                  </a:moveTo>
                  <a:cubicBezTo>
                    <a:pt x="1201" y="830"/>
                    <a:pt x="1102" y="869"/>
                    <a:pt x="1025" y="945"/>
                  </a:cubicBezTo>
                  <a:cubicBezTo>
                    <a:pt x="876" y="1095"/>
                    <a:pt x="876" y="1337"/>
                    <a:pt x="1027" y="1488"/>
                  </a:cubicBezTo>
                  <a:cubicBezTo>
                    <a:pt x="1103" y="1564"/>
                    <a:pt x="1201" y="1599"/>
                    <a:pt x="1299" y="1600"/>
                  </a:cubicBezTo>
                  <a:cubicBezTo>
                    <a:pt x="1398" y="1600"/>
                    <a:pt x="1496" y="1561"/>
                    <a:pt x="1570" y="1487"/>
                  </a:cubicBezTo>
                  <a:cubicBezTo>
                    <a:pt x="1722" y="1335"/>
                    <a:pt x="1717" y="1092"/>
                    <a:pt x="1570" y="943"/>
                  </a:cubicBezTo>
                  <a:cubicBezTo>
                    <a:pt x="1495" y="868"/>
                    <a:pt x="1397" y="830"/>
                    <a:pt x="1299" y="830"/>
                  </a:cubicBezTo>
                  <a:close/>
                  <a:moveTo>
                    <a:pt x="2137" y="1696"/>
                  </a:moveTo>
                  <a:cubicBezTo>
                    <a:pt x="2043" y="1696"/>
                    <a:pt x="1948" y="1731"/>
                    <a:pt x="1875" y="1800"/>
                  </a:cubicBezTo>
                  <a:cubicBezTo>
                    <a:pt x="1719" y="1944"/>
                    <a:pt x="1710" y="2189"/>
                    <a:pt x="1855" y="2344"/>
                  </a:cubicBezTo>
                  <a:cubicBezTo>
                    <a:pt x="1934" y="2424"/>
                    <a:pt x="2035" y="2465"/>
                    <a:pt x="2140" y="2465"/>
                  </a:cubicBezTo>
                  <a:cubicBezTo>
                    <a:pt x="2234" y="2465"/>
                    <a:pt x="2327" y="2433"/>
                    <a:pt x="2400" y="2363"/>
                  </a:cubicBezTo>
                  <a:cubicBezTo>
                    <a:pt x="2556" y="2217"/>
                    <a:pt x="2564" y="1973"/>
                    <a:pt x="2418" y="1820"/>
                  </a:cubicBezTo>
                  <a:cubicBezTo>
                    <a:pt x="2343" y="1738"/>
                    <a:pt x="2240" y="1696"/>
                    <a:pt x="2137" y="16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701;p26">
              <a:extLst>
                <a:ext uri="{FF2B5EF4-FFF2-40B4-BE49-F238E27FC236}">
                  <a16:creationId xmlns:a16="http://schemas.microsoft.com/office/drawing/2014/main" id="{1DA0DD2C-139C-7647-8783-EB87BAA04195}"/>
                </a:ext>
              </a:extLst>
            </p:cNvPr>
            <p:cNvSpPr/>
            <p:nvPr/>
          </p:nvSpPr>
          <p:spPr>
            <a:xfrm>
              <a:off x="1292120" y="4510857"/>
              <a:ext cx="13541" cy="13506"/>
            </a:xfrm>
            <a:custGeom>
              <a:avLst/>
              <a:gdLst/>
              <a:ahLst/>
              <a:cxnLst/>
              <a:rect l="l" t="t" r="r" b="b"/>
              <a:pathLst>
                <a:path w="771" h="769" extrusionOk="0">
                  <a:moveTo>
                    <a:pt x="386" y="1"/>
                  </a:moveTo>
                  <a:cubicBezTo>
                    <a:pt x="285" y="1"/>
                    <a:pt x="186" y="41"/>
                    <a:pt x="112" y="112"/>
                  </a:cubicBezTo>
                  <a:cubicBezTo>
                    <a:pt x="44" y="183"/>
                    <a:pt x="0" y="283"/>
                    <a:pt x="0" y="386"/>
                  </a:cubicBezTo>
                  <a:cubicBezTo>
                    <a:pt x="0" y="408"/>
                    <a:pt x="6" y="432"/>
                    <a:pt x="8" y="460"/>
                  </a:cubicBezTo>
                  <a:cubicBezTo>
                    <a:pt x="12" y="482"/>
                    <a:pt x="21" y="508"/>
                    <a:pt x="30" y="531"/>
                  </a:cubicBezTo>
                  <a:cubicBezTo>
                    <a:pt x="42" y="554"/>
                    <a:pt x="52" y="576"/>
                    <a:pt x="67" y="597"/>
                  </a:cubicBezTo>
                  <a:cubicBezTo>
                    <a:pt x="79" y="619"/>
                    <a:pt x="97" y="638"/>
                    <a:pt x="112" y="657"/>
                  </a:cubicBezTo>
                  <a:cubicBezTo>
                    <a:pt x="129" y="672"/>
                    <a:pt x="150" y="688"/>
                    <a:pt x="171" y="702"/>
                  </a:cubicBezTo>
                  <a:cubicBezTo>
                    <a:pt x="192" y="717"/>
                    <a:pt x="215" y="728"/>
                    <a:pt x="238" y="738"/>
                  </a:cubicBezTo>
                  <a:cubicBezTo>
                    <a:pt x="260" y="747"/>
                    <a:pt x="286" y="755"/>
                    <a:pt x="309" y="761"/>
                  </a:cubicBezTo>
                  <a:cubicBezTo>
                    <a:pt x="336" y="766"/>
                    <a:pt x="362" y="769"/>
                    <a:pt x="386" y="769"/>
                  </a:cubicBezTo>
                  <a:cubicBezTo>
                    <a:pt x="409" y="769"/>
                    <a:pt x="436" y="766"/>
                    <a:pt x="460" y="761"/>
                  </a:cubicBezTo>
                  <a:cubicBezTo>
                    <a:pt x="483" y="756"/>
                    <a:pt x="509" y="747"/>
                    <a:pt x="533" y="738"/>
                  </a:cubicBezTo>
                  <a:cubicBezTo>
                    <a:pt x="556" y="728"/>
                    <a:pt x="577" y="717"/>
                    <a:pt x="598" y="702"/>
                  </a:cubicBezTo>
                  <a:cubicBezTo>
                    <a:pt x="619" y="690"/>
                    <a:pt x="640" y="672"/>
                    <a:pt x="656" y="657"/>
                  </a:cubicBezTo>
                  <a:cubicBezTo>
                    <a:pt x="728" y="585"/>
                    <a:pt x="771" y="485"/>
                    <a:pt x="771" y="386"/>
                  </a:cubicBezTo>
                  <a:cubicBezTo>
                    <a:pt x="771" y="283"/>
                    <a:pt x="728" y="183"/>
                    <a:pt x="656" y="112"/>
                  </a:cubicBezTo>
                  <a:cubicBezTo>
                    <a:pt x="640" y="96"/>
                    <a:pt x="619" y="78"/>
                    <a:pt x="598" y="66"/>
                  </a:cubicBezTo>
                  <a:cubicBezTo>
                    <a:pt x="577" y="51"/>
                    <a:pt x="556" y="39"/>
                    <a:pt x="533" y="30"/>
                  </a:cubicBezTo>
                  <a:cubicBezTo>
                    <a:pt x="510" y="18"/>
                    <a:pt x="483" y="10"/>
                    <a:pt x="460" y="9"/>
                  </a:cubicBezTo>
                  <a:cubicBezTo>
                    <a:pt x="436" y="3"/>
                    <a:pt x="411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702;p26">
              <a:extLst>
                <a:ext uri="{FF2B5EF4-FFF2-40B4-BE49-F238E27FC236}">
                  <a16:creationId xmlns:a16="http://schemas.microsoft.com/office/drawing/2014/main" id="{D2E7F0BE-3847-AF4F-8DC8-C45809427D29}"/>
                </a:ext>
              </a:extLst>
            </p:cNvPr>
            <p:cNvSpPr/>
            <p:nvPr/>
          </p:nvSpPr>
          <p:spPr>
            <a:xfrm>
              <a:off x="1821091" y="4795470"/>
              <a:ext cx="87707" cy="70074"/>
            </a:xfrm>
            <a:custGeom>
              <a:avLst/>
              <a:gdLst/>
              <a:ahLst/>
              <a:cxnLst/>
              <a:rect l="l" t="t" r="r" b="b"/>
              <a:pathLst>
                <a:path w="4994" h="3990" extrusionOk="0">
                  <a:moveTo>
                    <a:pt x="438" y="0"/>
                  </a:moveTo>
                  <a:cubicBezTo>
                    <a:pt x="316" y="0"/>
                    <a:pt x="197" y="57"/>
                    <a:pt x="122" y="165"/>
                  </a:cubicBezTo>
                  <a:cubicBezTo>
                    <a:pt x="1" y="339"/>
                    <a:pt x="43" y="577"/>
                    <a:pt x="217" y="698"/>
                  </a:cubicBezTo>
                  <a:cubicBezTo>
                    <a:pt x="1634" y="1683"/>
                    <a:pt x="3012" y="2761"/>
                    <a:pt x="4312" y="3894"/>
                  </a:cubicBezTo>
                  <a:cubicBezTo>
                    <a:pt x="4384" y="3959"/>
                    <a:pt x="4474" y="3989"/>
                    <a:pt x="4564" y="3989"/>
                  </a:cubicBezTo>
                  <a:cubicBezTo>
                    <a:pt x="4670" y="3989"/>
                    <a:pt x="4776" y="3945"/>
                    <a:pt x="4854" y="3859"/>
                  </a:cubicBezTo>
                  <a:cubicBezTo>
                    <a:pt x="4994" y="3698"/>
                    <a:pt x="4976" y="3458"/>
                    <a:pt x="4817" y="3317"/>
                  </a:cubicBezTo>
                  <a:cubicBezTo>
                    <a:pt x="3495" y="2163"/>
                    <a:pt x="2096" y="1070"/>
                    <a:pt x="656" y="68"/>
                  </a:cubicBezTo>
                  <a:cubicBezTo>
                    <a:pt x="590" y="22"/>
                    <a:pt x="513" y="0"/>
                    <a:pt x="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703;p26">
              <a:extLst>
                <a:ext uri="{FF2B5EF4-FFF2-40B4-BE49-F238E27FC236}">
                  <a16:creationId xmlns:a16="http://schemas.microsoft.com/office/drawing/2014/main" id="{B82D8D82-FFCC-CE4F-A41F-D86925555B41}"/>
                </a:ext>
              </a:extLst>
            </p:cNvPr>
            <p:cNvSpPr/>
            <p:nvPr/>
          </p:nvSpPr>
          <p:spPr>
            <a:xfrm>
              <a:off x="1687487" y="4408973"/>
              <a:ext cx="89112" cy="64823"/>
            </a:xfrm>
            <a:custGeom>
              <a:avLst/>
              <a:gdLst/>
              <a:ahLst/>
              <a:cxnLst/>
              <a:rect l="l" t="t" r="r" b="b"/>
              <a:pathLst>
                <a:path w="5074" h="3691" extrusionOk="0">
                  <a:moveTo>
                    <a:pt x="4636" y="1"/>
                  </a:moveTo>
                  <a:cubicBezTo>
                    <a:pt x="4565" y="1"/>
                    <a:pt x="4494" y="20"/>
                    <a:pt x="4430" y="61"/>
                  </a:cubicBezTo>
                  <a:cubicBezTo>
                    <a:pt x="4248" y="175"/>
                    <a:pt x="4198" y="409"/>
                    <a:pt x="4309" y="589"/>
                  </a:cubicBezTo>
                  <a:cubicBezTo>
                    <a:pt x="4382" y="705"/>
                    <a:pt x="4503" y="767"/>
                    <a:pt x="4630" y="767"/>
                  </a:cubicBezTo>
                  <a:cubicBezTo>
                    <a:pt x="4631" y="767"/>
                    <a:pt x="4633" y="767"/>
                    <a:pt x="4634" y="767"/>
                  </a:cubicBezTo>
                  <a:cubicBezTo>
                    <a:pt x="4702" y="767"/>
                    <a:pt x="4775" y="750"/>
                    <a:pt x="4839" y="708"/>
                  </a:cubicBezTo>
                  <a:cubicBezTo>
                    <a:pt x="5019" y="594"/>
                    <a:pt x="5073" y="358"/>
                    <a:pt x="4960" y="178"/>
                  </a:cubicBezTo>
                  <a:cubicBezTo>
                    <a:pt x="4886" y="64"/>
                    <a:pt x="4762" y="1"/>
                    <a:pt x="4636" y="1"/>
                  </a:cubicBezTo>
                  <a:close/>
                  <a:moveTo>
                    <a:pt x="3560" y="697"/>
                  </a:moveTo>
                  <a:cubicBezTo>
                    <a:pt x="3487" y="697"/>
                    <a:pt x="3413" y="717"/>
                    <a:pt x="3347" y="761"/>
                  </a:cubicBezTo>
                  <a:cubicBezTo>
                    <a:pt x="3170" y="879"/>
                    <a:pt x="3122" y="1116"/>
                    <a:pt x="3240" y="1293"/>
                  </a:cubicBezTo>
                  <a:cubicBezTo>
                    <a:pt x="3314" y="1404"/>
                    <a:pt x="3437" y="1463"/>
                    <a:pt x="3559" y="1465"/>
                  </a:cubicBezTo>
                  <a:cubicBezTo>
                    <a:pt x="3634" y="1465"/>
                    <a:pt x="3708" y="1445"/>
                    <a:pt x="3771" y="1401"/>
                  </a:cubicBezTo>
                  <a:cubicBezTo>
                    <a:pt x="3948" y="1283"/>
                    <a:pt x="3997" y="1045"/>
                    <a:pt x="3880" y="870"/>
                  </a:cubicBezTo>
                  <a:cubicBezTo>
                    <a:pt x="3806" y="757"/>
                    <a:pt x="3684" y="697"/>
                    <a:pt x="3560" y="697"/>
                  </a:cubicBezTo>
                  <a:close/>
                  <a:moveTo>
                    <a:pt x="2501" y="1415"/>
                  </a:moveTo>
                  <a:cubicBezTo>
                    <a:pt x="2425" y="1415"/>
                    <a:pt x="2347" y="1437"/>
                    <a:pt x="2280" y="1484"/>
                  </a:cubicBezTo>
                  <a:cubicBezTo>
                    <a:pt x="2106" y="1605"/>
                    <a:pt x="2064" y="1846"/>
                    <a:pt x="2185" y="2020"/>
                  </a:cubicBezTo>
                  <a:cubicBezTo>
                    <a:pt x="2262" y="2128"/>
                    <a:pt x="2379" y="2182"/>
                    <a:pt x="2503" y="2184"/>
                  </a:cubicBezTo>
                  <a:cubicBezTo>
                    <a:pt x="2575" y="2184"/>
                    <a:pt x="2654" y="2159"/>
                    <a:pt x="2719" y="2114"/>
                  </a:cubicBezTo>
                  <a:cubicBezTo>
                    <a:pt x="2893" y="1993"/>
                    <a:pt x="2937" y="1752"/>
                    <a:pt x="2816" y="1578"/>
                  </a:cubicBezTo>
                  <a:cubicBezTo>
                    <a:pt x="2741" y="1471"/>
                    <a:pt x="2622" y="1415"/>
                    <a:pt x="2501" y="1415"/>
                  </a:cubicBezTo>
                  <a:close/>
                  <a:moveTo>
                    <a:pt x="1460" y="2158"/>
                  </a:moveTo>
                  <a:cubicBezTo>
                    <a:pt x="1382" y="2158"/>
                    <a:pt x="1303" y="2182"/>
                    <a:pt x="1234" y="2232"/>
                  </a:cubicBezTo>
                  <a:cubicBezTo>
                    <a:pt x="1061" y="2356"/>
                    <a:pt x="1027" y="2597"/>
                    <a:pt x="1149" y="2770"/>
                  </a:cubicBezTo>
                  <a:cubicBezTo>
                    <a:pt x="1225" y="2871"/>
                    <a:pt x="1340" y="2925"/>
                    <a:pt x="1461" y="2925"/>
                  </a:cubicBezTo>
                  <a:cubicBezTo>
                    <a:pt x="1538" y="2925"/>
                    <a:pt x="1618" y="2903"/>
                    <a:pt x="1687" y="2854"/>
                  </a:cubicBezTo>
                  <a:cubicBezTo>
                    <a:pt x="1859" y="2729"/>
                    <a:pt x="1894" y="2489"/>
                    <a:pt x="1771" y="2317"/>
                  </a:cubicBezTo>
                  <a:cubicBezTo>
                    <a:pt x="1696" y="2213"/>
                    <a:pt x="1579" y="2158"/>
                    <a:pt x="1460" y="2158"/>
                  </a:cubicBezTo>
                  <a:close/>
                  <a:moveTo>
                    <a:pt x="433" y="2923"/>
                  </a:moveTo>
                  <a:cubicBezTo>
                    <a:pt x="353" y="2923"/>
                    <a:pt x="272" y="2948"/>
                    <a:pt x="203" y="3001"/>
                  </a:cubicBezTo>
                  <a:cubicBezTo>
                    <a:pt x="35" y="3128"/>
                    <a:pt x="0" y="3372"/>
                    <a:pt x="130" y="3542"/>
                  </a:cubicBezTo>
                  <a:cubicBezTo>
                    <a:pt x="204" y="3640"/>
                    <a:pt x="320" y="3690"/>
                    <a:pt x="436" y="3690"/>
                  </a:cubicBezTo>
                  <a:cubicBezTo>
                    <a:pt x="516" y="3690"/>
                    <a:pt x="598" y="3664"/>
                    <a:pt x="668" y="3613"/>
                  </a:cubicBezTo>
                  <a:cubicBezTo>
                    <a:pt x="837" y="3483"/>
                    <a:pt x="869" y="3242"/>
                    <a:pt x="740" y="3074"/>
                  </a:cubicBezTo>
                  <a:cubicBezTo>
                    <a:pt x="664" y="2976"/>
                    <a:pt x="549" y="2923"/>
                    <a:pt x="433" y="29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704;p26">
              <a:extLst>
                <a:ext uri="{FF2B5EF4-FFF2-40B4-BE49-F238E27FC236}">
                  <a16:creationId xmlns:a16="http://schemas.microsoft.com/office/drawing/2014/main" id="{804300E4-F3DC-9942-AB75-6DAB9175DCB8}"/>
                </a:ext>
              </a:extLst>
            </p:cNvPr>
            <p:cNvSpPr/>
            <p:nvPr/>
          </p:nvSpPr>
          <p:spPr>
            <a:xfrm>
              <a:off x="1768401" y="4600043"/>
              <a:ext cx="208730" cy="70478"/>
            </a:xfrm>
            <a:custGeom>
              <a:avLst/>
              <a:gdLst/>
              <a:ahLst/>
              <a:cxnLst/>
              <a:rect l="l" t="t" r="r" b="b"/>
              <a:pathLst>
                <a:path w="11885" h="4013" extrusionOk="0">
                  <a:moveTo>
                    <a:pt x="419" y="0"/>
                  </a:moveTo>
                  <a:cubicBezTo>
                    <a:pt x="237" y="0"/>
                    <a:pt x="76" y="127"/>
                    <a:pt x="39" y="311"/>
                  </a:cubicBezTo>
                  <a:cubicBezTo>
                    <a:pt x="0" y="520"/>
                    <a:pt x="136" y="720"/>
                    <a:pt x="342" y="762"/>
                  </a:cubicBezTo>
                  <a:cubicBezTo>
                    <a:pt x="368" y="767"/>
                    <a:pt x="391" y="770"/>
                    <a:pt x="416" y="770"/>
                  </a:cubicBezTo>
                  <a:cubicBezTo>
                    <a:pt x="595" y="770"/>
                    <a:pt x="757" y="641"/>
                    <a:pt x="792" y="456"/>
                  </a:cubicBezTo>
                  <a:cubicBezTo>
                    <a:pt x="833" y="249"/>
                    <a:pt x="696" y="48"/>
                    <a:pt x="489" y="7"/>
                  </a:cubicBezTo>
                  <a:cubicBezTo>
                    <a:pt x="465" y="3"/>
                    <a:pt x="442" y="0"/>
                    <a:pt x="419" y="0"/>
                  </a:cubicBezTo>
                  <a:close/>
                  <a:moveTo>
                    <a:pt x="1669" y="262"/>
                  </a:moveTo>
                  <a:cubicBezTo>
                    <a:pt x="1491" y="262"/>
                    <a:pt x="1331" y="382"/>
                    <a:pt x="1291" y="562"/>
                  </a:cubicBezTo>
                  <a:cubicBezTo>
                    <a:pt x="1246" y="771"/>
                    <a:pt x="1381" y="976"/>
                    <a:pt x="1587" y="1020"/>
                  </a:cubicBezTo>
                  <a:cubicBezTo>
                    <a:pt x="1614" y="1027"/>
                    <a:pt x="1643" y="1029"/>
                    <a:pt x="1668" y="1030"/>
                  </a:cubicBezTo>
                  <a:cubicBezTo>
                    <a:pt x="1844" y="1030"/>
                    <a:pt x="2003" y="908"/>
                    <a:pt x="2041" y="727"/>
                  </a:cubicBezTo>
                  <a:cubicBezTo>
                    <a:pt x="2089" y="517"/>
                    <a:pt x="1955" y="316"/>
                    <a:pt x="1750" y="270"/>
                  </a:cubicBezTo>
                  <a:cubicBezTo>
                    <a:pt x="1723" y="264"/>
                    <a:pt x="1695" y="262"/>
                    <a:pt x="1669" y="262"/>
                  </a:cubicBezTo>
                  <a:close/>
                  <a:moveTo>
                    <a:pt x="2916" y="544"/>
                  </a:moveTo>
                  <a:cubicBezTo>
                    <a:pt x="2741" y="544"/>
                    <a:pt x="2585" y="661"/>
                    <a:pt x="2543" y="839"/>
                  </a:cubicBezTo>
                  <a:cubicBezTo>
                    <a:pt x="2494" y="1047"/>
                    <a:pt x="2622" y="1251"/>
                    <a:pt x="2827" y="1303"/>
                  </a:cubicBezTo>
                  <a:cubicBezTo>
                    <a:pt x="2857" y="1310"/>
                    <a:pt x="2887" y="1312"/>
                    <a:pt x="2917" y="1312"/>
                  </a:cubicBezTo>
                  <a:cubicBezTo>
                    <a:pt x="3090" y="1312"/>
                    <a:pt x="3247" y="1195"/>
                    <a:pt x="3290" y="1020"/>
                  </a:cubicBezTo>
                  <a:cubicBezTo>
                    <a:pt x="3340" y="811"/>
                    <a:pt x="3213" y="605"/>
                    <a:pt x="3007" y="555"/>
                  </a:cubicBezTo>
                  <a:cubicBezTo>
                    <a:pt x="2976" y="548"/>
                    <a:pt x="2946" y="544"/>
                    <a:pt x="2916" y="544"/>
                  </a:cubicBezTo>
                  <a:close/>
                  <a:moveTo>
                    <a:pt x="4158" y="856"/>
                  </a:moveTo>
                  <a:cubicBezTo>
                    <a:pt x="3987" y="856"/>
                    <a:pt x="3831" y="970"/>
                    <a:pt x="3786" y="1142"/>
                  </a:cubicBezTo>
                  <a:cubicBezTo>
                    <a:pt x="3733" y="1347"/>
                    <a:pt x="3856" y="1557"/>
                    <a:pt x="4060" y="1610"/>
                  </a:cubicBezTo>
                  <a:cubicBezTo>
                    <a:pt x="4087" y="1618"/>
                    <a:pt x="4116" y="1621"/>
                    <a:pt x="4142" y="1621"/>
                  </a:cubicBezTo>
                  <a:cubicBezTo>
                    <a:pt x="4147" y="1621"/>
                    <a:pt x="4152" y="1621"/>
                    <a:pt x="4157" y="1621"/>
                  </a:cubicBezTo>
                  <a:cubicBezTo>
                    <a:pt x="4327" y="1621"/>
                    <a:pt x="4484" y="1507"/>
                    <a:pt x="4528" y="1335"/>
                  </a:cubicBezTo>
                  <a:cubicBezTo>
                    <a:pt x="4581" y="1130"/>
                    <a:pt x="4459" y="921"/>
                    <a:pt x="4254" y="868"/>
                  </a:cubicBezTo>
                  <a:cubicBezTo>
                    <a:pt x="4222" y="860"/>
                    <a:pt x="4190" y="856"/>
                    <a:pt x="4158" y="856"/>
                  </a:cubicBezTo>
                  <a:close/>
                  <a:moveTo>
                    <a:pt x="5390" y="1189"/>
                  </a:moveTo>
                  <a:cubicBezTo>
                    <a:pt x="5224" y="1189"/>
                    <a:pt x="5071" y="1300"/>
                    <a:pt x="5022" y="1468"/>
                  </a:cubicBezTo>
                  <a:cubicBezTo>
                    <a:pt x="4967" y="1674"/>
                    <a:pt x="5084" y="1886"/>
                    <a:pt x="5288" y="1945"/>
                  </a:cubicBezTo>
                  <a:cubicBezTo>
                    <a:pt x="5314" y="1953"/>
                    <a:pt x="5340" y="1956"/>
                    <a:pt x="5366" y="1956"/>
                  </a:cubicBezTo>
                  <a:cubicBezTo>
                    <a:pt x="5374" y="1956"/>
                    <a:pt x="5383" y="1956"/>
                    <a:pt x="5391" y="1955"/>
                  </a:cubicBezTo>
                  <a:cubicBezTo>
                    <a:pt x="5559" y="1955"/>
                    <a:pt x="5712" y="1846"/>
                    <a:pt x="5762" y="1678"/>
                  </a:cubicBezTo>
                  <a:cubicBezTo>
                    <a:pt x="5817" y="1474"/>
                    <a:pt x="5700" y="1263"/>
                    <a:pt x="5496" y="1204"/>
                  </a:cubicBezTo>
                  <a:cubicBezTo>
                    <a:pt x="5461" y="1194"/>
                    <a:pt x="5425" y="1189"/>
                    <a:pt x="5390" y="1189"/>
                  </a:cubicBezTo>
                  <a:close/>
                  <a:moveTo>
                    <a:pt x="6621" y="1553"/>
                  </a:moveTo>
                  <a:cubicBezTo>
                    <a:pt x="6456" y="1553"/>
                    <a:pt x="6304" y="1658"/>
                    <a:pt x="6254" y="1824"/>
                  </a:cubicBezTo>
                  <a:cubicBezTo>
                    <a:pt x="6194" y="2028"/>
                    <a:pt x="6306" y="2243"/>
                    <a:pt x="6507" y="2303"/>
                  </a:cubicBezTo>
                  <a:cubicBezTo>
                    <a:pt x="6545" y="2314"/>
                    <a:pt x="6583" y="2319"/>
                    <a:pt x="6619" y="2319"/>
                  </a:cubicBezTo>
                  <a:cubicBezTo>
                    <a:pt x="6784" y="2319"/>
                    <a:pt x="6937" y="2214"/>
                    <a:pt x="6988" y="2048"/>
                  </a:cubicBezTo>
                  <a:cubicBezTo>
                    <a:pt x="7051" y="1846"/>
                    <a:pt x="6935" y="1630"/>
                    <a:pt x="6733" y="1569"/>
                  </a:cubicBezTo>
                  <a:cubicBezTo>
                    <a:pt x="6695" y="1558"/>
                    <a:pt x="6658" y="1553"/>
                    <a:pt x="6621" y="1553"/>
                  </a:cubicBezTo>
                  <a:close/>
                  <a:moveTo>
                    <a:pt x="7841" y="1936"/>
                  </a:moveTo>
                  <a:cubicBezTo>
                    <a:pt x="7680" y="1936"/>
                    <a:pt x="7528" y="2039"/>
                    <a:pt x="7474" y="2202"/>
                  </a:cubicBezTo>
                  <a:cubicBezTo>
                    <a:pt x="7408" y="2402"/>
                    <a:pt x="7518" y="2620"/>
                    <a:pt x="7721" y="2687"/>
                  </a:cubicBezTo>
                  <a:cubicBezTo>
                    <a:pt x="7756" y="2698"/>
                    <a:pt x="7789" y="2703"/>
                    <a:pt x="7825" y="2703"/>
                  </a:cubicBezTo>
                  <a:cubicBezTo>
                    <a:pt x="7829" y="2703"/>
                    <a:pt x="7834" y="2703"/>
                    <a:pt x="7839" y="2703"/>
                  </a:cubicBezTo>
                  <a:cubicBezTo>
                    <a:pt x="8001" y="2703"/>
                    <a:pt x="8153" y="2602"/>
                    <a:pt x="8203" y="2440"/>
                  </a:cubicBezTo>
                  <a:cubicBezTo>
                    <a:pt x="8271" y="2238"/>
                    <a:pt x="8160" y="2022"/>
                    <a:pt x="7960" y="1955"/>
                  </a:cubicBezTo>
                  <a:cubicBezTo>
                    <a:pt x="7921" y="1943"/>
                    <a:pt x="7881" y="1936"/>
                    <a:pt x="7841" y="1936"/>
                  </a:cubicBezTo>
                  <a:close/>
                  <a:moveTo>
                    <a:pt x="9048" y="2352"/>
                  </a:moveTo>
                  <a:cubicBezTo>
                    <a:pt x="8891" y="2352"/>
                    <a:pt x="8744" y="2450"/>
                    <a:pt x="8690" y="2609"/>
                  </a:cubicBezTo>
                  <a:cubicBezTo>
                    <a:pt x="8617" y="2808"/>
                    <a:pt x="8722" y="3026"/>
                    <a:pt x="8925" y="3097"/>
                  </a:cubicBezTo>
                  <a:cubicBezTo>
                    <a:pt x="8966" y="3109"/>
                    <a:pt x="9010" y="3118"/>
                    <a:pt x="9049" y="3118"/>
                  </a:cubicBezTo>
                  <a:cubicBezTo>
                    <a:pt x="9208" y="3118"/>
                    <a:pt x="9356" y="3021"/>
                    <a:pt x="9412" y="2862"/>
                  </a:cubicBezTo>
                  <a:cubicBezTo>
                    <a:pt x="9482" y="2664"/>
                    <a:pt x="9379" y="2443"/>
                    <a:pt x="9178" y="2375"/>
                  </a:cubicBezTo>
                  <a:cubicBezTo>
                    <a:pt x="9135" y="2359"/>
                    <a:pt x="9091" y="2352"/>
                    <a:pt x="9048" y="2352"/>
                  </a:cubicBezTo>
                  <a:close/>
                  <a:moveTo>
                    <a:pt x="10256" y="2785"/>
                  </a:moveTo>
                  <a:cubicBezTo>
                    <a:pt x="10100" y="2785"/>
                    <a:pt x="9953" y="2881"/>
                    <a:pt x="9895" y="3035"/>
                  </a:cubicBezTo>
                  <a:cubicBezTo>
                    <a:pt x="9821" y="3235"/>
                    <a:pt x="9919" y="3454"/>
                    <a:pt x="10121" y="3528"/>
                  </a:cubicBezTo>
                  <a:cubicBezTo>
                    <a:pt x="10163" y="3548"/>
                    <a:pt x="10209" y="3556"/>
                    <a:pt x="10253" y="3556"/>
                  </a:cubicBezTo>
                  <a:cubicBezTo>
                    <a:pt x="10410" y="3556"/>
                    <a:pt x="10555" y="3457"/>
                    <a:pt x="10614" y="3303"/>
                  </a:cubicBezTo>
                  <a:cubicBezTo>
                    <a:pt x="10689" y="3106"/>
                    <a:pt x="10587" y="2883"/>
                    <a:pt x="10389" y="2809"/>
                  </a:cubicBezTo>
                  <a:cubicBezTo>
                    <a:pt x="10345" y="2793"/>
                    <a:pt x="10300" y="2785"/>
                    <a:pt x="10256" y="2785"/>
                  </a:cubicBezTo>
                  <a:close/>
                  <a:moveTo>
                    <a:pt x="11445" y="3247"/>
                  </a:moveTo>
                  <a:cubicBezTo>
                    <a:pt x="11293" y="3247"/>
                    <a:pt x="11151" y="3338"/>
                    <a:pt x="11093" y="3487"/>
                  </a:cubicBezTo>
                  <a:cubicBezTo>
                    <a:pt x="11014" y="3684"/>
                    <a:pt x="11108" y="3908"/>
                    <a:pt x="11305" y="3987"/>
                  </a:cubicBezTo>
                  <a:cubicBezTo>
                    <a:pt x="11348" y="4005"/>
                    <a:pt x="11392" y="4013"/>
                    <a:pt x="11437" y="4013"/>
                  </a:cubicBezTo>
                  <a:cubicBezTo>
                    <a:pt x="11441" y="4013"/>
                    <a:pt x="11445" y="4013"/>
                    <a:pt x="11449" y="4013"/>
                  </a:cubicBezTo>
                  <a:cubicBezTo>
                    <a:pt x="11600" y="4013"/>
                    <a:pt x="11745" y="3922"/>
                    <a:pt x="11804" y="3771"/>
                  </a:cubicBezTo>
                  <a:cubicBezTo>
                    <a:pt x="11885" y="3574"/>
                    <a:pt x="11786" y="3353"/>
                    <a:pt x="11589" y="3275"/>
                  </a:cubicBezTo>
                  <a:cubicBezTo>
                    <a:pt x="11542" y="3256"/>
                    <a:pt x="11493" y="3247"/>
                    <a:pt x="11445" y="3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705;p26">
              <a:extLst>
                <a:ext uri="{FF2B5EF4-FFF2-40B4-BE49-F238E27FC236}">
                  <a16:creationId xmlns:a16="http://schemas.microsoft.com/office/drawing/2014/main" id="{EE694034-312B-B04D-AC72-946BED4B6514}"/>
                </a:ext>
              </a:extLst>
            </p:cNvPr>
            <p:cNvSpPr/>
            <p:nvPr/>
          </p:nvSpPr>
          <p:spPr>
            <a:xfrm>
              <a:off x="1777165" y="4686701"/>
              <a:ext cx="97999" cy="48701"/>
            </a:xfrm>
            <a:custGeom>
              <a:avLst/>
              <a:gdLst/>
              <a:ahLst/>
              <a:cxnLst/>
              <a:rect l="l" t="t" r="r" b="b"/>
              <a:pathLst>
                <a:path w="5580" h="2773" extrusionOk="0">
                  <a:moveTo>
                    <a:pt x="435" y="0"/>
                  </a:moveTo>
                  <a:cubicBezTo>
                    <a:pt x="285" y="0"/>
                    <a:pt x="144" y="88"/>
                    <a:pt x="84" y="234"/>
                  </a:cubicBezTo>
                  <a:cubicBezTo>
                    <a:pt x="1" y="431"/>
                    <a:pt x="91" y="655"/>
                    <a:pt x="285" y="737"/>
                  </a:cubicBezTo>
                  <a:cubicBezTo>
                    <a:pt x="335" y="758"/>
                    <a:pt x="387" y="767"/>
                    <a:pt x="434" y="767"/>
                  </a:cubicBezTo>
                  <a:cubicBezTo>
                    <a:pt x="585" y="767"/>
                    <a:pt x="729" y="680"/>
                    <a:pt x="789" y="532"/>
                  </a:cubicBezTo>
                  <a:cubicBezTo>
                    <a:pt x="871" y="337"/>
                    <a:pt x="782" y="113"/>
                    <a:pt x="585" y="31"/>
                  </a:cubicBezTo>
                  <a:cubicBezTo>
                    <a:pt x="536" y="10"/>
                    <a:pt x="485" y="0"/>
                    <a:pt x="435" y="0"/>
                  </a:cubicBezTo>
                  <a:close/>
                  <a:moveTo>
                    <a:pt x="1614" y="500"/>
                  </a:moveTo>
                  <a:cubicBezTo>
                    <a:pt x="1463" y="500"/>
                    <a:pt x="1322" y="587"/>
                    <a:pt x="1260" y="733"/>
                  </a:cubicBezTo>
                  <a:cubicBezTo>
                    <a:pt x="1177" y="930"/>
                    <a:pt x="1268" y="1154"/>
                    <a:pt x="1463" y="1236"/>
                  </a:cubicBezTo>
                  <a:cubicBezTo>
                    <a:pt x="1512" y="1257"/>
                    <a:pt x="1563" y="1266"/>
                    <a:pt x="1613" y="1266"/>
                  </a:cubicBezTo>
                  <a:cubicBezTo>
                    <a:pt x="1761" y="1266"/>
                    <a:pt x="1902" y="1180"/>
                    <a:pt x="1966" y="1033"/>
                  </a:cubicBezTo>
                  <a:cubicBezTo>
                    <a:pt x="2048" y="841"/>
                    <a:pt x="1958" y="615"/>
                    <a:pt x="1764" y="531"/>
                  </a:cubicBezTo>
                  <a:cubicBezTo>
                    <a:pt x="1715" y="510"/>
                    <a:pt x="1664" y="500"/>
                    <a:pt x="1614" y="500"/>
                  </a:cubicBezTo>
                  <a:close/>
                  <a:moveTo>
                    <a:pt x="2790" y="1001"/>
                  </a:moveTo>
                  <a:cubicBezTo>
                    <a:pt x="2640" y="1001"/>
                    <a:pt x="2498" y="1088"/>
                    <a:pt x="2438" y="1235"/>
                  </a:cubicBezTo>
                  <a:cubicBezTo>
                    <a:pt x="2355" y="1431"/>
                    <a:pt x="2446" y="1657"/>
                    <a:pt x="2639" y="1737"/>
                  </a:cubicBezTo>
                  <a:cubicBezTo>
                    <a:pt x="2689" y="1758"/>
                    <a:pt x="2741" y="1768"/>
                    <a:pt x="2789" y="1768"/>
                  </a:cubicBezTo>
                  <a:cubicBezTo>
                    <a:pt x="2939" y="1768"/>
                    <a:pt x="3083" y="1681"/>
                    <a:pt x="3144" y="1536"/>
                  </a:cubicBezTo>
                  <a:cubicBezTo>
                    <a:pt x="3225" y="1342"/>
                    <a:pt x="3136" y="1117"/>
                    <a:pt x="2941" y="1032"/>
                  </a:cubicBezTo>
                  <a:cubicBezTo>
                    <a:pt x="2891" y="1011"/>
                    <a:pt x="2840" y="1001"/>
                    <a:pt x="2790" y="1001"/>
                  </a:cubicBezTo>
                  <a:close/>
                  <a:moveTo>
                    <a:pt x="3968" y="1503"/>
                  </a:moveTo>
                  <a:cubicBezTo>
                    <a:pt x="3818" y="1503"/>
                    <a:pt x="3676" y="1589"/>
                    <a:pt x="3614" y="1736"/>
                  </a:cubicBezTo>
                  <a:cubicBezTo>
                    <a:pt x="3531" y="1933"/>
                    <a:pt x="3622" y="2158"/>
                    <a:pt x="3817" y="2240"/>
                  </a:cubicBezTo>
                  <a:cubicBezTo>
                    <a:pt x="3866" y="2263"/>
                    <a:pt x="3917" y="2270"/>
                    <a:pt x="3967" y="2270"/>
                  </a:cubicBezTo>
                  <a:cubicBezTo>
                    <a:pt x="4116" y="2270"/>
                    <a:pt x="4256" y="2182"/>
                    <a:pt x="4320" y="2037"/>
                  </a:cubicBezTo>
                  <a:cubicBezTo>
                    <a:pt x="4402" y="1843"/>
                    <a:pt x="4312" y="1619"/>
                    <a:pt x="4119" y="1533"/>
                  </a:cubicBezTo>
                  <a:cubicBezTo>
                    <a:pt x="4069" y="1513"/>
                    <a:pt x="4018" y="1503"/>
                    <a:pt x="3968" y="1503"/>
                  </a:cubicBezTo>
                  <a:close/>
                  <a:moveTo>
                    <a:pt x="5143" y="2007"/>
                  </a:moveTo>
                  <a:cubicBezTo>
                    <a:pt x="4994" y="2007"/>
                    <a:pt x="4852" y="2094"/>
                    <a:pt x="4792" y="2240"/>
                  </a:cubicBezTo>
                  <a:cubicBezTo>
                    <a:pt x="4709" y="2432"/>
                    <a:pt x="4797" y="2658"/>
                    <a:pt x="4992" y="2742"/>
                  </a:cubicBezTo>
                  <a:cubicBezTo>
                    <a:pt x="5040" y="2762"/>
                    <a:pt x="5089" y="2773"/>
                    <a:pt x="5136" y="2773"/>
                  </a:cubicBezTo>
                  <a:cubicBezTo>
                    <a:pt x="5139" y="2773"/>
                    <a:pt x="5142" y="2773"/>
                    <a:pt x="5145" y="2773"/>
                  </a:cubicBezTo>
                  <a:cubicBezTo>
                    <a:pt x="5293" y="2773"/>
                    <a:pt x="5436" y="2686"/>
                    <a:pt x="5496" y="2540"/>
                  </a:cubicBezTo>
                  <a:cubicBezTo>
                    <a:pt x="5580" y="2347"/>
                    <a:pt x="5490" y="2122"/>
                    <a:pt x="5293" y="2037"/>
                  </a:cubicBezTo>
                  <a:cubicBezTo>
                    <a:pt x="5244" y="2016"/>
                    <a:pt x="5194" y="2007"/>
                    <a:pt x="5143" y="20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706;p26">
              <a:extLst>
                <a:ext uri="{FF2B5EF4-FFF2-40B4-BE49-F238E27FC236}">
                  <a16:creationId xmlns:a16="http://schemas.microsoft.com/office/drawing/2014/main" id="{8867E122-1BF7-3A4B-808A-8E522491E898}"/>
                </a:ext>
              </a:extLst>
            </p:cNvPr>
            <p:cNvSpPr/>
            <p:nvPr/>
          </p:nvSpPr>
          <p:spPr>
            <a:xfrm>
              <a:off x="1584198" y="5196703"/>
              <a:ext cx="34668" cy="103338"/>
            </a:xfrm>
            <a:custGeom>
              <a:avLst/>
              <a:gdLst/>
              <a:ahLst/>
              <a:cxnLst/>
              <a:rect l="l" t="t" r="r" b="b"/>
              <a:pathLst>
                <a:path w="1974" h="5884" extrusionOk="0">
                  <a:moveTo>
                    <a:pt x="428" y="1"/>
                  </a:moveTo>
                  <a:cubicBezTo>
                    <a:pt x="394" y="1"/>
                    <a:pt x="359" y="6"/>
                    <a:pt x="325" y="15"/>
                  </a:cubicBezTo>
                  <a:cubicBezTo>
                    <a:pt x="120" y="71"/>
                    <a:pt x="1" y="283"/>
                    <a:pt x="58" y="488"/>
                  </a:cubicBezTo>
                  <a:cubicBezTo>
                    <a:pt x="522" y="2152"/>
                    <a:pt x="900" y="3859"/>
                    <a:pt x="1180" y="5563"/>
                  </a:cubicBezTo>
                  <a:cubicBezTo>
                    <a:pt x="1212" y="5752"/>
                    <a:pt x="1376" y="5883"/>
                    <a:pt x="1559" y="5883"/>
                  </a:cubicBezTo>
                  <a:cubicBezTo>
                    <a:pt x="1578" y="5883"/>
                    <a:pt x="1601" y="5882"/>
                    <a:pt x="1624" y="5877"/>
                  </a:cubicBezTo>
                  <a:cubicBezTo>
                    <a:pt x="1831" y="5844"/>
                    <a:pt x="1974" y="5647"/>
                    <a:pt x="1939" y="5437"/>
                  </a:cubicBezTo>
                  <a:cubicBezTo>
                    <a:pt x="1654" y="3705"/>
                    <a:pt x="1270" y="1970"/>
                    <a:pt x="799" y="282"/>
                  </a:cubicBezTo>
                  <a:cubicBezTo>
                    <a:pt x="751" y="112"/>
                    <a:pt x="596" y="1"/>
                    <a:pt x="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707;p26">
              <a:extLst>
                <a:ext uri="{FF2B5EF4-FFF2-40B4-BE49-F238E27FC236}">
                  <a16:creationId xmlns:a16="http://schemas.microsoft.com/office/drawing/2014/main" id="{66453A05-DAF0-074F-BF01-684B7418E11D}"/>
                </a:ext>
              </a:extLst>
            </p:cNvPr>
            <p:cNvSpPr/>
            <p:nvPr/>
          </p:nvSpPr>
          <p:spPr>
            <a:xfrm>
              <a:off x="1435805" y="5201480"/>
              <a:ext cx="18072" cy="105375"/>
            </a:xfrm>
            <a:custGeom>
              <a:avLst/>
              <a:gdLst/>
              <a:ahLst/>
              <a:cxnLst/>
              <a:rect l="l" t="t" r="r" b="b"/>
              <a:pathLst>
                <a:path w="1029" h="6000" extrusionOk="0">
                  <a:moveTo>
                    <a:pt x="615" y="1"/>
                  </a:moveTo>
                  <a:cubicBezTo>
                    <a:pt x="403" y="2"/>
                    <a:pt x="235" y="176"/>
                    <a:pt x="237" y="388"/>
                  </a:cubicBezTo>
                  <a:cubicBezTo>
                    <a:pt x="259" y="2113"/>
                    <a:pt x="187" y="3860"/>
                    <a:pt x="22" y="5580"/>
                  </a:cubicBezTo>
                  <a:cubicBezTo>
                    <a:pt x="0" y="5790"/>
                    <a:pt x="156" y="5976"/>
                    <a:pt x="365" y="5998"/>
                  </a:cubicBezTo>
                  <a:cubicBezTo>
                    <a:pt x="379" y="5999"/>
                    <a:pt x="393" y="5999"/>
                    <a:pt x="403" y="5999"/>
                  </a:cubicBezTo>
                  <a:cubicBezTo>
                    <a:pt x="600" y="5999"/>
                    <a:pt x="767" y="5851"/>
                    <a:pt x="786" y="5654"/>
                  </a:cubicBezTo>
                  <a:cubicBezTo>
                    <a:pt x="954" y="3907"/>
                    <a:pt x="1028" y="2131"/>
                    <a:pt x="1006" y="379"/>
                  </a:cubicBezTo>
                  <a:cubicBezTo>
                    <a:pt x="1001" y="169"/>
                    <a:pt x="832" y="1"/>
                    <a:pt x="6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708;p26">
              <a:extLst>
                <a:ext uri="{FF2B5EF4-FFF2-40B4-BE49-F238E27FC236}">
                  <a16:creationId xmlns:a16="http://schemas.microsoft.com/office/drawing/2014/main" id="{9C52AA69-F0D0-7A41-8D78-FB64FD40B8CD}"/>
                </a:ext>
              </a:extLst>
            </p:cNvPr>
            <p:cNvSpPr/>
            <p:nvPr/>
          </p:nvSpPr>
          <p:spPr>
            <a:xfrm>
              <a:off x="1678442" y="5129014"/>
              <a:ext cx="59414" cy="91869"/>
            </a:xfrm>
            <a:custGeom>
              <a:avLst/>
              <a:gdLst/>
              <a:ahLst/>
              <a:cxnLst/>
              <a:rect l="l" t="t" r="r" b="b"/>
              <a:pathLst>
                <a:path w="3383" h="5231" extrusionOk="0">
                  <a:moveTo>
                    <a:pt x="438" y="0"/>
                  </a:moveTo>
                  <a:cubicBezTo>
                    <a:pt x="374" y="0"/>
                    <a:pt x="308" y="16"/>
                    <a:pt x="249" y="50"/>
                  </a:cubicBezTo>
                  <a:cubicBezTo>
                    <a:pt x="65" y="153"/>
                    <a:pt x="0" y="389"/>
                    <a:pt x="103" y="572"/>
                  </a:cubicBezTo>
                  <a:cubicBezTo>
                    <a:pt x="174" y="699"/>
                    <a:pt x="305" y="767"/>
                    <a:pt x="438" y="767"/>
                  </a:cubicBezTo>
                  <a:cubicBezTo>
                    <a:pt x="501" y="767"/>
                    <a:pt x="567" y="752"/>
                    <a:pt x="626" y="719"/>
                  </a:cubicBezTo>
                  <a:cubicBezTo>
                    <a:pt x="810" y="614"/>
                    <a:pt x="875" y="381"/>
                    <a:pt x="772" y="194"/>
                  </a:cubicBezTo>
                  <a:lnTo>
                    <a:pt x="771" y="194"/>
                  </a:lnTo>
                  <a:cubicBezTo>
                    <a:pt x="702" y="69"/>
                    <a:pt x="571" y="0"/>
                    <a:pt x="438" y="0"/>
                  </a:cubicBezTo>
                  <a:close/>
                  <a:moveTo>
                    <a:pt x="1063" y="1116"/>
                  </a:moveTo>
                  <a:cubicBezTo>
                    <a:pt x="1000" y="1116"/>
                    <a:pt x="936" y="1132"/>
                    <a:pt x="877" y="1165"/>
                  </a:cubicBezTo>
                  <a:cubicBezTo>
                    <a:pt x="689" y="1271"/>
                    <a:pt x="627" y="1503"/>
                    <a:pt x="732" y="1688"/>
                  </a:cubicBezTo>
                  <a:lnTo>
                    <a:pt x="729" y="1688"/>
                  </a:lnTo>
                  <a:cubicBezTo>
                    <a:pt x="801" y="1812"/>
                    <a:pt x="931" y="1885"/>
                    <a:pt x="1065" y="1885"/>
                  </a:cubicBezTo>
                  <a:cubicBezTo>
                    <a:pt x="1128" y="1885"/>
                    <a:pt x="1193" y="1869"/>
                    <a:pt x="1254" y="1833"/>
                  </a:cubicBezTo>
                  <a:cubicBezTo>
                    <a:pt x="1437" y="1730"/>
                    <a:pt x="1504" y="1494"/>
                    <a:pt x="1399" y="1311"/>
                  </a:cubicBezTo>
                  <a:cubicBezTo>
                    <a:pt x="1327" y="1187"/>
                    <a:pt x="1197" y="1116"/>
                    <a:pt x="1063" y="1116"/>
                  </a:cubicBezTo>
                  <a:close/>
                  <a:moveTo>
                    <a:pt x="1692" y="2230"/>
                  </a:moveTo>
                  <a:cubicBezTo>
                    <a:pt x="1628" y="2230"/>
                    <a:pt x="1564" y="2246"/>
                    <a:pt x="1505" y="2280"/>
                  </a:cubicBezTo>
                  <a:cubicBezTo>
                    <a:pt x="1317" y="2381"/>
                    <a:pt x="1255" y="2619"/>
                    <a:pt x="1360" y="2802"/>
                  </a:cubicBezTo>
                  <a:cubicBezTo>
                    <a:pt x="1428" y="2929"/>
                    <a:pt x="1558" y="2999"/>
                    <a:pt x="1693" y="2999"/>
                  </a:cubicBezTo>
                  <a:cubicBezTo>
                    <a:pt x="1757" y="2999"/>
                    <a:pt x="1822" y="2982"/>
                    <a:pt x="1882" y="2947"/>
                  </a:cubicBezTo>
                  <a:cubicBezTo>
                    <a:pt x="2065" y="2846"/>
                    <a:pt x="2129" y="2608"/>
                    <a:pt x="2028" y="2425"/>
                  </a:cubicBezTo>
                  <a:cubicBezTo>
                    <a:pt x="1956" y="2301"/>
                    <a:pt x="1825" y="2230"/>
                    <a:pt x="1692" y="2230"/>
                  </a:cubicBezTo>
                  <a:close/>
                  <a:moveTo>
                    <a:pt x="2318" y="3347"/>
                  </a:moveTo>
                  <a:cubicBezTo>
                    <a:pt x="2254" y="3347"/>
                    <a:pt x="2189" y="3362"/>
                    <a:pt x="2129" y="3396"/>
                  </a:cubicBezTo>
                  <a:cubicBezTo>
                    <a:pt x="1946" y="3498"/>
                    <a:pt x="1879" y="3735"/>
                    <a:pt x="1984" y="3918"/>
                  </a:cubicBezTo>
                  <a:cubicBezTo>
                    <a:pt x="2052" y="4044"/>
                    <a:pt x="2182" y="4115"/>
                    <a:pt x="2318" y="4115"/>
                  </a:cubicBezTo>
                  <a:cubicBezTo>
                    <a:pt x="2383" y="4115"/>
                    <a:pt x="2447" y="4098"/>
                    <a:pt x="2506" y="4065"/>
                  </a:cubicBezTo>
                  <a:cubicBezTo>
                    <a:pt x="2689" y="3962"/>
                    <a:pt x="2756" y="3729"/>
                    <a:pt x="2654" y="3542"/>
                  </a:cubicBezTo>
                  <a:cubicBezTo>
                    <a:pt x="2583" y="3417"/>
                    <a:pt x="2453" y="3347"/>
                    <a:pt x="2318" y="3347"/>
                  </a:cubicBezTo>
                  <a:close/>
                  <a:moveTo>
                    <a:pt x="2943" y="4463"/>
                  </a:moveTo>
                  <a:cubicBezTo>
                    <a:pt x="2879" y="4463"/>
                    <a:pt x="2815" y="4478"/>
                    <a:pt x="2756" y="4511"/>
                  </a:cubicBezTo>
                  <a:cubicBezTo>
                    <a:pt x="2573" y="4613"/>
                    <a:pt x="2506" y="4849"/>
                    <a:pt x="2609" y="5034"/>
                  </a:cubicBezTo>
                  <a:cubicBezTo>
                    <a:pt x="2679" y="5158"/>
                    <a:pt x="2808" y="5230"/>
                    <a:pt x="2939" y="5230"/>
                  </a:cubicBezTo>
                  <a:cubicBezTo>
                    <a:pt x="2941" y="5230"/>
                    <a:pt x="2942" y="5230"/>
                    <a:pt x="2943" y="5230"/>
                  </a:cubicBezTo>
                  <a:cubicBezTo>
                    <a:pt x="3007" y="5230"/>
                    <a:pt x="3072" y="5215"/>
                    <a:pt x="3131" y="5180"/>
                  </a:cubicBezTo>
                  <a:cubicBezTo>
                    <a:pt x="3316" y="5075"/>
                    <a:pt x="3383" y="4841"/>
                    <a:pt x="3278" y="4658"/>
                  </a:cubicBezTo>
                  <a:cubicBezTo>
                    <a:pt x="3209" y="4533"/>
                    <a:pt x="3078" y="4463"/>
                    <a:pt x="2943" y="44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709;p26">
              <a:extLst>
                <a:ext uri="{FF2B5EF4-FFF2-40B4-BE49-F238E27FC236}">
                  <a16:creationId xmlns:a16="http://schemas.microsoft.com/office/drawing/2014/main" id="{78EC5873-7058-B84B-BBAF-2C527F94DA71}"/>
                </a:ext>
              </a:extLst>
            </p:cNvPr>
            <p:cNvSpPr/>
            <p:nvPr/>
          </p:nvSpPr>
          <p:spPr>
            <a:xfrm>
              <a:off x="1722052" y="4509241"/>
              <a:ext cx="180490" cy="20706"/>
            </a:xfrm>
            <a:custGeom>
              <a:avLst/>
              <a:gdLst/>
              <a:ahLst/>
              <a:cxnLst/>
              <a:rect l="l" t="t" r="r" b="b"/>
              <a:pathLst>
                <a:path w="10277" h="1179" extrusionOk="0">
                  <a:moveTo>
                    <a:pt x="5225" y="1"/>
                  </a:moveTo>
                  <a:cubicBezTo>
                    <a:pt x="3596" y="1"/>
                    <a:pt x="1967" y="139"/>
                    <a:pt x="350" y="415"/>
                  </a:cubicBezTo>
                  <a:cubicBezTo>
                    <a:pt x="141" y="452"/>
                    <a:pt x="0" y="650"/>
                    <a:pt x="37" y="858"/>
                  </a:cubicBezTo>
                  <a:cubicBezTo>
                    <a:pt x="68" y="1045"/>
                    <a:pt x="232" y="1178"/>
                    <a:pt x="415" y="1178"/>
                  </a:cubicBezTo>
                  <a:cubicBezTo>
                    <a:pt x="436" y="1178"/>
                    <a:pt x="459" y="1175"/>
                    <a:pt x="479" y="1171"/>
                  </a:cubicBezTo>
                  <a:cubicBezTo>
                    <a:pt x="2054" y="902"/>
                    <a:pt x="3640" y="767"/>
                    <a:pt x="5227" y="767"/>
                  </a:cubicBezTo>
                  <a:cubicBezTo>
                    <a:pt x="6755" y="767"/>
                    <a:pt x="8283" y="892"/>
                    <a:pt x="9802" y="1142"/>
                  </a:cubicBezTo>
                  <a:cubicBezTo>
                    <a:pt x="9822" y="1145"/>
                    <a:pt x="9842" y="1147"/>
                    <a:pt x="9863" y="1147"/>
                  </a:cubicBezTo>
                  <a:cubicBezTo>
                    <a:pt x="10046" y="1147"/>
                    <a:pt x="10212" y="1015"/>
                    <a:pt x="10242" y="826"/>
                  </a:cubicBezTo>
                  <a:cubicBezTo>
                    <a:pt x="10277" y="617"/>
                    <a:pt x="10136" y="418"/>
                    <a:pt x="9926" y="385"/>
                  </a:cubicBezTo>
                  <a:cubicBezTo>
                    <a:pt x="8365" y="129"/>
                    <a:pt x="6795" y="1"/>
                    <a:pt x="52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710;p26">
              <a:extLst>
                <a:ext uri="{FF2B5EF4-FFF2-40B4-BE49-F238E27FC236}">
                  <a16:creationId xmlns:a16="http://schemas.microsoft.com/office/drawing/2014/main" id="{D6AA6A09-E57A-8B4C-B8F7-C91D0470FB19}"/>
                </a:ext>
              </a:extLst>
            </p:cNvPr>
            <p:cNvSpPr/>
            <p:nvPr/>
          </p:nvSpPr>
          <p:spPr>
            <a:xfrm>
              <a:off x="1220005" y="5178490"/>
              <a:ext cx="121814" cy="128364"/>
            </a:xfrm>
            <a:custGeom>
              <a:avLst/>
              <a:gdLst/>
              <a:ahLst/>
              <a:cxnLst/>
              <a:rect l="l" t="t" r="r" b="b"/>
              <a:pathLst>
                <a:path w="6936" h="7309" extrusionOk="0">
                  <a:moveTo>
                    <a:pt x="6499" y="1"/>
                  </a:moveTo>
                  <a:cubicBezTo>
                    <a:pt x="6375" y="1"/>
                    <a:pt x="6254" y="61"/>
                    <a:pt x="6180" y="170"/>
                  </a:cubicBezTo>
                  <a:cubicBezTo>
                    <a:pt x="6062" y="345"/>
                    <a:pt x="6109" y="585"/>
                    <a:pt x="6285" y="703"/>
                  </a:cubicBezTo>
                  <a:cubicBezTo>
                    <a:pt x="6347" y="748"/>
                    <a:pt x="6422" y="768"/>
                    <a:pt x="6497" y="771"/>
                  </a:cubicBezTo>
                  <a:cubicBezTo>
                    <a:pt x="6619" y="771"/>
                    <a:pt x="6743" y="712"/>
                    <a:pt x="6816" y="598"/>
                  </a:cubicBezTo>
                  <a:cubicBezTo>
                    <a:pt x="6936" y="424"/>
                    <a:pt x="6889" y="183"/>
                    <a:pt x="6713" y="67"/>
                  </a:cubicBezTo>
                  <a:cubicBezTo>
                    <a:pt x="6647" y="22"/>
                    <a:pt x="6572" y="1"/>
                    <a:pt x="6499" y="1"/>
                  </a:cubicBezTo>
                  <a:close/>
                  <a:moveTo>
                    <a:pt x="5760" y="1046"/>
                  </a:moveTo>
                  <a:cubicBezTo>
                    <a:pt x="5643" y="1046"/>
                    <a:pt x="5527" y="1101"/>
                    <a:pt x="5452" y="1204"/>
                  </a:cubicBezTo>
                  <a:cubicBezTo>
                    <a:pt x="5328" y="1373"/>
                    <a:pt x="5363" y="1614"/>
                    <a:pt x="5532" y="1740"/>
                  </a:cubicBezTo>
                  <a:cubicBezTo>
                    <a:pt x="5600" y="1788"/>
                    <a:pt x="5676" y="1814"/>
                    <a:pt x="5753" y="1814"/>
                  </a:cubicBezTo>
                  <a:cubicBezTo>
                    <a:pt x="5755" y="1814"/>
                    <a:pt x="5757" y="1814"/>
                    <a:pt x="5759" y="1814"/>
                  </a:cubicBezTo>
                  <a:cubicBezTo>
                    <a:pt x="5877" y="1814"/>
                    <a:pt x="5995" y="1762"/>
                    <a:pt x="6070" y="1659"/>
                  </a:cubicBezTo>
                  <a:cubicBezTo>
                    <a:pt x="6194" y="1487"/>
                    <a:pt x="6157" y="1246"/>
                    <a:pt x="5989" y="1122"/>
                  </a:cubicBezTo>
                  <a:cubicBezTo>
                    <a:pt x="5920" y="1071"/>
                    <a:pt x="5840" y="1046"/>
                    <a:pt x="5760" y="1046"/>
                  </a:cubicBezTo>
                  <a:close/>
                  <a:moveTo>
                    <a:pt x="4979" y="2061"/>
                  </a:moveTo>
                  <a:cubicBezTo>
                    <a:pt x="4867" y="2061"/>
                    <a:pt x="4756" y="2109"/>
                    <a:pt x="4680" y="2203"/>
                  </a:cubicBezTo>
                  <a:cubicBezTo>
                    <a:pt x="4548" y="2365"/>
                    <a:pt x="4574" y="2610"/>
                    <a:pt x="4737" y="2742"/>
                  </a:cubicBezTo>
                  <a:cubicBezTo>
                    <a:pt x="4807" y="2796"/>
                    <a:pt x="4892" y="2825"/>
                    <a:pt x="4980" y="2825"/>
                  </a:cubicBezTo>
                  <a:cubicBezTo>
                    <a:pt x="5089" y="2825"/>
                    <a:pt x="5202" y="2778"/>
                    <a:pt x="5276" y="2686"/>
                  </a:cubicBezTo>
                  <a:cubicBezTo>
                    <a:pt x="5408" y="2519"/>
                    <a:pt x="5384" y="2279"/>
                    <a:pt x="5219" y="2145"/>
                  </a:cubicBezTo>
                  <a:cubicBezTo>
                    <a:pt x="5149" y="2089"/>
                    <a:pt x="5064" y="2061"/>
                    <a:pt x="4979" y="2061"/>
                  </a:cubicBezTo>
                  <a:close/>
                  <a:moveTo>
                    <a:pt x="4149" y="3034"/>
                  </a:moveTo>
                  <a:cubicBezTo>
                    <a:pt x="4043" y="3034"/>
                    <a:pt x="3939" y="3078"/>
                    <a:pt x="3864" y="3163"/>
                  </a:cubicBezTo>
                  <a:lnTo>
                    <a:pt x="3862" y="3163"/>
                  </a:lnTo>
                  <a:cubicBezTo>
                    <a:pt x="3723" y="3322"/>
                    <a:pt x="3738" y="3566"/>
                    <a:pt x="3897" y="3705"/>
                  </a:cubicBezTo>
                  <a:cubicBezTo>
                    <a:pt x="3968" y="3769"/>
                    <a:pt x="4057" y="3802"/>
                    <a:pt x="4146" y="3802"/>
                  </a:cubicBezTo>
                  <a:cubicBezTo>
                    <a:pt x="4148" y="3802"/>
                    <a:pt x="4150" y="3802"/>
                    <a:pt x="4151" y="3802"/>
                  </a:cubicBezTo>
                  <a:cubicBezTo>
                    <a:pt x="4256" y="3802"/>
                    <a:pt x="4360" y="3758"/>
                    <a:pt x="4438" y="3672"/>
                  </a:cubicBezTo>
                  <a:cubicBezTo>
                    <a:pt x="4578" y="3513"/>
                    <a:pt x="4563" y="3272"/>
                    <a:pt x="4404" y="3133"/>
                  </a:cubicBezTo>
                  <a:cubicBezTo>
                    <a:pt x="4331" y="3067"/>
                    <a:pt x="4240" y="3034"/>
                    <a:pt x="4149" y="3034"/>
                  </a:cubicBezTo>
                  <a:close/>
                  <a:moveTo>
                    <a:pt x="3278" y="3973"/>
                  </a:moveTo>
                  <a:cubicBezTo>
                    <a:pt x="3179" y="3973"/>
                    <a:pt x="3080" y="4012"/>
                    <a:pt x="3005" y="4089"/>
                  </a:cubicBezTo>
                  <a:cubicBezTo>
                    <a:pt x="2857" y="4242"/>
                    <a:pt x="2862" y="4488"/>
                    <a:pt x="3013" y="4633"/>
                  </a:cubicBezTo>
                  <a:cubicBezTo>
                    <a:pt x="3089" y="4704"/>
                    <a:pt x="3186" y="4740"/>
                    <a:pt x="3281" y="4740"/>
                  </a:cubicBezTo>
                  <a:cubicBezTo>
                    <a:pt x="3382" y="4740"/>
                    <a:pt x="3482" y="4703"/>
                    <a:pt x="3557" y="4625"/>
                  </a:cubicBezTo>
                  <a:cubicBezTo>
                    <a:pt x="3703" y="4472"/>
                    <a:pt x="3702" y="4227"/>
                    <a:pt x="3549" y="4082"/>
                  </a:cubicBezTo>
                  <a:cubicBezTo>
                    <a:pt x="3472" y="4009"/>
                    <a:pt x="3375" y="3973"/>
                    <a:pt x="3278" y="3973"/>
                  </a:cubicBezTo>
                  <a:close/>
                  <a:moveTo>
                    <a:pt x="2372" y="4873"/>
                  </a:moveTo>
                  <a:cubicBezTo>
                    <a:pt x="2277" y="4873"/>
                    <a:pt x="2182" y="4909"/>
                    <a:pt x="2108" y="4980"/>
                  </a:cubicBezTo>
                  <a:cubicBezTo>
                    <a:pt x="1955" y="5120"/>
                    <a:pt x="1947" y="5366"/>
                    <a:pt x="2093" y="5519"/>
                  </a:cubicBezTo>
                  <a:cubicBezTo>
                    <a:pt x="2167" y="5600"/>
                    <a:pt x="2270" y="5641"/>
                    <a:pt x="2373" y="5641"/>
                  </a:cubicBezTo>
                  <a:cubicBezTo>
                    <a:pt x="2468" y="5641"/>
                    <a:pt x="2562" y="5606"/>
                    <a:pt x="2636" y="5537"/>
                  </a:cubicBezTo>
                  <a:cubicBezTo>
                    <a:pt x="2789" y="5391"/>
                    <a:pt x="2796" y="5148"/>
                    <a:pt x="2651" y="4995"/>
                  </a:cubicBezTo>
                  <a:cubicBezTo>
                    <a:pt x="2576" y="4914"/>
                    <a:pt x="2474" y="4873"/>
                    <a:pt x="2372" y="4873"/>
                  </a:cubicBezTo>
                  <a:close/>
                  <a:moveTo>
                    <a:pt x="1421" y="5730"/>
                  </a:moveTo>
                  <a:cubicBezTo>
                    <a:pt x="1332" y="5730"/>
                    <a:pt x="1244" y="5761"/>
                    <a:pt x="1172" y="5823"/>
                  </a:cubicBezTo>
                  <a:cubicBezTo>
                    <a:pt x="1009" y="5961"/>
                    <a:pt x="992" y="6203"/>
                    <a:pt x="1130" y="6362"/>
                  </a:cubicBezTo>
                  <a:cubicBezTo>
                    <a:pt x="1207" y="6451"/>
                    <a:pt x="1311" y="6495"/>
                    <a:pt x="1422" y="6497"/>
                  </a:cubicBezTo>
                  <a:cubicBezTo>
                    <a:pt x="1508" y="6497"/>
                    <a:pt x="1597" y="6465"/>
                    <a:pt x="1669" y="6404"/>
                  </a:cubicBezTo>
                  <a:cubicBezTo>
                    <a:pt x="1832" y="6266"/>
                    <a:pt x="1849" y="6024"/>
                    <a:pt x="1711" y="5865"/>
                  </a:cubicBezTo>
                  <a:cubicBezTo>
                    <a:pt x="1635" y="5775"/>
                    <a:pt x="1528" y="5730"/>
                    <a:pt x="1421" y="5730"/>
                  </a:cubicBezTo>
                  <a:close/>
                  <a:moveTo>
                    <a:pt x="432" y="6543"/>
                  </a:moveTo>
                  <a:cubicBezTo>
                    <a:pt x="350" y="6543"/>
                    <a:pt x="267" y="6569"/>
                    <a:pt x="197" y="6624"/>
                  </a:cubicBezTo>
                  <a:cubicBezTo>
                    <a:pt x="30" y="6755"/>
                    <a:pt x="0" y="6996"/>
                    <a:pt x="132" y="7163"/>
                  </a:cubicBezTo>
                  <a:cubicBezTo>
                    <a:pt x="208" y="7261"/>
                    <a:pt x="320" y="7308"/>
                    <a:pt x="433" y="7308"/>
                  </a:cubicBezTo>
                  <a:cubicBezTo>
                    <a:pt x="515" y="7308"/>
                    <a:pt x="600" y="7284"/>
                    <a:pt x="672" y="7228"/>
                  </a:cubicBezTo>
                  <a:lnTo>
                    <a:pt x="669" y="7228"/>
                  </a:lnTo>
                  <a:cubicBezTo>
                    <a:pt x="836" y="7096"/>
                    <a:pt x="866" y="6857"/>
                    <a:pt x="736" y="6690"/>
                  </a:cubicBezTo>
                  <a:cubicBezTo>
                    <a:pt x="659" y="6594"/>
                    <a:pt x="546" y="6543"/>
                    <a:pt x="432" y="65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711;p26">
              <a:extLst>
                <a:ext uri="{FF2B5EF4-FFF2-40B4-BE49-F238E27FC236}">
                  <a16:creationId xmlns:a16="http://schemas.microsoft.com/office/drawing/2014/main" id="{2A179B52-AD3F-A448-92AE-455E2B737F59}"/>
                </a:ext>
              </a:extLst>
            </p:cNvPr>
            <p:cNvSpPr/>
            <p:nvPr/>
          </p:nvSpPr>
          <p:spPr>
            <a:xfrm>
              <a:off x="1193257" y="4543806"/>
              <a:ext cx="587220" cy="587237"/>
            </a:xfrm>
            <a:custGeom>
              <a:avLst/>
              <a:gdLst/>
              <a:ahLst/>
              <a:cxnLst/>
              <a:rect l="l" t="t" r="r" b="b"/>
              <a:pathLst>
                <a:path w="33436" h="33437" extrusionOk="0">
                  <a:moveTo>
                    <a:pt x="16717" y="770"/>
                  </a:moveTo>
                  <a:cubicBezTo>
                    <a:pt x="25513" y="770"/>
                    <a:pt x="32668" y="7925"/>
                    <a:pt x="32667" y="16719"/>
                  </a:cubicBezTo>
                  <a:cubicBezTo>
                    <a:pt x="32667" y="25512"/>
                    <a:pt x="25512" y="32669"/>
                    <a:pt x="16717" y="32669"/>
                  </a:cubicBezTo>
                  <a:cubicBezTo>
                    <a:pt x="7923" y="32669"/>
                    <a:pt x="768" y="25512"/>
                    <a:pt x="768" y="16719"/>
                  </a:cubicBezTo>
                  <a:cubicBezTo>
                    <a:pt x="768" y="7925"/>
                    <a:pt x="7923" y="770"/>
                    <a:pt x="16717" y="770"/>
                  </a:cubicBezTo>
                  <a:close/>
                  <a:moveTo>
                    <a:pt x="16717" y="1"/>
                  </a:moveTo>
                  <a:cubicBezTo>
                    <a:pt x="7499" y="1"/>
                    <a:pt x="0" y="7501"/>
                    <a:pt x="0" y="16719"/>
                  </a:cubicBezTo>
                  <a:cubicBezTo>
                    <a:pt x="0" y="25936"/>
                    <a:pt x="7499" y="33436"/>
                    <a:pt x="16717" y="33436"/>
                  </a:cubicBezTo>
                  <a:cubicBezTo>
                    <a:pt x="25936" y="33436"/>
                    <a:pt x="33436" y="25936"/>
                    <a:pt x="33436" y="16719"/>
                  </a:cubicBezTo>
                  <a:cubicBezTo>
                    <a:pt x="33436" y="7501"/>
                    <a:pt x="25936" y="1"/>
                    <a:pt x="167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712;p26">
              <a:extLst>
                <a:ext uri="{FF2B5EF4-FFF2-40B4-BE49-F238E27FC236}">
                  <a16:creationId xmlns:a16="http://schemas.microsoft.com/office/drawing/2014/main" id="{E314C747-731C-A048-AF10-EB2113E77C37}"/>
                </a:ext>
              </a:extLst>
            </p:cNvPr>
            <p:cNvSpPr/>
            <p:nvPr/>
          </p:nvSpPr>
          <p:spPr>
            <a:xfrm>
              <a:off x="1239202" y="4592842"/>
              <a:ext cx="499864" cy="489081"/>
            </a:xfrm>
            <a:custGeom>
              <a:avLst/>
              <a:gdLst/>
              <a:ahLst/>
              <a:cxnLst/>
              <a:rect l="l" t="t" r="r" b="b"/>
              <a:pathLst>
                <a:path w="28462" h="27848" extrusionOk="0">
                  <a:moveTo>
                    <a:pt x="14914" y="8092"/>
                  </a:moveTo>
                  <a:cubicBezTo>
                    <a:pt x="16690" y="8092"/>
                    <a:pt x="18507" y="8853"/>
                    <a:pt x="19361" y="10304"/>
                  </a:cubicBezTo>
                  <a:cubicBezTo>
                    <a:pt x="19709" y="10896"/>
                    <a:pt x="19874" y="11581"/>
                    <a:pt x="19945" y="12262"/>
                  </a:cubicBezTo>
                  <a:cubicBezTo>
                    <a:pt x="20159" y="14262"/>
                    <a:pt x="19576" y="16369"/>
                    <a:pt x="18225" y="17859"/>
                  </a:cubicBezTo>
                  <a:cubicBezTo>
                    <a:pt x="17118" y="19079"/>
                    <a:pt x="15486" y="19828"/>
                    <a:pt x="13851" y="19828"/>
                  </a:cubicBezTo>
                  <a:cubicBezTo>
                    <a:pt x="13489" y="19828"/>
                    <a:pt x="13127" y="19792"/>
                    <a:pt x="12771" y="19715"/>
                  </a:cubicBezTo>
                  <a:cubicBezTo>
                    <a:pt x="10805" y="19294"/>
                    <a:pt x="9132" y="17593"/>
                    <a:pt x="8907" y="15594"/>
                  </a:cubicBezTo>
                  <a:cubicBezTo>
                    <a:pt x="8687" y="13667"/>
                    <a:pt x="10210" y="10264"/>
                    <a:pt x="11824" y="9039"/>
                  </a:cubicBezTo>
                  <a:cubicBezTo>
                    <a:pt x="12664" y="8402"/>
                    <a:pt x="13780" y="8092"/>
                    <a:pt x="14914" y="8092"/>
                  </a:cubicBezTo>
                  <a:close/>
                  <a:moveTo>
                    <a:pt x="16337" y="1"/>
                  </a:moveTo>
                  <a:cubicBezTo>
                    <a:pt x="15975" y="1"/>
                    <a:pt x="15613" y="43"/>
                    <a:pt x="15258" y="132"/>
                  </a:cubicBezTo>
                  <a:cubicBezTo>
                    <a:pt x="13785" y="503"/>
                    <a:pt x="12609" y="1619"/>
                    <a:pt x="11172" y="2111"/>
                  </a:cubicBezTo>
                  <a:cubicBezTo>
                    <a:pt x="8581" y="2998"/>
                    <a:pt x="6436" y="2544"/>
                    <a:pt x="4978" y="5186"/>
                  </a:cubicBezTo>
                  <a:cubicBezTo>
                    <a:pt x="4342" y="6339"/>
                    <a:pt x="3679" y="7255"/>
                    <a:pt x="2686" y="8144"/>
                  </a:cubicBezTo>
                  <a:cubicBezTo>
                    <a:pt x="1651" y="9069"/>
                    <a:pt x="311" y="9968"/>
                    <a:pt x="149" y="11475"/>
                  </a:cubicBezTo>
                  <a:cubicBezTo>
                    <a:pt x="0" y="12830"/>
                    <a:pt x="943" y="14044"/>
                    <a:pt x="1242" y="15373"/>
                  </a:cubicBezTo>
                  <a:cubicBezTo>
                    <a:pt x="1507" y="16556"/>
                    <a:pt x="1254" y="17785"/>
                    <a:pt x="1246" y="18999"/>
                  </a:cubicBezTo>
                  <a:cubicBezTo>
                    <a:pt x="1239" y="20212"/>
                    <a:pt x="1579" y="21568"/>
                    <a:pt x="2625" y="22181"/>
                  </a:cubicBezTo>
                  <a:cubicBezTo>
                    <a:pt x="3092" y="22454"/>
                    <a:pt x="3641" y="22545"/>
                    <a:pt x="4126" y="22779"/>
                  </a:cubicBezTo>
                  <a:cubicBezTo>
                    <a:pt x="5617" y="23498"/>
                    <a:pt x="6151" y="25338"/>
                    <a:pt x="7307" y="26523"/>
                  </a:cubicBezTo>
                  <a:cubicBezTo>
                    <a:pt x="8152" y="27390"/>
                    <a:pt x="9366" y="27848"/>
                    <a:pt x="10574" y="27848"/>
                  </a:cubicBezTo>
                  <a:cubicBezTo>
                    <a:pt x="11364" y="27848"/>
                    <a:pt x="12152" y="27652"/>
                    <a:pt x="12833" y="27246"/>
                  </a:cubicBezTo>
                  <a:cubicBezTo>
                    <a:pt x="13927" y="26593"/>
                    <a:pt x="14849" y="25439"/>
                    <a:pt x="16124" y="25429"/>
                  </a:cubicBezTo>
                  <a:cubicBezTo>
                    <a:pt x="16128" y="25429"/>
                    <a:pt x="16133" y="25429"/>
                    <a:pt x="16137" y="25429"/>
                  </a:cubicBezTo>
                  <a:cubicBezTo>
                    <a:pt x="16615" y="25429"/>
                    <a:pt x="17076" y="25595"/>
                    <a:pt x="17538" y="25726"/>
                  </a:cubicBezTo>
                  <a:cubicBezTo>
                    <a:pt x="18304" y="25945"/>
                    <a:pt x="19110" y="26065"/>
                    <a:pt x="19911" y="26065"/>
                  </a:cubicBezTo>
                  <a:cubicBezTo>
                    <a:pt x="21184" y="26065"/>
                    <a:pt x="22443" y="25763"/>
                    <a:pt x="23509" y="25076"/>
                  </a:cubicBezTo>
                  <a:cubicBezTo>
                    <a:pt x="25246" y="23956"/>
                    <a:pt x="26272" y="21927"/>
                    <a:pt x="26488" y="19871"/>
                  </a:cubicBezTo>
                  <a:cubicBezTo>
                    <a:pt x="26650" y="18347"/>
                    <a:pt x="26413" y="16775"/>
                    <a:pt x="26825" y="15299"/>
                  </a:cubicBezTo>
                  <a:cubicBezTo>
                    <a:pt x="27112" y="14263"/>
                    <a:pt x="27706" y="13328"/>
                    <a:pt x="27954" y="12282"/>
                  </a:cubicBezTo>
                  <a:cubicBezTo>
                    <a:pt x="28461" y="10138"/>
                    <a:pt x="27256" y="7717"/>
                    <a:pt x="25238" y="6831"/>
                  </a:cubicBezTo>
                  <a:cubicBezTo>
                    <a:pt x="24844" y="6660"/>
                    <a:pt x="24423" y="6536"/>
                    <a:pt x="24071" y="6291"/>
                  </a:cubicBezTo>
                  <a:cubicBezTo>
                    <a:pt x="23623" y="5976"/>
                    <a:pt x="23329" y="5490"/>
                    <a:pt x="23041" y="5025"/>
                  </a:cubicBezTo>
                  <a:cubicBezTo>
                    <a:pt x="22177" y="3628"/>
                    <a:pt x="21206" y="2256"/>
                    <a:pt x="19889" y="1272"/>
                  </a:cubicBezTo>
                  <a:cubicBezTo>
                    <a:pt x="18866" y="508"/>
                    <a:pt x="17599" y="1"/>
                    <a:pt x="16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713;p26">
              <a:extLst>
                <a:ext uri="{FF2B5EF4-FFF2-40B4-BE49-F238E27FC236}">
                  <a16:creationId xmlns:a16="http://schemas.microsoft.com/office/drawing/2014/main" id="{94623B6E-B57F-6F4E-8E1D-E2CAE6FD9B6D}"/>
                </a:ext>
              </a:extLst>
            </p:cNvPr>
            <p:cNvSpPr/>
            <p:nvPr/>
          </p:nvSpPr>
          <p:spPr>
            <a:xfrm>
              <a:off x="1494063" y="4618696"/>
              <a:ext cx="139604" cy="95435"/>
            </a:xfrm>
            <a:custGeom>
              <a:avLst/>
              <a:gdLst/>
              <a:ahLst/>
              <a:cxnLst/>
              <a:rect l="l" t="t" r="r" b="b"/>
              <a:pathLst>
                <a:path w="7949" h="5434" extrusionOk="0">
                  <a:moveTo>
                    <a:pt x="1363" y="0"/>
                  </a:moveTo>
                  <a:cubicBezTo>
                    <a:pt x="900" y="0"/>
                    <a:pt x="441" y="75"/>
                    <a:pt x="1" y="241"/>
                  </a:cubicBezTo>
                  <a:cubicBezTo>
                    <a:pt x="2971" y="681"/>
                    <a:pt x="6234" y="2640"/>
                    <a:pt x="7818" y="5212"/>
                  </a:cubicBezTo>
                  <a:lnTo>
                    <a:pt x="7818" y="5212"/>
                  </a:lnTo>
                  <a:cubicBezTo>
                    <a:pt x="6978" y="3799"/>
                    <a:pt x="6095" y="2376"/>
                    <a:pt x="4826" y="1335"/>
                  </a:cubicBezTo>
                  <a:cubicBezTo>
                    <a:pt x="3853" y="538"/>
                    <a:pt x="2597" y="0"/>
                    <a:pt x="1363" y="0"/>
                  </a:cubicBezTo>
                  <a:close/>
                  <a:moveTo>
                    <a:pt x="7818" y="5212"/>
                  </a:moveTo>
                  <a:cubicBezTo>
                    <a:pt x="7861" y="5286"/>
                    <a:pt x="7905" y="5360"/>
                    <a:pt x="7949" y="5434"/>
                  </a:cubicBezTo>
                  <a:cubicBezTo>
                    <a:pt x="7906" y="5359"/>
                    <a:pt x="7863" y="5286"/>
                    <a:pt x="7818" y="52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1714;p26">
              <a:extLst>
                <a:ext uri="{FF2B5EF4-FFF2-40B4-BE49-F238E27FC236}">
                  <a16:creationId xmlns:a16="http://schemas.microsoft.com/office/drawing/2014/main" id="{927D466D-7F97-7D4C-B3E2-50066A58B6EF}"/>
                </a:ext>
              </a:extLst>
            </p:cNvPr>
            <p:cNvSpPr/>
            <p:nvPr/>
          </p:nvSpPr>
          <p:spPr>
            <a:xfrm>
              <a:off x="1570323" y="4942211"/>
              <a:ext cx="93046" cy="78539"/>
            </a:xfrm>
            <a:custGeom>
              <a:avLst/>
              <a:gdLst/>
              <a:ahLst/>
              <a:cxnLst/>
              <a:rect l="l" t="t" r="r" b="b"/>
              <a:pathLst>
                <a:path w="5298" h="4472" extrusionOk="0">
                  <a:moveTo>
                    <a:pt x="5298" y="0"/>
                  </a:moveTo>
                  <a:lnTo>
                    <a:pt x="5298" y="0"/>
                  </a:lnTo>
                  <a:cubicBezTo>
                    <a:pt x="4468" y="2161"/>
                    <a:pt x="2309" y="3747"/>
                    <a:pt x="1" y="3888"/>
                  </a:cubicBezTo>
                  <a:cubicBezTo>
                    <a:pt x="463" y="4255"/>
                    <a:pt x="1101" y="4472"/>
                    <a:pt x="1714" y="4472"/>
                  </a:cubicBezTo>
                  <a:cubicBezTo>
                    <a:pt x="1982" y="4472"/>
                    <a:pt x="2245" y="4431"/>
                    <a:pt x="2487" y="4342"/>
                  </a:cubicBezTo>
                  <a:cubicBezTo>
                    <a:pt x="3284" y="4053"/>
                    <a:pt x="3929" y="3432"/>
                    <a:pt x="4371" y="2712"/>
                  </a:cubicBezTo>
                  <a:cubicBezTo>
                    <a:pt x="4816" y="1991"/>
                    <a:pt x="5104" y="822"/>
                    <a:pt x="5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1715;p26">
              <a:extLst>
                <a:ext uri="{FF2B5EF4-FFF2-40B4-BE49-F238E27FC236}">
                  <a16:creationId xmlns:a16="http://schemas.microsoft.com/office/drawing/2014/main" id="{DEEB4A95-8AFE-D043-83C8-51B8CD08433F}"/>
                </a:ext>
              </a:extLst>
            </p:cNvPr>
            <p:cNvSpPr/>
            <p:nvPr/>
          </p:nvSpPr>
          <p:spPr>
            <a:xfrm>
              <a:off x="1284744" y="4905785"/>
              <a:ext cx="74518" cy="109906"/>
            </a:xfrm>
            <a:custGeom>
              <a:avLst/>
              <a:gdLst/>
              <a:ahLst/>
              <a:cxnLst/>
              <a:rect l="l" t="t" r="r" b="b"/>
              <a:pathLst>
                <a:path w="4243" h="6258" extrusionOk="0">
                  <a:moveTo>
                    <a:pt x="325" y="0"/>
                  </a:moveTo>
                  <a:cubicBezTo>
                    <a:pt x="1" y="1042"/>
                    <a:pt x="408" y="2268"/>
                    <a:pt x="1291" y="2908"/>
                  </a:cubicBezTo>
                  <a:cubicBezTo>
                    <a:pt x="1758" y="3248"/>
                    <a:pt x="2332" y="3426"/>
                    <a:pt x="2785" y="3787"/>
                  </a:cubicBezTo>
                  <a:cubicBezTo>
                    <a:pt x="3528" y="4377"/>
                    <a:pt x="3834" y="5346"/>
                    <a:pt x="4104" y="6257"/>
                  </a:cubicBezTo>
                  <a:cubicBezTo>
                    <a:pt x="4243" y="5360"/>
                    <a:pt x="4011" y="4280"/>
                    <a:pt x="3387" y="3615"/>
                  </a:cubicBezTo>
                  <a:cubicBezTo>
                    <a:pt x="2839" y="3031"/>
                    <a:pt x="2082" y="2689"/>
                    <a:pt x="1450" y="2195"/>
                  </a:cubicBezTo>
                  <a:cubicBezTo>
                    <a:pt x="818" y="1700"/>
                    <a:pt x="140" y="781"/>
                    <a:pt x="3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1716;p26">
              <a:extLst>
                <a:ext uri="{FF2B5EF4-FFF2-40B4-BE49-F238E27FC236}">
                  <a16:creationId xmlns:a16="http://schemas.microsoft.com/office/drawing/2014/main" id="{56835CAC-895A-6F44-B6F0-E5B3B85EA1B7}"/>
                </a:ext>
              </a:extLst>
            </p:cNvPr>
            <p:cNvSpPr/>
            <p:nvPr/>
          </p:nvSpPr>
          <p:spPr>
            <a:xfrm>
              <a:off x="1362953" y="4686490"/>
              <a:ext cx="265633" cy="313034"/>
            </a:xfrm>
            <a:custGeom>
              <a:avLst/>
              <a:gdLst/>
              <a:ahLst/>
              <a:cxnLst/>
              <a:rect l="l" t="t" r="r" b="b"/>
              <a:pathLst>
                <a:path w="15125" h="17824" extrusionOk="0">
                  <a:moveTo>
                    <a:pt x="7866" y="2760"/>
                  </a:moveTo>
                  <a:cubicBezTo>
                    <a:pt x="9642" y="2760"/>
                    <a:pt x="11459" y="3521"/>
                    <a:pt x="12313" y="4972"/>
                  </a:cubicBezTo>
                  <a:cubicBezTo>
                    <a:pt x="12661" y="5564"/>
                    <a:pt x="12825" y="6249"/>
                    <a:pt x="12898" y="6930"/>
                  </a:cubicBezTo>
                  <a:cubicBezTo>
                    <a:pt x="13113" y="8930"/>
                    <a:pt x="12528" y="11037"/>
                    <a:pt x="11178" y="12527"/>
                  </a:cubicBezTo>
                  <a:cubicBezTo>
                    <a:pt x="10071" y="13747"/>
                    <a:pt x="8438" y="14496"/>
                    <a:pt x="6804" y="14496"/>
                  </a:cubicBezTo>
                  <a:cubicBezTo>
                    <a:pt x="6442" y="14496"/>
                    <a:pt x="6080" y="14460"/>
                    <a:pt x="5723" y="14383"/>
                  </a:cubicBezTo>
                  <a:cubicBezTo>
                    <a:pt x="3756" y="13962"/>
                    <a:pt x="2083" y="12261"/>
                    <a:pt x="1859" y="10262"/>
                  </a:cubicBezTo>
                  <a:cubicBezTo>
                    <a:pt x="1640" y="8335"/>
                    <a:pt x="3163" y="4932"/>
                    <a:pt x="4777" y="3707"/>
                  </a:cubicBezTo>
                  <a:cubicBezTo>
                    <a:pt x="5616" y="3070"/>
                    <a:pt x="6733" y="2760"/>
                    <a:pt x="7866" y="2760"/>
                  </a:cubicBezTo>
                  <a:close/>
                  <a:moveTo>
                    <a:pt x="7728" y="1"/>
                  </a:moveTo>
                  <a:cubicBezTo>
                    <a:pt x="6381" y="1"/>
                    <a:pt x="5551" y="972"/>
                    <a:pt x="4715" y="2120"/>
                  </a:cubicBezTo>
                  <a:cubicBezTo>
                    <a:pt x="3638" y="3596"/>
                    <a:pt x="1021" y="3575"/>
                    <a:pt x="388" y="5405"/>
                  </a:cubicBezTo>
                  <a:cubicBezTo>
                    <a:pt x="0" y="6530"/>
                    <a:pt x="762" y="7698"/>
                    <a:pt x="943" y="8871"/>
                  </a:cubicBezTo>
                  <a:cubicBezTo>
                    <a:pt x="1102" y="9900"/>
                    <a:pt x="807" y="10937"/>
                    <a:pt x="694" y="11973"/>
                  </a:cubicBezTo>
                  <a:cubicBezTo>
                    <a:pt x="580" y="13007"/>
                    <a:pt x="703" y="14180"/>
                    <a:pt x="1485" y="14868"/>
                  </a:cubicBezTo>
                  <a:cubicBezTo>
                    <a:pt x="2303" y="15584"/>
                    <a:pt x="3540" y="15520"/>
                    <a:pt x="4518" y="15992"/>
                  </a:cubicBezTo>
                  <a:cubicBezTo>
                    <a:pt x="5553" y="16491"/>
                    <a:pt x="6295" y="17582"/>
                    <a:pt x="7425" y="17790"/>
                  </a:cubicBezTo>
                  <a:cubicBezTo>
                    <a:pt x="7549" y="17812"/>
                    <a:pt x="7672" y="17823"/>
                    <a:pt x="7795" y="17823"/>
                  </a:cubicBezTo>
                  <a:cubicBezTo>
                    <a:pt x="8834" y="17823"/>
                    <a:pt x="9797" y="17042"/>
                    <a:pt x="10377" y="16144"/>
                  </a:cubicBezTo>
                  <a:cubicBezTo>
                    <a:pt x="11023" y="15137"/>
                    <a:pt x="11361" y="13958"/>
                    <a:pt x="12000" y="12946"/>
                  </a:cubicBezTo>
                  <a:cubicBezTo>
                    <a:pt x="12942" y="11460"/>
                    <a:pt x="14540" y="10314"/>
                    <a:pt x="14905" y="8588"/>
                  </a:cubicBezTo>
                  <a:cubicBezTo>
                    <a:pt x="15125" y="7549"/>
                    <a:pt x="14843" y="6456"/>
                    <a:pt x="14337" y="5524"/>
                  </a:cubicBezTo>
                  <a:cubicBezTo>
                    <a:pt x="13832" y="4589"/>
                    <a:pt x="13119" y="3792"/>
                    <a:pt x="12412" y="3000"/>
                  </a:cubicBezTo>
                  <a:cubicBezTo>
                    <a:pt x="11378" y="1848"/>
                    <a:pt x="10272" y="649"/>
                    <a:pt x="8798" y="181"/>
                  </a:cubicBezTo>
                  <a:cubicBezTo>
                    <a:pt x="8407" y="57"/>
                    <a:pt x="8052" y="1"/>
                    <a:pt x="7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1717;p26">
              <a:extLst>
                <a:ext uri="{FF2B5EF4-FFF2-40B4-BE49-F238E27FC236}">
                  <a16:creationId xmlns:a16="http://schemas.microsoft.com/office/drawing/2014/main" id="{8F8A6AB6-F38B-394D-870F-E400F7E07EA0}"/>
                </a:ext>
              </a:extLst>
            </p:cNvPr>
            <p:cNvSpPr/>
            <p:nvPr/>
          </p:nvSpPr>
          <p:spPr>
            <a:xfrm>
              <a:off x="1385662" y="4729011"/>
              <a:ext cx="213788" cy="218021"/>
            </a:xfrm>
            <a:custGeom>
              <a:avLst/>
              <a:gdLst/>
              <a:ahLst/>
              <a:cxnLst/>
              <a:rect l="l" t="t" r="r" b="b"/>
              <a:pathLst>
                <a:path w="12173" h="12414" extrusionOk="0">
                  <a:moveTo>
                    <a:pt x="6581" y="676"/>
                  </a:moveTo>
                  <a:cubicBezTo>
                    <a:pt x="6958" y="676"/>
                    <a:pt x="7343" y="713"/>
                    <a:pt x="7721" y="786"/>
                  </a:cubicBezTo>
                  <a:cubicBezTo>
                    <a:pt x="9066" y="1051"/>
                    <a:pt x="10163" y="1757"/>
                    <a:pt x="10730" y="2719"/>
                  </a:cubicBezTo>
                  <a:cubicBezTo>
                    <a:pt x="11014" y="3204"/>
                    <a:pt x="11191" y="3800"/>
                    <a:pt x="11272" y="4542"/>
                  </a:cubicBezTo>
                  <a:cubicBezTo>
                    <a:pt x="11484" y="6523"/>
                    <a:pt x="10872" y="8515"/>
                    <a:pt x="9636" y="9877"/>
                  </a:cubicBezTo>
                  <a:cubicBezTo>
                    <a:pt x="8563" y="11062"/>
                    <a:pt x="7024" y="11739"/>
                    <a:pt x="5518" y="11739"/>
                  </a:cubicBezTo>
                  <a:cubicBezTo>
                    <a:pt x="5176" y="11739"/>
                    <a:pt x="4835" y="11704"/>
                    <a:pt x="4503" y="11632"/>
                  </a:cubicBezTo>
                  <a:cubicBezTo>
                    <a:pt x="2621" y="11228"/>
                    <a:pt x="1107" y="9616"/>
                    <a:pt x="901" y="7802"/>
                  </a:cubicBezTo>
                  <a:cubicBezTo>
                    <a:pt x="695" y="5987"/>
                    <a:pt x="2153" y="2716"/>
                    <a:pt x="3688" y="1552"/>
                  </a:cubicBezTo>
                  <a:cubicBezTo>
                    <a:pt x="4438" y="984"/>
                    <a:pt x="5484" y="676"/>
                    <a:pt x="6581" y="676"/>
                  </a:cubicBezTo>
                  <a:close/>
                  <a:moveTo>
                    <a:pt x="6559" y="0"/>
                  </a:moveTo>
                  <a:cubicBezTo>
                    <a:pt x="5322" y="0"/>
                    <a:pt x="4152" y="354"/>
                    <a:pt x="3279" y="1016"/>
                  </a:cubicBezTo>
                  <a:cubicBezTo>
                    <a:pt x="1567" y="2317"/>
                    <a:pt x="0" y="5843"/>
                    <a:pt x="230" y="7879"/>
                  </a:cubicBezTo>
                  <a:cubicBezTo>
                    <a:pt x="469" y="9974"/>
                    <a:pt x="2204" y="11829"/>
                    <a:pt x="4360" y="12292"/>
                  </a:cubicBezTo>
                  <a:cubicBezTo>
                    <a:pt x="4737" y="12374"/>
                    <a:pt x="5123" y="12413"/>
                    <a:pt x="5511" y="12413"/>
                  </a:cubicBezTo>
                  <a:cubicBezTo>
                    <a:pt x="7207" y="12413"/>
                    <a:pt x="8932" y="11656"/>
                    <a:pt x="10135" y="10332"/>
                  </a:cubicBezTo>
                  <a:cubicBezTo>
                    <a:pt x="11497" y="8831"/>
                    <a:pt x="12172" y="6639"/>
                    <a:pt x="11939" y="4473"/>
                  </a:cubicBezTo>
                  <a:cubicBezTo>
                    <a:pt x="11848" y="3634"/>
                    <a:pt x="11642" y="2950"/>
                    <a:pt x="11309" y="2382"/>
                  </a:cubicBezTo>
                  <a:cubicBezTo>
                    <a:pt x="10646" y="1251"/>
                    <a:pt x="9385" y="430"/>
                    <a:pt x="7852" y="128"/>
                  </a:cubicBezTo>
                  <a:cubicBezTo>
                    <a:pt x="7419" y="42"/>
                    <a:pt x="6985" y="0"/>
                    <a:pt x="6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1718;p26">
              <a:extLst>
                <a:ext uri="{FF2B5EF4-FFF2-40B4-BE49-F238E27FC236}">
                  <a16:creationId xmlns:a16="http://schemas.microsoft.com/office/drawing/2014/main" id="{FBBBA41A-6E69-BE47-B55A-0B21EF396A40}"/>
                </a:ext>
              </a:extLst>
            </p:cNvPr>
            <p:cNvSpPr/>
            <p:nvPr/>
          </p:nvSpPr>
          <p:spPr>
            <a:xfrm>
              <a:off x="1234144" y="4586959"/>
              <a:ext cx="511402" cy="500953"/>
            </a:xfrm>
            <a:custGeom>
              <a:avLst/>
              <a:gdLst/>
              <a:ahLst/>
              <a:cxnLst/>
              <a:rect l="l" t="t" r="r" b="b"/>
              <a:pathLst>
                <a:path w="29119" h="28524" extrusionOk="0">
                  <a:moveTo>
                    <a:pt x="16620" y="670"/>
                  </a:moveTo>
                  <a:cubicBezTo>
                    <a:pt x="17734" y="670"/>
                    <a:pt x="18932" y="1091"/>
                    <a:pt x="19977" y="1872"/>
                  </a:cubicBezTo>
                  <a:cubicBezTo>
                    <a:pt x="21291" y="2855"/>
                    <a:pt x="22266" y="4273"/>
                    <a:pt x="23046" y="5531"/>
                  </a:cubicBezTo>
                  <a:lnTo>
                    <a:pt x="23072" y="5575"/>
                  </a:lnTo>
                  <a:cubicBezTo>
                    <a:pt x="23369" y="6057"/>
                    <a:pt x="23676" y="6553"/>
                    <a:pt x="24168" y="6898"/>
                  </a:cubicBezTo>
                  <a:cubicBezTo>
                    <a:pt x="24451" y="7095"/>
                    <a:pt x="24760" y="7218"/>
                    <a:pt x="25060" y="7336"/>
                  </a:cubicBezTo>
                  <a:cubicBezTo>
                    <a:pt x="25170" y="7378"/>
                    <a:pt x="25284" y="7422"/>
                    <a:pt x="25394" y="7472"/>
                  </a:cubicBezTo>
                  <a:cubicBezTo>
                    <a:pt x="27252" y="8290"/>
                    <a:pt x="28384" y="10562"/>
                    <a:pt x="27916" y="12538"/>
                  </a:cubicBezTo>
                  <a:cubicBezTo>
                    <a:pt x="27792" y="13062"/>
                    <a:pt x="27576" y="13558"/>
                    <a:pt x="27347" y="14082"/>
                  </a:cubicBezTo>
                  <a:cubicBezTo>
                    <a:pt x="27143" y="14550"/>
                    <a:pt x="26932" y="15031"/>
                    <a:pt x="26790" y="15542"/>
                  </a:cubicBezTo>
                  <a:cubicBezTo>
                    <a:pt x="26525" y="16500"/>
                    <a:pt x="26518" y="17492"/>
                    <a:pt x="26512" y="18451"/>
                  </a:cubicBezTo>
                  <a:cubicBezTo>
                    <a:pt x="26508" y="19019"/>
                    <a:pt x="26505" y="19608"/>
                    <a:pt x="26446" y="20170"/>
                  </a:cubicBezTo>
                  <a:cubicBezTo>
                    <a:pt x="26225" y="22276"/>
                    <a:pt x="25167" y="24130"/>
                    <a:pt x="23618" y="25128"/>
                  </a:cubicBezTo>
                  <a:cubicBezTo>
                    <a:pt x="22654" y="25749"/>
                    <a:pt x="21473" y="26067"/>
                    <a:pt x="20209" y="26067"/>
                  </a:cubicBezTo>
                  <a:cubicBezTo>
                    <a:pt x="19467" y="26067"/>
                    <a:pt x="18696" y="25957"/>
                    <a:pt x="17923" y="25735"/>
                  </a:cubicBezTo>
                  <a:cubicBezTo>
                    <a:pt x="17847" y="25715"/>
                    <a:pt x="17771" y="25693"/>
                    <a:pt x="17696" y="25670"/>
                  </a:cubicBezTo>
                  <a:cubicBezTo>
                    <a:pt x="17289" y="25549"/>
                    <a:pt x="16866" y="25425"/>
                    <a:pt x="16412" y="25425"/>
                  </a:cubicBezTo>
                  <a:cubicBezTo>
                    <a:pt x="15417" y="25435"/>
                    <a:pt x="14647" y="26033"/>
                    <a:pt x="13899" y="26612"/>
                  </a:cubicBezTo>
                  <a:cubicBezTo>
                    <a:pt x="13591" y="26851"/>
                    <a:pt x="13270" y="27098"/>
                    <a:pt x="12951" y="27290"/>
                  </a:cubicBezTo>
                  <a:cubicBezTo>
                    <a:pt x="12327" y="27661"/>
                    <a:pt x="11599" y="27841"/>
                    <a:pt x="10868" y="27841"/>
                  </a:cubicBezTo>
                  <a:cubicBezTo>
                    <a:pt x="9746" y="27841"/>
                    <a:pt x="8616" y="27418"/>
                    <a:pt x="7838" y="26621"/>
                  </a:cubicBezTo>
                  <a:cubicBezTo>
                    <a:pt x="7419" y="26192"/>
                    <a:pt x="7071" y="25649"/>
                    <a:pt x="6736" y="25125"/>
                  </a:cubicBezTo>
                  <a:cubicBezTo>
                    <a:pt x="6161" y="24226"/>
                    <a:pt x="5567" y="23295"/>
                    <a:pt x="4562" y="22810"/>
                  </a:cubicBezTo>
                  <a:cubicBezTo>
                    <a:pt x="4329" y="22697"/>
                    <a:pt x="4088" y="22616"/>
                    <a:pt x="3857" y="22539"/>
                  </a:cubicBezTo>
                  <a:cubicBezTo>
                    <a:pt x="3578" y="22447"/>
                    <a:pt x="3315" y="22357"/>
                    <a:pt x="3085" y="22223"/>
                  </a:cubicBezTo>
                  <a:cubicBezTo>
                    <a:pt x="1976" y="21575"/>
                    <a:pt x="1867" y="19985"/>
                    <a:pt x="1870" y="19331"/>
                  </a:cubicBezTo>
                  <a:cubicBezTo>
                    <a:pt x="1873" y="18953"/>
                    <a:pt x="1901" y="18559"/>
                    <a:pt x="1928" y="18179"/>
                  </a:cubicBezTo>
                  <a:cubicBezTo>
                    <a:pt x="1985" y="17345"/>
                    <a:pt x="2049" y="16482"/>
                    <a:pt x="1858" y="15632"/>
                  </a:cubicBezTo>
                  <a:cubicBezTo>
                    <a:pt x="1739" y="15103"/>
                    <a:pt x="1527" y="14598"/>
                    <a:pt x="1322" y="14111"/>
                  </a:cubicBezTo>
                  <a:cubicBezTo>
                    <a:pt x="997" y="13334"/>
                    <a:pt x="688" y="12602"/>
                    <a:pt x="771" y="11843"/>
                  </a:cubicBezTo>
                  <a:cubicBezTo>
                    <a:pt x="897" y="10697"/>
                    <a:pt x="1817" y="9910"/>
                    <a:pt x="2715" y="9148"/>
                  </a:cubicBezTo>
                  <a:cubicBezTo>
                    <a:pt x="2882" y="9006"/>
                    <a:pt x="3045" y="8867"/>
                    <a:pt x="3203" y="8726"/>
                  </a:cubicBezTo>
                  <a:cubicBezTo>
                    <a:pt x="4143" y="7886"/>
                    <a:pt x="4850" y="6974"/>
                    <a:pt x="5564" y="5680"/>
                  </a:cubicBezTo>
                  <a:cubicBezTo>
                    <a:pt x="6542" y="3908"/>
                    <a:pt x="7840" y="3637"/>
                    <a:pt x="9480" y="3295"/>
                  </a:cubicBezTo>
                  <a:cubicBezTo>
                    <a:pt x="10144" y="3157"/>
                    <a:pt x="10833" y="3014"/>
                    <a:pt x="11573" y="2759"/>
                  </a:cubicBezTo>
                  <a:cubicBezTo>
                    <a:pt x="12262" y="2523"/>
                    <a:pt x="12890" y="2152"/>
                    <a:pt x="13498" y="1795"/>
                  </a:cubicBezTo>
                  <a:cubicBezTo>
                    <a:pt x="14208" y="1374"/>
                    <a:pt x="14880" y="979"/>
                    <a:pt x="15631" y="790"/>
                  </a:cubicBezTo>
                  <a:cubicBezTo>
                    <a:pt x="15948" y="710"/>
                    <a:pt x="16280" y="670"/>
                    <a:pt x="16620" y="670"/>
                  </a:cubicBezTo>
                  <a:close/>
                  <a:moveTo>
                    <a:pt x="16615" y="0"/>
                  </a:moveTo>
                  <a:cubicBezTo>
                    <a:pt x="16221" y="0"/>
                    <a:pt x="15835" y="46"/>
                    <a:pt x="15466" y="139"/>
                  </a:cubicBezTo>
                  <a:cubicBezTo>
                    <a:pt x="14622" y="351"/>
                    <a:pt x="13876" y="790"/>
                    <a:pt x="13155" y="1215"/>
                  </a:cubicBezTo>
                  <a:cubicBezTo>
                    <a:pt x="12550" y="1572"/>
                    <a:pt x="11978" y="1910"/>
                    <a:pt x="11354" y="2123"/>
                  </a:cubicBezTo>
                  <a:cubicBezTo>
                    <a:pt x="10653" y="2364"/>
                    <a:pt x="9988" y="2502"/>
                    <a:pt x="9342" y="2637"/>
                  </a:cubicBezTo>
                  <a:cubicBezTo>
                    <a:pt x="7675" y="2982"/>
                    <a:pt x="6102" y="3312"/>
                    <a:pt x="4974" y="5354"/>
                  </a:cubicBezTo>
                  <a:cubicBezTo>
                    <a:pt x="4299" y="6578"/>
                    <a:pt x="3634" y="7436"/>
                    <a:pt x="2753" y="8223"/>
                  </a:cubicBezTo>
                  <a:cubicBezTo>
                    <a:pt x="2597" y="8361"/>
                    <a:pt x="2438" y="8497"/>
                    <a:pt x="2276" y="8635"/>
                  </a:cubicBezTo>
                  <a:cubicBezTo>
                    <a:pt x="1330" y="9442"/>
                    <a:pt x="257" y="10356"/>
                    <a:pt x="104" y="11769"/>
                  </a:cubicBezTo>
                  <a:cubicBezTo>
                    <a:pt x="1" y="12703"/>
                    <a:pt x="359" y="13549"/>
                    <a:pt x="703" y="14371"/>
                  </a:cubicBezTo>
                  <a:cubicBezTo>
                    <a:pt x="906" y="14854"/>
                    <a:pt x="1097" y="15308"/>
                    <a:pt x="1203" y="15779"/>
                  </a:cubicBezTo>
                  <a:cubicBezTo>
                    <a:pt x="1371" y="16533"/>
                    <a:pt x="1316" y="17310"/>
                    <a:pt x="1257" y="18132"/>
                  </a:cubicBezTo>
                  <a:cubicBezTo>
                    <a:pt x="1230" y="18524"/>
                    <a:pt x="1201" y="18928"/>
                    <a:pt x="1200" y="19329"/>
                  </a:cubicBezTo>
                  <a:cubicBezTo>
                    <a:pt x="1189" y="20957"/>
                    <a:pt x="1754" y="22223"/>
                    <a:pt x="2745" y="22806"/>
                  </a:cubicBezTo>
                  <a:cubicBezTo>
                    <a:pt x="3036" y="22977"/>
                    <a:pt x="3346" y="23078"/>
                    <a:pt x="3646" y="23179"/>
                  </a:cubicBezTo>
                  <a:cubicBezTo>
                    <a:pt x="3867" y="23252"/>
                    <a:pt x="4076" y="23323"/>
                    <a:pt x="4270" y="23416"/>
                  </a:cubicBezTo>
                  <a:cubicBezTo>
                    <a:pt x="5106" y="23818"/>
                    <a:pt x="5622" y="24628"/>
                    <a:pt x="6170" y="25485"/>
                  </a:cubicBezTo>
                  <a:cubicBezTo>
                    <a:pt x="6524" y="26038"/>
                    <a:pt x="6889" y="26612"/>
                    <a:pt x="7357" y="27090"/>
                  </a:cubicBezTo>
                  <a:cubicBezTo>
                    <a:pt x="8271" y="28029"/>
                    <a:pt x="9564" y="28524"/>
                    <a:pt x="10854" y="28524"/>
                  </a:cubicBezTo>
                  <a:cubicBezTo>
                    <a:pt x="11704" y="28524"/>
                    <a:pt x="12554" y="28309"/>
                    <a:pt x="13298" y="27870"/>
                  </a:cubicBezTo>
                  <a:cubicBezTo>
                    <a:pt x="13653" y="27658"/>
                    <a:pt x="13988" y="27399"/>
                    <a:pt x="14312" y="27148"/>
                  </a:cubicBezTo>
                  <a:cubicBezTo>
                    <a:pt x="15001" y="26613"/>
                    <a:pt x="15652" y="26110"/>
                    <a:pt x="16418" y="26103"/>
                  </a:cubicBezTo>
                  <a:cubicBezTo>
                    <a:pt x="16437" y="26102"/>
                    <a:pt x="16456" y="26102"/>
                    <a:pt x="16475" y="26102"/>
                  </a:cubicBezTo>
                  <a:cubicBezTo>
                    <a:pt x="16807" y="26102"/>
                    <a:pt x="17144" y="26211"/>
                    <a:pt x="17500" y="26318"/>
                  </a:cubicBezTo>
                  <a:cubicBezTo>
                    <a:pt x="17579" y="26344"/>
                    <a:pt x="17658" y="26366"/>
                    <a:pt x="17735" y="26389"/>
                  </a:cubicBezTo>
                  <a:cubicBezTo>
                    <a:pt x="18569" y="26628"/>
                    <a:pt x="19402" y="26747"/>
                    <a:pt x="20207" y="26747"/>
                  </a:cubicBezTo>
                  <a:cubicBezTo>
                    <a:pt x="21600" y="26747"/>
                    <a:pt x="22908" y="26392"/>
                    <a:pt x="23980" y="25700"/>
                  </a:cubicBezTo>
                  <a:cubicBezTo>
                    <a:pt x="25697" y="24592"/>
                    <a:pt x="26869" y="22553"/>
                    <a:pt x="27113" y="20245"/>
                  </a:cubicBezTo>
                  <a:cubicBezTo>
                    <a:pt x="27175" y="19649"/>
                    <a:pt x="27179" y="19046"/>
                    <a:pt x="27182" y="18460"/>
                  </a:cubicBezTo>
                  <a:cubicBezTo>
                    <a:pt x="27190" y="17504"/>
                    <a:pt x="27196" y="16598"/>
                    <a:pt x="27438" y="15726"/>
                  </a:cubicBezTo>
                  <a:cubicBezTo>
                    <a:pt x="27567" y="15263"/>
                    <a:pt x="27758" y="14822"/>
                    <a:pt x="27962" y="14356"/>
                  </a:cubicBezTo>
                  <a:cubicBezTo>
                    <a:pt x="28194" y="13826"/>
                    <a:pt x="28431" y="13281"/>
                    <a:pt x="28569" y="12697"/>
                  </a:cubicBezTo>
                  <a:cubicBezTo>
                    <a:pt x="29119" y="10381"/>
                    <a:pt x="27841" y="7817"/>
                    <a:pt x="25662" y="6861"/>
                  </a:cubicBezTo>
                  <a:cubicBezTo>
                    <a:pt x="25546" y="6808"/>
                    <a:pt x="25426" y="6761"/>
                    <a:pt x="25305" y="6712"/>
                  </a:cubicBezTo>
                  <a:cubicBezTo>
                    <a:pt x="25031" y="6605"/>
                    <a:pt x="24772" y="6503"/>
                    <a:pt x="24554" y="6349"/>
                  </a:cubicBezTo>
                  <a:cubicBezTo>
                    <a:pt x="24175" y="6082"/>
                    <a:pt x="23917" y="5666"/>
                    <a:pt x="23644" y="5224"/>
                  </a:cubicBezTo>
                  <a:lnTo>
                    <a:pt x="23617" y="5180"/>
                  </a:lnTo>
                  <a:cubicBezTo>
                    <a:pt x="22805" y="3866"/>
                    <a:pt x="21785" y="2385"/>
                    <a:pt x="20382" y="1335"/>
                  </a:cubicBezTo>
                  <a:cubicBezTo>
                    <a:pt x="19220" y="466"/>
                    <a:pt x="17876" y="0"/>
                    <a:pt x="16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1719;p26">
              <a:extLst>
                <a:ext uri="{FF2B5EF4-FFF2-40B4-BE49-F238E27FC236}">
                  <a16:creationId xmlns:a16="http://schemas.microsoft.com/office/drawing/2014/main" id="{436B4F73-36B5-6E40-9FF8-F5203704B8EC}"/>
                </a:ext>
              </a:extLst>
            </p:cNvPr>
            <p:cNvSpPr/>
            <p:nvPr/>
          </p:nvSpPr>
          <p:spPr>
            <a:xfrm>
              <a:off x="1341578" y="4699961"/>
              <a:ext cx="33597" cy="27204"/>
            </a:xfrm>
            <a:custGeom>
              <a:avLst/>
              <a:gdLst/>
              <a:ahLst/>
              <a:cxnLst/>
              <a:rect l="l" t="t" r="r" b="b"/>
              <a:pathLst>
                <a:path w="1913" h="1549" extrusionOk="0">
                  <a:moveTo>
                    <a:pt x="1529" y="0"/>
                  </a:moveTo>
                  <a:cubicBezTo>
                    <a:pt x="1475" y="0"/>
                    <a:pt x="1420" y="13"/>
                    <a:pt x="1369" y="41"/>
                  </a:cubicBezTo>
                  <a:cubicBezTo>
                    <a:pt x="908" y="286"/>
                    <a:pt x="491" y="602"/>
                    <a:pt x="129" y="981"/>
                  </a:cubicBezTo>
                  <a:cubicBezTo>
                    <a:pt x="0" y="1115"/>
                    <a:pt x="5" y="1327"/>
                    <a:pt x="139" y="1456"/>
                  </a:cubicBezTo>
                  <a:cubicBezTo>
                    <a:pt x="203" y="1518"/>
                    <a:pt x="288" y="1548"/>
                    <a:pt x="371" y="1548"/>
                  </a:cubicBezTo>
                  <a:cubicBezTo>
                    <a:pt x="459" y="1548"/>
                    <a:pt x="548" y="1515"/>
                    <a:pt x="616" y="1449"/>
                  </a:cubicBezTo>
                  <a:cubicBezTo>
                    <a:pt x="928" y="1122"/>
                    <a:pt x="1287" y="849"/>
                    <a:pt x="1687" y="634"/>
                  </a:cubicBezTo>
                  <a:cubicBezTo>
                    <a:pt x="1852" y="546"/>
                    <a:pt x="1912" y="343"/>
                    <a:pt x="1824" y="178"/>
                  </a:cubicBezTo>
                  <a:cubicBezTo>
                    <a:pt x="1764" y="64"/>
                    <a:pt x="1648" y="0"/>
                    <a:pt x="1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1720;p26">
              <a:extLst>
                <a:ext uri="{FF2B5EF4-FFF2-40B4-BE49-F238E27FC236}">
                  <a16:creationId xmlns:a16="http://schemas.microsoft.com/office/drawing/2014/main" id="{D1D374B3-B19A-C14B-8FCC-9038EFC46C34}"/>
                </a:ext>
              </a:extLst>
            </p:cNvPr>
            <p:cNvSpPr/>
            <p:nvPr/>
          </p:nvSpPr>
          <p:spPr>
            <a:xfrm>
              <a:off x="1415467" y="4668558"/>
              <a:ext cx="19793" cy="18669"/>
            </a:xfrm>
            <a:custGeom>
              <a:avLst/>
              <a:gdLst/>
              <a:ahLst/>
              <a:cxnLst/>
              <a:rect l="l" t="t" r="r" b="b"/>
              <a:pathLst>
                <a:path w="1127" h="1063" extrusionOk="0">
                  <a:moveTo>
                    <a:pt x="758" y="0"/>
                  </a:moveTo>
                  <a:cubicBezTo>
                    <a:pt x="672" y="0"/>
                    <a:pt x="586" y="33"/>
                    <a:pt x="521" y="98"/>
                  </a:cubicBezTo>
                  <a:lnTo>
                    <a:pt x="131" y="489"/>
                  </a:lnTo>
                  <a:cubicBezTo>
                    <a:pt x="0" y="619"/>
                    <a:pt x="0" y="832"/>
                    <a:pt x="131" y="964"/>
                  </a:cubicBezTo>
                  <a:cubicBezTo>
                    <a:pt x="197" y="1029"/>
                    <a:pt x="285" y="1062"/>
                    <a:pt x="370" y="1062"/>
                  </a:cubicBezTo>
                  <a:cubicBezTo>
                    <a:pt x="454" y="1062"/>
                    <a:pt x="542" y="1028"/>
                    <a:pt x="606" y="964"/>
                  </a:cubicBezTo>
                  <a:lnTo>
                    <a:pt x="996" y="573"/>
                  </a:lnTo>
                  <a:cubicBezTo>
                    <a:pt x="1127" y="443"/>
                    <a:pt x="1127" y="230"/>
                    <a:pt x="996" y="98"/>
                  </a:cubicBezTo>
                  <a:cubicBezTo>
                    <a:pt x="931" y="33"/>
                    <a:pt x="844" y="0"/>
                    <a:pt x="7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1721;p26">
              <a:extLst>
                <a:ext uri="{FF2B5EF4-FFF2-40B4-BE49-F238E27FC236}">
                  <a16:creationId xmlns:a16="http://schemas.microsoft.com/office/drawing/2014/main" id="{5AD53E46-C465-B748-A6A2-18E8E85CD99A}"/>
                </a:ext>
              </a:extLst>
            </p:cNvPr>
            <p:cNvSpPr/>
            <p:nvPr/>
          </p:nvSpPr>
          <p:spPr>
            <a:xfrm>
              <a:off x="1385048" y="4720668"/>
              <a:ext cx="23007" cy="18669"/>
            </a:xfrm>
            <a:custGeom>
              <a:avLst/>
              <a:gdLst/>
              <a:ahLst/>
              <a:cxnLst/>
              <a:rect l="l" t="t" r="r" b="b"/>
              <a:pathLst>
                <a:path w="1310" h="1063" extrusionOk="0">
                  <a:moveTo>
                    <a:pt x="929" y="0"/>
                  </a:moveTo>
                  <a:cubicBezTo>
                    <a:pt x="861" y="0"/>
                    <a:pt x="793" y="21"/>
                    <a:pt x="733" y="64"/>
                  </a:cubicBezTo>
                  <a:lnTo>
                    <a:pt x="187" y="453"/>
                  </a:lnTo>
                  <a:cubicBezTo>
                    <a:pt x="35" y="560"/>
                    <a:pt x="0" y="771"/>
                    <a:pt x="109" y="922"/>
                  </a:cubicBezTo>
                  <a:cubicBezTo>
                    <a:pt x="174" y="1013"/>
                    <a:pt x="279" y="1063"/>
                    <a:pt x="383" y="1063"/>
                  </a:cubicBezTo>
                  <a:cubicBezTo>
                    <a:pt x="452" y="1063"/>
                    <a:pt x="520" y="1042"/>
                    <a:pt x="579" y="999"/>
                  </a:cubicBezTo>
                  <a:lnTo>
                    <a:pt x="1125" y="610"/>
                  </a:lnTo>
                  <a:cubicBezTo>
                    <a:pt x="1277" y="501"/>
                    <a:pt x="1310" y="292"/>
                    <a:pt x="1202" y="141"/>
                  </a:cubicBezTo>
                  <a:cubicBezTo>
                    <a:pt x="1137" y="49"/>
                    <a:pt x="1034" y="0"/>
                    <a:pt x="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1722;p26">
              <a:extLst>
                <a:ext uri="{FF2B5EF4-FFF2-40B4-BE49-F238E27FC236}">
                  <a16:creationId xmlns:a16="http://schemas.microsoft.com/office/drawing/2014/main" id="{D3AA316E-ABAA-4041-B906-414F1DE6174F}"/>
                </a:ext>
              </a:extLst>
            </p:cNvPr>
            <p:cNvSpPr/>
            <p:nvPr/>
          </p:nvSpPr>
          <p:spPr>
            <a:xfrm>
              <a:off x="1472846" y="4678077"/>
              <a:ext cx="20162" cy="17282"/>
            </a:xfrm>
            <a:custGeom>
              <a:avLst/>
              <a:gdLst/>
              <a:ahLst/>
              <a:cxnLst/>
              <a:rect l="l" t="t" r="r" b="b"/>
              <a:pathLst>
                <a:path w="1148" h="984" extrusionOk="0">
                  <a:moveTo>
                    <a:pt x="769" y="1"/>
                  </a:moveTo>
                  <a:cubicBezTo>
                    <a:pt x="696" y="1"/>
                    <a:pt x="622" y="24"/>
                    <a:pt x="561" y="74"/>
                  </a:cubicBezTo>
                  <a:lnTo>
                    <a:pt x="168" y="384"/>
                  </a:lnTo>
                  <a:cubicBezTo>
                    <a:pt x="25" y="499"/>
                    <a:pt x="0" y="711"/>
                    <a:pt x="115" y="857"/>
                  </a:cubicBezTo>
                  <a:cubicBezTo>
                    <a:pt x="182" y="940"/>
                    <a:pt x="279" y="984"/>
                    <a:pt x="379" y="984"/>
                  </a:cubicBezTo>
                  <a:cubicBezTo>
                    <a:pt x="452" y="984"/>
                    <a:pt x="526" y="961"/>
                    <a:pt x="586" y="911"/>
                  </a:cubicBezTo>
                  <a:lnTo>
                    <a:pt x="978" y="601"/>
                  </a:lnTo>
                  <a:cubicBezTo>
                    <a:pt x="1124" y="486"/>
                    <a:pt x="1148" y="274"/>
                    <a:pt x="1033" y="128"/>
                  </a:cubicBezTo>
                  <a:cubicBezTo>
                    <a:pt x="967" y="45"/>
                    <a:pt x="868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1723;p26">
              <a:extLst>
                <a:ext uri="{FF2B5EF4-FFF2-40B4-BE49-F238E27FC236}">
                  <a16:creationId xmlns:a16="http://schemas.microsoft.com/office/drawing/2014/main" id="{A723D275-94F7-5147-8BBD-DB79C4F1790C}"/>
                </a:ext>
              </a:extLst>
            </p:cNvPr>
            <p:cNvSpPr/>
            <p:nvPr/>
          </p:nvSpPr>
          <p:spPr>
            <a:xfrm>
              <a:off x="1505584" y="4632904"/>
              <a:ext cx="23270" cy="16983"/>
            </a:xfrm>
            <a:custGeom>
              <a:avLst/>
              <a:gdLst/>
              <a:ahLst/>
              <a:cxnLst/>
              <a:rect l="l" t="t" r="r" b="b"/>
              <a:pathLst>
                <a:path w="1325" h="967" extrusionOk="0">
                  <a:moveTo>
                    <a:pt x="940" y="0"/>
                  </a:moveTo>
                  <a:cubicBezTo>
                    <a:pt x="887" y="0"/>
                    <a:pt x="833" y="13"/>
                    <a:pt x="783" y="39"/>
                  </a:cubicBezTo>
                  <a:lnTo>
                    <a:pt x="227" y="333"/>
                  </a:lnTo>
                  <a:cubicBezTo>
                    <a:pt x="64" y="420"/>
                    <a:pt x="0" y="622"/>
                    <a:pt x="86" y="787"/>
                  </a:cubicBezTo>
                  <a:cubicBezTo>
                    <a:pt x="145" y="900"/>
                    <a:pt x="264" y="967"/>
                    <a:pt x="385" y="967"/>
                  </a:cubicBezTo>
                  <a:cubicBezTo>
                    <a:pt x="438" y="967"/>
                    <a:pt x="491" y="955"/>
                    <a:pt x="541" y="928"/>
                  </a:cubicBezTo>
                  <a:lnTo>
                    <a:pt x="1098" y="634"/>
                  </a:lnTo>
                  <a:cubicBezTo>
                    <a:pt x="1261" y="546"/>
                    <a:pt x="1325" y="345"/>
                    <a:pt x="1237" y="180"/>
                  </a:cubicBezTo>
                  <a:cubicBezTo>
                    <a:pt x="1177" y="65"/>
                    <a:pt x="1061" y="0"/>
                    <a:pt x="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1724;p26">
              <a:extLst>
                <a:ext uri="{FF2B5EF4-FFF2-40B4-BE49-F238E27FC236}">
                  <a16:creationId xmlns:a16="http://schemas.microsoft.com/office/drawing/2014/main" id="{E6B53847-CDEE-CC4C-83F0-7FCC6C824EB0}"/>
                </a:ext>
              </a:extLst>
            </p:cNvPr>
            <p:cNvSpPr/>
            <p:nvPr/>
          </p:nvSpPr>
          <p:spPr>
            <a:xfrm>
              <a:off x="1534581" y="4676813"/>
              <a:ext cx="23042" cy="15999"/>
            </a:xfrm>
            <a:custGeom>
              <a:avLst/>
              <a:gdLst/>
              <a:ahLst/>
              <a:cxnLst/>
              <a:rect l="l" t="t" r="r" b="b"/>
              <a:pathLst>
                <a:path w="1312" h="911" extrusionOk="0">
                  <a:moveTo>
                    <a:pt x="929" y="0"/>
                  </a:moveTo>
                  <a:cubicBezTo>
                    <a:pt x="885" y="0"/>
                    <a:pt x="839" y="9"/>
                    <a:pt x="796" y="28"/>
                  </a:cubicBezTo>
                  <a:lnTo>
                    <a:pt x="251" y="264"/>
                  </a:lnTo>
                  <a:cubicBezTo>
                    <a:pt x="81" y="338"/>
                    <a:pt x="1" y="536"/>
                    <a:pt x="75" y="708"/>
                  </a:cubicBezTo>
                  <a:cubicBezTo>
                    <a:pt x="130" y="835"/>
                    <a:pt x="252" y="910"/>
                    <a:pt x="384" y="910"/>
                  </a:cubicBezTo>
                  <a:cubicBezTo>
                    <a:pt x="426" y="910"/>
                    <a:pt x="472" y="900"/>
                    <a:pt x="517" y="883"/>
                  </a:cubicBezTo>
                  <a:lnTo>
                    <a:pt x="1062" y="647"/>
                  </a:lnTo>
                  <a:cubicBezTo>
                    <a:pt x="1233" y="573"/>
                    <a:pt x="1312" y="374"/>
                    <a:pt x="1238" y="203"/>
                  </a:cubicBezTo>
                  <a:cubicBezTo>
                    <a:pt x="1184" y="77"/>
                    <a:pt x="1060" y="0"/>
                    <a:pt x="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1725;p26">
              <a:extLst>
                <a:ext uri="{FF2B5EF4-FFF2-40B4-BE49-F238E27FC236}">
                  <a16:creationId xmlns:a16="http://schemas.microsoft.com/office/drawing/2014/main" id="{A0D511F8-DD4C-B743-9E16-39BE08B2179A}"/>
                </a:ext>
              </a:extLst>
            </p:cNvPr>
            <p:cNvSpPr/>
            <p:nvPr/>
          </p:nvSpPr>
          <p:spPr>
            <a:xfrm>
              <a:off x="1585743" y="4705406"/>
              <a:ext cx="24886" cy="13488"/>
            </a:xfrm>
            <a:custGeom>
              <a:avLst/>
              <a:gdLst/>
              <a:ahLst/>
              <a:cxnLst/>
              <a:rect l="l" t="t" r="r" b="b"/>
              <a:pathLst>
                <a:path w="1417" h="768" extrusionOk="0">
                  <a:moveTo>
                    <a:pt x="1058" y="0"/>
                  </a:moveTo>
                  <a:cubicBezTo>
                    <a:pt x="1043" y="0"/>
                    <a:pt x="1028" y="1"/>
                    <a:pt x="1014" y="3"/>
                  </a:cubicBezTo>
                  <a:lnTo>
                    <a:pt x="313" y="97"/>
                  </a:lnTo>
                  <a:cubicBezTo>
                    <a:pt x="129" y="123"/>
                    <a:pt x="1" y="292"/>
                    <a:pt x="25" y="475"/>
                  </a:cubicBezTo>
                  <a:cubicBezTo>
                    <a:pt x="48" y="645"/>
                    <a:pt x="191" y="768"/>
                    <a:pt x="358" y="768"/>
                  </a:cubicBezTo>
                  <a:cubicBezTo>
                    <a:pt x="372" y="768"/>
                    <a:pt x="387" y="768"/>
                    <a:pt x="402" y="766"/>
                  </a:cubicBezTo>
                  <a:lnTo>
                    <a:pt x="1101" y="671"/>
                  </a:lnTo>
                  <a:cubicBezTo>
                    <a:pt x="1288" y="646"/>
                    <a:pt x="1416" y="475"/>
                    <a:pt x="1392" y="292"/>
                  </a:cubicBezTo>
                  <a:cubicBezTo>
                    <a:pt x="1368" y="123"/>
                    <a:pt x="1223" y="0"/>
                    <a:pt x="10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1726;p26">
              <a:extLst>
                <a:ext uri="{FF2B5EF4-FFF2-40B4-BE49-F238E27FC236}">
                  <a16:creationId xmlns:a16="http://schemas.microsoft.com/office/drawing/2014/main" id="{9C3F78B0-5740-1D4B-A4D2-C01E97C33F28}"/>
                </a:ext>
              </a:extLst>
            </p:cNvPr>
            <p:cNvSpPr/>
            <p:nvPr/>
          </p:nvSpPr>
          <p:spPr>
            <a:xfrm>
              <a:off x="1636167" y="4738389"/>
              <a:ext cx="25079" cy="13260"/>
            </a:xfrm>
            <a:custGeom>
              <a:avLst/>
              <a:gdLst/>
              <a:ahLst/>
              <a:cxnLst/>
              <a:rect l="l" t="t" r="r" b="b"/>
              <a:pathLst>
                <a:path w="1428" h="755" extrusionOk="0">
                  <a:moveTo>
                    <a:pt x="946" y="0"/>
                  </a:moveTo>
                  <a:cubicBezTo>
                    <a:pt x="721" y="0"/>
                    <a:pt x="497" y="32"/>
                    <a:pt x="280" y="96"/>
                  </a:cubicBezTo>
                  <a:cubicBezTo>
                    <a:pt x="100" y="149"/>
                    <a:pt x="0" y="337"/>
                    <a:pt x="53" y="516"/>
                  </a:cubicBezTo>
                  <a:cubicBezTo>
                    <a:pt x="97" y="661"/>
                    <a:pt x="229" y="755"/>
                    <a:pt x="376" y="755"/>
                  </a:cubicBezTo>
                  <a:cubicBezTo>
                    <a:pt x="407" y="755"/>
                    <a:pt x="439" y="752"/>
                    <a:pt x="471" y="743"/>
                  </a:cubicBezTo>
                  <a:cubicBezTo>
                    <a:pt x="623" y="696"/>
                    <a:pt x="781" y="674"/>
                    <a:pt x="939" y="674"/>
                  </a:cubicBezTo>
                  <a:cubicBezTo>
                    <a:pt x="977" y="674"/>
                    <a:pt x="1016" y="675"/>
                    <a:pt x="1054" y="678"/>
                  </a:cubicBezTo>
                  <a:cubicBezTo>
                    <a:pt x="1062" y="678"/>
                    <a:pt x="1071" y="678"/>
                    <a:pt x="1079" y="678"/>
                  </a:cubicBezTo>
                  <a:cubicBezTo>
                    <a:pt x="1254" y="678"/>
                    <a:pt x="1401" y="542"/>
                    <a:pt x="1414" y="366"/>
                  </a:cubicBezTo>
                  <a:cubicBezTo>
                    <a:pt x="1428" y="179"/>
                    <a:pt x="1287" y="19"/>
                    <a:pt x="1102" y="5"/>
                  </a:cubicBezTo>
                  <a:cubicBezTo>
                    <a:pt x="1050" y="2"/>
                    <a:pt x="998" y="0"/>
                    <a:pt x="9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1727;p26">
              <a:extLst>
                <a:ext uri="{FF2B5EF4-FFF2-40B4-BE49-F238E27FC236}">
                  <a16:creationId xmlns:a16="http://schemas.microsoft.com/office/drawing/2014/main" id="{1C56CE3A-4E6B-5346-B6CA-DF429826C2FB}"/>
                </a:ext>
              </a:extLst>
            </p:cNvPr>
            <p:cNvSpPr/>
            <p:nvPr/>
          </p:nvSpPr>
          <p:spPr>
            <a:xfrm>
              <a:off x="1619008" y="4790570"/>
              <a:ext cx="22831" cy="11837"/>
            </a:xfrm>
            <a:custGeom>
              <a:avLst/>
              <a:gdLst/>
              <a:ahLst/>
              <a:cxnLst/>
              <a:rect l="l" t="t" r="r" b="b"/>
              <a:pathLst>
                <a:path w="1300" h="674" extrusionOk="0">
                  <a:moveTo>
                    <a:pt x="338" y="0"/>
                  </a:moveTo>
                  <a:cubicBezTo>
                    <a:pt x="152" y="0"/>
                    <a:pt x="1" y="152"/>
                    <a:pt x="1" y="336"/>
                  </a:cubicBezTo>
                  <a:cubicBezTo>
                    <a:pt x="1" y="523"/>
                    <a:pt x="152" y="674"/>
                    <a:pt x="338" y="674"/>
                  </a:cubicBezTo>
                  <a:lnTo>
                    <a:pt x="962" y="674"/>
                  </a:lnTo>
                  <a:cubicBezTo>
                    <a:pt x="1148" y="674"/>
                    <a:pt x="1300" y="523"/>
                    <a:pt x="1300" y="336"/>
                  </a:cubicBezTo>
                  <a:cubicBezTo>
                    <a:pt x="1300" y="152"/>
                    <a:pt x="1148" y="0"/>
                    <a:pt x="9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1728;p26">
              <a:extLst>
                <a:ext uri="{FF2B5EF4-FFF2-40B4-BE49-F238E27FC236}">
                  <a16:creationId xmlns:a16="http://schemas.microsoft.com/office/drawing/2014/main" id="{CCBAC25C-9070-C942-9EFF-5D256BC67C79}"/>
                </a:ext>
              </a:extLst>
            </p:cNvPr>
            <p:cNvSpPr/>
            <p:nvPr/>
          </p:nvSpPr>
          <p:spPr>
            <a:xfrm>
              <a:off x="1672488" y="4797402"/>
              <a:ext cx="22831" cy="11837"/>
            </a:xfrm>
            <a:custGeom>
              <a:avLst/>
              <a:gdLst/>
              <a:ahLst/>
              <a:cxnLst/>
              <a:rect l="l" t="t" r="r" b="b"/>
              <a:pathLst>
                <a:path w="1300" h="674" extrusionOk="0">
                  <a:moveTo>
                    <a:pt x="338" y="0"/>
                  </a:moveTo>
                  <a:cubicBezTo>
                    <a:pt x="152" y="0"/>
                    <a:pt x="0" y="152"/>
                    <a:pt x="0" y="338"/>
                  </a:cubicBezTo>
                  <a:cubicBezTo>
                    <a:pt x="0" y="523"/>
                    <a:pt x="152" y="674"/>
                    <a:pt x="338" y="674"/>
                  </a:cubicBezTo>
                  <a:lnTo>
                    <a:pt x="962" y="674"/>
                  </a:lnTo>
                  <a:cubicBezTo>
                    <a:pt x="1148" y="674"/>
                    <a:pt x="1299" y="526"/>
                    <a:pt x="1299" y="338"/>
                  </a:cubicBezTo>
                  <a:cubicBezTo>
                    <a:pt x="1299" y="152"/>
                    <a:pt x="1148" y="0"/>
                    <a:pt x="9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1729;p26">
              <a:extLst>
                <a:ext uri="{FF2B5EF4-FFF2-40B4-BE49-F238E27FC236}">
                  <a16:creationId xmlns:a16="http://schemas.microsoft.com/office/drawing/2014/main" id="{499F00C3-73F2-F749-B89B-F848BFF7681D}"/>
                </a:ext>
              </a:extLst>
            </p:cNvPr>
            <p:cNvSpPr/>
            <p:nvPr/>
          </p:nvSpPr>
          <p:spPr>
            <a:xfrm>
              <a:off x="1632198" y="4859031"/>
              <a:ext cx="19723" cy="13154"/>
            </a:xfrm>
            <a:custGeom>
              <a:avLst/>
              <a:gdLst/>
              <a:ahLst/>
              <a:cxnLst/>
              <a:rect l="l" t="t" r="r" b="b"/>
              <a:pathLst>
                <a:path w="1123" h="749" extrusionOk="0">
                  <a:moveTo>
                    <a:pt x="365" y="0"/>
                  </a:moveTo>
                  <a:cubicBezTo>
                    <a:pt x="208" y="0"/>
                    <a:pt x="69" y="112"/>
                    <a:pt x="37" y="273"/>
                  </a:cubicBezTo>
                  <a:cubicBezTo>
                    <a:pt x="1" y="455"/>
                    <a:pt x="122" y="630"/>
                    <a:pt x="303" y="667"/>
                  </a:cubicBezTo>
                  <a:lnTo>
                    <a:pt x="695" y="742"/>
                  </a:lnTo>
                  <a:cubicBezTo>
                    <a:pt x="718" y="747"/>
                    <a:pt x="739" y="749"/>
                    <a:pt x="761" y="749"/>
                  </a:cubicBezTo>
                  <a:cubicBezTo>
                    <a:pt x="917" y="749"/>
                    <a:pt x="1059" y="636"/>
                    <a:pt x="1088" y="476"/>
                  </a:cubicBezTo>
                  <a:cubicBezTo>
                    <a:pt x="1122" y="294"/>
                    <a:pt x="1003" y="117"/>
                    <a:pt x="820" y="82"/>
                  </a:cubicBezTo>
                  <a:lnTo>
                    <a:pt x="431" y="7"/>
                  </a:lnTo>
                  <a:cubicBezTo>
                    <a:pt x="409" y="2"/>
                    <a:pt x="387" y="0"/>
                    <a:pt x="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1730;p26">
              <a:extLst>
                <a:ext uri="{FF2B5EF4-FFF2-40B4-BE49-F238E27FC236}">
                  <a16:creationId xmlns:a16="http://schemas.microsoft.com/office/drawing/2014/main" id="{62A8B147-6AA7-2741-BBE4-CCE9C82FA92E}"/>
                </a:ext>
              </a:extLst>
            </p:cNvPr>
            <p:cNvSpPr/>
            <p:nvPr/>
          </p:nvSpPr>
          <p:spPr>
            <a:xfrm>
              <a:off x="1637889" y="4901394"/>
              <a:ext cx="23516" cy="13207"/>
            </a:xfrm>
            <a:custGeom>
              <a:avLst/>
              <a:gdLst/>
              <a:ahLst/>
              <a:cxnLst/>
              <a:rect l="l" t="t" r="r" b="b"/>
              <a:pathLst>
                <a:path w="1339" h="752" extrusionOk="0">
                  <a:moveTo>
                    <a:pt x="356" y="1"/>
                  </a:moveTo>
                  <a:cubicBezTo>
                    <a:pt x="189" y="1"/>
                    <a:pt x="44" y="125"/>
                    <a:pt x="23" y="297"/>
                  </a:cubicBezTo>
                  <a:cubicBezTo>
                    <a:pt x="1" y="480"/>
                    <a:pt x="132" y="648"/>
                    <a:pt x="317" y="671"/>
                  </a:cubicBezTo>
                  <a:lnTo>
                    <a:pt x="941" y="750"/>
                  </a:lnTo>
                  <a:cubicBezTo>
                    <a:pt x="954" y="751"/>
                    <a:pt x="969" y="751"/>
                    <a:pt x="983" y="751"/>
                  </a:cubicBezTo>
                  <a:cubicBezTo>
                    <a:pt x="1150" y="751"/>
                    <a:pt x="1295" y="626"/>
                    <a:pt x="1316" y="456"/>
                  </a:cubicBezTo>
                  <a:cubicBezTo>
                    <a:pt x="1339" y="273"/>
                    <a:pt x="1206" y="103"/>
                    <a:pt x="1022" y="81"/>
                  </a:cubicBezTo>
                  <a:lnTo>
                    <a:pt x="397" y="3"/>
                  </a:lnTo>
                  <a:cubicBezTo>
                    <a:pt x="383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1731;p26">
              <a:extLst>
                <a:ext uri="{FF2B5EF4-FFF2-40B4-BE49-F238E27FC236}">
                  <a16:creationId xmlns:a16="http://schemas.microsoft.com/office/drawing/2014/main" id="{56C396A8-CFEA-0347-AA2F-3F91EE84790B}"/>
                </a:ext>
              </a:extLst>
            </p:cNvPr>
            <p:cNvSpPr/>
            <p:nvPr/>
          </p:nvSpPr>
          <p:spPr>
            <a:xfrm>
              <a:off x="1570129" y="4927739"/>
              <a:ext cx="20425" cy="15947"/>
            </a:xfrm>
            <a:custGeom>
              <a:avLst/>
              <a:gdLst/>
              <a:ahLst/>
              <a:cxnLst/>
              <a:rect l="l" t="t" r="r" b="b"/>
              <a:pathLst>
                <a:path w="1163" h="908" extrusionOk="0">
                  <a:moveTo>
                    <a:pt x="387" y="0"/>
                  </a:moveTo>
                  <a:cubicBezTo>
                    <a:pt x="273" y="0"/>
                    <a:pt x="162" y="58"/>
                    <a:pt x="98" y="163"/>
                  </a:cubicBezTo>
                  <a:cubicBezTo>
                    <a:pt x="1" y="322"/>
                    <a:pt x="55" y="529"/>
                    <a:pt x="214" y="624"/>
                  </a:cubicBezTo>
                  <a:lnTo>
                    <a:pt x="605" y="859"/>
                  </a:lnTo>
                  <a:cubicBezTo>
                    <a:pt x="658" y="892"/>
                    <a:pt x="719" y="908"/>
                    <a:pt x="778" y="908"/>
                  </a:cubicBezTo>
                  <a:cubicBezTo>
                    <a:pt x="891" y="908"/>
                    <a:pt x="1003" y="848"/>
                    <a:pt x="1065" y="744"/>
                  </a:cubicBezTo>
                  <a:cubicBezTo>
                    <a:pt x="1162" y="585"/>
                    <a:pt x="1109" y="378"/>
                    <a:pt x="950" y="282"/>
                  </a:cubicBezTo>
                  <a:lnTo>
                    <a:pt x="560" y="48"/>
                  </a:lnTo>
                  <a:cubicBezTo>
                    <a:pt x="506" y="16"/>
                    <a:pt x="44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1732;p26">
              <a:extLst>
                <a:ext uri="{FF2B5EF4-FFF2-40B4-BE49-F238E27FC236}">
                  <a16:creationId xmlns:a16="http://schemas.microsoft.com/office/drawing/2014/main" id="{57A14B65-08ED-6E45-AB59-68D4B25BA9B3}"/>
                </a:ext>
              </a:extLst>
            </p:cNvPr>
            <p:cNvSpPr/>
            <p:nvPr/>
          </p:nvSpPr>
          <p:spPr>
            <a:xfrm>
              <a:off x="1621028" y="4967590"/>
              <a:ext cx="32403" cy="17334"/>
            </a:xfrm>
            <a:custGeom>
              <a:avLst/>
              <a:gdLst/>
              <a:ahLst/>
              <a:cxnLst/>
              <a:rect l="l" t="t" r="r" b="b"/>
              <a:pathLst>
                <a:path w="1845" h="987" extrusionOk="0">
                  <a:moveTo>
                    <a:pt x="378" y="1"/>
                  </a:moveTo>
                  <a:cubicBezTo>
                    <a:pt x="231" y="1"/>
                    <a:pt x="95" y="97"/>
                    <a:pt x="52" y="245"/>
                  </a:cubicBezTo>
                  <a:cubicBezTo>
                    <a:pt x="1" y="425"/>
                    <a:pt x="105" y="610"/>
                    <a:pt x="284" y="661"/>
                  </a:cubicBezTo>
                  <a:lnTo>
                    <a:pt x="1377" y="973"/>
                  </a:lnTo>
                  <a:cubicBezTo>
                    <a:pt x="1407" y="982"/>
                    <a:pt x="1439" y="987"/>
                    <a:pt x="1469" y="987"/>
                  </a:cubicBezTo>
                  <a:cubicBezTo>
                    <a:pt x="1618" y="987"/>
                    <a:pt x="1752" y="890"/>
                    <a:pt x="1793" y="740"/>
                  </a:cubicBezTo>
                  <a:cubicBezTo>
                    <a:pt x="1845" y="561"/>
                    <a:pt x="1740" y="375"/>
                    <a:pt x="1563" y="324"/>
                  </a:cubicBezTo>
                  <a:lnTo>
                    <a:pt x="469" y="13"/>
                  </a:lnTo>
                  <a:cubicBezTo>
                    <a:pt x="438" y="5"/>
                    <a:pt x="408" y="1"/>
                    <a:pt x="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1733;p26">
              <a:extLst>
                <a:ext uri="{FF2B5EF4-FFF2-40B4-BE49-F238E27FC236}">
                  <a16:creationId xmlns:a16="http://schemas.microsoft.com/office/drawing/2014/main" id="{A34E6C5B-A83C-6048-A087-7234276A759E}"/>
                </a:ext>
              </a:extLst>
            </p:cNvPr>
            <p:cNvSpPr/>
            <p:nvPr/>
          </p:nvSpPr>
          <p:spPr>
            <a:xfrm>
              <a:off x="1560751" y="4983625"/>
              <a:ext cx="29698" cy="19143"/>
            </a:xfrm>
            <a:custGeom>
              <a:avLst/>
              <a:gdLst/>
              <a:ahLst/>
              <a:cxnLst/>
              <a:rect l="l" t="t" r="r" b="b"/>
              <a:pathLst>
                <a:path w="1691" h="1090" extrusionOk="0">
                  <a:moveTo>
                    <a:pt x="384" y="0"/>
                  </a:moveTo>
                  <a:cubicBezTo>
                    <a:pt x="255" y="0"/>
                    <a:pt x="132" y="74"/>
                    <a:pt x="76" y="198"/>
                  </a:cubicBezTo>
                  <a:cubicBezTo>
                    <a:pt x="1" y="367"/>
                    <a:pt x="76" y="567"/>
                    <a:pt x="244" y="643"/>
                  </a:cubicBezTo>
                  <a:lnTo>
                    <a:pt x="1169" y="1059"/>
                  </a:lnTo>
                  <a:cubicBezTo>
                    <a:pt x="1215" y="1080"/>
                    <a:pt x="1263" y="1090"/>
                    <a:pt x="1309" y="1090"/>
                  </a:cubicBezTo>
                  <a:cubicBezTo>
                    <a:pt x="1437" y="1090"/>
                    <a:pt x="1558" y="1015"/>
                    <a:pt x="1614" y="891"/>
                  </a:cubicBezTo>
                  <a:cubicBezTo>
                    <a:pt x="1690" y="723"/>
                    <a:pt x="1616" y="522"/>
                    <a:pt x="1446" y="446"/>
                  </a:cubicBezTo>
                  <a:lnTo>
                    <a:pt x="521" y="30"/>
                  </a:lnTo>
                  <a:cubicBezTo>
                    <a:pt x="477" y="10"/>
                    <a:pt x="430" y="0"/>
                    <a:pt x="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1734;p26">
              <a:extLst>
                <a:ext uri="{FF2B5EF4-FFF2-40B4-BE49-F238E27FC236}">
                  <a16:creationId xmlns:a16="http://schemas.microsoft.com/office/drawing/2014/main" id="{C6B028D8-BCD6-7748-B714-B8150DE749A8}"/>
                </a:ext>
              </a:extLst>
            </p:cNvPr>
            <p:cNvSpPr/>
            <p:nvPr/>
          </p:nvSpPr>
          <p:spPr>
            <a:xfrm>
              <a:off x="1498858" y="4985347"/>
              <a:ext cx="24552" cy="22761"/>
            </a:xfrm>
            <a:custGeom>
              <a:avLst/>
              <a:gdLst/>
              <a:ahLst/>
              <a:cxnLst/>
              <a:rect l="l" t="t" r="r" b="b"/>
              <a:pathLst>
                <a:path w="1398" h="1296" extrusionOk="0">
                  <a:moveTo>
                    <a:pt x="385" y="0"/>
                  </a:moveTo>
                  <a:cubicBezTo>
                    <a:pt x="269" y="0"/>
                    <a:pt x="156" y="60"/>
                    <a:pt x="94" y="168"/>
                  </a:cubicBezTo>
                  <a:cubicBezTo>
                    <a:pt x="0" y="328"/>
                    <a:pt x="56" y="536"/>
                    <a:pt x="217" y="628"/>
                  </a:cubicBezTo>
                  <a:cubicBezTo>
                    <a:pt x="424" y="749"/>
                    <a:pt x="601" y="922"/>
                    <a:pt x="722" y="1129"/>
                  </a:cubicBezTo>
                  <a:cubicBezTo>
                    <a:pt x="784" y="1238"/>
                    <a:pt x="896" y="1296"/>
                    <a:pt x="1011" y="1296"/>
                  </a:cubicBezTo>
                  <a:cubicBezTo>
                    <a:pt x="1067" y="1296"/>
                    <a:pt x="1128" y="1281"/>
                    <a:pt x="1184" y="1249"/>
                  </a:cubicBezTo>
                  <a:cubicBezTo>
                    <a:pt x="1344" y="1157"/>
                    <a:pt x="1397" y="951"/>
                    <a:pt x="1302" y="789"/>
                  </a:cubicBezTo>
                  <a:cubicBezTo>
                    <a:pt x="1120" y="480"/>
                    <a:pt x="862" y="224"/>
                    <a:pt x="553" y="45"/>
                  </a:cubicBezTo>
                  <a:cubicBezTo>
                    <a:pt x="500" y="15"/>
                    <a:pt x="442" y="0"/>
                    <a:pt x="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1735;p26">
              <a:extLst>
                <a:ext uri="{FF2B5EF4-FFF2-40B4-BE49-F238E27FC236}">
                  <a16:creationId xmlns:a16="http://schemas.microsoft.com/office/drawing/2014/main" id="{01794E38-5390-0545-B9CE-A5C536C9D0A1}"/>
                </a:ext>
              </a:extLst>
            </p:cNvPr>
            <p:cNvSpPr/>
            <p:nvPr/>
          </p:nvSpPr>
          <p:spPr>
            <a:xfrm>
              <a:off x="1450927" y="4964534"/>
              <a:ext cx="18002" cy="20320"/>
            </a:xfrm>
            <a:custGeom>
              <a:avLst/>
              <a:gdLst/>
              <a:ahLst/>
              <a:cxnLst/>
              <a:rect l="l" t="t" r="r" b="b"/>
              <a:pathLst>
                <a:path w="1025" h="1157" extrusionOk="0">
                  <a:moveTo>
                    <a:pt x="385" y="1"/>
                  </a:moveTo>
                  <a:cubicBezTo>
                    <a:pt x="263" y="1"/>
                    <a:pt x="145" y="68"/>
                    <a:pt x="86" y="184"/>
                  </a:cubicBezTo>
                  <a:cubicBezTo>
                    <a:pt x="1" y="349"/>
                    <a:pt x="68" y="551"/>
                    <a:pt x="231" y="637"/>
                  </a:cubicBezTo>
                  <a:cubicBezTo>
                    <a:pt x="298" y="670"/>
                    <a:pt x="348" y="747"/>
                    <a:pt x="349" y="823"/>
                  </a:cubicBezTo>
                  <a:cubicBezTo>
                    <a:pt x="352" y="1008"/>
                    <a:pt x="502" y="1155"/>
                    <a:pt x="685" y="1155"/>
                  </a:cubicBezTo>
                  <a:cubicBezTo>
                    <a:pt x="690" y="1155"/>
                    <a:pt x="691" y="1155"/>
                    <a:pt x="690" y="1156"/>
                  </a:cubicBezTo>
                  <a:cubicBezTo>
                    <a:pt x="874" y="1153"/>
                    <a:pt x="1024" y="1000"/>
                    <a:pt x="1021" y="814"/>
                  </a:cubicBezTo>
                  <a:cubicBezTo>
                    <a:pt x="1015" y="490"/>
                    <a:pt x="826" y="186"/>
                    <a:pt x="538" y="39"/>
                  </a:cubicBezTo>
                  <a:cubicBezTo>
                    <a:pt x="489" y="13"/>
                    <a:pt x="437" y="1"/>
                    <a:pt x="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1736;p26">
              <a:extLst>
                <a:ext uri="{FF2B5EF4-FFF2-40B4-BE49-F238E27FC236}">
                  <a16:creationId xmlns:a16="http://schemas.microsoft.com/office/drawing/2014/main" id="{C545FA72-0B4C-A342-8341-5B060654A717}"/>
                </a:ext>
              </a:extLst>
            </p:cNvPr>
            <p:cNvSpPr/>
            <p:nvPr/>
          </p:nvSpPr>
          <p:spPr>
            <a:xfrm>
              <a:off x="1431661" y="5022388"/>
              <a:ext cx="24447" cy="21444"/>
            </a:xfrm>
            <a:custGeom>
              <a:avLst/>
              <a:gdLst/>
              <a:ahLst/>
              <a:cxnLst/>
              <a:rect l="l" t="t" r="r" b="b"/>
              <a:pathLst>
                <a:path w="1392" h="1221" extrusionOk="0">
                  <a:moveTo>
                    <a:pt x="382" y="0"/>
                  </a:moveTo>
                  <a:cubicBezTo>
                    <a:pt x="319" y="0"/>
                    <a:pt x="254" y="18"/>
                    <a:pt x="197" y="56"/>
                  </a:cubicBezTo>
                  <a:cubicBezTo>
                    <a:pt x="41" y="159"/>
                    <a:pt x="0" y="366"/>
                    <a:pt x="102" y="522"/>
                  </a:cubicBezTo>
                  <a:cubicBezTo>
                    <a:pt x="291" y="807"/>
                    <a:pt x="554" y="1037"/>
                    <a:pt x="863" y="1185"/>
                  </a:cubicBezTo>
                  <a:cubicBezTo>
                    <a:pt x="910" y="1208"/>
                    <a:pt x="960" y="1220"/>
                    <a:pt x="1009" y="1220"/>
                  </a:cubicBezTo>
                  <a:cubicBezTo>
                    <a:pt x="1134" y="1220"/>
                    <a:pt x="1252" y="1150"/>
                    <a:pt x="1311" y="1029"/>
                  </a:cubicBezTo>
                  <a:cubicBezTo>
                    <a:pt x="1392" y="863"/>
                    <a:pt x="1320" y="661"/>
                    <a:pt x="1154" y="580"/>
                  </a:cubicBezTo>
                  <a:cubicBezTo>
                    <a:pt x="957" y="486"/>
                    <a:pt x="783" y="333"/>
                    <a:pt x="662" y="151"/>
                  </a:cubicBezTo>
                  <a:cubicBezTo>
                    <a:pt x="598" y="53"/>
                    <a:pt x="491" y="0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1737;p26">
              <a:extLst>
                <a:ext uri="{FF2B5EF4-FFF2-40B4-BE49-F238E27FC236}">
                  <a16:creationId xmlns:a16="http://schemas.microsoft.com/office/drawing/2014/main" id="{0B658866-D57C-934A-AD26-B73DB4EBFC48}"/>
                </a:ext>
              </a:extLst>
            </p:cNvPr>
            <p:cNvSpPr/>
            <p:nvPr/>
          </p:nvSpPr>
          <p:spPr>
            <a:xfrm>
              <a:off x="1373825" y="4966238"/>
              <a:ext cx="18915" cy="21514"/>
            </a:xfrm>
            <a:custGeom>
              <a:avLst/>
              <a:gdLst/>
              <a:ahLst/>
              <a:cxnLst/>
              <a:rect l="l" t="t" r="r" b="b"/>
              <a:pathLst>
                <a:path w="1077" h="1225" extrusionOk="0">
                  <a:moveTo>
                    <a:pt x="384" y="1"/>
                  </a:moveTo>
                  <a:cubicBezTo>
                    <a:pt x="328" y="1"/>
                    <a:pt x="273" y="14"/>
                    <a:pt x="221" y="43"/>
                  </a:cubicBezTo>
                  <a:cubicBezTo>
                    <a:pt x="58" y="134"/>
                    <a:pt x="0" y="338"/>
                    <a:pt x="91" y="502"/>
                  </a:cubicBezTo>
                  <a:lnTo>
                    <a:pt x="397" y="1052"/>
                  </a:lnTo>
                  <a:cubicBezTo>
                    <a:pt x="458" y="1162"/>
                    <a:pt x="574" y="1224"/>
                    <a:pt x="691" y="1224"/>
                  </a:cubicBezTo>
                  <a:cubicBezTo>
                    <a:pt x="745" y="1224"/>
                    <a:pt x="803" y="1211"/>
                    <a:pt x="856" y="1183"/>
                  </a:cubicBezTo>
                  <a:cubicBezTo>
                    <a:pt x="1018" y="1092"/>
                    <a:pt x="1077" y="888"/>
                    <a:pt x="986" y="725"/>
                  </a:cubicBezTo>
                  <a:lnTo>
                    <a:pt x="680" y="173"/>
                  </a:lnTo>
                  <a:cubicBezTo>
                    <a:pt x="617" y="63"/>
                    <a:pt x="502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1738;p26">
              <a:extLst>
                <a:ext uri="{FF2B5EF4-FFF2-40B4-BE49-F238E27FC236}">
                  <a16:creationId xmlns:a16="http://schemas.microsoft.com/office/drawing/2014/main" id="{0C61B9C4-5B4D-D149-A1E8-DCC083F1FE91}"/>
                </a:ext>
              </a:extLst>
            </p:cNvPr>
            <p:cNvSpPr/>
            <p:nvPr/>
          </p:nvSpPr>
          <p:spPr>
            <a:xfrm>
              <a:off x="1346725" y="4863194"/>
              <a:ext cx="22919" cy="18827"/>
            </a:xfrm>
            <a:custGeom>
              <a:avLst/>
              <a:gdLst/>
              <a:ahLst/>
              <a:cxnLst/>
              <a:rect l="l" t="t" r="r" b="b"/>
              <a:pathLst>
                <a:path w="1305" h="1072" extrusionOk="0">
                  <a:moveTo>
                    <a:pt x="383" y="1"/>
                  </a:moveTo>
                  <a:cubicBezTo>
                    <a:pt x="279" y="1"/>
                    <a:pt x="177" y="49"/>
                    <a:pt x="111" y="138"/>
                  </a:cubicBezTo>
                  <a:cubicBezTo>
                    <a:pt x="1" y="290"/>
                    <a:pt x="33" y="499"/>
                    <a:pt x="182" y="610"/>
                  </a:cubicBezTo>
                  <a:lnTo>
                    <a:pt x="724" y="1007"/>
                  </a:lnTo>
                  <a:cubicBezTo>
                    <a:pt x="782" y="1050"/>
                    <a:pt x="853" y="1072"/>
                    <a:pt x="923" y="1072"/>
                  </a:cubicBezTo>
                  <a:cubicBezTo>
                    <a:pt x="1027" y="1072"/>
                    <a:pt x="1129" y="1022"/>
                    <a:pt x="1195" y="935"/>
                  </a:cubicBezTo>
                  <a:cubicBezTo>
                    <a:pt x="1304" y="784"/>
                    <a:pt x="1272" y="574"/>
                    <a:pt x="1123" y="463"/>
                  </a:cubicBezTo>
                  <a:lnTo>
                    <a:pt x="582" y="66"/>
                  </a:lnTo>
                  <a:cubicBezTo>
                    <a:pt x="522" y="22"/>
                    <a:pt x="452" y="1"/>
                    <a:pt x="3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1739;p26">
              <a:extLst>
                <a:ext uri="{FF2B5EF4-FFF2-40B4-BE49-F238E27FC236}">
                  <a16:creationId xmlns:a16="http://schemas.microsoft.com/office/drawing/2014/main" id="{0460ED2A-6D64-7449-921D-61F96EF1249E}"/>
                </a:ext>
              </a:extLst>
            </p:cNvPr>
            <p:cNvSpPr/>
            <p:nvPr/>
          </p:nvSpPr>
          <p:spPr>
            <a:xfrm>
              <a:off x="1360775" y="4790517"/>
              <a:ext cx="22480" cy="16122"/>
            </a:xfrm>
            <a:custGeom>
              <a:avLst/>
              <a:gdLst/>
              <a:ahLst/>
              <a:cxnLst/>
              <a:rect l="l" t="t" r="r" b="b"/>
              <a:pathLst>
                <a:path w="1280" h="918" extrusionOk="0">
                  <a:moveTo>
                    <a:pt x="434" y="0"/>
                  </a:moveTo>
                  <a:cubicBezTo>
                    <a:pt x="393" y="0"/>
                    <a:pt x="351" y="3"/>
                    <a:pt x="310" y="9"/>
                  </a:cubicBezTo>
                  <a:cubicBezTo>
                    <a:pt x="126" y="35"/>
                    <a:pt x="0" y="208"/>
                    <a:pt x="26" y="391"/>
                  </a:cubicBezTo>
                  <a:cubicBezTo>
                    <a:pt x="51" y="558"/>
                    <a:pt x="196" y="679"/>
                    <a:pt x="361" y="679"/>
                  </a:cubicBezTo>
                  <a:cubicBezTo>
                    <a:pt x="377" y="679"/>
                    <a:pt x="393" y="678"/>
                    <a:pt x="409" y="675"/>
                  </a:cubicBezTo>
                  <a:cubicBezTo>
                    <a:pt x="418" y="674"/>
                    <a:pt x="427" y="673"/>
                    <a:pt x="436" y="673"/>
                  </a:cubicBezTo>
                  <a:cubicBezTo>
                    <a:pt x="505" y="673"/>
                    <a:pt x="580" y="712"/>
                    <a:pt x="616" y="768"/>
                  </a:cubicBezTo>
                  <a:cubicBezTo>
                    <a:pt x="681" y="865"/>
                    <a:pt x="787" y="918"/>
                    <a:pt x="896" y="918"/>
                  </a:cubicBezTo>
                  <a:cubicBezTo>
                    <a:pt x="961" y="918"/>
                    <a:pt x="1025" y="898"/>
                    <a:pt x="1083" y="863"/>
                  </a:cubicBezTo>
                  <a:cubicBezTo>
                    <a:pt x="1237" y="759"/>
                    <a:pt x="1279" y="550"/>
                    <a:pt x="1176" y="395"/>
                  </a:cubicBezTo>
                  <a:cubicBezTo>
                    <a:pt x="1015" y="150"/>
                    <a:pt x="724" y="0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1740;p26">
              <a:extLst>
                <a:ext uri="{FF2B5EF4-FFF2-40B4-BE49-F238E27FC236}">
                  <a16:creationId xmlns:a16="http://schemas.microsoft.com/office/drawing/2014/main" id="{4DECC2E9-07C6-AF42-99DC-E714D58FFB57}"/>
                </a:ext>
              </a:extLst>
            </p:cNvPr>
            <p:cNvSpPr/>
            <p:nvPr/>
          </p:nvSpPr>
          <p:spPr>
            <a:xfrm>
              <a:off x="1293121" y="4768598"/>
              <a:ext cx="28557" cy="18704"/>
            </a:xfrm>
            <a:custGeom>
              <a:avLst/>
              <a:gdLst/>
              <a:ahLst/>
              <a:cxnLst/>
              <a:rect l="l" t="t" r="r" b="b"/>
              <a:pathLst>
                <a:path w="1626" h="1065" extrusionOk="0">
                  <a:moveTo>
                    <a:pt x="1242" y="1"/>
                  </a:moveTo>
                  <a:cubicBezTo>
                    <a:pt x="1195" y="1"/>
                    <a:pt x="1148" y="10"/>
                    <a:pt x="1103" y="31"/>
                  </a:cubicBezTo>
                  <a:lnTo>
                    <a:pt x="244" y="422"/>
                  </a:lnTo>
                  <a:cubicBezTo>
                    <a:pt x="76" y="500"/>
                    <a:pt x="1" y="700"/>
                    <a:pt x="78" y="868"/>
                  </a:cubicBezTo>
                  <a:cubicBezTo>
                    <a:pt x="135" y="992"/>
                    <a:pt x="256" y="1065"/>
                    <a:pt x="385" y="1065"/>
                  </a:cubicBezTo>
                  <a:cubicBezTo>
                    <a:pt x="432" y="1065"/>
                    <a:pt x="479" y="1056"/>
                    <a:pt x="523" y="1033"/>
                  </a:cubicBezTo>
                  <a:lnTo>
                    <a:pt x="1381" y="643"/>
                  </a:lnTo>
                  <a:cubicBezTo>
                    <a:pt x="1549" y="567"/>
                    <a:pt x="1625" y="366"/>
                    <a:pt x="1548" y="198"/>
                  </a:cubicBezTo>
                  <a:cubicBezTo>
                    <a:pt x="1492" y="74"/>
                    <a:pt x="1370" y="1"/>
                    <a:pt x="1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1741;p26">
              <a:extLst>
                <a:ext uri="{FF2B5EF4-FFF2-40B4-BE49-F238E27FC236}">
                  <a16:creationId xmlns:a16="http://schemas.microsoft.com/office/drawing/2014/main" id="{9D55305F-F2DE-2047-8C7F-2F42B2202C68}"/>
                </a:ext>
              </a:extLst>
            </p:cNvPr>
            <p:cNvSpPr/>
            <p:nvPr/>
          </p:nvSpPr>
          <p:spPr>
            <a:xfrm>
              <a:off x="1298742" y="4825451"/>
              <a:ext cx="28346" cy="15367"/>
            </a:xfrm>
            <a:custGeom>
              <a:avLst/>
              <a:gdLst/>
              <a:ahLst/>
              <a:cxnLst/>
              <a:rect l="l" t="t" r="r" b="b"/>
              <a:pathLst>
                <a:path w="1614" h="875" extrusionOk="0">
                  <a:moveTo>
                    <a:pt x="665" y="0"/>
                  </a:moveTo>
                  <a:cubicBezTo>
                    <a:pt x="529" y="0"/>
                    <a:pt x="394" y="22"/>
                    <a:pt x="266" y="67"/>
                  </a:cubicBezTo>
                  <a:cubicBezTo>
                    <a:pt x="91" y="129"/>
                    <a:pt x="0" y="321"/>
                    <a:pt x="62" y="497"/>
                  </a:cubicBezTo>
                  <a:cubicBezTo>
                    <a:pt x="112" y="634"/>
                    <a:pt x="242" y="721"/>
                    <a:pt x="381" y="721"/>
                  </a:cubicBezTo>
                  <a:cubicBezTo>
                    <a:pt x="418" y="721"/>
                    <a:pt x="455" y="715"/>
                    <a:pt x="492" y="701"/>
                  </a:cubicBezTo>
                  <a:cubicBezTo>
                    <a:pt x="548" y="682"/>
                    <a:pt x="608" y="672"/>
                    <a:pt x="669" y="672"/>
                  </a:cubicBezTo>
                  <a:cubicBezTo>
                    <a:pt x="798" y="672"/>
                    <a:pt x="928" y="716"/>
                    <a:pt x="1023" y="797"/>
                  </a:cubicBezTo>
                  <a:cubicBezTo>
                    <a:pt x="1087" y="848"/>
                    <a:pt x="1163" y="874"/>
                    <a:pt x="1238" y="874"/>
                  </a:cubicBezTo>
                  <a:cubicBezTo>
                    <a:pt x="1334" y="874"/>
                    <a:pt x="1429" y="832"/>
                    <a:pt x="1497" y="751"/>
                  </a:cubicBezTo>
                  <a:cubicBezTo>
                    <a:pt x="1614" y="609"/>
                    <a:pt x="1596" y="397"/>
                    <a:pt x="1452" y="278"/>
                  </a:cubicBezTo>
                  <a:cubicBezTo>
                    <a:pt x="1233" y="96"/>
                    <a:pt x="948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1742;p26">
              <a:extLst>
                <a:ext uri="{FF2B5EF4-FFF2-40B4-BE49-F238E27FC236}">
                  <a16:creationId xmlns:a16="http://schemas.microsoft.com/office/drawing/2014/main" id="{0B09EF3F-36BE-BA4F-88EA-1B922ACFFE04}"/>
                </a:ext>
              </a:extLst>
            </p:cNvPr>
            <p:cNvSpPr/>
            <p:nvPr/>
          </p:nvSpPr>
          <p:spPr>
            <a:xfrm>
              <a:off x="1305732" y="4905592"/>
              <a:ext cx="28223" cy="15806"/>
            </a:xfrm>
            <a:custGeom>
              <a:avLst/>
              <a:gdLst/>
              <a:ahLst/>
              <a:cxnLst/>
              <a:rect l="l" t="t" r="r" b="b"/>
              <a:pathLst>
                <a:path w="1607" h="900" extrusionOk="0">
                  <a:moveTo>
                    <a:pt x="374" y="1"/>
                  </a:moveTo>
                  <a:cubicBezTo>
                    <a:pt x="225" y="1"/>
                    <a:pt x="87" y="100"/>
                    <a:pt x="47" y="250"/>
                  </a:cubicBezTo>
                  <a:cubicBezTo>
                    <a:pt x="0" y="431"/>
                    <a:pt x="108" y="614"/>
                    <a:pt x="288" y="662"/>
                  </a:cubicBezTo>
                  <a:lnTo>
                    <a:pt x="1148" y="889"/>
                  </a:lnTo>
                  <a:cubicBezTo>
                    <a:pt x="1177" y="897"/>
                    <a:pt x="1205" y="900"/>
                    <a:pt x="1234" y="900"/>
                  </a:cubicBezTo>
                  <a:cubicBezTo>
                    <a:pt x="1382" y="900"/>
                    <a:pt x="1519" y="800"/>
                    <a:pt x="1560" y="649"/>
                  </a:cubicBezTo>
                  <a:cubicBezTo>
                    <a:pt x="1607" y="468"/>
                    <a:pt x="1499" y="285"/>
                    <a:pt x="1319" y="238"/>
                  </a:cubicBezTo>
                  <a:lnTo>
                    <a:pt x="457" y="11"/>
                  </a:lnTo>
                  <a:cubicBezTo>
                    <a:pt x="430" y="4"/>
                    <a:pt x="402" y="1"/>
                    <a:pt x="3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1743;p26">
              <a:extLst>
                <a:ext uri="{FF2B5EF4-FFF2-40B4-BE49-F238E27FC236}">
                  <a16:creationId xmlns:a16="http://schemas.microsoft.com/office/drawing/2014/main" id="{FCD9649D-5764-1043-9BAD-65F25F6062D4}"/>
                </a:ext>
              </a:extLst>
            </p:cNvPr>
            <p:cNvSpPr/>
            <p:nvPr/>
          </p:nvSpPr>
          <p:spPr>
            <a:xfrm>
              <a:off x="1026318" y="4501373"/>
              <a:ext cx="226029" cy="194768"/>
            </a:xfrm>
            <a:custGeom>
              <a:avLst/>
              <a:gdLst/>
              <a:ahLst/>
              <a:cxnLst/>
              <a:rect l="l" t="t" r="r" b="b"/>
              <a:pathLst>
                <a:path w="12870" h="11090" extrusionOk="0">
                  <a:moveTo>
                    <a:pt x="6435" y="0"/>
                  </a:moveTo>
                  <a:cubicBezTo>
                    <a:pt x="4947" y="0"/>
                    <a:pt x="3458" y="564"/>
                    <a:pt x="2317" y="1695"/>
                  </a:cubicBezTo>
                  <a:cubicBezTo>
                    <a:pt x="20" y="3969"/>
                    <a:pt x="1" y="7675"/>
                    <a:pt x="2276" y="9971"/>
                  </a:cubicBezTo>
                  <a:cubicBezTo>
                    <a:pt x="3057" y="10760"/>
                    <a:pt x="3818" y="11089"/>
                    <a:pt x="4573" y="11089"/>
                  </a:cubicBezTo>
                  <a:cubicBezTo>
                    <a:pt x="6017" y="11089"/>
                    <a:pt x="7440" y="9887"/>
                    <a:pt x="8948" y="8394"/>
                  </a:cubicBezTo>
                  <a:cubicBezTo>
                    <a:pt x="11246" y="6118"/>
                    <a:pt x="12869" y="4034"/>
                    <a:pt x="10595" y="1735"/>
                  </a:cubicBezTo>
                  <a:cubicBezTo>
                    <a:pt x="9450" y="580"/>
                    <a:pt x="7943" y="0"/>
                    <a:pt x="64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1744;p26">
              <a:extLst>
                <a:ext uri="{FF2B5EF4-FFF2-40B4-BE49-F238E27FC236}">
                  <a16:creationId xmlns:a16="http://schemas.microsoft.com/office/drawing/2014/main" id="{65F73F45-7AF9-6446-B4DE-329D43AAFE56}"/>
                </a:ext>
              </a:extLst>
            </p:cNvPr>
            <p:cNvSpPr/>
            <p:nvPr/>
          </p:nvSpPr>
          <p:spPr>
            <a:xfrm>
              <a:off x="1052452" y="4550410"/>
              <a:ext cx="42291" cy="122779"/>
            </a:xfrm>
            <a:custGeom>
              <a:avLst/>
              <a:gdLst/>
              <a:ahLst/>
              <a:cxnLst/>
              <a:rect l="l" t="t" r="r" b="b"/>
              <a:pathLst>
                <a:path w="2408" h="6991" extrusionOk="0">
                  <a:moveTo>
                    <a:pt x="995" y="0"/>
                  </a:moveTo>
                  <a:lnTo>
                    <a:pt x="995" y="0"/>
                  </a:lnTo>
                  <a:cubicBezTo>
                    <a:pt x="1" y="2324"/>
                    <a:pt x="587" y="5235"/>
                    <a:pt x="2408" y="6990"/>
                  </a:cubicBezTo>
                  <a:cubicBezTo>
                    <a:pt x="1357" y="4895"/>
                    <a:pt x="1023" y="2342"/>
                    <a:pt x="9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1745;p26">
              <a:extLst>
                <a:ext uri="{FF2B5EF4-FFF2-40B4-BE49-F238E27FC236}">
                  <a16:creationId xmlns:a16="http://schemas.microsoft.com/office/drawing/2014/main" id="{6AC74E1D-985C-754C-B0D5-279EC4CF9EEA}"/>
                </a:ext>
              </a:extLst>
            </p:cNvPr>
            <p:cNvSpPr/>
            <p:nvPr/>
          </p:nvSpPr>
          <p:spPr>
            <a:xfrm>
              <a:off x="1109884" y="4501391"/>
              <a:ext cx="142432" cy="194628"/>
            </a:xfrm>
            <a:custGeom>
              <a:avLst/>
              <a:gdLst/>
              <a:ahLst/>
              <a:cxnLst/>
              <a:rect l="l" t="t" r="r" b="b"/>
              <a:pathLst>
                <a:path w="8110" h="11082" extrusionOk="0">
                  <a:moveTo>
                    <a:pt x="1678" y="0"/>
                  </a:moveTo>
                  <a:cubicBezTo>
                    <a:pt x="1131" y="0"/>
                    <a:pt x="585" y="76"/>
                    <a:pt x="55" y="228"/>
                  </a:cubicBezTo>
                  <a:cubicBezTo>
                    <a:pt x="1383" y="737"/>
                    <a:pt x="2491" y="1898"/>
                    <a:pt x="2946" y="3268"/>
                  </a:cubicBezTo>
                  <a:cubicBezTo>
                    <a:pt x="3591" y="5211"/>
                    <a:pt x="3064" y="7419"/>
                    <a:pt x="1890" y="9098"/>
                  </a:cubicBezTo>
                  <a:cubicBezTo>
                    <a:pt x="1365" y="9854"/>
                    <a:pt x="717" y="10506"/>
                    <a:pt x="1" y="11082"/>
                  </a:cubicBezTo>
                  <a:cubicBezTo>
                    <a:pt x="1380" y="10983"/>
                    <a:pt x="2746" y="9820"/>
                    <a:pt x="4189" y="8393"/>
                  </a:cubicBezTo>
                  <a:cubicBezTo>
                    <a:pt x="6485" y="6117"/>
                    <a:pt x="8110" y="4033"/>
                    <a:pt x="5837" y="1734"/>
                  </a:cubicBezTo>
                  <a:cubicBezTo>
                    <a:pt x="4693" y="579"/>
                    <a:pt x="3186" y="0"/>
                    <a:pt x="16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1746;p26">
              <a:extLst>
                <a:ext uri="{FF2B5EF4-FFF2-40B4-BE49-F238E27FC236}">
                  <a16:creationId xmlns:a16="http://schemas.microsoft.com/office/drawing/2014/main" id="{C8CD44A0-FEFC-4B44-B88C-2D29B983FBC1}"/>
                </a:ext>
              </a:extLst>
            </p:cNvPr>
            <p:cNvSpPr/>
            <p:nvPr/>
          </p:nvSpPr>
          <p:spPr>
            <a:xfrm>
              <a:off x="1029619" y="4494611"/>
              <a:ext cx="232668" cy="208379"/>
            </a:xfrm>
            <a:custGeom>
              <a:avLst/>
              <a:gdLst/>
              <a:ahLst/>
              <a:cxnLst/>
              <a:rect l="l" t="t" r="r" b="b"/>
              <a:pathLst>
                <a:path w="13248" h="11865" extrusionOk="0">
                  <a:moveTo>
                    <a:pt x="6274" y="767"/>
                  </a:moveTo>
                  <a:cubicBezTo>
                    <a:pt x="7734" y="775"/>
                    <a:pt x="9105" y="1350"/>
                    <a:pt x="10132" y="2390"/>
                  </a:cubicBezTo>
                  <a:cubicBezTo>
                    <a:pt x="11585" y="3860"/>
                    <a:pt x="11756" y="5270"/>
                    <a:pt x="8488" y="8503"/>
                  </a:cubicBezTo>
                  <a:cubicBezTo>
                    <a:pt x="6874" y="10101"/>
                    <a:pt x="5587" y="11082"/>
                    <a:pt x="4376" y="11082"/>
                  </a:cubicBezTo>
                  <a:cubicBezTo>
                    <a:pt x="3694" y="11082"/>
                    <a:pt x="3036" y="10772"/>
                    <a:pt x="2358" y="10085"/>
                  </a:cubicBezTo>
                  <a:cubicBezTo>
                    <a:pt x="1330" y="9047"/>
                    <a:pt x="768" y="7671"/>
                    <a:pt x="775" y="6210"/>
                  </a:cubicBezTo>
                  <a:cubicBezTo>
                    <a:pt x="783" y="4749"/>
                    <a:pt x="1358" y="3379"/>
                    <a:pt x="2398" y="2352"/>
                  </a:cubicBezTo>
                  <a:cubicBezTo>
                    <a:pt x="3429" y="1332"/>
                    <a:pt x="4795" y="770"/>
                    <a:pt x="6245" y="770"/>
                  </a:cubicBezTo>
                  <a:cubicBezTo>
                    <a:pt x="6254" y="770"/>
                    <a:pt x="6264" y="770"/>
                    <a:pt x="6274" y="767"/>
                  </a:cubicBezTo>
                  <a:close/>
                  <a:moveTo>
                    <a:pt x="6245" y="1"/>
                  </a:moveTo>
                  <a:cubicBezTo>
                    <a:pt x="4591" y="1"/>
                    <a:pt x="3036" y="643"/>
                    <a:pt x="1858" y="1807"/>
                  </a:cubicBezTo>
                  <a:cubicBezTo>
                    <a:pt x="676" y="2980"/>
                    <a:pt x="17" y="4543"/>
                    <a:pt x="9" y="6208"/>
                  </a:cubicBezTo>
                  <a:cubicBezTo>
                    <a:pt x="0" y="7873"/>
                    <a:pt x="642" y="9442"/>
                    <a:pt x="1813" y="10627"/>
                  </a:cubicBezTo>
                  <a:cubicBezTo>
                    <a:pt x="2686" y="11508"/>
                    <a:pt x="3538" y="11864"/>
                    <a:pt x="4374" y="11864"/>
                  </a:cubicBezTo>
                  <a:cubicBezTo>
                    <a:pt x="5997" y="11864"/>
                    <a:pt x="7549" y="10517"/>
                    <a:pt x="9030" y="9048"/>
                  </a:cubicBezTo>
                  <a:cubicBezTo>
                    <a:pt x="11273" y="6829"/>
                    <a:pt x="13247" y="4444"/>
                    <a:pt x="10680" y="1849"/>
                  </a:cubicBezTo>
                  <a:cubicBezTo>
                    <a:pt x="9506" y="666"/>
                    <a:pt x="7943" y="9"/>
                    <a:pt x="6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1747;p26">
              <a:extLst>
                <a:ext uri="{FF2B5EF4-FFF2-40B4-BE49-F238E27FC236}">
                  <a16:creationId xmlns:a16="http://schemas.microsoft.com/office/drawing/2014/main" id="{088E3AD4-A83A-0744-A3D0-4275CCF3ABED}"/>
                </a:ext>
              </a:extLst>
            </p:cNvPr>
            <p:cNvSpPr/>
            <p:nvPr/>
          </p:nvSpPr>
          <p:spPr>
            <a:xfrm>
              <a:off x="1053997" y="4524100"/>
              <a:ext cx="104040" cy="77767"/>
            </a:xfrm>
            <a:custGeom>
              <a:avLst/>
              <a:gdLst/>
              <a:ahLst/>
              <a:cxnLst/>
              <a:rect l="l" t="t" r="r" b="b"/>
              <a:pathLst>
                <a:path w="5924" h="4428" extrusionOk="0">
                  <a:moveTo>
                    <a:pt x="5496" y="1"/>
                  </a:moveTo>
                  <a:cubicBezTo>
                    <a:pt x="5461" y="1"/>
                    <a:pt x="5426" y="6"/>
                    <a:pt x="5390" y="16"/>
                  </a:cubicBezTo>
                  <a:cubicBezTo>
                    <a:pt x="3275" y="617"/>
                    <a:pt x="1354" y="2007"/>
                    <a:pt x="120" y="3827"/>
                  </a:cubicBezTo>
                  <a:cubicBezTo>
                    <a:pt x="1" y="4004"/>
                    <a:pt x="46" y="4242"/>
                    <a:pt x="223" y="4361"/>
                  </a:cubicBezTo>
                  <a:cubicBezTo>
                    <a:pt x="288" y="4407"/>
                    <a:pt x="364" y="4428"/>
                    <a:pt x="438" y="4428"/>
                  </a:cubicBezTo>
                  <a:cubicBezTo>
                    <a:pt x="561" y="4428"/>
                    <a:pt x="682" y="4369"/>
                    <a:pt x="756" y="4258"/>
                  </a:cubicBezTo>
                  <a:cubicBezTo>
                    <a:pt x="1890" y="2585"/>
                    <a:pt x="3655" y="1309"/>
                    <a:pt x="5601" y="755"/>
                  </a:cubicBezTo>
                  <a:cubicBezTo>
                    <a:pt x="5805" y="697"/>
                    <a:pt x="5923" y="485"/>
                    <a:pt x="5866" y="281"/>
                  </a:cubicBezTo>
                  <a:cubicBezTo>
                    <a:pt x="5817" y="112"/>
                    <a:pt x="5663" y="1"/>
                    <a:pt x="54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1748;p26">
              <a:extLst>
                <a:ext uri="{FF2B5EF4-FFF2-40B4-BE49-F238E27FC236}">
                  <a16:creationId xmlns:a16="http://schemas.microsoft.com/office/drawing/2014/main" id="{4411F84D-AC04-8F44-84BE-19C359B4638C}"/>
                </a:ext>
              </a:extLst>
            </p:cNvPr>
            <p:cNvSpPr/>
            <p:nvPr/>
          </p:nvSpPr>
          <p:spPr>
            <a:xfrm>
              <a:off x="1080535" y="4559279"/>
              <a:ext cx="91237" cy="61469"/>
            </a:xfrm>
            <a:custGeom>
              <a:avLst/>
              <a:gdLst/>
              <a:ahLst/>
              <a:cxnLst/>
              <a:rect l="l" t="t" r="r" b="b"/>
              <a:pathLst>
                <a:path w="5195" h="3500" extrusionOk="0">
                  <a:moveTo>
                    <a:pt x="4770" y="1"/>
                  </a:moveTo>
                  <a:cubicBezTo>
                    <a:pt x="4738" y="1"/>
                    <a:pt x="4706" y="5"/>
                    <a:pt x="4674" y="13"/>
                  </a:cubicBezTo>
                  <a:cubicBezTo>
                    <a:pt x="2921" y="472"/>
                    <a:pt x="1309" y="1483"/>
                    <a:pt x="137" y="2867"/>
                  </a:cubicBezTo>
                  <a:cubicBezTo>
                    <a:pt x="1" y="3030"/>
                    <a:pt x="22" y="3273"/>
                    <a:pt x="182" y="3409"/>
                  </a:cubicBezTo>
                  <a:cubicBezTo>
                    <a:pt x="253" y="3469"/>
                    <a:pt x="343" y="3500"/>
                    <a:pt x="430" y="3500"/>
                  </a:cubicBezTo>
                  <a:cubicBezTo>
                    <a:pt x="538" y="3500"/>
                    <a:pt x="647" y="3454"/>
                    <a:pt x="723" y="3360"/>
                  </a:cubicBezTo>
                  <a:cubicBezTo>
                    <a:pt x="1793" y="2099"/>
                    <a:pt x="3265" y="1173"/>
                    <a:pt x="4868" y="755"/>
                  </a:cubicBezTo>
                  <a:cubicBezTo>
                    <a:pt x="5072" y="702"/>
                    <a:pt x="5195" y="491"/>
                    <a:pt x="5142" y="287"/>
                  </a:cubicBezTo>
                  <a:cubicBezTo>
                    <a:pt x="5097" y="115"/>
                    <a:pt x="4940" y="1"/>
                    <a:pt x="4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1749;p26">
              <a:extLst>
                <a:ext uri="{FF2B5EF4-FFF2-40B4-BE49-F238E27FC236}">
                  <a16:creationId xmlns:a16="http://schemas.microsoft.com/office/drawing/2014/main" id="{25CDBCE8-37C9-3340-B341-0A6DC6C9BF86}"/>
                </a:ext>
              </a:extLst>
            </p:cNvPr>
            <p:cNvSpPr/>
            <p:nvPr/>
          </p:nvSpPr>
          <p:spPr>
            <a:xfrm>
              <a:off x="1108057" y="4609721"/>
              <a:ext cx="63190" cy="33439"/>
            </a:xfrm>
            <a:custGeom>
              <a:avLst/>
              <a:gdLst/>
              <a:ahLst/>
              <a:cxnLst/>
              <a:rect l="l" t="t" r="r" b="b"/>
              <a:pathLst>
                <a:path w="3598" h="1904" extrusionOk="0">
                  <a:moveTo>
                    <a:pt x="3219" y="0"/>
                  </a:moveTo>
                  <a:cubicBezTo>
                    <a:pt x="3212" y="0"/>
                    <a:pt x="3205" y="0"/>
                    <a:pt x="3198" y="1"/>
                  </a:cubicBezTo>
                  <a:cubicBezTo>
                    <a:pt x="2085" y="30"/>
                    <a:pt x="980" y="481"/>
                    <a:pt x="165" y="1238"/>
                  </a:cubicBezTo>
                  <a:cubicBezTo>
                    <a:pt x="8" y="1385"/>
                    <a:pt x="0" y="1627"/>
                    <a:pt x="144" y="1781"/>
                  </a:cubicBezTo>
                  <a:cubicBezTo>
                    <a:pt x="220" y="1863"/>
                    <a:pt x="324" y="1904"/>
                    <a:pt x="426" y="1904"/>
                  </a:cubicBezTo>
                  <a:cubicBezTo>
                    <a:pt x="518" y="1904"/>
                    <a:pt x="614" y="1871"/>
                    <a:pt x="686" y="1799"/>
                  </a:cubicBezTo>
                  <a:cubicBezTo>
                    <a:pt x="1368" y="1168"/>
                    <a:pt x="2290" y="791"/>
                    <a:pt x="3219" y="767"/>
                  </a:cubicBezTo>
                  <a:cubicBezTo>
                    <a:pt x="3431" y="761"/>
                    <a:pt x="3598" y="585"/>
                    <a:pt x="3592" y="373"/>
                  </a:cubicBezTo>
                  <a:cubicBezTo>
                    <a:pt x="3587" y="168"/>
                    <a:pt x="3420" y="0"/>
                    <a:pt x="32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8802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" grpId="0"/>
      <p:bldP spid="79" grpId="0" animBg="1"/>
      <p:bldP spid="8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663;p25">
            <a:extLst>
              <a:ext uri="{FF2B5EF4-FFF2-40B4-BE49-F238E27FC236}">
                <a16:creationId xmlns:a16="http://schemas.microsoft.com/office/drawing/2014/main" id="{8670B970-D417-9445-98C7-DDB248A13AEA}"/>
              </a:ext>
            </a:extLst>
          </p:cNvPr>
          <p:cNvGrpSpPr/>
          <p:nvPr/>
        </p:nvGrpSpPr>
        <p:grpSpPr>
          <a:xfrm rot="2104658">
            <a:off x="-21987" y="397662"/>
            <a:ext cx="3586201" cy="1283272"/>
            <a:chOff x="815290" y="4588317"/>
            <a:chExt cx="1566168" cy="918346"/>
          </a:xfrm>
        </p:grpSpPr>
        <p:sp>
          <p:nvSpPr>
            <p:cNvPr id="4" name="Google Shape;664;p25">
              <a:extLst>
                <a:ext uri="{FF2B5EF4-FFF2-40B4-BE49-F238E27FC236}">
                  <a16:creationId xmlns:a16="http://schemas.microsoft.com/office/drawing/2014/main" id="{B8427395-B463-FD43-8DBE-BD232B970DB8}"/>
                </a:ext>
              </a:extLst>
            </p:cNvPr>
            <p:cNvSpPr/>
            <p:nvPr/>
          </p:nvSpPr>
          <p:spPr>
            <a:xfrm rot="2700000">
              <a:off x="1203344" y="4328549"/>
              <a:ext cx="918346" cy="1437882"/>
            </a:xfrm>
            <a:custGeom>
              <a:avLst/>
              <a:gdLst/>
              <a:ahLst/>
              <a:cxnLst/>
              <a:rect l="l" t="t" r="r" b="b"/>
              <a:pathLst>
                <a:path w="8381" h="9262" extrusionOk="0">
                  <a:moveTo>
                    <a:pt x="4431" y="0"/>
                  </a:moveTo>
                  <a:cubicBezTo>
                    <a:pt x="4060" y="0"/>
                    <a:pt x="3680" y="67"/>
                    <a:pt x="3302" y="203"/>
                  </a:cubicBezTo>
                  <a:cubicBezTo>
                    <a:pt x="2213" y="598"/>
                    <a:pt x="1645" y="1452"/>
                    <a:pt x="1256" y="2468"/>
                  </a:cubicBezTo>
                  <a:cubicBezTo>
                    <a:pt x="1113" y="2843"/>
                    <a:pt x="941" y="3195"/>
                    <a:pt x="705" y="3520"/>
                  </a:cubicBezTo>
                  <a:cubicBezTo>
                    <a:pt x="151" y="4285"/>
                    <a:pt x="1" y="5128"/>
                    <a:pt x="214" y="6044"/>
                  </a:cubicBezTo>
                  <a:cubicBezTo>
                    <a:pt x="609" y="7752"/>
                    <a:pt x="2004" y="8960"/>
                    <a:pt x="3857" y="9219"/>
                  </a:cubicBezTo>
                  <a:cubicBezTo>
                    <a:pt x="4055" y="9247"/>
                    <a:pt x="4251" y="9262"/>
                    <a:pt x="4443" y="9262"/>
                  </a:cubicBezTo>
                  <a:cubicBezTo>
                    <a:pt x="5009" y="9262"/>
                    <a:pt x="5547" y="9133"/>
                    <a:pt x="6065" y="8831"/>
                  </a:cubicBezTo>
                  <a:cubicBezTo>
                    <a:pt x="7675" y="7897"/>
                    <a:pt x="8360" y="6466"/>
                    <a:pt x="8363" y="4909"/>
                  </a:cubicBezTo>
                  <a:cubicBezTo>
                    <a:pt x="8380" y="3919"/>
                    <a:pt x="8253" y="3218"/>
                    <a:pt x="7825" y="2600"/>
                  </a:cubicBezTo>
                  <a:cubicBezTo>
                    <a:pt x="7507" y="2145"/>
                    <a:pt x="7191" y="1691"/>
                    <a:pt x="6859" y="1245"/>
                  </a:cubicBezTo>
                  <a:cubicBezTo>
                    <a:pt x="6249" y="430"/>
                    <a:pt x="5372" y="0"/>
                    <a:pt x="4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" name="Google Shape;665;p25">
              <a:extLst>
                <a:ext uri="{FF2B5EF4-FFF2-40B4-BE49-F238E27FC236}">
                  <a16:creationId xmlns:a16="http://schemas.microsoft.com/office/drawing/2014/main" id="{60C85EDA-724E-7C49-91A4-DCD3B0406DFC}"/>
                </a:ext>
              </a:extLst>
            </p:cNvPr>
            <p:cNvSpPr/>
            <p:nvPr/>
          </p:nvSpPr>
          <p:spPr>
            <a:xfrm rot="1513411">
              <a:off x="815290" y="4925778"/>
              <a:ext cx="163757" cy="300297"/>
            </a:xfrm>
            <a:custGeom>
              <a:avLst/>
              <a:gdLst/>
              <a:ahLst/>
              <a:cxnLst/>
              <a:rect l="l" t="t" r="r" b="b"/>
              <a:pathLst>
                <a:path w="1356" h="1567" extrusionOk="0">
                  <a:moveTo>
                    <a:pt x="685" y="1"/>
                  </a:moveTo>
                  <a:cubicBezTo>
                    <a:pt x="353" y="1"/>
                    <a:pt x="71" y="270"/>
                    <a:pt x="37" y="635"/>
                  </a:cubicBezTo>
                  <a:cubicBezTo>
                    <a:pt x="0" y="1040"/>
                    <a:pt x="362" y="1542"/>
                    <a:pt x="707" y="1565"/>
                  </a:cubicBezTo>
                  <a:cubicBezTo>
                    <a:pt x="715" y="1566"/>
                    <a:pt x="723" y="1566"/>
                    <a:pt x="731" y="1566"/>
                  </a:cubicBezTo>
                  <a:cubicBezTo>
                    <a:pt x="1017" y="1566"/>
                    <a:pt x="1274" y="1217"/>
                    <a:pt x="1315" y="765"/>
                  </a:cubicBezTo>
                  <a:cubicBezTo>
                    <a:pt x="1355" y="363"/>
                    <a:pt x="1116" y="44"/>
                    <a:pt x="747" y="4"/>
                  </a:cubicBezTo>
                  <a:cubicBezTo>
                    <a:pt x="726" y="2"/>
                    <a:pt x="706" y="1"/>
                    <a:pt x="6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Google Shape;666;p25">
              <a:extLst>
                <a:ext uri="{FF2B5EF4-FFF2-40B4-BE49-F238E27FC236}">
                  <a16:creationId xmlns:a16="http://schemas.microsoft.com/office/drawing/2014/main" id="{3DB2E73E-312A-884F-B1E3-FD167DAA100F}"/>
                </a:ext>
              </a:extLst>
            </p:cNvPr>
            <p:cNvSpPr/>
            <p:nvPr/>
          </p:nvSpPr>
          <p:spPr>
            <a:xfrm rot="1513422">
              <a:off x="1179075" y="4904573"/>
              <a:ext cx="99781" cy="80171"/>
            </a:xfrm>
            <a:custGeom>
              <a:avLst/>
              <a:gdLst/>
              <a:ahLst/>
              <a:cxnLst/>
              <a:rect l="l" t="t" r="r" b="b"/>
              <a:pathLst>
                <a:path w="748" h="601" extrusionOk="0">
                  <a:moveTo>
                    <a:pt x="305" y="0"/>
                  </a:moveTo>
                  <a:cubicBezTo>
                    <a:pt x="279" y="0"/>
                    <a:pt x="250" y="5"/>
                    <a:pt x="219" y="15"/>
                  </a:cubicBezTo>
                  <a:cubicBezTo>
                    <a:pt x="0" y="84"/>
                    <a:pt x="20" y="263"/>
                    <a:pt x="53" y="496"/>
                  </a:cubicBezTo>
                  <a:cubicBezTo>
                    <a:pt x="73" y="489"/>
                    <a:pt x="94" y="486"/>
                    <a:pt x="114" y="486"/>
                  </a:cubicBezTo>
                  <a:cubicBezTo>
                    <a:pt x="239" y="486"/>
                    <a:pt x="352" y="600"/>
                    <a:pt x="479" y="600"/>
                  </a:cubicBezTo>
                  <a:cubicBezTo>
                    <a:pt x="531" y="600"/>
                    <a:pt x="586" y="581"/>
                    <a:pt x="644" y="526"/>
                  </a:cubicBezTo>
                  <a:cubicBezTo>
                    <a:pt x="747" y="430"/>
                    <a:pt x="647" y="320"/>
                    <a:pt x="591" y="231"/>
                  </a:cubicBezTo>
                  <a:cubicBezTo>
                    <a:pt x="519" y="117"/>
                    <a:pt x="440" y="0"/>
                    <a:pt x="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1FE0C47-18B0-6F49-8CB2-A277B937B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2" y="773411"/>
            <a:ext cx="3615600" cy="1266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VN" dirty="0"/>
              <a:t>ocabulary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9B7DEA1-852C-DF45-8FF1-D8777A0D4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90" y="2250243"/>
            <a:ext cx="4568915" cy="4314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Google Shape;248;p23">
            <a:extLst>
              <a:ext uri="{FF2B5EF4-FFF2-40B4-BE49-F238E27FC236}">
                <a16:creationId xmlns:a16="http://schemas.microsoft.com/office/drawing/2014/main" id="{E4A3F06B-C515-614B-A7A5-A7EF5E4AA4A0}"/>
              </a:ext>
            </a:extLst>
          </p:cNvPr>
          <p:cNvSpPr txBox="1">
            <a:spLocks/>
          </p:cNvSpPr>
          <p:nvPr/>
        </p:nvSpPr>
        <p:spPr>
          <a:xfrm>
            <a:off x="6837603" y="3996371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>
              <a:buSzPts val="1100"/>
              <a:buFont typeface="Arial"/>
              <a:buNone/>
            </a:pP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nước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mắm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9" name="Google Shape;248;p23">
            <a:extLst>
              <a:ext uri="{FF2B5EF4-FFF2-40B4-BE49-F238E27FC236}">
                <a16:creationId xmlns:a16="http://schemas.microsoft.com/office/drawing/2014/main" id="{5222D9C8-5034-A04D-AF29-0C263B354B35}"/>
              </a:ext>
            </a:extLst>
          </p:cNvPr>
          <p:cNvSpPr txBox="1">
            <a:spLocks/>
          </p:cNvSpPr>
          <p:nvPr/>
        </p:nvSpPr>
        <p:spPr>
          <a:xfrm>
            <a:off x="6365026" y="2936005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>
              <a:buSzPts val="1100"/>
              <a:buFont typeface="Arial"/>
              <a:buNone/>
            </a:pP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fish sauce (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n.p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) </a:t>
            </a:r>
          </a:p>
          <a:p>
            <a:pPr algn="l">
              <a:buSzPts val="1100"/>
            </a:pPr>
            <a:r>
              <a:rPr lang="en-US" sz="2400" dirty="0">
                <a:latin typeface="Asap"/>
                <a:ea typeface="Asap"/>
                <a:cs typeface="Asap"/>
              </a:rPr>
              <a:t>/</a:t>
            </a:r>
            <a:r>
              <a:rPr lang="en-US" sz="2400" dirty="0" err="1">
                <a:latin typeface="Asap"/>
                <a:ea typeface="Asap"/>
                <a:cs typeface="Asap"/>
              </a:rPr>
              <a:t>fɪʃ</a:t>
            </a:r>
            <a:r>
              <a:rPr lang="en-US" sz="2400" dirty="0">
                <a:latin typeface="Asap"/>
                <a:ea typeface="Asap"/>
                <a:cs typeface="Asap"/>
              </a:rPr>
              <a:t>/ /</a:t>
            </a:r>
            <a:r>
              <a:rPr lang="en-US" sz="2400" dirty="0" err="1">
                <a:latin typeface="Asap"/>
                <a:ea typeface="Asap"/>
                <a:cs typeface="Asap"/>
              </a:rPr>
              <a:t>sɔːs</a:t>
            </a:r>
            <a:r>
              <a:rPr lang="en-US" sz="2400" dirty="0">
                <a:latin typeface="Asap"/>
                <a:ea typeface="Asap"/>
                <a:cs typeface="Asap"/>
              </a:rPr>
              <a:t>/ 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</p:spTree>
    <p:extLst>
      <p:ext uri="{BB962C8B-B14F-4D97-AF65-F5344CB8AC3E}">
        <p14:creationId xmlns:p14="http://schemas.microsoft.com/office/powerpoint/2010/main" val="253910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663;p25">
            <a:extLst>
              <a:ext uri="{FF2B5EF4-FFF2-40B4-BE49-F238E27FC236}">
                <a16:creationId xmlns:a16="http://schemas.microsoft.com/office/drawing/2014/main" id="{8670B970-D417-9445-98C7-DDB248A13AEA}"/>
              </a:ext>
            </a:extLst>
          </p:cNvPr>
          <p:cNvGrpSpPr/>
          <p:nvPr/>
        </p:nvGrpSpPr>
        <p:grpSpPr>
          <a:xfrm rot="2104658">
            <a:off x="-21987" y="397662"/>
            <a:ext cx="3586201" cy="1283272"/>
            <a:chOff x="815290" y="4588317"/>
            <a:chExt cx="1566168" cy="918346"/>
          </a:xfrm>
        </p:grpSpPr>
        <p:sp>
          <p:nvSpPr>
            <p:cNvPr id="4" name="Google Shape;664;p25">
              <a:extLst>
                <a:ext uri="{FF2B5EF4-FFF2-40B4-BE49-F238E27FC236}">
                  <a16:creationId xmlns:a16="http://schemas.microsoft.com/office/drawing/2014/main" id="{B8427395-B463-FD43-8DBE-BD232B970DB8}"/>
                </a:ext>
              </a:extLst>
            </p:cNvPr>
            <p:cNvSpPr/>
            <p:nvPr/>
          </p:nvSpPr>
          <p:spPr>
            <a:xfrm rot="2700000">
              <a:off x="1203344" y="4328549"/>
              <a:ext cx="918346" cy="1437882"/>
            </a:xfrm>
            <a:custGeom>
              <a:avLst/>
              <a:gdLst/>
              <a:ahLst/>
              <a:cxnLst/>
              <a:rect l="l" t="t" r="r" b="b"/>
              <a:pathLst>
                <a:path w="8381" h="9262" extrusionOk="0">
                  <a:moveTo>
                    <a:pt x="4431" y="0"/>
                  </a:moveTo>
                  <a:cubicBezTo>
                    <a:pt x="4060" y="0"/>
                    <a:pt x="3680" y="67"/>
                    <a:pt x="3302" y="203"/>
                  </a:cubicBezTo>
                  <a:cubicBezTo>
                    <a:pt x="2213" y="598"/>
                    <a:pt x="1645" y="1452"/>
                    <a:pt x="1256" y="2468"/>
                  </a:cubicBezTo>
                  <a:cubicBezTo>
                    <a:pt x="1113" y="2843"/>
                    <a:pt x="941" y="3195"/>
                    <a:pt x="705" y="3520"/>
                  </a:cubicBezTo>
                  <a:cubicBezTo>
                    <a:pt x="151" y="4285"/>
                    <a:pt x="1" y="5128"/>
                    <a:pt x="214" y="6044"/>
                  </a:cubicBezTo>
                  <a:cubicBezTo>
                    <a:pt x="609" y="7752"/>
                    <a:pt x="2004" y="8960"/>
                    <a:pt x="3857" y="9219"/>
                  </a:cubicBezTo>
                  <a:cubicBezTo>
                    <a:pt x="4055" y="9247"/>
                    <a:pt x="4251" y="9262"/>
                    <a:pt x="4443" y="9262"/>
                  </a:cubicBezTo>
                  <a:cubicBezTo>
                    <a:pt x="5009" y="9262"/>
                    <a:pt x="5547" y="9133"/>
                    <a:pt x="6065" y="8831"/>
                  </a:cubicBezTo>
                  <a:cubicBezTo>
                    <a:pt x="7675" y="7897"/>
                    <a:pt x="8360" y="6466"/>
                    <a:pt x="8363" y="4909"/>
                  </a:cubicBezTo>
                  <a:cubicBezTo>
                    <a:pt x="8380" y="3919"/>
                    <a:pt x="8253" y="3218"/>
                    <a:pt x="7825" y="2600"/>
                  </a:cubicBezTo>
                  <a:cubicBezTo>
                    <a:pt x="7507" y="2145"/>
                    <a:pt x="7191" y="1691"/>
                    <a:pt x="6859" y="1245"/>
                  </a:cubicBezTo>
                  <a:cubicBezTo>
                    <a:pt x="6249" y="430"/>
                    <a:pt x="5372" y="0"/>
                    <a:pt x="4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665;p25">
              <a:extLst>
                <a:ext uri="{FF2B5EF4-FFF2-40B4-BE49-F238E27FC236}">
                  <a16:creationId xmlns:a16="http://schemas.microsoft.com/office/drawing/2014/main" id="{60C85EDA-724E-7C49-91A4-DCD3B0406DFC}"/>
                </a:ext>
              </a:extLst>
            </p:cNvPr>
            <p:cNvSpPr/>
            <p:nvPr/>
          </p:nvSpPr>
          <p:spPr>
            <a:xfrm rot="1513411">
              <a:off x="815290" y="4925778"/>
              <a:ext cx="163757" cy="300297"/>
            </a:xfrm>
            <a:custGeom>
              <a:avLst/>
              <a:gdLst/>
              <a:ahLst/>
              <a:cxnLst/>
              <a:rect l="l" t="t" r="r" b="b"/>
              <a:pathLst>
                <a:path w="1356" h="1567" extrusionOk="0">
                  <a:moveTo>
                    <a:pt x="685" y="1"/>
                  </a:moveTo>
                  <a:cubicBezTo>
                    <a:pt x="353" y="1"/>
                    <a:pt x="71" y="270"/>
                    <a:pt x="37" y="635"/>
                  </a:cubicBezTo>
                  <a:cubicBezTo>
                    <a:pt x="0" y="1040"/>
                    <a:pt x="362" y="1542"/>
                    <a:pt x="707" y="1565"/>
                  </a:cubicBezTo>
                  <a:cubicBezTo>
                    <a:pt x="715" y="1566"/>
                    <a:pt x="723" y="1566"/>
                    <a:pt x="731" y="1566"/>
                  </a:cubicBezTo>
                  <a:cubicBezTo>
                    <a:pt x="1017" y="1566"/>
                    <a:pt x="1274" y="1217"/>
                    <a:pt x="1315" y="765"/>
                  </a:cubicBezTo>
                  <a:cubicBezTo>
                    <a:pt x="1355" y="363"/>
                    <a:pt x="1116" y="44"/>
                    <a:pt x="747" y="4"/>
                  </a:cubicBezTo>
                  <a:cubicBezTo>
                    <a:pt x="726" y="2"/>
                    <a:pt x="706" y="1"/>
                    <a:pt x="6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666;p25">
              <a:extLst>
                <a:ext uri="{FF2B5EF4-FFF2-40B4-BE49-F238E27FC236}">
                  <a16:creationId xmlns:a16="http://schemas.microsoft.com/office/drawing/2014/main" id="{3DB2E73E-312A-884F-B1E3-FD167DAA100F}"/>
                </a:ext>
              </a:extLst>
            </p:cNvPr>
            <p:cNvSpPr/>
            <p:nvPr/>
          </p:nvSpPr>
          <p:spPr>
            <a:xfrm rot="1513422">
              <a:off x="1179075" y="4904573"/>
              <a:ext cx="99781" cy="80171"/>
            </a:xfrm>
            <a:custGeom>
              <a:avLst/>
              <a:gdLst/>
              <a:ahLst/>
              <a:cxnLst/>
              <a:rect l="l" t="t" r="r" b="b"/>
              <a:pathLst>
                <a:path w="748" h="601" extrusionOk="0">
                  <a:moveTo>
                    <a:pt x="305" y="0"/>
                  </a:moveTo>
                  <a:cubicBezTo>
                    <a:pt x="279" y="0"/>
                    <a:pt x="250" y="5"/>
                    <a:pt x="219" y="15"/>
                  </a:cubicBezTo>
                  <a:cubicBezTo>
                    <a:pt x="0" y="84"/>
                    <a:pt x="20" y="263"/>
                    <a:pt x="53" y="496"/>
                  </a:cubicBezTo>
                  <a:cubicBezTo>
                    <a:pt x="73" y="489"/>
                    <a:pt x="94" y="486"/>
                    <a:pt x="114" y="486"/>
                  </a:cubicBezTo>
                  <a:cubicBezTo>
                    <a:pt x="239" y="486"/>
                    <a:pt x="352" y="600"/>
                    <a:pt x="479" y="600"/>
                  </a:cubicBezTo>
                  <a:cubicBezTo>
                    <a:pt x="531" y="600"/>
                    <a:pt x="586" y="581"/>
                    <a:pt x="644" y="526"/>
                  </a:cubicBezTo>
                  <a:cubicBezTo>
                    <a:pt x="747" y="430"/>
                    <a:pt x="647" y="320"/>
                    <a:pt x="591" y="231"/>
                  </a:cubicBezTo>
                  <a:cubicBezTo>
                    <a:pt x="519" y="117"/>
                    <a:pt x="440" y="0"/>
                    <a:pt x="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1FE0C47-18B0-6F49-8CB2-A277B937B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2" y="773411"/>
            <a:ext cx="3615600" cy="1266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VN" dirty="0"/>
              <a:t>ocabulary 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AD3942C-E7D1-9442-8CA5-B9340F528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24" y="2604824"/>
            <a:ext cx="5297341" cy="3530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248;p23">
            <a:extLst>
              <a:ext uri="{FF2B5EF4-FFF2-40B4-BE49-F238E27FC236}">
                <a16:creationId xmlns:a16="http://schemas.microsoft.com/office/drawing/2014/main" id="{3B3DA28E-42D0-4242-83A6-7A02EF4B850D}"/>
              </a:ext>
            </a:extLst>
          </p:cNvPr>
          <p:cNvSpPr txBox="1">
            <a:spLocks/>
          </p:cNvSpPr>
          <p:nvPr/>
        </p:nvSpPr>
        <p:spPr>
          <a:xfrm>
            <a:off x="6449200" y="2604824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>
              <a:buSzPts val="1100"/>
              <a:buFont typeface="Arial"/>
              <a:buNone/>
            </a:pP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roast chicken (n) </a:t>
            </a:r>
          </a:p>
          <a:p>
            <a:pPr algn="l">
              <a:buSzPts val="1100"/>
            </a:pPr>
            <a:r>
              <a:rPr lang="en-US" sz="2400" dirty="0">
                <a:latin typeface="Asap"/>
                <a:ea typeface="Asap"/>
                <a:cs typeface="Asap"/>
              </a:rPr>
              <a:t>/</a:t>
            </a:r>
            <a:r>
              <a:rPr lang="en-US" sz="2400" dirty="0" err="1">
                <a:latin typeface="Asap"/>
                <a:ea typeface="Asap"/>
                <a:cs typeface="Asap"/>
              </a:rPr>
              <a:t>rəʊst</a:t>
            </a:r>
            <a:r>
              <a:rPr lang="en-US" sz="2400" dirty="0">
                <a:latin typeface="Asap"/>
                <a:ea typeface="Asap"/>
                <a:cs typeface="Asap"/>
              </a:rPr>
              <a:t> ˈ</a:t>
            </a:r>
            <a:r>
              <a:rPr lang="en-US" sz="2400" dirty="0" err="1">
                <a:latin typeface="Asap"/>
                <a:ea typeface="Asap"/>
                <a:cs typeface="Asap"/>
              </a:rPr>
              <a:t>ʧɪkɪn</a:t>
            </a:r>
            <a:r>
              <a:rPr lang="en-US" sz="2400" dirty="0">
                <a:latin typeface="Asap"/>
                <a:ea typeface="Asap"/>
                <a:cs typeface="Asap"/>
              </a:rPr>
              <a:t>/ 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9" name="Google Shape;248;p23">
            <a:extLst>
              <a:ext uri="{FF2B5EF4-FFF2-40B4-BE49-F238E27FC236}">
                <a16:creationId xmlns:a16="http://schemas.microsoft.com/office/drawing/2014/main" id="{A036489F-CA58-9647-8B0D-507344BF860A}"/>
              </a:ext>
            </a:extLst>
          </p:cNvPr>
          <p:cNvSpPr txBox="1">
            <a:spLocks/>
          </p:cNvSpPr>
          <p:nvPr/>
        </p:nvSpPr>
        <p:spPr>
          <a:xfrm>
            <a:off x="7294803" y="3779837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>
              <a:buSzPts val="1100"/>
              <a:buFont typeface="Arial"/>
              <a:buNone/>
            </a:pP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gà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quay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</p:spTree>
    <p:extLst>
      <p:ext uri="{BB962C8B-B14F-4D97-AF65-F5344CB8AC3E}">
        <p14:creationId xmlns:p14="http://schemas.microsoft.com/office/powerpoint/2010/main" val="337758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A942C1B3-4D8D-0746-A624-E7587113C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696" y="1673589"/>
            <a:ext cx="4401210" cy="537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oogle Shape;663;p25">
            <a:extLst>
              <a:ext uri="{FF2B5EF4-FFF2-40B4-BE49-F238E27FC236}">
                <a16:creationId xmlns:a16="http://schemas.microsoft.com/office/drawing/2014/main" id="{8670B970-D417-9445-98C7-DDB248A13AEA}"/>
              </a:ext>
            </a:extLst>
          </p:cNvPr>
          <p:cNvGrpSpPr/>
          <p:nvPr/>
        </p:nvGrpSpPr>
        <p:grpSpPr>
          <a:xfrm rot="2104658">
            <a:off x="-21987" y="397662"/>
            <a:ext cx="3586201" cy="1283272"/>
            <a:chOff x="815290" y="4588317"/>
            <a:chExt cx="1566168" cy="918346"/>
          </a:xfrm>
        </p:grpSpPr>
        <p:sp>
          <p:nvSpPr>
            <p:cNvPr id="4" name="Google Shape;664;p25">
              <a:extLst>
                <a:ext uri="{FF2B5EF4-FFF2-40B4-BE49-F238E27FC236}">
                  <a16:creationId xmlns:a16="http://schemas.microsoft.com/office/drawing/2014/main" id="{B8427395-B463-FD43-8DBE-BD232B970DB8}"/>
                </a:ext>
              </a:extLst>
            </p:cNvPr>
            <p:cNvSpPr/>
            <p:nvPr/>
          </p:nvSpPr>
          <p:spPr>
            <a:xfrm rot="2700000">
              <a:off x="1203344" y="4328549"/>
              <a:ext cx="918346" cy="1437882"/>
            </a:xfrm>
            <a:custGeom>
              <a:avLst/>
              <a:gdLst/>
              <a:ahLst/>
              <a:cxnLst/>
              <a:rect l="l" t="t" r="r" b="b"/>
              <a:pathLst>
                <a:path w="8381" h="9262" extrusionOk="0">
                  <a:moveTo>
                    <a:pt x="4431" y="0"/>
                  </a:moveTo>
                  <a:cubicBezTo>
                    <a:pt x="4060" y="0"/>
                    <a:pt x="3680" y="67"/>
                    <a:pt x="3302" y="203"/>
                  </a:cubicBezTo>
                  <a:cubicBezTo>
                    <a:pt x="2213" y="598"/>
                    <a:pt x="1645" y="1452"/>
                    <a:pt x="1256" y="2468"/>
                  </a:cubicBezTo>
                  <a:cubicBezTo>
                    <a:pt x="1113" y="2843"/>
                    <a:pt x="941" y="3195"/>
                    <a:pt x="705" y="3520"/>
                  </a:cubicBezTo>
                  <a:cubicBezTo>
                    <a:pt x="151" y="4285"/>
                    <a:pt x="1" y="5128"/>
                    <a:pt x="214" y="6044"/>
                  </a:cubicBezTo>
                  <a:cubicBezTo>
                    <a:pt x="609" y="7752"/>
                    <a:pt x="2004" y="8960"/>
                    <a:pt x="3857" y="9219"/>
                  </a:cubicBezTo>
                  <a:cubicBezTo>
                    <a:pt x="4055" y="9247"/>
                    <a:pt x="4251" y="9262"/>
                    <a:pt x="4443" y="9262"/>
                  </a:cubicBezTo>
                  <a:cubicBezTo>
                    <a:pt x="5009" y="9262"/>
                    <a:pt x="5547" y="9133"/>
                    <a:pt x="6065" y="8831"/>
                  </a:cubicBezTo>
                  <a:cubicBezTo>
                    <a:pt x="7675" y="7897"/>
                    <a:pt x="8360" y="6466"/>
                    <a:pt x="8363" y="4909"/>
                  </a:cubicBezTo>
                  <a:cubicBezTo>
                    <a:pt x="8380" y="3919"/>
                    <a:pt x="8253" y="3218"/>
                    <a:pt x="7825" y="2600"/>
                  </a:cubicBezTo>
                  <a:cubicBezTo>
                    <a:pt x="7507" y="2145"/>
                    <a:pt x="7191" y="1691"/>
                    <a:pt x="6859" y="1245"/>
                  </a:cubicBezTo>
                  <a:cubicBezTo>
                    <a:pt x="6249" y="430"/>
                    <a:pt x="5372" y="0"/>
                    <a:pt x="4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665;p25">
              <a:extLst>
                <a:ext uri="{FF2B5EF4-FFF2-40B4-BE49-F238E27FC236}">
                  <a16:creationId xmlns:a16="http://schemas.microsoft.com/office/drawing/2014/main" id="{60C85EDA-724E-7C49-91A4-DCD3B0406DFC}"/>
                </a:ext>
              </a:extLst>
            </p:cNvPr>
            <p:cNvSpPr/>
            <p:nvPr/>
          </p:nvSpPr>
          <p:spPr>
            <a:xfrm rot="1513411">
              <a:off x="815290" y="4925778"/>
              <a:ext cx="163757" cy="300297"/>
            </a:xfrm>
            <a:custGeom>
              <a:avLst/>
              <a:gdLst/>
              <a:ahLst/>
              <a:cxnLst/>
              <a:rect l="l" t="t" r="r" b="b"/>
              <a:pathLst>
                <a:path w="1356" h="1567" extrusionOk="0">
                  <a:moveTo>
                    <a:pt x="685" y="1"/>
                  </a:moveTo>
                  <a:cubicBezTo>
                    <a:pt x="353" y="1"/>
                    <a:pt x="71" y="270"/>
                    <a:pt x="37" y="635"/>
                  </a:cubicBezTo>
                  <a:cubicBezTo>
                    <a:pt x="0" y="1040"/>
                    <a:pt x="362" y="1542"/>
                    <a:pt x="707" y="1565"/>
                  </a:cubicBezTo>
                  <a:cubicBezTo>
                    <a:pt x="715" y="1566"/>
                    <a:pt x="723" y="1566"/>
                    <a:pt x="731" y="1566"/>
                  </a:cubicBezTo>
                  <a:cubicBezTo>
                    <a:pt x="1017" y="1566"/>
                    <a:pt x="1274" y="1217"/>
                    <a:pt x="1315" y="765"/>
                  </a:cubicBezTo>
                  <a:cubicBezTo>
                    <a:pt x="1355" y="363"/>
                    <a:pt x="1116" y="44"/>
                    <a:pt x="747" y="4"/>
                  </a:cubicBezTo>
                  <a:cubicBezTo>
                    <a:pt x="726" y="2"/>
                    <a:pt x="706" y="1"/>
                    <a:pt x="6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666;p25">
              <a:extLst>
                <a:ext uri="{FF2B5EF4-FFF2-40B4-BE49-F238E27FC236}">
                  <a16:creationId xmlns:a16="http://schemas.microsoft.com/office/drawing/2014/main" id="{3DB2E73E-312A-884F-B1E3-FD167DAA100F}"/>
                </a:ext>
              </a:extLst>
            </p:cNvPr>
            <p:cNvSpPr/>
            <p:nvPr/>
          </p:nvSpPr>
          <p:spPr>
            <a:xfrm rot="1513422">
              <a:off x="1179075" y="4904573"/>
              <a:ext cx="99781" cy="80171"/>
            </a:xfrm>
            <a:custGeom>
              <a:avLst/>
              <a:gdLst/>
              <a:ahLst/>
              <a:cxnLst/>
              <a:rect l="l" t="t" r="r" b="b"/>
              <a:pathLst>
                <a:path w="748" h="601" extrusionOk="0">
                  <a:moveTo>
                    <a:pt x="305" y="0"/>
                  </a:moveTo>
                  <a:cubicBezTo>
                    <a:pt x="279" y="0"/>
                    <a:pt x="250" y="5"/>
                    <a:pt x="219" y="15"/>
                  </a:cubicBezTo>
                  <a:cubicBezTo>
                    <a:pt x="0" y="84"/>
                    <a:pt x="20" y="263"/>
                    <a:pt x="53" y="496"/>
                  </a:cubicBezTo>
                  <a:cubicBezTo>
                    <a:pt x="73" y="489"/>
                    <a:pt x="94" y="486"/>
                    <a:pt x="114" y="486"/>
                  </a:cubicBezTo>
                  <a:cubicBezTo>
                    <a:pt x="239" y="486"/>
                    <a:pt x="352" y="600"/>
                    <a:pt x="479" y="600"/>
                  </a:cubicBezTo>
                  <a:cubicBezTo>
                    <a:pt x="531" y="600"/>
                    <a:pt x="586" y="581"/>
                    <a:pt x="644" y="526"/>
                  </a:cubicBezTo>
                  <a:cubicBezTo>
                    <a:pt x="747" y="430"/>
                    <a:pt x="647" y="320"/>
                    <a:pt x="591" y="231"/>
                  </a:cubicBezTo>
                  <a:cubicBezTo>
                    <a:pt x="519" y="117"/>
                    <a:pt x="440" y="0"/>
                    <a:pt x="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1FE0C47-18B0-6F49-8CB2-A277B937B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2" y="773411"/>
            <a:ext cx="3615600" cy="1266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VN" dirty="0"/>
              <a:t>ocabulary </a:t>
            </a:r>
          </a:p>
        </p:txBody>
      </p:sp>
      <p:sp>
        <p:nvSpPr>
          <p:cNvPr id="14" name="Google Shape;248;p23">
            <a:extLst>
              <a:ext uri="{FF2B5EF4-FFF2-40B4-BE49-F238E27FC236}">
                <a16:creationId xmlns:a16="http://schemas.microsoft.com/office/drawing/2014/main" id="{F62D6ABA-6336-2140-92E0-03CC8299CD00}"/>
              </a:ext>
            </a:extLst>
          </p:cNvPr>
          <p:cNvSpPr txBox="1">
            <a:spLocks/>
          </p:cNvSpPr>
          <p:nvPr/>
        </p:nvSpPr>
        <p:spPr>
          <a:xfrm>
            <a:off x="6826497" y="1965843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>
              <a:buSzPts val="1100"/>
              <a:buFont typeface="Arial"/>
              <a:buNone/>
            </a:pP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fried tofu (n) </a:t>
            </a:r>
          </a:p>
          <a:p>
            <a:pPr algn="l">
              <a:buSzPts val="1100"/>
            </a:pPr>
            <a:r>
              <a:rPr lang="en-US" sz="2400" dirty="0">
                <a:latin typeface="Asap"/>
                <a:ea typeface="Asap"/>
                <a:cs typeface="Asap"/>
              </a:rPr>
              <a:t>/</a:t>
            </a:r>
            <a:r>
              <a:rPr lang="en-US" sz="2400" dirty="0" err="1">
                <a:latin typeface="Asap"/>
                <a:ea typeface="Asap"/>
                <a:cs typeface="Asap"/>
              </a:rPr>
              <a:t>fraɪd</a:t>
            </a:r>
            <a:r>
              <a:rPr lang="en-US" sz="2400" dirty="0">
                <a:latin typeface="Asap"/>
                <a:ea typeface="Asap"/>
                <a:cs typeface="Asap"/>
              </a:rPr>
              <a:t> ˈ</a:t>
            </a:r>
            <a:r>
              <a:rPr lang="en-US" sz="2400" dirty="0" err="1">
                <a:latin typeface="Asap"/>
                <a:ea typeface="Asap"/>
                <a:cs typeface="Asap"/>
              </a:rPr>
              <a:t>təʊfu</a:t>
            </a:r>
            <a:r>
              <a:rPr lang="en-US" sz="2400" dirty="0">
                <a:latin typeface="Asap"/>
                <a:ea typeface="Asap"/>
                <a:cs typeface="Asap"/>
              </a:rPr>
              <a:t>ː/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9" name="Google Shape;248;p23">
            <a:extLst>
              <a:ext uri="{FF2B5EF4-FFF2-40B4-BE49-F238E27FC236}">
                <a16:creationId xmlns:a16="http://schemas.microsoft.com/office/drawing/2014/main" id="{BFC4C501-3B3A-584B-8550-19F256F328D5}"/>
              </a:ext>
            </a:extLst>
          </p:cNvPr>
          <p:cNvSpPr txBox="1">
            <a:spLocks/>
          </p:cNvSpPr>
          <p:nvPr/>
        </p:nvSpPr>
        <p:spPr>
          <a:xfrm>
            <a:off x="7149917" y="3213591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>
              <a:buSzPts val="1100"/>
              <a:buFont typeface="Arial"/>
              <a:buNone/>
            </a:pP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đậu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rán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</p:spTree>
    <p:extLst>
      <p:ext uri="{BB962C8B-B14F-4D97-AF65-F5344CB8AC3E}">
        <p14:creationId xmlns:p14="http://schemas.microsoft.com/office/powerpoint/2010/main" val="294957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663;p25">
            <a:extLst>
              <a:ext uri="{FF2B5EF4-FFF2-40B4-BE49-F238E27FC236}">
                <a16:creationId xmlns:a16="http://schemas.microsoft.com/office/drawing/2014/main" id="{8670B970-D417-9445-98C7-DDB248A13AEA}"/>
              </a:ext>
            </a:extLst>
          </p:cNvPr>
          <p:cNvGrpSpPr/>
          <p:nvPr/>
        </p:nvGrpSpPr>
        <p:grpSpPr>
          <a:xfrm rot="2104658">
            <a:off x="-21987" y="397662"/>
            <a:ext cx="3586201" cy="1283272"/>
            <a:chOff x="815290" y="4588317"/>
            <a:chExt cx="1566168" cy="918346"/>
          </a:xfrm>
        </p:grpSpPr>
        <p:sp>
          <p:nvSpPr>
            <p:cNvPr id="4" name="Google Shape;664;p25">
              <a:extLst>
                <a:ext uri="{FF2B5EF4-FFF2-40B4-BE49-F238E27FC236}">
                  <a16:creationId xmlns:a16="http://schemas.microsoft.com/office/drawing/2014/main" id="{B8427395-B463-FD43-8DBE-BD232B970DB8}"/>
                </a:ext>
              </a:extLst>
            </p:cNvPr>
            <p:cNvSpPr/>
            <p:nvPr/>
          </p:nvSpPr>
          <p:spPr>
            <a:xfrm rot="2700000">
              <a:off x="1203344" y="4328549"/>
              <a:ext cx="918346" cy="1437882"/>
            </a:xfrm>
            <a:custGeom>
              <a:avLst/>
              <a:gdLst/>
              <a:ahLst/>
              <a:cxnLst/>
              <a:rect l="l" t="t" r="r" b="b"/>
              <a:pathLst>
                <a:path w="8381" h="9262" extrusionOk="0">
                  <a:moveTo>
                    <a:pt x="4431" y="0"/>
                  </a:moveTo>
                  <a:cubicBezTo>
                    <a:pt x="4060" y="0"/>
                    <a:pt x="3680" y="67"/>
                    <a:pt x="3302" y="203"/>
                  </a:cubicBezTo>
                  <a:cubicBezTo>
                    <a:pt x="2213" y="598"/>
                    <a:pt x="1645" y="1452"/>
                    <a:pt x="1256" y="2468"/>
                  </a:cubicBezTo>
                  <a:cubicBezTo>
                    <a:pt x="1113" y="2843"/>
                    <a:pt x="941" y="3195"/>
                    <a:pt x="705" y="3520"/>
                  </a:cubicBezTo>
                  <a:cubicBezTo>
                    <a:pt x="151" y="4285"/>
                    <a:pt x="1" y="5128"/>
                    <a:pt x="214" y="6044"/>
                  </a:cubicBezTo>
                  <a:cubicBezTo>
                    <a:pt x="609" y="7752"/>
                    <a:pt x="2004" y="8960"/>
                    <a:pt x="3857" y="9219"/>
                  </a:cubicBezTo>
                  <a:cubicBezTo>
                    <a:pt x="4055" y="9247"/>
                    <a:pt x="4251" y="9262"/>
                    <a:pt x="4443" y="9262"/>
                  </a:cubicBezTo>
                  <a:cubicBezTo>
                    <a:pt x="5009" y="9262"/>
                    <a:pt x="5547" y="9133"/>
                    <a:pt x="6065" y="8831"/>
                  </a:cubicBezTo>
                  <a:cubicBezTo>
                    <a:pt x="7675" y="7897"/>
                    <a:pt x="8360" y="6466"/>
                    <a:pt x="8363" y="4909"/>
                  </a:cubicBezTo>
                  <a:cubicBezTo>
                    <a:pt x="8380" y="3919"/>
                    <a:pt x="8253" y="3218"/>
                    <a:pt x="7825" y="2600"/>
                  </a:cubicBezTo>
                  <a:cubicBezTo>
                    <a:pt x="7507" y="2145"/>
                    <a:pt x="7191" y="1691"/>
                    <a:pt x="6859" y="1245"/>
                  </a:cubicBezTo>
                  <a:cubicBezTo>
                    <a:pt x="6249" y="430"/>
                    <a:pt x="5372" y="0"/>
                    <a:pt x="4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665;p25">
              <a:extLst>
                <a:ext uri="{FF2B5EF4-FFF2-40B4-BE49-F238E27FC236}">
                  <a16:creationId xmlns:a16="http://schemas.microsoft.com/office/drawing/2014/main" id="{60C85EDA-724E-7C49-91A4-DCD3B0406DFC}"/>
                </a:ext>
              </a:extLst>
            </p:cNvPr>
            <p:cNvSpPr/>
            <p:nvPr/>
          </p:nvSpPr>
          <p:spPr>
            <a:xfrm rot="1513411">
              <a:off x="815290" y="4925778"/>
              <a:ext cx="163757" cy="300297"/>
            </a:xfrm>
            <a:custGeom>
              <a:avLst/>
              <a:gdLst/>
              <a:ahLst/>
              <a:cxnLst/>
              <a:rect l="l" t="t" r="r" b="b"/>
              <a:pathLst>
                <a:path w="1356" h="1567" extrusionOk="0">
                  <a:moveTo>
                    <a:pt x="685" y="1"/>
                  </a:moveTo>
                  <a:cubicBezTo>
                    <a:pt x="353" y="1"/>
                    <a:pt x="71" y="270"/>
                    <a:pt x="37" y="635"/>
                  </a:cubicBezTo>
                  <a:cubicBezTo>
                    <a:pt x="0" y="1040"/>
                    <a:pt x="362" y="1542"/>
                    <a:pt x="707" y="1565"/>
                  </a:cubicBezTo>
                  <a:cubicBezTo>
                    <a:pt x="715" y="1566"/>
                    <a:pt x="723" y="1566"/>
                    <a:pt x="731" y="1566"/>
                  </a:cubicBezTo>
                  <a:cubicBezTo>
                    <a:pt x="1017" y="1566"/>
                    <a:pt x="1274" y="1217"/>
                    <a:pt x="1315" y="765"/>
                  </a:cubicBezTo>
                  <a:cubicBezTo>
                    <a:pt x="1355" y="363"/>
                    <a:pt x="1116" y="44"/>
                    <a:pt x="747" y="4"/>
                  </a:cubicBezTo>
                  <a:cubicBezTo>
                    <a:pt x="726" y="2"/>
                    <a:pt x="706" y="1"/>
                    <a:pt x="6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666;p25">
              <a:extLst>
                <a:ext uri="{FF2B5EF4-FFF2-40B4-BE49-F238E27FC236}">
                  <a16:creationId xmlns:a16="http://schemas.microsoft.com/office/drawing/2014/main" id="{3DB2E73E-312A-884F-B1E3-FD167DAA100F}"/>
                </a:ext>
              </a:extLst>
            </p:cNvPr>
            <p:cNvSpPr/>
            <p:nvPr/>
          </p:nvSpPr>
          <p:spPr>
            <a:xfrm rot="1513422">
              <a:off x="1179075" y="4904573"/>
              <a:ext cx="99781" cy="80171"/>
            </a:xfrm>
            <a:custGeom>
              <a:avLst/>
              <a:gdLst/>
              <a:ahLst/>
              <a:cxnLst/>
              <a:rect l="l" t="t" r="r" b="b"/>
              <a:pathLst>
                <a:path w="748" h="601" extrusionOk="0">
                  <a:moveTo>
                    <a:pt x="305" y="0"/>
                  </a:moveTo>
                  <a:cubicBezTo>
                    <a:pt x="279" y="0"/>
                    <a:pt x="250" y="5"/>
                    <a:pt x="219" y="15"/>
                  </a:cubicBezTo>
                  <a:cubicBezTo>
                    <a:pt x="0" y="84"/>
                    <a:pt x="20" y="263"/>
                    <a:pt x="53" y="496"/>
                  </a:cubicBezTo>
                  <a:cubicBezTo>
                    <a:pt x="73" y="489"/>
                    <a:pt x="94" y="486"/>
                    <a:pt x="114" y="486"/>
                  </a:cubicBezTo>
                  <a:cubicBezTo>
                    <a:pt x="239" y="486"/>
                    <a:pt x="352" y="600"/>
                    <a:pt x="479" y="600"/>
                  </a:cubicBezTo>
                  <a:cubicBezTo>
                    <a:pt x="531" y="600"/>
                    <a:pt x="586" y="581"/>
                    <a:pt x="644" y="526"/>
                  </a:cubicBezTo>
                  <a:cubicBezTo>
                    <a:pt x="747" y="430"/>
                    <a:pt x="647" y="320"/>
                    <a:pt x="591" y="231"/>
                  </a:cubicBezTo>
                  <a:cubicBezTo>
                    <a:pt x="519" y="117"/>
                    <a:pt x="440" y="0"/>
                    <a:pt x="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1FE0C47-18B0-6F49-8CB2-A277B937B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2" y="773411"/>
            <a:ext cx="3615600" cy="1266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VN" dirty="0"/>
              <a:t>ocabulary </a:t>
            </a:r>
          </a:p>
        </p:txBody>
      </p:sp>
      <p:pic>
        <p:nvPicPr>
          <p:cNvPr id="1036" name="Picture 12" descr="Cách làm món phở bò - VnExpress">
            <a:extLst>
              <a:ext uri="{FF2B5EF4-FFF2-40B4-BE49-F238E27FC236}">
                <a16:creationId xmlns:a16="http://schemas.microsoft.com/office/drawing/2014/main" id="{335603EC-0693-D74A-A67A-C2B3A2176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08" y="2365125"/>
            <a:ext cx="5348176" cy="4393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8C474F3-3457-4A42-95C4-AFF4064D9801}"/>
              </a:ext>
            </a:extLst>
          </p:cNvPr>
          <p:cNvSpPr txBox="1"/>
          <p:nvPr/>
        </p:nvSpPr>
        <p:spPr>
          <a:xfrm>
            <a:off x="5911184" y="3066934"/>
            <a:ext cx="53481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dk1"/>
                </a:solidFill>
                <a:latin typeface="Asap"/>
                <a:sym typeface="Londrina Solid"/>
              </a:rPr>
              <a:t>beef noodle soup (</a:t>
            </a:r>
            <a:r>
              <a:rPr lang="en-US" sz="3600" b="1" dirty="0" err="1">
                <a:solidFill>
                  <a:schemeClr val="dk1"/>
                </a:solidFill>
                <a:latin typeface="Asap"/>
                <a:sym typeface="Londrina Solid"/>
              </a:rPr>
              <a:t>n.p</a:t>
            </a:r>
            <a:r>
              <a:rPr lang="en-US" sz="3600" b="1" dirty="0">
                <a:solidFill>
                  <a:schemeClr val="dk1"/>
                </a:solidFill>
                <a:latin typeface="Asap"/>
                <a:sym typeface="Londrina Solid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Asap"/>
                <a:sym typeface="Londrina Solid"/>
              </a:rPr>
              <a:t> </a:t>
            </a:r>
          </a:p>
          <a:p>
            <a:r>
              <a:rPr lang="en-US" sz="2400" dirty="0">
                <a:solidFill>
                  <a:schemeClr val="dk1"/>
                </a:solidFill>
                <a:latin typeface="Asap"/>
                <a:sym typeface="Londrina Solid"/>
              </a:rPr>
              <a:t>/</a:t>
            </a:r>
            <a:r>
              <a:rPr lang="en-US" sz="2400" dirty="0" err="1">
                <a:solidFill>
                  <a:schemeClr val="dk1"/>
                </a:solidFill>
                <a:latin typeface="Asap"/>
                <a:sym typeface="Londrina Solid"/>
              </a:rPr>
              <a:t>biːf</a:t>
            </a:r>
            <a:r>
              <a:rPr lang="en-US" sz="2400" dirty="0">
                <a:solidFill>
                  <a:schemeClr val="dk1"/>
                </a:solidFill>
                <a:latin typeface="Asap"/>
                <a:sym typeface="Londrina Solid"/>
              </a:rPr>
              <a:t>/ /ˈ</a:t>
            </a:r>
            <a:r>
              <a:rPr lang="en-US" sz="2400" dirty="0" err="1">
                <a:solidFill>
                  <a:schemeClr val="dk1"/>
                </a:solidFill>
                <a:latin typeface="Asap"/>
                <a:sym typeface="Londrina Solid"/>
              </a:rPr>
              <a:t>nuːdl</a:t>
            </a:r>
            <a:r>
              <a:rPr lang="en-US" sz="2400" dirty="0">
                <a:solidFill>
                  <a:schemeClr val="dk1"/>
                </a:solidFill>
                <a:latin typeface="Asap"/>
                <a:sym typeface="Londrina Solid"/>
              </a:rPr>
              <a:t>/ /</a:t>
            </a:r>
            <a:r>
              <a:rPr lang="en-US" sz="2400" dirty="0" err="1">
                <a:solidFill>
                  <a:schemeClr val="dk1"/>
                </a:solidFill>
                <a:latin typeface="Asap"/>
                <a:sym typeface="Londrina Solid"/>
              </a:rPr>
              <a:t>suːp</a:t>
            </a:r>
            <a:r>
              <a:rPr lang="en-US" sz="2400" dirty="0">
                <a:solidFill>
                  <a:schemeClr val="dk1"/>
                </a:solidFill>
                <a:latin typeface="Asap"/>
                <a:sym typeface="Londrina Solid"/>
              </a:rPr>
              <a:t>/</a:t>
            </a:r>
            <a:endParaRPr lang="en-VN" sz="2400" dirty="0">
              <a:solidFill>
                <a:schemeClr val="dk1"/>
              </a:solidFill>
              <a:latin typeface="Asap"/>
              <a:sym typeface="Londrina Solid"/>
            </a:endParaRPr>
          </a:p>
        </p:txBody>
      </p:sp>
      <p:sp>
        <p:nvSpPr>
          <p:cNvPr id="9" name="Google Shape;248;p23">
            <a:extLst>
              <a:ext uri="{FF2B5EF4-FFF2-40B4-BE49-F238E27FC236}">
                <a16:creationId xmlns:a16="http://schemas.microsoft.com/office/drawing/2014/main" id="{29F52144-DA5A-CC4F-B499-AACBEB40EE2C}"/>
              </a:ext>
            </a:extLst>
          </p:cNvPr>
          <p:cNvSpPr txBox="1">
            <a:spLocks/>
          </p:cNvSpPr>
          <p:nvPr/>
        </p:nvSpPr>
        <p:spPr>
          <a:xfrm>
            <a:off x="7215231" y="4034065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>
              <a:buSzPts val="1100"/>
              <a:buFont typeface="Arial"/>
              <a:buNone/>
            </a:pP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phở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bò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</p:spTree>
    <p:extLst>
      <p:ext uri="{BB962C8B-B14F-4D97-AF65-F5344CB8AC3E}">
        <p14:creationId xmlns:p14="http://schemas.microsoft.com/office/powerpoint/2010/main" val="154411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663;p25">
            <a:extLst>
              <a:ext uri="{FF2B5EF4-FFF2-40B4-BE49-F238E27FC236}">
                <a16:creationId xmlns:a16="http://schemas.microsoft.com/office/drawing/2014/main" id="{8670B970-D417-9445-98C7-DDB248A13AEA}"/>
              </a:ext>
            </a:extLst>
          </p:cNvPr>
          <p:cNvGrpSpPr/>
          <p:nvPr/>
        </p:nvGrpSpPr>
        <p:grpSpPr>
          <a:xfrm rot="2104658">
            <a:off x="-21987" y="397662"/>
            <a:ext cx="3586201" cy="1283272"/>
            <a:chOff x="815290" y="4588317"/>
            <a:chExt cx="1566168" cy="918346"/>
          </a:xfrm>
        </p:grpSpPr>
        <p:sp>
          <p:nvSpPr>
            <p:cNvPr id="4" name="Google Shape;664;p25">
              <a:extLst>
                <a:ext uri="{FF2B5EF4-FFF2-40B4-BE49-F238E27FC236}">
                  <a16:creationId xmlns:a16="http://schemas.microsoft.com/office/drawing/2014/main" id="{B8427395-B463-FD43-8DBE-BD232B970DB8}"/>
                </a:ext>
              </a:extLst>
            </p:cNvPr>
            <p:cNvSpPr/>
            <p:nvPr/>
          </p:nvSpPr>
          <p:spPr>
            <a:xfrm rot="2700000">
              <a:off x="1203344" y="4328549"/>
              <a:ext cx="918346" cy="1437882"/>
            </a:xfrm>
            <a:custGeom>
              <a:avLst/>
              <a:gdLst/>
              <a:ahLst/>
              <a:cxnLst/>
              <a:rect l="l" t="t" r="r" b="b"/>
              <a:pathLst>
                <a:path w="8381" h="9262" extrusionOk="0">
                  <a:moveTo>
                    <a:pt x="4431" y="0"/>
                  </a:moveTo>
                  <a:cubicBezTo>
                    <a:pt x="4060" y="0"/>
                    <a:pt x="3680" y="67"/>
                    <a:pt x="3302" y="203"/>
                  </a:cubicBezTo>
                  <a:cubicBezTo>
                    <a:pt x="2213" y="598"/>
                    <a:pt x="1645" y="1452"/>
                    <a:pt x="1256" y="2468"/>
                  </a:cubicBezTo>
                  <a:cubicBezTo>
                    <a:pt x="1113" y="2843"/>
                    <a:pt x="941" y="3195"/>
                    <a:pt x="705" y="3520"/>
                  </a:cubicBezTo>
                  <a:cubicBezTo>
                    <a:pt x="151" y="4285"/>
                    <a:pt x="1" y="5128"/>
                    <a:pt x="214" y="6044"/>
                  </a:cubicBezTo>
                  <a:cubicBezTo>
                    <a:pt x="609" y="7752"/>
                    <a:pt x="2004" y="8960"/>
                    <a:pt x="3857" y="9219"/>
                  </a:cubicBezTo>
                  <a:cubicBezTo>
                    <a:pt x="4055" y="9247"/>
                    <a:pt x="4251" y="9262"/>
                    <a:pt x="4443" y="9262"/>
                  </a:cubicBezTo>
                  <a:cubicBezTo>
                    <a:pt x="5009" y="9262"/>
                    <a:pt x="5547" y="9133"/>
                    <a:pt x="6065" y="8831"/>
                  </a:cubicBezTo>
                  <a:cubicBezTo>
                    <a:pt x="7675" y="7897"/>
                    <a:pt x="8360" y="6466"/>
                    <a:pt x="8363" y="4909"/>
                  </a:cubicBezTo>
                  <a:cubicBezTo>
                    <a:pt x="8380" y="3919"/>
                    <a:pt x="8253" y="3218"/>
                    <a:pt x="7825" y="2600"/>
                  </a:cubicBezTo>
                  <a:cubicBezTo>
                    <a:pt x="7507" y="2145"/>
                    <a:pt x="7191" y="1691"/>
                    <a:pt x="6859" y="1245"/>
                  </a:cubicBezTo>
                  <a:cubicBezTo>
                    <a:pt x="6249" y="430"/>
                    <a:pt x="5372" y="0"/>
                    <a:pt x="4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665;p25">
              <a:extLst>
                <a:ext uri="{FF2B5EF4-FFF2-40B4-BE49-F238E27FC236}">
                  <a16:creationId xmlns:a16="http://schemas.microsoft.com/office/drawing/2014/main" id="{60C85EDA-724E-7C49-91A4-DCD3B0406DFC}"/>
                </a:ext>
              </a:extLst>
            </p:cNvPr>
            <p:cNvSpPr/>
            <p:nvPr/>
          </p:nvSpPr>
          <p:spPr>
            <a:xfrm rot="1513411">
              <a:off x="815290" y="4925778"/>
              <a:ext cx="163757" cy="300297"/>
            </a:xfrm>
            <a:custGeom>
              <a:avLst/>
              <a:gdLst/>
              <a:ahLst/>
              <a:cxnLst/>
              <a:rect l="l" t="t" r="r" b="b"/>
              <a:pathLst>
                <a:path w="1356" h="1567" extrusionOk="0">
                  <a:moveTo>
                    <a:pt x="685" y="1"/>
                  </a:moveTo>
                  <a:cubicBezTo>
                    <a:pt x="353" y="1"/>
                    <a:pt x="71" y="270"/>
                    <a:pt x="37" y="635"/>
                  </a:cubicBezTo>
                  <a:cubicBezTo>
                    <a:pt x="0" y="1040"/>
                    <a:pt x="362" y="1542"/>
                    <a:pt x="707" y="1565"/>
                  </a:cubicBezTo>
                  <a:cubicBezTo>
                    <a:pt x="715" y="1566"/>
                    <a:pt x="723" y="1566"/>
                    <a:pt x="731" y="1566"/>
                  </a:cubicBezTo>
                  <a:cubicBezTo>
                    <a:pt x="1017" y="1566"/>
                    <a:pt x="1274" y="1217"/>
                    <a:pt x="1315" y="765"/>
                  </a:cubicBezTo>
                  <a:cubicBezTo>
                    <a:pt x="1355" y="363"/>
                    <a:pt x="1116" y="44"/>
                    <a:pt x="747" y="4"/>
                  </a:cubicBezTo>
                  <a:cubicBezTo>
                    <a:pt x="726" y="2"/>
                    <a:pt x="706" y="1"/>
                    <a:pt x="6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666;p25">
              <a:extLst>
                <a:ext uri="{FF2B5EF4-FFF2-40B4-BE49-F238E27FC236}">
                  <a16:creationId xmlns:a16="http://schemas.microsoft.com/office/drawing/2014/main" id="{3DB2E73E-312A-884F-B1E3-FD167DAA100F}"/>
                </a:ext>
              </a:extLst>
            </p:cNvPr>
            <p:cNvSpPr/>
            <p:nvPr/>
          </p:nvSpPr>
          <p:spPr>
            <a:xfrm rot="1513422">
              <a:off x="1179075" y="4904573"/>
              <a:ext cx="99781" cy="80171"/>
            </a:xfrm>
            <a:custGeom>
              <a:avLst/>
              <a:gdLst/>
              <a:ahLst/>
              <a:cxnLst/>
              <a:rect l="l" t="t" r="r" b="b"/>
              <a:pathLst>
                <a:path w="748" h="601" extrusionOk="0">
                  <a:moveTo>
                    <a:pt x="305" y="0"/>
                  </a:moveTo>
                  <a:cubicBezTo>
                    <a:pt x="279" y="0"/>
                    <a:pt x="250" y="5"/>
                    <a:pt x="219" y="15"/>
                  </a:cubicBezTo>
                  <a:cubicBezTo>
                    <a:pt x="0" y="84"/>
                    <a:pt x="20" y="263"/>
                    <a:pt x="53" y="496"/>
                  </a:cubicBezTo>
                  <a:cubicBezTo>
                    <a:pt x="73" y="489"/>
                    <a:pt x="94" y="486"/>
                    <a:pt x="114" y="486"/>
                  </a:cubicBezTo>
                  <a:cubicBezTo>
                    <a:pt x="239" y="486"/>
                    <a:pt x="352" y="600"/>
                    <a:pt x="479" y="600"/>
                  </a:cubicBezTo>
                  <a:cubicBezTo>
                    <a:pt x="531" y="600"/>
                    <a:pt x="586" y="581"/>
                    <a:pt x="644" y="526"/>
                  </a:cubicBezTo>
                  <a:cubicBezTo>
                    <a:pt x="747" y="430"/>
                    <a:pt x="647" y="320"/>
                    <a:pt x="591" y="231"/>
                  </a:cubicBezTo>
                  <a:cubicBezTo>
                    <a:pt x="519" y="117"/>
                    <a:pt x="440" y="0"/>
                    <a:pt x="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1FE0C47-18B0-6F49-8CB2-A277B937B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2" y="773411"/>
            <a:ext cx="3615600" cy="1266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VN" dirty="0"/>
              <a:t>ocabulary </a:t>
            </a:r>
          </a:p>
        </p:txBody>
      </p:sp>
      <p:pic>
        <p:nvPicPr>
          <p:cNvPr id="1038" name="Picture 14">
            <a:extLst>
              <a:ext uri="{FF2B5EF4-FFF2-40B4-BE49-F238E27FC236}">
                <a16:creationId xmlns:a16="http://schemas.microsoft.com/office/drawing/2014/main" id="{70F45AAD-4F4D-7845-B5DA-18D2B0EB6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95" y="2396921"/>
            <a:ext cx="5677728" cy="4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5726AB4-B18B-734F-AD97-95DD7F8BE293}"/>
              </a:ext>
            </a:extLst>
          </p:cNvPr>
          <p:cNvSpPr txBox="1"/>
          <p:nvPr/>
        </p:nvSpPr>
        <p:spPr>
          <a:xfrm>
            <a:off x="6907607" y="3467334"/>
            <a:ext cx="53481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dk1"/>
                </a:solidFill>
                <a:latin typeface="Asap"/>
                <a:sym typeface="Londrina Solid"/>
              </a:rPr>
              <a:t>can (n):</a:t>
            </a:r>
            <a:r>
              <a:rPr lang="en-US" sz="2400" dirty="0">
                <a:solidFill>
                  <a:schemeClr val="dk1"/>
                </a:solidFill>
                <a:latin typeface="Asap"/>
                <a:sym typeface="Londrina Solid"/>
              </a:rPr>
              <a:t> </a:t>
            </a:r>
          </a:p>
          <a:p>
            <a:r>
              <a:rPr lang="en-US" sz="2400" dirty="0">
                <a:solidFill>
                  <a:schemeClr val="dk1"/>
                </a:solidFill>
                <a:latin typeface="Asap"/>
              </a:rPr>
              <a:t>/ˈ</a:t>
            </a:r>
            <a:r>
              <a:rPr lang="en-US" sz="2400" dirty="0" err="1">
                <a:solidFill>
                  <a:schemeClr val="dk1"/>
                </a:solidFill>
                <a:latin typeface="Asap"/>
              </a:rPr>
              <a:t>kæn</a:t>
            </a:r>
            <a:r>
              <a:rPr lang="en-US" sz="2400" dirty="0">
                <a:solidFill>
                  <a:schemeClr val="dk1"/>
                </a:solidFill>
                <a:latin typeface="Asap"/>
              </a:rPr>
              <a:t>/</a:t>
            </a:r>
            <a:endParaRPr lang="en-VN" sz="2400" dirty="0">
              <a:solidFill>
                <a:schemeClr val="dk1"/>
              </a:solidFill>
              <a:latin typeface="Asap"/>
              <a:sym typeface="Londrina Solid"/>
            </a:endParaRPr>
          </a:p>
        </p:txBody>
      </p:sp>
      <p:sp>
        <p:nvSpPr>
          <p:cNvPr id="9" name="Google Shape;248;p23">
            <a:extLst>
              <a:ext uri="{FF2B5EF4-FFF2-40B4-BE49-F238E27FC236}">
                <a16:creationId xmlns:a16="http://schemas.microsoft.com/office/drawing/2014/main" id="{EF2759A5-B4DB-774E-8F80-80EB7477C05D}"/>
              </a:ext>
            </a:extLst>
          </p:cNvPr>
          <p:cNvSpPr txBox="1">
            <a:spLocks/>
          </p:cNvSpPr>
          <p:nvPr/>
        </p:nvSpPr>
        <p:spPr>
          <a:xfrm>
            <a:off x="8717459" y="2936005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>
              <a:buSzPts val="1100"/>
              <a:buFont typeface="Arial"/>
              <a:buNone/>
            </a:pP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lon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</p:spTree>
    <p:extLst>
      <p:ext uri="{BB962C8B-B14F-4D97-AF65-F5344CB8AC3E}">
        <p14:creationId xmlns:p14="http://schemas.microsoft.com/office/powerpoint/2010/main" val="263164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663;p25">
            <a:extLst>
              <a:ext uri="{FF2B5EF4-FFF2-40B4-BE49-F238E27FC236}">
                <a16:creationId xmlns:a16="http://schemas.microsoft.com/office/drawing/2014/main" id="{8670B970-D417-9445-98C7-DDB248A13AEA}"/>
              </a:ext>
            </a:extLst>
          </p:cNvPr>
          <p:cNvGrpSpPr/>
          <p:nvPr/>
        </p:nvGrpSpPr>
        <p:grpSpPr>
          <a:xfrm rot="2104658">
            <a:off x="-21987" y="397662"/>
            <a:ext cx="3586201" cy="1283272"/>
            <a:chOff x="815290" y="4588317"/>
            <a:chExt cx="1566168" cy="918346"/>
          </a:xfrm>
        </p:grpSpPr>
        <p:sp>
          <p:nvSpPr>
            <p:cNvPr id="4" name="Google Shape;664;p25">
              <a:extLst>
                <a:ext uri="{FF2B5EF4-FFF2-40B4-BE49-F238E27FC236}">
                  <a16:creationId xmlns:a16="http://schemas.microsoft.com/office/drawing/2014/main" id="{B8427395-B463-FD43-8DBE-BD232B970DB8}"/>
                </a:ext>
              </a:extLst>
            </p:cNvPr>
            <p:cNvSpPr/>
            <p:nvPr/>
          </p:nvSpPr>
          <p:spPr>
            <a:xfrm rot="2700000">
              <a:off x="1203344" y="4328549"/>
              <a:ext cx="918346" cy="1437882"/>
            </a:xfrm>
            <a:custGeom>
              <a:avLst/>
              <a:gdLst/>
              <a:ahLst/>
              <a:cxnLst/>
              <a:rect l="l" t="t" r="r" b="b"/>
              <a:pathLst>
                <a:path w="8381" h="9262" extrusionOk="0">
                  <a:moveTo>
                    <a:pt x="4431" y="0"/>
                  </a:moveTo>
                  <a:cubicBezTo>
                    <a:pt x="4060" y="0"/>
                    <a:pt x="3680" y="67"/>
                    <a:pt x="3302" y="203"/>
                  </a:cubicBezTo>
                  <a:cubicBezTo>
                    <a:pt x="2213" y="598"/>
                    <a:pt x="1645" y="1452"/>
                    <a:pt x="1256" y="2468"/>
                  </a:cubicBezTo>
                  <a:cubicBezTo>
                    <a:pt x="1113" y="2843"/>
                    <a:pt x="941" y="3195"/>
                    <a:pt x="705" y="3520"/>
                  </a:cubicBezTo>
                  <a:cubicBezTo>
                    <a:pt x="151" y="4285"/>
                    <a:pt x="1" y="5128"/>
                    <a:pt x="214" y="6044"/>
                  </a:cubicBezTo>
                  <a:cubicBezTo>
                    <a:pt x="609" y="7752"/>
                    <a:pt x="2004" y="8960"/>
                    <a:pt x="3857" y="9219"/>
                  </a:cubicBezTo>
                  <a:cubicBezTo>
                    <a:pt x="4055" y="9247"/>
                    <a:pt x="4251" y="9262"/>
                    <a:pt x="4443" y="9262"/>
                  </a:cubicBezTo>
                  <a:cubicBezTo>
                    <a:pt x="5009" y="9262"/>
                    <a:pt x="5547" y="9133"/>
                    <a:pt x="6065" y="8831"/>
                  </a:cubicBezTo>
                  <a:cubicBezTo>
                    <a:pt x="7675" y="7897"/>
                    <a:pt x="8360" y="6466"/>
                    <a:pt x="8363" y="4909"/>
                  </a:cubicBezTo>
                  <a:cubicBezTo>
                    <a:pt x="8380" y="3919"/>
                    <a:pt x="8253" y="3218"/>
                    <a:pt x="7825" y="2600"/>
                  </a:cubicBezTo>
                  <a:cubicBezTo>
                    <a:pt x="7507" y="2145"/>
                    <a:pt x="7191" y="1691"/>
                    <a:pt x="6859" y="1245"/>
                  </a:cubicBezTo>
                  <a:cubicBezTo>
                    <a:pt x="6249" y="430"/>
                    <a:pt x="5372" y="0"/>
                    <a:pt x="4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665;p25">
              <a:extLst>
                <a:ext uri="{FF2B5EF4-FFF2-40B4-BE49-F238E27FC236}">
                  <a16:creationId xmlns:a16="http://schemas.microsoft.com/office/drawing/2014/main" id="{60C85EDA-724E-7C49-91A4-DCD3B0406DFC}"/>
                </a:ext>
              </a:extLst>
            </p:cNvPr>
            <p:cNvSpPr/>
            <p:nvPr/>
          </p:nvSpPr>
          <p:spPr>
            <a:xfrm rot="1513411">
              <a:off x="815290" y="4925778"/>
              <a:ext cx="163757" cy="300297"/>
            </a:xfrm>
            <a:custGeom>
              <a:avLst/>
              <a:gdLst/>
              <a:ahLst/>
              <a:cxnLst/>
              <a:rect l="l" t="t" r="r" b="b"/>
              <a:pathLst>
                <a:path w="1356" h="1567" extrusionOk="0">
                  <a:moveTo>
                    <a:pt x="685" y="1"/>
                  </a:moveTo>
                  <a:cubicBezTo>
                    <a:pt x="353" y="1"/>
                    <a:pt x="71" y="270"/>
                    <a:pt x="37" y="635"/>
                  </a:cubicBezTo>
                  <a:cubicBezTo>
                    <a:pt x="0" y="1040"/>
                    <a:pt x="362" y="1542"/>
                    <a:pt x="707" y="1565"/>
                  </a:cubicBezTo>
                  <a:cubicBezTo>
                    <a:pt x="715" y="1566"/>
                    <a:pt x="723" y="1566"/>
                    <a:pt x="731" y="1566"/>
                  </a:cubicBezTo>
                  <a:cubicBezTo>
                    <a:pt x="1017" y="1566"/>
                    <a:pt x="1274" y="1217"/>
                    <a:pt x="1315" y="765"/>
                  </a:cubicBezTo>
                  <a:cubicBezTo>
                    <a:pt x="1355" y="363"/>
                    <a:pt x="1116" y="44"/>
                    <a:pt x="747" y="4"/>
                  </a:cubicBezTo>
                  <a:cubicBezTo>
                    <a:pt x="726" y="2"/>
                    <a:pt x="706" y="1"/>
                    <a:pt x="6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666;p25">
              <a:extLst>
                <a:ext uri="{FF2B5EF4-FFF2-40B4-BE49-F238E27FC236}">
                  <a16:creationId xmlns:a16="http://schemas.microsoft.com/office/drawing/2014/main" id="{3DB2E73E-312A-884F-B1E3-FD167DAA100F}"/>
                </a:ext>
              </a:extLst>
            </p:cNvPr>
            <p:cNvSpPr/>
            <p:nvPr/>
          </p:nvSpPr>
          <p:spPr>
            <a:xfrm rot="1513422">
              <a:off x="1179075" y="4904573"/>
              <a:ext cx="99781" cy="80171"/>
            </a:xfrm>
            <a:custGeom>
              <a:avLst/>
              <a:gdLst/>
              <a:ahLst/>
              <a:cxnLst/>
              <a:rect l="l" t="t" r="r" b="b"/>
              <a:pathLst>
                <a:path w="748" h="601" extrusionOk="0">
                  <a:moveTo>
                    <a:pt x="305" y="0"/>
                  </a:moveTo>
                  <a:cubicBezTo>
                    <a:pt x="279" y="0"/>
                    <a:pt x="250" y="5"/>
                    <a:pt x="219" y="15"/>
                  </a:cubicBezTo>
                  <a:cubicBezTo>
                    <a:pt x="0" y="84"/>
                    <a:pt x="20" y="263"/>
                    <a:pt x="53" y="496"/>
                  </a:cubicBezTo>
                  <a:cubicBezTo>
                    <a:pt x="73" y="489"/>
                    <a:pt x="94" y="486"/>
                    <a:pt x="114" y="486"/>
                  </a:cubicBezTo>
                  <a:cubicBezTo>
                    <a:pt x="239" y="486"/>
                    <a:pt x="352" y="600"/>
                    <a:pt x="479" y="600"/>
                  </a:cubicBezTo>
                  <a:cubicBezTo>
                    <a:pt x="531" y="600"/>
                    <a:pt x="586" y="581"/>
                    <a:pt x="644" y="526"/>
                  </a:cubicBezTo>
                  <a:cubicBezTo>
                    <a:pt x="747" y="430"/>
                    <a:pt x="647" y="320"/>
                    <a:pt x="591" y="231"/>
                  </a:cubicBezTo>
                  <a:cubicBezTo>
                    <a:pt x="519" y="117"/>
                    <a:pt x="440" y="0"/>
                    <a:pt x="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1FE0C47-18B0-6F49-8CB2-A277B937B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2" y="773411"/>
            <a:ext cx="3615600" cy="1266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VN" dirty="0"/>
              <a:t>ocabulary 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D384D7C9-2902-C547-8F15-C7F41188C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38" y="2140021"/>
            <a:ext cx="4130102" cy="464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B30E0B2-A73C-0E44-9E01-6D7274604FFE}"/>
              </a:ext>
            </a:extLst>
          </p:cNvPr>
          <p:cNvSpPr txBox="1"/>
          <p:nvPr/>
        </p:nvSpPr>
        <p:spPr>
          <a:xfrm>
            <a:off x="5937766" y="2764174"/>
            <a:ext cx="53481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dk1"/>
                </a:solidFill>
                <a:latin typeface="Asap"/>
                <a:sym typeface="Londrina Solid"/>
              </a:rPr>
              <a:t>mineral water (n)</a:t>
            </a:r>
            <a:r>
              <a:rPr lang="en-US" sz="2400" dirty="0">
                <a:solidFill>
                  <a:schemeClr val="dk1"/>
                </a:solidFill>
                <a:latin typeface="Asap"/>
                <a:sym typeface="Londrina Solid"/>
              </a:rPr>
              <a:t> </a:t>
            </a:r>
          </a:p>
          <a:p>
            <a:r>
              <a:rPr lang="en-US" sz="2400" dirty="0">
                <a:solidFill>
                  <a:schemeClr val="dk1"/>
                </a:solidFill>
                <a:latin typeface="Asap"/>
              </a:rPr>
              <a:t>/ˈ</a:t>
            </a:r>
            <a:r>
              <a:rPr lang="en-US" sz="2400" dirty="0" err="1">
                <a:solidFill>
                  <a:schemeClr val="dk1"/>
                </a:solidFill>
                <a:latin typeface="Asap"/>
              </a:rPr>
              <a:t>mɪnərəl</a:t>
            </a:r>
            <a:r>
              <a:rPr lang="en-US" sz="2400" dirty="0">
                <a:solidFill>
                  <a:schemeClr val="dk1"/>
                </a:solidFill>
                <a:latin typeface="Asap"/>
              </a:rPr>
              <a:t>/ /ˈ</a:t>
            </a:r>
            <a:r>
              <a:rPr lang="en-US" sz="2400" dirty="0" err="1">
                <a:solidFill>
                  <a:schemeClr val="dk1"/>
                </a:solidFill>
                <a:latin typeface="Asap"/>
              </a:rPr>
              <a:t>wɔːtə</a:t>
            </a:r>
            <a:r>
              <a:rPr lang="en-US" sz="2400" dirty="0">
                <a:solidFill>
                  <a:schemeClr val="dk1"/>
                </a:solidFill>
                <a:latin typeface="Asap"/>
              </a:rPr>
              <a:t>/</a:t>
            </a:r>
            <a:endParaRPr lang="en-VN" sz="2400" dirty="0">
              <a:solidFill>
                <a:schemeClr val="dk1"/>
              </a:solidFill>
              <a:latin typeface="Asap"/>
              <a:sym typeface="Londrina Solid"/>
            </a:endParaRPr>
          </a:p>
        </p:txBody>
      </p:sp>
      <p:sp>
        <p:nvSpPr>
          <p:cNvPr id="9" name="Google Shape;248;p23">
            <a:extLst>
              <a:ext uri="{FF2B5EF4-FFF2-40B4-BE49-F238E27FC236}">
                <a16:creationId xmlns:a16="http://schemas.microsoft.com/office/drawing/2014/main" id="{C20CCC3B-7E32-2847-AA5F-F3AE3779A2D4}"/>
              </a:ext>
            </a:extLst>
          </p:cNvPr>
          <p:cNvSpPr txBox="1">
            <a:spLocks/>
          </p:cNvSpPr>
          <p:nvPr/>
        </p:nvSpPr>
        <p:spPr>
          <a:xfrm>
            <a:off x="6170202" y="3619310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>
              <a:buSzPts val="1100"/>
              <a:buFont typeface="Arial"/>
              <a:buNone/>
            </a:pP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nước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khoáng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</p:spTree>
    <p:extLst>
      <p:ext uri="{BB962C8B-B14F-4D97-AF65-F5344CB8AC3E}">
        <p14:creationId xmlns:p14="http://schemas.microsoft.com/office/powerpoint/2010/main" val="67793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</p:bldLst>
  </p:timing>
</p:sld>
</file>

<file path=ppt/theme/theme1.xml><?xml version="1.0" encoding="utf-8"?>
<a:theme xmlns:a="http://schemas.openxmlformats.org/drawingml/2006/main" name="Smoothies Menu by Slidesgo">
  <a:themeElements>
    <a:clrScheme name="Simple Light">
      <a:dk1>
        <a:srgbClr val="3D2E57"/>
      </a:dk1>
      <a:lt1>
        <a:srgbClr val="FFF8F3"/>
      </a:lt1>
      <a:dk2>
        <a:srgbClr val="EEA299"/>
      </a:dk2>
      <a:lt2>
        <a:srgbClr val="F39A65"/>
      </a:lt2>
      <a:accent1>
        <a:srgbClr val="F9CCC7"/>
      </a:accent1>
      <a:accent2>
        <a:srgbClr val="BDE0DD"/>
      </a:accent2>
      <a:accent3>
        <a:srgbClr val="9FCCC8"/>
      </a:accent3>
      <a:accent4>
        <a:srgbClr val="FAEEBD"/>
      </a:accent4>
      <a:accent5>
        <a:srgbClr val="FFE786"/>
      </a:accent5>
      <a:accent6>
        <a:srgbClr val="EEA299"/>
      </a:accent6>
      <a:hlink>
        <a:srgbClr val="3D2E5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1218</Words>
  <Application>Microsoft Office PowerPoint</Application>
  <PresentationFormat>Custom</PresentationFormat>
  <Paragraphs>136</Paragraphs>
  <Slides>21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Asap</vt:lpstr>
      <vt:lpstr>Bowlby One SC</vt:lpstr>
      <vt:lpstr>Arial</vt:lpstr>
      <vt:lpstr>OpenSans</vt:lpstr>
      <vt:lpstr>Londrina Solid</vt:lpstr>
      <vt:lpstr>Mansalva</vt:lpstr>
      <vt:lpstr>Wingdings</vt:lpstr>
      <vt:lpstr>Smoothies Menu by Slidesgo</vt:lpstr>
      <vt:lpstr>UNIT 5 FOOD AND DRINK</vt:lpstr>
      <vt:lpstr>Objectives</vt:lpstr>
      <vt:lpstr>At a Vietnamese restaurant</vt:lpstr>
      <vt:lpstr>Vocabulary </vt:lpstr>
      <vt:lpstr>Vocabulary </vt:lpstr>
      <vt:lpstr>Vocabulary </vt:lpstr>
      <vt:lpstr>Vocabulary </vt:lpstr>
      <vt:lpstr>Vocabulary </vt:lpstr>
      <vt:lpstr>Vocabulary </vt:lpstr>
      <vt:lpstr>Vocabulary </vt:lpstr>
      <vt:lpstr>Vocabulary </vt:lpstr>
      <vt:lpstr>Vocabulary </vt:lpstr>
      <vt:lpstr>Vocabulary </vt:lpstr>
      <vt:lpstr>Listen and read </vt:lpstr>
      <vt:lpstr>Waiter: Good evening. What can I get you today? Mark's mum: We'd like rice with some pork cooked in fish sauce. Oh, could we also have an order of roast chicken and fried vegetables? Mark: And I'd like some fried tofu and spring rolls too. Waiter: OK. Would you like any canh? It's a kind of Vietnamese soup. We often have it with rice. Mark's dad: Let me see ... I think we'll try some canh. Waiter: With shrimp or fish? Mark's dad: With shrimp, please. Waiter: Would you like anything to drink? We have a lot of drinks: juice, lemonade, green tea, mineral water, ... Mark's mum: Mineral water for me, green tea for my husband, and juice for my children.  Waiter: What kind of juice would you like? Mark's sister: Do you have winter melon juice? Waiter: Let me see. Er, yes. How many cans would you like? Mark's sister: One ... No, wait, two please. By the way, how much is a can of winter melon juice? Mark: The menu says it's 10,000 dong. Waiter: That's right. I'll be right back with your order.</vt:lpstr>
      <vt:lpstr>Listen and read </vt:lpstr>
      <vt:lpstr>Waiter: Good evening. What can I get you today? Mark's mum: We'd like rice with some pork cooked in fish sauce. Oh, could we also have an order of roast chicken and fried vegetables? Mark: And I'd like some fried tofu and spring rolls too. Waiter: OK. Would you like any canh? It's a kind of Vietnamese soup. We often have it with rice. Mark's dad: Let me see ... I think we'll try some canh. Waiter: With shrimp or fish? Mark's dad: With shrimp, please. Waiter: Would you like anything to drink? We have a lot of drinks: juice, lemonade, green tea, mineral water, ... Mark's mum: Mineral water for me, green tea for my husband, and juice for my children.  Waiter: What kind of juice would you like? Mark's sister: Do you have winter melon juice? Waiter: Let me see. Er, yes. How many cans would you like? Mark's sister: One ... No, wait, two please. By the way, how much is a can of winter melon juice? Mark: The menu says it's 10,000 dong. Waiter: That's right. I'll be right back with your order.</vt:lpstr>
      <vt:lpstr>PowerPoint Presentation</vt:lpstr>
      <vt:lpstr>PowerPoint Presentation</vt:lpstr>
      <vt:lpstr>RECAP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 FOOD AND DRINK</dc:title>
  <cp:lastModifiedBy>Nguyen Hang</cp:lastModifiedBy>
  <cp:revision>9</cp:revision>
  <dcterms:modified xsi:type="dcterms:W3CDTF">2022-11-29T03:41:14Z</dcterms:modified>
</cp:coreProperties>
</file>