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3.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4.xml" ContentType="application/vnd.openxmlformats-officedocument.presentationml.tags+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ags/tag14.xml" ContentType="application/vnd.openxmlformats-officedocument.presentationml.tags+xml"/>
  <Override PartName="/ppt/tags/tag15.xml" ContentType="application/vnd.openxmlformats-officedocument.presentationml.tags+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6" r:id="rId1"/>
  </p:sldMasterIdLst>
  <p:notesMasterIdLst>
    <p:notesMasterId r:id="rId37"/>
  </p:notesMasterIdLst>
  <p:sldIdLst>
    <p:sldId id="256" r:id="rId2"/>
    <p:sldId id="298" r:id="rId3"/>
    <p:sldId id="299" r:id="rId4"/>
    <p:sldId id="257" r:id="rId5"/>
    <p:sldId id="267" r:id="rId6"/>
    <p:sldId id="307" r:id="rId7"/>
    <p:sldId id="323" r:id="rId8"/>
    <p:sldId id="322" r:id="rId9"/>
    <p:sldId id="326" r:id="rId10"/>
    <p:sldId id="261" r:id="rId11"/>
    <p:sldId id="260" r:id="rId12"/>
    <p:sldId id="313" r:id="rId13"/>
    <p:sldId id="328" r:id="rId14"/>
    <p:sldId id="325" r:id="rId15"/>
    <p:sldId id="329" r:id="rId16"/>
    <p:sldId id="314" r:id="rId17"/>
    <p:sldId id="321" r:id="rId18"/>
    <p:sldId id="330" r:id="rId19"/>
    <p:sldId id="331" r:id="rId20"/>
    <p:sldId id="332" r:id="rId21"/>
    <p:sldId id="333" r:id="rId22"/>
    <p:sldId id="275" r:id="rId23"/>
    <p:sldId id="334" r:id="rId24"/>
    <p:sldId id="287" r:id="rId25"/>
    <p:sldId id="288" r:id="rId26"/>
    <p:sldId id="289" r:id="rId27"/>
    <p:sldId id="290" r:id="rId28"/>
    <p:sldId id="291" r:id="rId29"/>
    <p:sldId id="292" r:id="rId30"/>
    <p:sldId id="293" r:id="rId31"/>
    <p:sldId id="294" r:id="rId32"/>
    <p:sldId id="295" r:id="rId33"/>
    <p:sldId id="296" r:id="rId34"/>
    <p:sldId id="297" r:id="rId35"/>
    <p:sldId id="286" r:id="rId36"/>
  </p:sldIdLst>
  <p:sldSz cx="12192000" cy="6858000"/>
  <p:notesSz cx="6858000" cy="9144000"/>
  <p:embeddedFontLst>
    <p:embeddedFont>
      <p:font typeface="宋体" panose="02010600030101010101" pitchFamily="2" charset="-122"/>
      <p:regular r:id="rId38"/>
    </p:embeddedFont>
    <p:embeddedFont>
      <p:font typeface="Calibri" panose="020F0502020204030204" pitchFamily="34" charset="0"/>
      <p:regular r:id="rId39"/>
      <p:bold r:id="rId40"/>
      <p:italic r:id="rId41"/>
      <p:boldItalic r:id="rId42"/>
    </p:embeddedFont>
    <p:embeddedFont>
      <p:font typeface="Cambria Math" panose="02040503050406030204" pitchFamily="18" charset="0"/>
      <p:regular r:id="rId43"/>
    </p:embeddedFont>
    <p:embeddedFont>
      <p:font typeface="Montserrat" panose="00000500000000000000" pitchFamily="2" charset="-93"/>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430">
          <p15:clr>
            <a:srgbClr val="A4A3A4"/>
          </p15:clr>
        </p15:guide>
        <p15:guide id="2" pos="6902">
          <p15:clr>
            <a:srgbClr val="A4A3A4"/>
          </p15:clr>
        </p15:guide>
        <p15:guide id="3" pos="778">
          <p15:clr>
            <a:srgbClr val="A4A3A4"/>
          </p15:clr>
        </p15:guide>
        <p15:guide id="4" orient="horz" pos="84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284" autoAdjust="0"/>
    <p:restoredTop sz="94660"/>
  </p:normalViewPr>
  <p:slideViewPr>
    <p:cSldViewPr snapToGrid="0">
      <p:cViewPr varScale="1">
        <p:scale>
          <a:sx n="68" d="100"/>
          <a:sy n="68" d="100"/>
        </p:scale>
        <p:origin x="162" y="72"/>
      </p:cViewPr>
      <p:guideLst>
        <p:guide orient="horz" pos="3430"/>
        <p:guide pos="6902"/>
        <p:guide pos="778"/>
        <p:guide orient="horz" pos="84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5.fntdata"/><Relationship Id="rId47" Type="http://schemas.openxmlformats.org/officeDocument/2006/relationships/font" Target="fonts/font10.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1.fntdata"/><Relationship Id="rId46" Type="http://schemas.openxmlformats.org/officeDocument/2006/relationships/font" Target="fonts/font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font" Target="fonts/font3.fntdata"/><Relationship Id="rId45" Type="http://schemas.openxmlformats.org/officeDocument/2006/relationships/font" Target="fonts/font8.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6.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1430-4B7C-BE97-9EA271FE2725}"/>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1430-4B7C-BE97-9EA271FE2725}"/>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1430-4B7C-BE97-9EA271FE2725}"/>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vi-V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0077C1"/>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34B6-4912-AC14-8E08E62F5BCB}"/>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34B6-4912-AC14-8E08E62F5BCB}"/>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34B6-4912-AC14-8E08E62F5BCB}"/>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vi-VN"/>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9C54-4E8A-8189-2A449E2FFCD7}"/>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9C54-4E8A-8189-2A449E2FFCD7}"/>
              </c:ext>
            </c:extLst>
          </c:dPt>
          <c:cat>
            <c:strRef>
              <c:f>Sheet1!$A$2:$A$3</c:f>
              <c:strCache>
                <c:ptCount val="2"/>
                <c:pt idx="0">
                  <c:v>第一季度</c:v>
                </c:pt>
                <c:pt idx="1">
                  <c:v>第二季度</c:v>
                </c:pt>
              </c:strCache>
            </c:strRef>
          </c:cat>
          <c:val>
            <c:numRef>
              <c:f>Sheet1!$B$2:$B$3</c:f>
              <c:numCache>
                <c:formatCode>General</c:formatCode>
                <c:ptCount val="2"/>
                <c:pt idx="0">
                  <c:v>8.1999999999999993</c:v>
                </c:pt>
                <c:pt idx="1">
                  <c:v>3.2</c:v>
                </c:pt>
              </c:numCache>
            </c:numRef>
          </c:val>
          <c:extLst>
            <c:ext xmlns:c16="http://schemas.microsoft.com/office/drawing/2014/chart" uri="{C3380CC4-5D6E-409C-BE32-E72D297353CC}">
              <c16:uniqueId val="{00000004-9C54-4E8A-8189-2A449E2FFCD7}"/>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vi-VN"/>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销售额</c:v>
                </c:pt>
              </c:strCache>
            </c:strRef>
          </c:tx>
          <c:spPr>
            <a:solidFill>
              <a:srgbClr val="FC3A4C"/>
            </a:solidFill>
          </c:spPr>
          <c:dPt>
            <c:idx val="0"/>
            <c:bubble3D val="0"/>
            <c:spPr>
              <a:solidFill>
                <a:srgbClr val="27776D"/>
              </a:solidFill>
              <a:ln w="19050">
                <a:solidFill>
                  <a:schemeClr val="lt1"/>
                </a:solidFill>
              </a:ln>
              <a:effectLst/>
            </c:spPr>
            <c:extLst>
              <c:ext xmlns:c16="http://schemas.microsoft.com/office/drawing/2014/chart" uri="{C3380CC4-5D6E-409C-BE32-E72D297353CC}">
                <c16:uniqueId val="{00000001-0116-4B02-8E65-A236791E6802}"/>
              </c:ext>
            </c:extLst>
          </c:dPt>
          <c:dPt>
            <c:idx val="1"/>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3-0116-4B02-8E65-A236791E6802}"/>
              </c:ext>
            </c:extLst>
          </c:dPt>
          <c:cat>
            <c:strRef>
              <c:f>Sheet1!$A$2:$A$3</c:f>
              <c:strCache>
                <c:ptCount val="2"/>
                <c:pt idx="0">
                  <c:v>第一季度</c:v>
                </c:pt>
                <c:pt idx="1">
                  <c:v>第二季度</c:v>
                </c:pt>
              </c:strCache>
            </c:strRef>
          </c:cat>
          <c:val>
            <c:numRef>
              <c:f>Sheet1!$B$2:$B$3</c:f>
              <c:numCache>
                <c:formatCode>General</c:formatCode>
                <c:ptCount val="2"/>
                <c:pt idx="0">
                  <c:v>9.1999999999999993</c:v>
                </c:pt>
                <c:pt idx="1">
                  <c:v>6.2</c:v>
                </c:pt>
              </c:numCache>
            </c:numRef>
          </c:val>
          <c:extLst>
            <c:ext xmlns:c16="http://schemas.microsoft.com/office/drawing/2014/chart" uri="{C3380CC4-5D6E-409C-BE32-E72D297353CC}">
              <c16:uniqueId val="{00000004-0116-4B02-8E65-A236791E6802}"/>
            </c:ext>
          </c:extLst>
        </c:ser>
        <c:dLbls>
          <c:showLegendKey val="0"/>
          <c:showVal val="0"/>
          <c:showCatName val="0"/>
          <c:showSerName val="0"/>
          <c:showPercent val="0"/>
          <c:showBubbleSize val="0"/>
          <c:showLeaderLines val="1"/>
        </c:dLbls>
        <c:firstSliceAng val="0"/>
        <c:holeSize val="89"/>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mn-lt"/>
          <a:ea typeface="+mn-ea"/>
          <a:cs typeface="+mn-ea"/>
          <a:sym typeface="+mn-lt"/>
        </a:defRPr>
      </a:pPr>
      <a:endParaRPr lang="vi-V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O"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12</a:t>
            </a:fld>
            <a:endParaRPr lang="zh-CN" altLang="en-US"/>
          </a:p>
        </p:txBody>
      </p:sp>
    </p:spTree>
    <p:extLst>
      <p:ext uri="{BB962C8B-B14F-4D97-AF65-F5344CB8AC3E}">
        <p14:creationId xmlns:p14="http://schemas.microsoft.com/office/powerpoint/2010/main" val="18169018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13</a:t>
            </a:fld>
            <a:endParaRPr lang="zh-CN" altLang="en-US"/>
          </a:p>
        </p:txBody>
      </p:sp>
    </p:spTree>
    <p:extLst>
      <p:ext uri="{BB962C8B-B14F-4D97-AF65-F5344CB8AC3E}">
        <p14:creationId xmlns:p14="http://schemas.microsoft.com/office/powerpoint/2010/main" val="42626029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14</a:t>
            </a:fld>
            <a:endParaRPr lang="zh-CN" altLang="en-US"/>
          </a:p>
        </p:txBody>
      </p:sp>
    </p:spTree>
    <p:extLst>
      <p:ext uri="{BB962C8B-B14F-4D97-AF65-F5344CB8AC3E}">
        <p14:creationId xmlns:p14="http://schemas.microsoft.com/office/powerpoint/2010/main" val="8618380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435446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16</a:t>
            </a:fld>
            <a:endParaRPr lang="zh-CN" altLang="en-US"/>
          </a:p>
        </p:txBody>
      </p:sp>
    </p:spTree>
    <p:extLst>
      <p:ext uri="{BB962C8B-B14F-4D97-AF65-F5344CB8AC3E}">
        <p14:creationId xmlns:p14="http://schemas.microsoft.com/office/powerpoint/2010/main" val="191638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818574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18</a:t>
            </a:fld>
            <a:endParaRPr lang="zh-CN" altLang="en-US"/>
          </a:p>
        </p:txBody>
      </p:sp>
    </p:spTree>
    <p:extLst>
      <p:ext uri="{BB962C8B-B14F-4D97-AF65-F5344CB8AC3E}">
        <p14:creationId xmlns:p14="http://schemas.microsoft.com/office/powerpoint/2010/main" val="31290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706305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2</a:t>
            </a:fld>
            <a:endParaRPr lang="zh-CN" altLang="en-US"/>
          </a:p>
        </p:txBody>
      </p:sp>
    </p:spTree>
    <p:extLst>
      <p:ext uri="{BB962C8B-B14F-4D97-AF65-F5344CB8AC3E}">
        <p14:creationId xmlns:p14="http://schemas.microsoft.com/office/powerpoint/2010/main" val="14085892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20</a:t>
            </a:fld>
            <a:endParaRPr lang="zh-CN" altLang="en-US"/>
          </a:p>
        </p:txBody>
      </p:sp>
    </p:spTree>
    <p:extLst>
      <p:ext uri="{BB962C8B-B14F-4D97-AF65-F5344CB8AC3E}">
        <p14:creationId xmlns:p14="http://schemas.microsoft.com/office/powerpoint/2010/main" val="30237913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98" name="Google Shape;698;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2471999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1"/>
        <p:cNvGrpSpPr/>
        <p:nvPr/>
      </p:nvGrpSpPr>
      <p:grpSpPr>
        <a:xfrm>
          <a:off x="0" y="0"/>
          <a:ext cx="0" cy="0"/>
          <a:chOff x="0" y="0"/>
          <a:chExt cx="0" cy="0"/>
        </a:xfrm>
      </p:grpSpPr>
      <p:sp>
        <p:nvSpPr>
          <p:cNvPr id="1852" name="Google Shape;1852;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3" name="Google Shape;1853;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3747953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9"/>
        <p:cNvGrpSpPr/>
        <p:nvPr/>
      </p:nvGrpSpPr>
      <p:grpSpPr>
        <a:xfrm>
          <a:off x="0" y="0"/>
          <a:ext cx="0" cy="0"/>
          <a:chOff x="0" y="0"/>
          <a:chExt cx="0" cy="0"/>
        </a:xfrm>
      </p:grpSpPr>
      <p:sp>
        <p:nvSpPr>
          <p:cNvPr id="2360" name="Google Shape;2360;p3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61" name="Google Shape;2361;p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3</a:t>
            </a:fld>
            <a:endParaRPr lang="zh-CN" altLang="en-US"/>
          </a:p>
        </p:txBody>
      </p:sp>
    </p:spTree>
    <p:extLst>
      <p:ext uri="{BB962C8B-B14F-4D97-AF65-F5344CB8AC3E}">
        <p14:creationId xmlns:p14="http://schemas.microsoft.com/office/powerpoint/2010/main" val="3082483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vi-VN" b="0" i="0" dirty="0">
                <a:solidFill>
                  <a:srgbClr val="333333"/>
                </a:solidFill>
                <a:effectLst/>
                <a:latin typeface="OpenSans"/>
              </a:rPr>
              <a:t>- Hàng chục triệu chất hóa học đã biết được phân loại thành: đơn chất và hợp chất</a:t>
            </a:r>
            <a:endParaRPr dirty="0"/>
          </a:p>
        </p:txBody>
      </p:sp>
      <p:sp>
        <p:nvSpPr>
          <p:cNvPr id="212" name="Google Shape;21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p1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61" name="Google Shape;106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10F1E9-4D62-4292-A6AE-9A66D4D3E955}" type="slidenum">
              <a:rPr lang="zh-CN" altLang="en-US" smtClean="0"/>
              <a:t>6</a:t>
            </a:fld>
            <a:endParaRPr lang="zh-CN" altLang="en-US"/>
          </a:p>
        </p:txBody>
      </p:sp>
    </p:spTree>
    <p:extLst>
      <p:ext uri="{BB962C8B-B14F-4D97-AF65-F5344CB8AC3E}">
        <p14:creationId xmlns:p14="http://schemas.microsoft.com/office/powerpoint/2010/main" val="28411078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Chất được tạo nên từ một nguyên tố hóa học là: đồng, khí oxygen, khí hiếm helium vì được tạo từ các quả cầu cùng màu</a:t>
            </a:r>
          </a:p>
          <a:p>
            <a:pPr algn="l" latinLnBrk="0"/>
            <a:r>
              <a:rPr lang="vi-VN" b="0" i="0" dirty="0">
                <a:solidFill>
                  <a:srgbClr val="333333"/>
                </a:solidFill>
                <a:effectLst/>
                <a:latin typeface="OpenSans"/>
              </a:rPr>
              <a:t>- Chất được tạo nên từ 2 nguyên tố hóa học là: Khí carbon dioxide, muối ăn vì được tạo từ 2 quả cầu khác màu nhau</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7</a:t>
            </a:fld>
            <a:endParaRPr lang="zh-CN" altLang="en-US"/>
          </a:p>
        </p:txBody>
      </p:sp>
    </p:spTree>
    <p:extLst>
      <p:ext uri="{BB962C8B-B14F-4D97-AF65-F5344CB8AC3E}">
        <p14:creationId xmlns:p14="http://schemas.microsoft.com/office/powerpoint/2010/main" val="38004932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8</a:t>
            </a:fld>
            <a:endParaRPr lang="zh-CN" altLang="en-US"/>
          </a:p>
        </p:txBody>
      </p:sp>
    </p:spTree>
    <p:extLst>
      <p:ext uri="{BB962C8B-B14F-4D97-AF65-F5344CB8AC3E}">
        <p14:creationId xmlns:p14="http://schemas.microsoft.com/office/powerpoint/2010/main" val="8887551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latinLnBrk="0"/>
            <a:r>
              <a:rPr lang="vi-VN" b="0" i="0" dirty="0">
                <a:solidFill>
                  <a:srgbClr val="333333"/>
                </a:solidFill>
                <a:effectLst/>
                <a:latin typeface="OpenSans"/>
              </a:rPr>
              <a:t>- Đồng (copper): dùng làm lõi dây điện, đúc tượng, chế tạo chi tiết máy, chế tạo thiết bị dùng trong công nghiệp đóng tàu biển</a:t>
            </a:r>
          </a:p>
          <a:p>
            <a:pPr algn="l" latinLnBrk="0"/>
            <a:r>
              <a:rPr lang="vi-VN" b="0" i="0" dirty="0">
                <a:solidFill>
                  <a:srgbClr val="333333"/>
                </a:solidFill>
                <a:effectLst/>
                <a:latin typeface="OpenSans"/>
              </a:rPr>
              <a:t>- Hydrogen: dùng làm nhiên liệu chính cho nhiều động cơ như xe ô tô, tên lửa…, dùng trong chăm sóc sức khỏe con người, dùng làm chất khử</a:t>
            </a:r>
          </a:p>
          <a:p>
            <a:pPr algn="l" latinLnBrk="0"/>
            <a:r>
              <a:rPr lang="vi-VN" b="0" i="0" dirty="0">
                <a:solidFill>
                  <a:srgbClr val="333333"/>
                </a:solidFill>
                <a:effectLst/>
                <a:latin typeface="OpenSans"/>
              </a:rPr>
              <a:t>- Carbon: than chì dùng làm ruột bút chì, kim cương dùng làm đồ trang sức, mũi khoan</a:t>
            </a:r>
          </a:p>
          <a:p>
            <a:endParaRPr lang="zh-CN" altLang="en-US" dirty="0"/>
          </a:p>
        </p:txBody>
      </p:sp>
      <p:sp>
        <p:nvSpPr>
          <p:cNvPr id="4" name="灯片编号占位符 3"/>
          <p:cNvSpPr>
            <a:spLocks noGrp="1"/>
          </p:cNvSpPr>
          <p:nvPr>
            <p:ph type="sldNum" sz="quarter" idx="10"/>
          </p:nvPr>
        </p:nvSpPr>
        <p:spPr/>
        <p:txBody>
          <a:bodyPr/>
          <a:lstStyle/>
          <a:p>
            <a:fld id="{C910F1E9-4D62-4292-A6AE-9A66D4D3E955}" type="slidenum">
              <a:rPr lang="zh-CN" altLang="en-US" smtClean="0"/>
              <a:t>9</a:t>
            </a:fld>
            <a:endParaRPr lang="zh-CN" altLang="en-US"/>
          </a:p>
        </p:txBody>
      </p:sp>
    </p:spTree>
    <p:extLst>
      <p:ext uri="{BB962C8B-B14F-4D97-AF65-F5344CB8AC3E}">
        <p14:creationId xmlns:p14="http://schemas.microsoft.com/office/powerpoint/2010/main" val="5702450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pictures">
  <p:cSld name="pictures">
    <p:spTree>
      <p:nvGrpSpPr>
        <p:cNvPr id="1" name="Shape 10"/>
        <p:cNvGrpSpPr/>
        <p:nvPr/>
      </p:nvGrpSpPr>
      <p:grpSpPr>
        <a:xfrm>
          <a:off x="0" y="0"/>
          <a:ext cx="0" cy="0"/>
          <a:chOff x="0" y="0"/>
          <a:chExt cx="0" cy="0"/>
        </a:xfrm>
      </p:grpSpPr>
      <p:sp>
        <p:nvSpPr>
          <p:cNvPr id="11" name="Google Shape;11;p2"/>
          <p:cNvSpPr>
            <a:spLocks noGrp="1"/>
          </p:cNvSpPr>
          <p:nvPr>
            <p:ph type="pic" idx="2"/>
          </p:nvPr>
        </p:nvSpPr>
        <p:spPr>
          <a:xfrm>
            <a:off x="1235476"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
          <p:cNvSpPr>
            <a:spLocks noGrp="1"/>
          </p:cNvSpPr>
          <p:nvPr>
            <p:ph type="pic" idx="3"/>
          </p:nvPr>
        </p:nvSpPr>
        <p:spPr>
          <a:xfrm>
            <a:off x="4513934"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a:spLocks noGrp="1"/>
          </p:cNvSpPr>
          <p:nvPr>
            <p:ph type="pic" idx="4"/>
          </p:nvPr>
        </p:nvSpPr>
        <p:spPr>
          <a:xfrm>
            <a:off x="7836997" y="2208886"/>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a:spLocks noGrp="1"/>
          </p:cNvSpPr>
          <p:nvPr>
            <p:ph type="pic" idx="5"/>
          </p:nvPr>
        </p:nvSpPr>
        <p:spPr>
          <a:xfrm>
            <a:off x="1235476"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5" name="Google Shape;15;p2"/>
          <p:cNvSpPr>
            <a:spLocks noGrp="1"/>
          </p:cNvSpPr>
          <p:nvPr>
            <p:ph type="pic" idx="6"/>
          </p:nvPr>
        </p:nvSpPr>
        <p:spPr>
          <a:xfrm>
            <a:off x="4513934"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 name="Google Shape;16;p2"/>
          <p:cNvSpPr>
            <a:spLocks noGrp="1"/>
          </p:cNvSpPr>
          <p:nvPr>
            <p:ph type="pic" idx="7"/>
          </p:nvPr>
        </p:nvSpPr>
        <p:spPr>
          <a:xfrm>
            <a:off x="7836997" y="4149198"/>
            <a:ext cx="1335600" cy="1335600"/>
          </a:xfrm>
          <a:prstGeom prst="rect">
            <a:avLst/>
          </a:prstGeom>
          <a:solidFill>
            <a:schemeClr val="lt1"/>
          </a:solidFill>
          <a:ln>
            <a:noFill/>
          </a:ln>
        </p:spPr>
        <p:txBody>
          <a:bodyPr spcFirstLastPara="1" wrap="square" lIns="91425" tIns="45700" rIns="91425" bIns="45700" anchor="ctr" anchorCtr="0">
            <a:noAutofit/>
          </a:bodyPr>
          <a:lstStyle>
            <a:lvl1pPr marR="0" lvl="0" algn="ctr" rtl="0">
              <a:lnSpc>
                <a:spcPct val="90000"/>
              </a:lnSpc>
              <a:spcBef>
                <a:spcPts val="1000"/>
              </a:spcBef>
              <a:spcAft>
                <a:spcPts val="0"/>
              </a:spcAft>
              <a:buClr>
                <a:schemeClr val="dk1"/>
              </a:buClr>
              <a:buSzPts val="1200"/>
              <a:buFont typeface="Arial"/>
              <a:buChar char="•"/>
              <a:defRPr sz="1200" b="0" i="0" u="none" strike="noStrike" cap="none">
                <a:solidFill>
                  <a:schemeClr val="dk1"/>
                </a:solidFill>
                <a:latin typeface="Calibri"/>
                <a:ea typeface="Calibri"/>
                <a:cs typeface="Calibri"/>
                <a:sym typeface="Calibri"/>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Diseño personalizado">
  <p:cSld name="Diseño personalizado">
    <p:spTree>
      <p:nvGrpSpPr>
        <p:cNvPr id="1" name="Shape 44"/>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t>2022/4/22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340352065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1505198445"/>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7DB2D192-B04F-4CD3-ADDA-84A664F085C5}" type="datetimeFigureOut">
              <a:rPr lang="zh-CN" altLang="en-US" smtClean="0"/>
              <a:t>2022/4/22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7D06070-A040-4F8D-AEBF-121313AA1E2E}" type="slidenum">
              <a:rPr lang="zh-CN" altLang="en-US" smtClean="0"/>
              <a:t>‹#›</a:t>
            </a:fld>
            <a:endParaRPr lang="zh-CN" altLang="en-US"/>
          </a:p>
        </p:txBody>
      </p:sp>
    </p:spTree>
    <p:extLst>
      <p:ext uri="{BB962C8B-B14F-4D97-AF65-F5344CB8AC3E}">
        <p14:creationId xmlns:p14="http://schemas.microsoft.com/office/powerpoint/2010/main" val="3460407236"/>
      </p:ext>
    </p:extLst>
  </p:cSld>
  <p:clrMapOvr>
    <a:masterClrMapping/>
  </p:clrMapOvr>
  <mc:AlternateContent xmlns:mc="http://schemas.openxmlformats.org/markup-compatibility/2006" xmlns:p14="http://schemas.microsoft.com/office/powerpoint/2010/main">
    <mc:Choice Requires="p14">
      <p:transition spd="slow" p14:dur="1200" advClick="0" advTm="3000">
        <p:dissolve/>
      </p:transition>
    </mc:Choice>
    <mc:Fallback xmlns="">
      <p:transition spd="slow" advClick="0" advTm="3000">
        <p:dissolv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55" r:id="rId2"/>
    <p:sldLayoutId id="2147483657" r:id="rId3"/>
    <p:sldLayoutId id="2147483658" r:id="rId4"/>
    <p:sldLayoutId id="2147483659" r:id="rId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5" Type="http://schemas.openxmlformats.org/officeDocument/2006/relationships/image" Target="../media/image2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 Id="rId14" Type="http://schemas.openxmlformats.org/officeDocument/2006/relationships/image" Target="../media/image2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8" Type="http://schemas.openxmlformats.org/officeDocument/2006/relationships/image" Target="../media/image32.png"/><Relationship Id="rId13" Type="http://schemas.openxmlformats.org/officeDocument/2006/relationships/image" Target="../media/image37.png"/><Relationship Id="rId18" Type="http://schemas.openxmlformats.org/officeDocument/2006/relationships/image" Target="../media/image42.png"/><Relationship Id="rId3" Type="http://schemas.openxmlformats.org/officeDocument/2006/relationships/image" Target="../media/image27.png"/><Relationship Id="rId21" Type="http://schemas.openxmlformats.org/officeDocument/2006/relationships/image" Target="../media/image45.png"/><Relationship Id="rId7" Type="http://schemas.openxmlformats.org/officeDocument/2006/relationships/image" Target="../media/image31.svg"/><Relationship Id="rId12" Type="http://schemas.openxmlformats.org/officeDocument/2006/relationships/image" Target="../media/image36.png"/><Relationship Id="rId17" Type="http://schemas.openxmlformats.org/officeDocument/2006/relationships/image" Target="../media/image41.png"/><Relationship Id="rId2" Type="http://schemas.openxmlformats.org/officeDocument/2006/relationships/notesSlide" Target="../notesSlides/notesSlide16.xml"/><Relationship Id="rId16" Type="http://schemas.openxmlformats.org/officeDocument/2006/relationships/image" Target="../media/image40.png"/><Relationship Id="rId20" Type="http://schemas.openxmlformats.org/officeDocument/2006/relationships/image" Target="../media/image44.png"/><Relationship Id="rId1" Type="http://schemas.openxmlformats.org/officeDocument/2006/relationships/slideLayout" Target="../slideLayouts/slideLayout5.xml"/><Relationship Id="rId6" Type="http://schemas.openxmlformats.org/officeDocument/2006/relationships/image" Target="../media/image30.png"/><Relationship Id="rId11" Type="http://schemas.openxmlformats.org/officeDocument/2006/relationships/image" Target="../media/image35.png"/><Relationship Id="rId24" Type="http://schemas.openxmlformats.org/officeDocument/2006/relationships/image" Target="../media/image48.png"/><Relationship Id="rId5" Type="http://schemas.openxmlformats.org/officeDocument/2006/relationships/image" Target="../media/image29.png"/><Relationship Id="rId15" Type="http://schemas.openxmlformats.org/officeDocument/2006/relationships/image" Target="../media/image39.jpg"/><Relationship Id="rId23" Type="http://schemas.openxmlformats.org/officeDocument/2006/relationships/image" Target="../media/image47.png"/><Relationship Id="rId10" Type="http://schemas.openxmlformats.org/officeDocument/2006/relationships/image" Target="../media/image34.png"/><Relationship Id="rId19" Type="http://schemas.openxmlformats.org/officeDocument/2006/relationships/image" Target="../media/image43.png"/><Relationship Id="rId4" Type="http://schemas.openxmlformats.org/officeDocument/2006/relationships/image" Target="../media/image28.png"/><Relationship Id="rId9" Type="http://schemas.openxmlformats.org/officeDocument/2006/relationships/image" Target="../media/image33.svg"/><Relationship Id="rId14" Type="http://schemas.openxmlformats.org/officeDocument/2006/relationships/image" Target="../media/image38.svg"/><Relationship Id="rId22" Type="http://schemas.openxmlformats.org/officeDocument/2006/relationships/image" Target="../media/image46.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xml"/><Relationship Id="rId1" Type="http://schemas.openxmlformats.org/officeDocument/2006/relationships/tags" Target="../tags/tag4.xml"/></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image" Target="../media/image50.svg"/></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3.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5.xml"/></Relationships>
</file>

<file path=ppt/slides/_rels/slide2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6.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7.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8.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0.xml"/><Relationship Id="rId4"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tags" Target="../tags/tag2.xml"/><Relationship Id="rId1" Type="http://schemas.openxmlformats.org/officeDocument/2006/relationships/tags" Target="../tags/tag1.xml"/><Relationship Id="rId5" Type="http://schemas.openxmlformats.org/officeDocument/2006/relationships/image" Target="../media/image2.png"/><Relationship Id="rId4"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1.xml"/><Relationship Id="rId4" Type="http://schemas.openxmlformats.org/officeDocument/2006/relationships/image" Target="../media/image52.png"/></Relationships>
</file>

<file path=ppt/slides/_rels/slide3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52.png"/></Relationships>
</file>

<file path=ppt/slides/_rels/slide32.xml.rels><?xml version="1.0" encoding="UTF-8" standalone="yes"?>
<Relationships xmlns="http://schemas.openxmlformats.org/package/2006/relationships"><Relationship Id="rId8" Type="http://schemas.openxmlformats.org/officeDocument/2006/relationships/image" Target="../media/image52.png"/><Relationship Id="rId3" Type="http://schemas.openxmlformats.org/officeDocument/2006/relationships/audio" Target="../media/audio1.wav"/><Relationship Id="rId7" Type="http://schemas.openxmlformats.org/officeDocument/2006/relationships/chart" Target="../charts/chart4.xml"/><Relationship Id="rId2" Type="http://schemas.openxmlformats.org/officeDocument/2006/relationships/slideLayout" Target="../slideLayouts/slideLayout3.xml"/><Relationship Id="rId1" Type="http://schemas.openxmlformats.org/officeDocument/2006/relationships/tags" Target="../tags/tag13.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s>
</file>

<file path=ppt/slides/_rels/slide3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4.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3.xml"/><Relationship Id="rId1" Type="http://schemas.openxmlformats.org/officeDocument/2006/relationships/tags" Target="../tags/tag15.xml"/><Relationship Id="rId4" Type="http://schemas.openxmlformats.org/officeDocument/2006/relationships/image" Target="../media/image52.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5.jpg"/><Relationship Id="rId7" Type="http://schemas.openxmlformats.org/officeDocument/2006/relationships/image" Target="../media/image9.jp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png"/><Relationship Id="rId9"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0" name="Google Shape;50;p10"/>
          <p:cNvSpPr/>
          <p:nvPr/>
        </p:nvSpPr>
        <p:spPr>
          <a:xfrm>
            <a:off x="39502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1" name="Google Shape;51;p10"/>
          <p:cNvGrpSpPr/>
          <p:nvPr/>
        </p:nvGrpSpPr>
        <p:grpSpPr>
          <a:xfrm>
            <a:off x="94630" y="1730015"/>
            <a:ext cx="2268829" cy="3705270"/>
            <a:chOff x="4412914" y="679475"/>
            <a:chExt cx="3367569" cy="5499645"/>
          </a:xfrm>
        </p:grpSpPr>
        <p:sp>
          <p:nvSpPr>
            <p:cNvPr id="52" name="Google Shape;52;p1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3" name="Google Shape;53;p1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4" name="Google Shape;54;p1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5" name="Google Shape;55;p1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 name="Google Shape;56;p1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 name="Google Shape;57;p1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 name="Google Shape;58;p1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 name="Google Shape;59;p1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 name="Google Shape;60;p1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 name="Google Shape;61;p1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 name="Google Shape;62;p1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 name="Google Shape;63;p1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 name="Google Shape;64;p1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 name="Google Shape;65;p1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 name="Google Shape;66;p1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 name="Google Shape;67;p1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 name="Google Shape;68;p1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 name="Google Shape;69;p1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 name="Google Shape;70;p1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 name="Google Shape;71;p1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 name="Google Shape;72;p1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3" name="Google Shape;73;p1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4" name="Google Shape;74;p1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5" name="Google Shape;75;p1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6" name="Google Shape;76;p1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7" name="Google Shape;77;p1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8" name="Google Shape;78;p1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9" name="Google Shape;79;p1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0" name="Google Shape;80;p1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1" name="Google Shape;81;p1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2" name="Google Shape;82;p1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3" name="Google Shape;83;p1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4" name="Google Shape;84;p1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5" name="Google Shape;85;p1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6" name="Google Shape;86;p1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7" name="Google Shape;87;p1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8" name="Google Shape;88;p1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0" name="Google Shape;90;p1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1" name="Google Shape;91;p1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3" name="Google Shape;93;p1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4" name="Google Shape;94;p1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7" name="Google Shape;97;p1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8" name="Google Shape;98;p1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9" name="Google Shape;99;p1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0" name="Google Shape;100;p1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Google Shape;101;p1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2" name="Google Shape;102;p1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3" name="Google Shape;103;p1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1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5" name="Google Shape;105;p1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 name="Google Shape;106;p1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 name="Google Shape;108;p1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 name="Google Shape;109;p1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 name="Google Shape;110;p1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 name="Google Shape;111;p1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 name="Google Shape;112;p1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 name="Google Shape;113;p1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 name="Google Shape;114;p1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 name="Google Shape;115;p1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1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7" name="Google Shape;117;p1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8" name="Google Shape;118;p1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9" name="Google Shape;119;p1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0" name="Google Shape;120;p1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1" name="Google Shape;121;p1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2" name="Google Shape;122;p1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3" name="Google Shape;123;p1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4" name="Google Shape;124;p1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5" name="Google Shape;125;p1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6" name="Google Shape;126;p1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27" name="Google Shape;127;p10"/>
          <p:cNvGrpSpPr/>
          <p:nvPr/>
        </p:nvGrpSpPr>
        <p:grpSpPr>
          <a:xfrm>
            <a:off x="1808627" y="1943304"/>
            <a:ext cx="3091832" cy="3465656"/>
            <a:chOff x="3771884" y="825612"/>
            <a:chExt cx="4645757" cy="5207461"/>
          </a:xfrm>
        </p:grpSpPr>
        <p:sp>
          <p:nvSpPr>
            <p:cNvPr id="128" name="Google Shape;128;p1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1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0" name="Google Shape;130;p1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1" name="Google Shape;131;p1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1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1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4" name="Google Shape;134;p1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5" name="Google Shape;135;p1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6" name="Google Shape;136;p1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7" name="Google Shape;137;p1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8" name="Google Shape;138;p1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9" name="Google Shape;139;p1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0" name="Google Shape;140;p1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1" name="Google Shape;141;p1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2" name="Google Shape;142;p1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3" name="Google Shape;143;p1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4" name="Google Shape;144;p1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1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146;p1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1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Google Shape;148;p1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1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1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1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1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1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1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5" name="Google Shape;155;p1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6" name="Google Shape;156;p1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7" name="Google Shape;157;p1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8" name="Google Shape;158;p1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9" name="Google Shape;159;p1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0" name="Google Shape;160;p1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1" name="Google Shape;161;p1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1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3" name="Google Shape;163;p1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1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5" name="Google Shape;165;p1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6" name="Google Shape;166;p1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7" name="Google Shape;167;p1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8" name="Google Shape;168;p1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9" name="Google Shape;169;p1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70;p1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1" name="Google Shape;171;p1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2" name="Google Shape;172;p1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73;p1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1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5" name="Google Shape;175;p1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76;p1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1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1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1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1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1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82" name="Google Shape;182;p10"/>
          <p:cNvGrpSpPr/>
          <p:nvPr/>
        </p:nvGrpSpPr>
        <p:grpSpPr>
          <a:xfrm>
            <a:off x="1054479" y="472271"/>
            <a:ext cx="10402306" cy="6128024"/>
            <a:chOff x="1054479" y="472271"/>
            <a:chExt cx="10402306" cy="6128024"/>
          </a:xfrm>
        </p:grpSpPr>
        <p:sp>
          <p:nvSpPr>
            <p:cNvPr id="183" name="Google Shape;183;p10"/>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10"/>
            <p:cNvSpPr/>
            <p:nvPr/>
          </p:nvSpPr>
          <p:spPr>
            <a:xfrm>
              <a:off x="2979249"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85;p10"/>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10"/>
            <p:cNvSpPr/>
            <p:nvPr/>
          </p:nvSpPr>
          <p:spPr>
            <a:xfrm>
              <a:off x="11223098"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10"/>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10"/>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10"/>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10"/>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10"/>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92;p10"/>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93;p10"/>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94;p10"/>
            <p:cNvSpPr/>
            <p:nvPr/>
          </p:nvSpPr>
          <p:spPr>
            <a:xfrm>
              <a:off x="6780856" y="148016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95;p10"/>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96;p10"/>
            <p:cNvSpPr/>
            <p:nvPr/>
          </p:nvSpPr>
          <p:spPr>
            <a:xfrm>
              <a:off x="3521678" y="472271"/>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97" name="Google Shape;197;p1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98;p1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9" name="Google Shape;199;p1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0" name="Google Shape;200;p1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201;p1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2" name="Google Shape;202;p1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203;p1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10"/>
          <p:cNvSpPr/>
          <p:nvPr/>
        </p:nvSpPr>
        <p:spPr>
          <a:xfrm>
            <a:off x="0" y="5796279"/>
            <a:ext cx="2390520" cy="1061720"/>
          </a:xfrm>
          <a:custGeom>
            <a:avLst/>
            <a:gdLst/>
            <a:ahLst/>
            <a:cxnLst/>
            <a:rect l="l" t="t" r="r" b="b"/>
            <a:pathLst>
              <a:path w="2390520" h="1061720" extrusionOk="0">
                <a:moveTo>
                  <a:pt x="2282571" y="890270"/>
                </a:moveTo>
                <a:cubicBezTo>
                  <a:pt x="2203895" y="762889"/>
                  <a:pt x="2122488" y="631190"/>
                  <a:pt x="2033969" y="518986"/>
                </a:cubicBezTo>
                <a:cubicBezTo>
                  <a:pt x="1823847" y="252286"/>
                  <a:pt x="1538669" y="269811"/>
                  <a:pt x="1143635" y="293815"/>
                </a:cubicBezTo>
                <a:cubicBezTo>
                  <a:pt x="976694" y="303974"/>
                  <a:pt x="787527" y="315532"/>
                  <a:pt x="576834" y="306832"/>
                </a:cubicBezTo>
                <a:cubicBezTo>
                  <a:pt x="416624" y="300482"/>
                  <a:pt x="269304" y="243332"/>
                  <a:pt x="139002" y="138430"/>
                </a:cubicBezTo>
                <a:cubicBezTo>
                  <a:pt x="88245" y="96952"/>
                  <a:pt x="41688" y="50584"/>
                  <a:pt x="0" y="0"/>
                </a:cubicBezTo>
                <a:lnTo>
                  <a:pt x="0" y="9906"/>
                </a:lnTo>
                <a:cubicBezTo>
                  <a:pt x="40640" y="58541"/>
                  <a:pt x="85824" y="103194"/>
                  <a:pt x="134938" y="143256"/>
                </a:cubicBezTo>
                <a:cubicBezTo>
                  <a:pt x="266319" y="248920"/>
                  <a:pt x="414909" y="306070"/>
                  <a:pt x="576580" y="312865"/>
                </a:cubicBezTo>
                <a:cubicBezTo>
                  <a:pt x="787591" y="321564"/>
                  <a:pt x="976948" y="310007"/>
                  <a:pt x="1144016" y="299847"/>
                </a:cubicBezTo>
                <a:cubicBezTo>
                  <a:pt x="1536954" y="275971"/>
                  <a:pt x="1820926" y="258699"/>
                  <a:pt x="2029016" y="522605"/>
                </a:cubicBezTo>
                <a:cubicBezTo>
                  <a:pt x="2117281" y="634492"/>
                  <a:pt x="2198561" y="766064"/>
                  <a:pt x="2277174" y="893254"/>
                </a:cubicBezTo>
                <a:cubicBezTo>
                  <a:pt x="2312607" y="950404"/>
                  <a:pt x="2347659" y="1007554"/>
                  <a:pt x="2382965" y="1061720"/>
                </a:cubicBezTo>
                <a:lnTo>
                  <a:pt x="2390521" y="1061720"/>
                </a:lnTo>
                <a:cubicBezTo>
                  <a:pt x="2354517" y="1006348"/>
                  <a:pt x="2318766" y="948436"/>
                  <a:pt x="2282571" y="890270"/>
                </a:cubicBezTo>
                <a:close/>
              </a:path>
            </a:pathLst>
          </a:custGeom>
          <a:solidFill>
            <a:srgbClr val="65DEF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205;p1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206;p10"/>
          <p:cNvSpPr/>
          <p:nvPr/>
        </p:nvSpPr>
        <p:spPr>
          <a:xfrm>
            <a:off x="7780083" y="0"/>
            <a:ext cx="4411916" cy="538416"/>
          </a:xfrm>
          <a:custGeom>
            <a:avLst/>
            <a:gdLst/>
            <a:ahLst/>
            <a:cxnLst/>
            <a:rect l="l" t="t" r="r" b="b"/>
            <a:pathLst>
              <a:path w="4411916" h="538416" extrusionOk="0">
                <a:moveTo>
                  <a:pt x="3514598" y="39243"/>
                </a:moveTo>
                <a:cubicBezTo>
                  <a:pt x="3849624" y="136081"/>
                  <a:pt x="4178364" y="355219"/>
                  <a:pt x="4411917" y="538417"/>
                </a:cubicBezTo>
                <a:lnTo>
                  <a:pt x="4411917" y="530352"/>
                </a:lnTo>
                <a:cubicBezTo>
                  <a:pt x="4178110" y="347472"/>
                  <a:pt x="3850450" y="129731"/>
                  <a:pt x="3516567" y="33147"/>
                </a:cubicBezTo>
                <a:cubicBezTo>
                  <a:pt x="3144457" y="-74486"/>
                  <a:pt x="2610739" y="101727"/>
                  <a:pt x="2094675" y="272098"/>
                </a:cubicBezTo>
                <a:cubicBezTo>
                  <a:pt x="1727645" y="393319"/>
                  <a:pt x="1380998" y="507746"/>
                  <a:pt x="1101725" y="520319"/>
                </a:cubicBezTo>
                <a:cubicBezTo>
                  <a:pt x="909066" y="528955"/>
                  <a:pt x="596011" y="474028"/>
                  <a:pt x="198755" y="163195"/>
                </a:cubicBezTo>
                <a:cubicBezTo>
                  <a:pt x="127698" y="107569"/>
                  <a:pt x="63881" y="51498"/>
                  <a:pt x="9272" y="0"/>
                </a:cubicBezTo>
                <a:lnTo>
                  <a:pt x="0" y="0"/>
                </a:lnTo>
                <a:cubicBezTo>
                  <a:pt x="55817" y="52832"/>
                  <a:pt x="121412" y="110744"/>
                  <a:pt x="194755" y="168085"/>
                </a:cubicBezTo>
                <a:cubicBezTo>
                  <a:pt x="334773" y="277686"/>
                  <a:pt x="474853" y="363728"/>
                  <a:pt x="611251" y="423863"/>
                </a:cubicBezTo>
                <a:cubicBezTo>
                  <a:pt x="781812" y="499046"/>
                  <a:pt x="946912" y="533654"/>
                  <a:pt x="1101979" y="526669"/>
                </a:cubicBezTo>
                <a:cubicBezTo>
                  <a:pt x="1382141" y="513969"/>
                  <a:pt x="1729232" y="399669"/>
                  <a:pt x="2096643" y="278130"/>
                </a:cubicBezTo>
                <a:cubicBezTo>
                  <a:pt x="2611628" y="107950"/>
                  <a:pt x="3144393" y="-67818"/>
                  <a:pt x="3514598" y="39243"/>
                </a:cubicBezTo>
                <a:close/>
              </a:path>
            </a:pathLst>
          </a:custGeom>
          <a:solidFill>
            <a:srgbClr val="FF8FA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9" name="Google Shape;209;p10"/>
          <p:cNvCxnSpPr/>
          <p:nvPr/>
        </p:nvCxnSpPr>
        <p:spPr>
          <a:xfrm>
            <a:off x="2867918" y="809530"/>
            <a:ext cx="4228547" cy="0"/>
          </a:xfrm>
          <a:prstGeom prst="straightConnector1">
            <a:avLst/>
          </a:prstGeom>
          <a:noFill/>
          <a:ln w="38100" cap="flat" cmpd="sng">
            <a:solidFill>
              <a:schemeClr val="lt1"/>
            </a:solidFill>
            <a:prstDash val="solid"/>
            <a:miter lim="800000"/>
            <a:headEnd type="none" w="sm" len="sm"/>
            <a:tailEnd type="none" w="sm" len="sm"/>
          </a:ln>
        </p:spPr>
      </p:cxnSp>
      <p:sp>
        <p:nvSpPr>
          <p:cNvPr id="210" name="TextBox 209">
            <a:extLst>
              <a:ext uri="{FF2B5EF4-FFF2-40B4-BE49-F238E27FC236}">
                <a16:creationId xmlns:a16="http://schemas.microsoft.com/office/drawing/2014/main" id="{F41D0CD0-71C4-430F-9D79-F46B877B8899}"/>
              </a:ext>
            </a:extLst>
          </p:cNvPr>
          <p:cNvSpPr txBox="1"/>
          <p:nvPr/>
        </p:nvSpPr>
        <p:spPr>
          <a:xfrm>
            <a:off x="4299466" y="1997877"/>
            <a:ext cx="7558835" cy="2677656"/>
          </a:xfrm>
          <a:prstGeom prst="rect">
            <a:avLst/>
          </a:prstGeom>
          <a:noFill/>
        </p:spPr>
        <p:txBody>
          <a:bodyPr wrap="square" rtlCol="0">
            <a:spAutoFit/>
          </a:bodyPr>
          <a:lstStyle/>
          <a:p>
            <a:pPr algn="ctr"/>
            <a:r>
              <a:rPr lang="en-US" sz="4800" b="1" i="1" dirty="0" err="1">
                <a:solidFill>
                  <a:srgbClr val="FF0000"/>
                </a:solidFill>
                <a:latin typeface="Arial" panose="020B0604020202020204" pitchFamily="34" charset="0"/>
                <a:cs typeface="Arial" panose="020B0604020202020204" pitchFamily="34" charset="0"/>
              </a:rPr>
              <a:t>Chương</a:t>
            </a:r>
            <a:r>
              <a:rPr lang="en-US" sz="4800" b="1" i="1" dirty="0">
                <a:solidFill>
                  <a:srgbClr val="FF0000"/>
                </a:solidFill>
                <a:latin typeface="Arial" panose="020B0604020202020204" pitchFamily="34" charset="0"/>
                <a:cs typeface="Arial" panose="020B0604020202020204" pitchFamily="34" charset="0"/>
              </a:rPr>
              <a:t> II: </a:t>
            </a:r>
          </a:p>
          <a:p>
            <a:pPr algn="ctr"/>
            <a:r>
              <a:rPr lang="en-US" sz="6000" b="1" i="1" dirty="0">
                <a:solidFill>
                  <a:srgbClr val="FF0000"/>
                </a:solidFill>
                <a:latin typeface="Arial" panose="020B0604020202020204" pitchFamily="34" charset="0"/>
                <a:cs typeface="Arial" panose="020B0604020202020204" pitchFamily="34" charset="0"/>
              </a:rPr>
              <a:t>PHÂN TỬ. </a:t>
            </a:r>
          </a:p>
          <a:p>
            <a:pPr algn="ctr"/>
            <a:r>
              <a:rPr lang="en-US" sz="6000" b="1" i="1" dirty="0">
                <a:solidFill>
                  <a:srgbClr val="FF0000"/>
                </a:solidFill>
                <a:latin typeface="Arial" panose="020B0604020202020204" pitchFamily="34" charset="0"/>
                <a:cs typeface="Arial" panose="020B0604020202020204" pitchFamily="34" charset="0"/>
              </a:rPr>
              <a:t>LIÊN KẾT HÓA HỌC</a:t>
            </a:r>
            <a:endParaRPr lang="vi-VN" sz="6000" b="1" i="1" dirty="0">
              <a:solidFill>
                <a:srgbClr val="FF0000"/>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0"/>
                                        </p:tgtEl>
                                        <p:attrNameLst>
                                          <p:attrName>style.visibility</p:attrName>
                                        </p:attrNameLst>
                                      </p:cBhvr>
                                      <p:to>
                                        <p:strVal val="visible"/>
                                      </p:to>
                                    </p:set>
                                    <p:animEffect transition="in" filter="fade">
                                      <p:cBhvr>
                                        <p:cTn id="7" dur="1000"/>
                                        <p:tgtEl>
                                          <p:spTgt spid="210"/>
                                        </p:tgtEl>
                                      </p:cBhvr>
                                    </p:animEffect>
                                    <p:anim calcmode="lin" valueType="num">
                                      <p:cBhvr>
                                        <p:cTn id="8" dur="1000" fill="hold"/>
                                        <p:tgtEl>
                                          <p:spTgt spid="210"/>
                                        </p:tgtEl>
                                        <p:attrNameLst>
                                          <p:attrName>ppt_x</p:attrName>
                                        </p:attrNameLst>
                                      </p:cBhvr>
                                      <p:tavLst>
                                        <p:tav tm="0">
                                          <p:val>
                                            <p:strVal val="#ppt_x"/>
                                          </p:val>
                                        </p:tav>
                                        <p:tav tm="100000">
                                          <p:val>
                                            <p:strVal val="#ppt_x"/>
                                          </p:val>
                                        </p:tav>
                                      </p:tavLst>
                                    </p:anim>
                                    <p:anim calcmode="lin" valueType="num">
                                      <p:cBhvr>
                                        <p:cTn id="9" dur="1000" fill="hold"/>
                                        <p:tgtEl>
                                          <p:spTgt spid="2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10</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1" name="TextBox 100">
            <a:extLst>
              <a:ext uri="{FF2B5EF4-FFF2-40B4-BE49-F238E27FC236}">
                <a16:creationId xmlns:a16="http://schemas.microsoft.com/office/drawing/2014/main" id="{FC523BC8-FF23-42DC-8A0C-E6746F04E370}"/>
              </a:ext>
            </a:extLst>
          </p:cNvPr>
          <p:cNvSpPr txBox="1"/>
          <p:nvPr/>
        </p:nvSpPr>
        <p:spPr>
          <a:xfrm>
            <a:off x="918256" y="1241420"/>
            <a:ext cx="10842335" cy="2062103"/>
          </a:xfrm>
          <a:prstGeom prst="rect">
            <a:avLst/>
          </a:prstGeom>
          <a:solidFill>
            <a:schemeClr val="accent2"/>
          </a:solidFill>
        </p:spPr>
        <p:txBody>
          <a:bodyPr wrap="square">
            <a:spAutoFit/>
          </a:bodyPr>
          <a:lstStyle/>
          <a:p>
            <a:pPr algn="just"/>
            <a:r>
              <a:rPr lang="vi-VN" sz="3200" dirty="0"/>
              <a:t>- Tên của đơn chất thường trùng với tên của nguyên tố, trừ một số trường hợp.</a:t>
            </a:r>
          </a:p>
          <a:p>
            <a:pPr algn="just"/>
            <a:r>
              <a:rPr lang="vi-VN" sz="3200" dirty="0"/>
              <a:t>- Ví dụ: Ozone tạo nên từ oxygen, than chì và kim cương tạo nên từ carbon.</a:t>
            </a:r>
          </a:p>
        </p:txBody>
      </p:sp>
      <p:grpSp>
        <p:nvGrpSpPr>
          <p:cNvPr id="102" name="Group 101">
            <a:extLst>
              <a:ext uri="{FF2B5EF4-FFF2-40B4-BE49-F238E27FC236}">
                <a16:creationId xmlns:a16="http://schemas.microsoft.com/office/drawing/2014/main" id="{2EFC9A18-6AE3-4A75-B1C4-792710754712}"/>
              </a:ext>
            </a:extLst>
          </p:cNvPr>
          <p:cNvGrpSpPr/>
          <p:nvPr/>
        </p:nvGrpSpPr>
        <p:grpSpPr>
          <a:xfrm>
            <a:off x="2133246" y="280194"/>
            <a:ext cx="1851830" cy="807907"/>
            <a:chOff x="1792105" y="278048"/>
            <a:chExt cx="1851830" cy="807907"/>
          </a:xfrm>
        </p:grpSpPr>
        <p:sp>
          <p:nvSpPr>
            <p:cNvPr id="103" name="Rectangle: Rounded Corners 102">
              <a:extLst>
                <a:ext uri="{FF2B5EF4-FFF2-40B4-BE49-F238E27FC236}">
                  <a16:creationId xmlns:a16="http://schemas.microsoft.com/office/drawing/2014/main" id="{EB5AE329-C3CB-48FF-8C49-FC6351161424}"/>
                </a:ext>
              </a:extLst>
            </p:cNvPr>
            <p:cNvSpPr/>
            <p:nvPr/>
          </p:nvSpPr>
          <p:spPr>
            <a:xfrm>
              <a:off x="1792105" y="346201"/>
              <a:ext cx="1851830" cy="739754"/>
            </a:xfrm>
            <a:prstGeom prst="roundRect">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b="1">
                <a:solidFill>
                  <a:srgbClr val="FF0000"/>
                </a:solidFill>
              </a:endParaRPr>
            </a:p>
          </p:txBody>
        </p:sp>
        <p:sp>
          <p:nvSpPr>
            <p:cNvPr id="104" name="TextBox 103">
              <a:extLst>
                <a:ext uri="{FF2B5EF4-FFF2-40B4-BE49-F238E27FC236}">
                  <a16:creationId xmlns:a16="http://schemas.microsoft.com/office/drawing/2014/main" id="{5873E26B-9B25-42E3-80BF-2651A0759EFF}"/>
                </a:ext>
              </a:extLst>
            </p:cNvPr>
            <p:cNvSpPr txBox="1"/>
            <p:nvPr/>
          </p:nvSpPr>
          <p:spPr>
            <a:xfrm>
              <a:off x="1908927" y="278048"/>
              <a:ext cx="1618186" cy="739754"/>
            </a:xfrm>
            <a:prstGeom prst="rect">
              <a:avLst/>
            </a:prstGeom>
            <a:noFill/>
          </p:spPr>
          <p:txBody>
            <a:bodyPr wrap="square" rtlCol="0">
              <a:spAutoFit/>
            </a:bodyPr>
            <a:lstStyle/>
            <a:p>
              <a:pPr>
                <a:lnSpc>
                  <a:spcPct val="150000"/>
                </a:lnSpc>
              </a:pPr>
              <a:r>
                <a:rPr lang="en-US" sz="3200" b="1" dirty="0" err="1">
                  <a:solidFill>
                    <a:srgbClr val="FF0000"/>
                  </a:solidFill>
                  <a:latin typeface="+mn-lt"/>
                  <a:ea typeface="Cambria" panose="02040503050406030204" pitchFamily="18" charset="0"/>
                </a:rPr>
                <a:t>Chú</a:t>
              </a:r>
              <a:r>
                <a:rPr lang="en-US" sz="3200" b="1" dirty="0">
                  <a:solidFill>
                    <a:srgbClr val="FF0000"/>
                  </a:solidFill>
                  <a:latin typeface="+mn-lt"/>
                  <a:ea typeface="Cambria" panose="02040503050406030204" pitchFamily="18" charset="0"/>
                </a:rPr>
                <a:t> ý:</a:t>
              </a:r>
            </a:p>
          </p:txBody>
        </p:sp>
      </p:grpSp>
      <p:grpSp>
        <p:nvGrpSpPr>
          <p:cNvPr id="105" name="Group 104">
            <a:extLst>
              <a:ext uri="{FF2B5EF4-FFF2-40B4-BE49-F238E27FC236}">
                <a16:creationId xmlns:a16="http://schemas.microsoft.com/office/drawing/2014/main" id="{8C6A5F0F-7795-4931-B4DD-BC4535F6B9D1}"/>
              </a:ext>
            </a:extLst>
          </p:cNvPr>
          <p:cNvGrpSpPr/>
          <p:nvPr/>
        </p:nvGrpSpPr>
        <p:grpSpPr>
          <a:xfrm>
            <a:off x="2090355" y="3443005"/>
            <a:ext cx="9934288" cy="3230942"/>
            <a:chOff x="1128856" y="384455"/>
            <a:chExt cx="9934288" cy="3230942"/>
          </a:xfrm>
        </p:grpSpPr>
        <p:pic>
          <p:nvPicPr>
            <p:cNvPr id="106" name="Picture 105" descr="Clouds Clipart Thought Bubble - Transparent Speech Bubble Gif - Png  Download (#5782223) - PinClipart">
              <a:extLst>
                <a:ext uri="{FF2B5EF4-FFF2-40B4-BE49-F238E27FC236}">
                  <a16:creationId xmlns:a16="http://schemas.microsoft.com/office/drawing/2014/main" id="{2A48B2B5-2056-4F2D-90AD-76E192BA7866}"/>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07" name="TextBox 106">
              <a:extLst>
                <a:ext uri="{FF2B5EF4-FFF2-40B4-BE49-F238E27FC236}">
                  <a16:creationId xmlns:a16="http://schemas.microsoft.com/office/drawing/2014/main" id="{6E66559A-148C-4300-9B94-196A5BEED82C}"/>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Đơn chất </a:t>
              </a:r>
              <a:r>
                <a:rPr lang="vi-VN" sz="3200" dirty="0"/>
                <a:t>là chất được tạo nên từ </a:t>
              </a:r>
              <a:r>
                <a:rPr lang="vi-VN" sz="3200" dirty="0">
                  <a:solidFill>
                    <a:srgbClr val="FF0000"/>
                  </a:solidFill>
                </a:rPr>
                <a:t>một </a:t>
              </a:r>
              <a:r>
                <a:rPr lang="vi-VN" sz="3200" dirty="0"/>
                <a:t>nguyên tố hoá học. </a:t>
              </a:r>
            </a:p>
          </p:txBody>
        </p:sp>
      </p:grpSp>
      <p:pic>
        <p:nvPicPr>
          <p:cNvPr id="108" name="Picture 107">
            <a:extLst>
              <a:ext uri="{FF2B5EF4-FFF2-40B4-BE49-F238E27FC236}">
                <a16:creationId xmlns:a16="http://schemas.microsoft.com/office/drawing/2014/main" id="{9944B992-34F0-4D42-9326-50F4C20689E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05285" y="3568504"/>
            <a:ext cx="2693286" cy="244860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inVertical)">
                                      <p:cBhvr>
                                        <p:cTn id="7" dur="500"/>
                                        <p:tgtEl>
                                          <p:spTgt spid="10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1"/>
                                        </p:tgtEl>
                                        <p:attrNameLst>
                                          <p:attrName>style.visibility</p:attrName>
                                        </p:attrNameLst>
                                      </p:cBhvr>
                                      <p:to>
                                        <p:strVal val="visible"/>
                                      </p:to>
                                    </p:set>
                                    <p:animEffect transition="in" filter="barn(inVertical)">
                                      <p:cBhvr>
                                        <p:cTn id="10" dur="500"/>
                                        <p:tgtEl>
                                          <p:spTgt spid="10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108"/>
                                        </p:tgtEl>
                                        <p:attrNameLst>
                                          <p:attrName>style.visibility</p:attrName>
                                        </p:attrNameLst>
                                      </p:cBhvr>
                                      <p:to>
                                        <p:strVal val="visible"/>
                                      </p:to>
                                    </p:set>
                                    <p:animEffect transition="in" filter="barn(inVertical)">
                                      <p:cBhvr>
                                        <p:cTn id="15" dur="500"/>
                                        <p:tgtEl>
                                          <p:spTgt spid="108"/>
                                        </p:tgtEl>
                                      </p:cBhvr>
                                    </p:animEffect>
                                  </p:childTnLst>
                                </p:cTn>
                              </p:par>
                              <p:par>
                                <p:cTn id="16" presetID="16" presetClass="entr" presetSubtype="21" fill="hold" nodeType="withEffect">
                                  <p:stCondLst>
                                    <p:cond delay="0"/>
                                  </p:stCondLst>
                                  <p:childTnLst>
                                    <p:set>
                                      <p:cBhvr>
                                        <p:cTn id="17" dur="1" fill="hold">
                                          <p:stCondLst>
                                            <p:cond delay="0"/>
                                          </p:stCondLst>
                                        </p:cTn>
                                        <p:tgtEl>
                                          <p:spTgt spid="105"/>
                                        </p:tgtEl>
                                        <p:attrNameLst>
                                          <p:attrName>style.visibility</p:attrName>
                                        </p:attrNameLst>
                                      </p:cBhvr>
                                      <p:to>
                                        <p:strVal val="visible"/>
                                      </p:to>
                                    </p:set>
                                    <p:animEffect transition="in" filter="barn(inVertical)">
                                      <p:cBhvr>
                                        <p:cTn id="18" dur="5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3" name="Google Shape;563;p14"/>
          <p:cNvSpPr/>
          <p:nvPr/>
        </p:nvSpPr>
        <p:spPr>
          <a:xfrm>
            <a:off x="1010366" y="2454351"/>
            <a:ext cx="6315702" cy="190329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pPr algn="ctr"/>
            <a:r>
              <a:rPr lang="vi-VN" sz="4400" b="1" dirty="0">
                <a:solidFill>
                  <a:srgbClr val="7030A0"/>
                </a:solidFill>
                <a:latin typeface="+mn-lt"/>
              </a:rPr>
              <a:t>Đơn chất được phân loại thành </a:t>
            </a:r>
            <a:r>
              <a:rPr lang="vi-VN" sz="4400" b="1" dirty="0">
                <a:solidFill>
                  <a:srgbClr val="7030A0"/>
                </a:solidFill>
                <a:latin typeface="+mn-lt"/>
                <a:cs typeface="Calibri"/>
                <a:sym typeface="Calibri"/>
              </a:rPr>
              <a:t>mấy loại?</a:t>
            </a:r>
            <a:endParaRPr lang="vi-VN" sz="4400" b="1" dirty="0">
              <a:solidFill>
                <a:srgbClr val="7030A0"/>
              </a:solidFill>
              <a:latin typeface="+mn-lt"/>
            </a:endParaRPr>
          </a:p>
        </p:txBody>
      </p:sp>
      <p:sp>
        <p:nvSpPr>
          <p:cNvPr id="568" name="Google Shape;568;p14"/>
          <p:cNvSpPr/>
          <p:nvPr/>
        </p:nvSpPr>
        <p:spPr>
          <a:xfrm>
            <a:off x="8454887" y="0"/>
            <a:ext cx="3737113" cy="6858000"/>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69" name="Google Shape;569;p14"/>
          <p:cNvSpPr/>
          <p:nvPr/>
        </p:nvSpPr>
        <p:spPr>
          <a:xfrm>
            <a:off x="674814" y="6168845"/>
            <a:ext cx="2328100" cy="689154"/>
          </a:xfrm>
          <a:custGeom>
            <a:avLst/>
            <a:gdLst/>
            <a:ahLst/>
            <a:cxnLst/>
            <a:rect l="l" t="t" r="r" b="b"/>
            <a:pathLst>
              <a:path w="2328100" h="689154" extrusionOk="0">
                <a:moveTo>
                  <a:pt x="2328101" y="689154"/>
                </a:moveTo>
                <a:cubicBezTo>
                  <a:pt x="1923034" y="571743"/>
                  <a:pt x="1803019" y="291009"/>
                  <a:pt x="1436815" y="99176"/>
                </a:cubicBezTo>
                <a:cubicBezTo>
                  <a:pt x="970026" y="-145363"/>
                  <a:pt x="725615" y="99176"/>
                  <a:pt x="381000" y="432550"/>
                </a:cubicBezTo>
                <a:cubicBezTo>
                  <a:pt x="268478" y="541453"/>
                  <a:pt x="132271" y="625400"/>
                  <a:pt x="0" y="689154"/>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570" name="Google Shape;570;p14"/>
          <p:cNvGrpSpPr/>
          <p:nvPr/>
        </p:nvGrpSpPr>
        <p:grpSpPr>
          <a:xfrm>
            <a:off x="10868320" y="5274124"/>
            <a:ext cx="621307" cy="623125"/>
            <a:chOff x="10956988" y="5717984"/>
            <a:chExt cx="621307" cy="623125"/>
          </a:xfrm>
        </p:grpSpPr>
        <p:sp>
          <p:nvSpPr>
            <p:cNvPr id="571" name="Google Shape;571;p14"/>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2" name="Google Shape;572;p14"/>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573" name="Google Shape;573;p14"/>
          <p:cNvGrpSpPr/>
          <p:nvPr/>
        </p:nvGrpSpPr>
        <p:grpSpPr>
          <a:xfrm>
            <a:off x="7969360" y="1644970"/>
            <a:ext cx="3897860" cy="3568060"/>
            <a:chOff x="6295635" y="694083"/>
            <a:chExt cx="5469327" cy="5006566"/>
          </a:xfrm>
        </p:grpSpPr>
        <p:sp>
          <p:nvSpPr>
            <p:cNvPr id="574" name="Google Shape;574;p14"/>
            <p:cNvSpPr/>
            <p:nvPr/>
          </p:nvSpPr>
          <p:spPr>
            <a:xfrm>
              <a:off x="6879526" y="1319149"/>
              <a:ext cx="4381500" cy="4381500"/>
            </a:xfrm>
            <a:custGeom>
              <a:avLst/>
              <a:gdLst/>
              <a:ahLst/>
              <a:cxnLst/>
              <a:rect l="l" t="t" r="r" b="b"/>
              <a:pathLst>
                <a:path w="4381500" h="4381500" extrusionOk="0">
                  <a:moveTo>
                    <a:pt x="4381500" y="2190750"/>
                  </a:moveTo>
                  <a:cubicBezTo>
                    <a:pt x="4381500" y="3400668"/>
                    <a:pt x="3400668" y="4381500"/>
                    <a:pt x="2190750" y="4381500"/>
                  </a:cubicBezTo>
                  <a:cubicBezTo>
                    <a:pt x="980833" y="4381500"/>
                    <a:pt x="0" y="3400668"/>
                    <a:pt x="0" y="2190750"/>
                  </a:cubicBezTo>
                  <a:cubicBezTo>
                    <a:pt x="0" y="980832"/>
                    <a:pt x="980833" y="0"/>
                    <a:pt x="2190750" y="0"/>
                  </a:cubicBezTo>
                  <a:cubicBezTo>
                    <a:pt x="3400668" y="0"/>
                    <a:pt x="4381500" y="980832"/>
                    <a:pt x="4381500" y="21907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5" name="Google Shape;575;p14"/>
            <p:cNvSpPr/>
            <p:nvPr/>
          </p:nvSpPr>
          <p:spPr>
            <a:xfrm>
              <a:off x="7209091" y="4665598"/>
              <a:ext cx="1539430" cy="1011301"/>
            </a:xfrm>
            <a:custGeom>
              <a:avLst/>
              <a:gdLst/>
              <a:ahLst/>
              <a:cxnLst/>
              <a:rect l="l" t="t" r="r" b="b"/>
              <a:pathLst>
                <a:path w="1539430" h="1011301" extrusionOk="0">
                  <a:moveTo>
                    <a:pt x="1539430" y="1011301"/>
                  </a:moveTo>
                  <a:cubicBezTo>
                    <a:pt x="1523364" y="697294"/>
                    <a:pt x="1501965" y="374333"/>
                    <a:pt x="1446085" y="76898"/>
                  </a:cubicBezTo>
                  <a:cubicBezTo>
                    <a:pt x="961580" y="58293"/>
                    <a:pt x="470789" y="49213"/>
                    <a:pt x="0" y="0"/>
                  </a:cubicBezTo>
                  <a:cubicBezTo>
                    <a:pt x="332803" y="535051"/>
                    <a:pt x="889698" y="916051"/>
                    <a:pt x="1539430" y="1011301"/>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6" name="Google Shape;576;p14"/>
            <p:cNvSpPr/>
            <p:nvPr/>
          </p:nvSpPr>
          <p:spPr>
            <a:xfrm>
              <a:off x="8596566" y="3004756"/>
              <a:ext cx="2320988" cy="979190"/>
            </a:xfrm>
            <a:custGeom>
              <a:avLst/>
              <a:gdLst/>
              <a:ahLst/>
              <a:cxnLst/>
              <a:rect l="l" t="t" r="r" b="b"/>
              <a:pathLst>
                <a:path w="2320988" h="979190" extrusionOk="0">
                  <a:moveTo>
                    <a:pt x="436372" y="0"/>
                  </a:moveTo>
                  <a:lnTo>
                    <a:pt x="2320989" y="95250"/>
                  </a:lnTo>
                  <a:lnTo>
                    <a:pt x="2292350" y="581851"/>
                  </a:lnTo>
                  <a:cubicBezTo>
                    <a:pt x="2292350" y="581851"/>
                    <a:pt x="1080452" y="1252220"/>
                    <a:pt x="0" y="85147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7" name="Google Shape;577;p14"/>
            <p:cNvSpPr/>
            <p:nvPr/>
          </p:nvSpPr>
          <p:spPr>
            <a:xfrm>
              <a:off x="6295635" y="924433"/>
              <a:ext cx="1285883" cy="2106168"/>
            </a:xfrm>
            <a:custGeom>
              <a:avLst/>
              <a:gdLst/>
              <a:ahLst/>
              <a:cxnLst/>
              <a:rect l="l" t="t" r="r" b="b"/>
              <a:pathLst>
                <a:path w="1285883" h="2106168" extrusionOk="0">
                  <a:moveTo>
                    <a:pt x="299793" y="2106168"/>
                  </a:moveTo>
                  <a:cubicBezTo>
                    <a:pt x="146504" y="1846961"/>
                    <a:pt x="-11357" y="1568640"/>
                    <a:pt x="644" y="1267968"/>
                  </a:cubicBezTo>
                  <a:cubicBezTo>
                    <a:pt x="11185" y="1002665"/>
                    <a:pt x="154758" y="759333"/>
                    <a:pt x="330272" y="560133"/>
                  </a:cubicBezTo>
                  <a:cubicBezTo>
                    <a:pt x="505786" y="360934"/>
                    <a:pt x="715400" y="194627"/>
                    <a:pt x="911234" y="0"/>
                  </a:cubicBezTo>
                  <a:cubicBezTo>
                    <a:pt x="1037599" y="106108"/>
                    <a:pt x="1158122" y="219138"/>
                    <a:pt x="1285884" y="329374"/>
                  </a:cubicBezTo>
                  <a:cubicBezTo>
                    <a:pt x="1078874" y="588074"/>
                    <a:pt x="879484" y="853186"/>
                    <a:pt x="700732" y="1115187"/>
                  </a:cubicBezTo>
                  <a:cubicBezTo>
                    <a:pt x="756484" y="1329335"/>
                    <a:pt x="833700" y="1537297"/>
                    <a:pt x="931300" y="1735900"/>
                  </a:cubicBezTo>
                  <a:cubicBezTo>
                    <a:pt x="718829" y="1857184"/>
                    <a:pt x="506421" y="1978660"/>
                    <a:pt x="299793" y="210616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8" name="Google Shape;578;p14"/>
            <p:cNvSpPr/>
            <p:nvPr/>
          </p:nvSpPr>
          <p:spPr>
            <a:xfrm>
              <a:off x="6295684" y="1717929"/>
              <a:ext cx="196771" cy="640016"/>
            </a:xfrm>
            <a:custGeom>
              <a:avLst/>
              <a:gdLst/>
              <a:ahLst/>
              <a:cxnLst/>
              <a:rect l="l" t="t" r="r" b="b"/>
              <a:pathLst>
                <a:path w="196771" h="640016" extrusionOk="0">
                  <a:moveTo>
                    <a:pt x="10500" y="640016"/>
                  </a:moveTo>
                  <a:cubicBezTo>
                    <a:pt x="99972" y="542957"/>
                    <a:pt x="160805" y="422980"/>
                    <a:pt x="186141" y="293433"/>
                  </a:cubicBezTo>
                  <a:cubicBezTo>
                    <a:pt x="205191" y="195326"/>
                    <a:pt x="200556" y="87948"/>
                    <a:pt x="156487" y="0"/>
                  </a:cubicBezTo>
                  <a:cubicBezTo>
                    <a:pt x="68031" y="145415"/>
                    <a:pt x="7325" y="305371"/>
                    <a:pt x="594" y="474282"/>
                  </a:cubicBezTo>
                  <a:cubicBezTo>
                    <a:pt x="-1469" y="529717"/>
                    <a:pt x="1845" y="585222"/>
                    <a:pt x="10500" y="64001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79" name="Google Shape;579;p14"/>
            <p:cNvSpPr/>
            <p:nvPr/>
          </p:nvSpPr>
          <p:spPr>
            <a:xfrm>
              <a:off x="7197979" y="694083"/>
              <a:ext cx="584069" cy="582266"/>
            </a:xfrm>
            <a:custGeom>
              <a:avLst/>
              <a:gdLst/>
              <a:ahLst/>
              <a:cxnLst/>
              <a:rect l="l" t="t" r="r" b="b"/>
              <a:pathLst>
                <a:path w="584069" h="582266" extrusionOk="0">
                  <a:moveTo>
                    <a:pt x="0" y="241208"/>
                  </a:moveTo>
                  <a:cubicBezTo>
                    <a:pt x="73533" y="159230"/>
                    <a:pt x="154051" y="95984"/>
                    <a:pt x="242888" y="30896"/>
                  </a:cubicBezTo>
                  <a:cubicBezTo>
                    <a:pt x="260414" y="18196"/>
                    <a:pt x="278892" y="5496"/>
                    <a:pt x="300038" y="861"/>
                  </a:cubicBezTo>
                  <a:cubicBezTo>
                    <a:pt x="317627" y="-2759"/>
                    <a:pt x="341566" y="5115"/>
                    <a:pt x="341313" y="23022"/>
                  </a:cubicBezTo>
                  <a:cubicBezTo>
                    <a:pt x="340169" y="31398"/>
                    <a:pt x="336232" y="39151"/>
                    <a:pt x="330200" y="45057"/>
                  </a:cubicBezTo>
                  <a:lnTo>
                    <a:pt x="238887" y="155293"/>
                  </a:lnTo>
                  <a:cubicBezTo>
                    <a:pt x="282639" y="112024"/>
                    <a:pt x="329564" y="72114"/>
                    <a:pt x="379285" y="35913"/>
                  </a:cubicBezTo>
                  <a:cubicBezTo>
                    <a:pt x="386397" y="29988"/>
                    <a:pt x="394715" y="25657"/>
                    <a:pt x="403606" y="23213"/>
                  </a:cubicBezTo>
                  <a:cubicBezTo>
                    <a:pt x="412750" y="20977"/>
                    <a:pt x="422339" y="24705"/>
                    <a:pt x="427609" y="32547"/>
                  </a:cubicBezTo>
                  <a:cubicBezTo>
                    <a:pt x="432689" y="41945"/>
                    <a:pt x="427609" y="53375"/>
                    <a:pt x="422656" y="62710"/>
                  </a:cubicBezTo>
                  <a:cubicBezTo>
                    <a:pt x="398463" y="105579"/>
                    <a:pt x="371539" y="146834"/>
                    <a:pt x="342011" y="186217"/>
                  </a:cubicBezTo>
                  <a:lnTo>
                    <a:pt x="471615" y="77569"/>
                  </a:lnTo>
                  <a:cubicBezTo>
                    <a:pt x="478789" y="70711"/>
                    <a:pt x="487299" y="65339"/>
                    <a:pt x="496570" y="61757"/>
                  </a:cubicBezTo>
                  <a:cubicBezTo>
                    <a:pt x="506095" y="58208"/>
                    <a:pt x="516889" y="60703"/>
                    <a:pt x="523875" y="68107"/>
                  </a:cubicBezTo>
                  <a:cubicBezTo>
                    <a:pt x="528638" y="75111"/>
                    <a:pt x="530289" y="83766"/>
                    <a:pt x="528510" y="92047"/>
                  </a:cubicBezTo>
                  <a:cubicBezTo>
                    <a:pt x="523494" y="128750"/>
                    <a:pt x="494474" y="156753"/>
                    <a:pt x="468058" y="182725"/>
                  </a:cubicBezTo>
                  <a:cubicBezTo>
                    <a:pt x="437705" y="211909"/>
                    <a:pt x="410083" y="243786"/>
                    <a:pt x="385508" y="277975"/>
                  </a:cubicBezTo>
                  <a:cubicBezTo>
                    <a:pt x="419989" y="247247"/>
                    <a:pt x="456184" y="218539"/>
                    <a:pt x="493966" y="191996"/>
                  </a:cubicBezTo>
                  <a:cubicBezTo>
                    <a:pt x="504317" y="183988"/>
                    <a:pt x="516445" y="178604"/>
                    <a:pt x="529336" y="176311"/>
                  </a:cubicBezTo>
                  <a:cubicBezTo>
                    <a:pt x="542036" y="174978"/>
                    <a:pt x="556895" y="181137"/>
                    <a:pt x="561086" y="193393"/>
                  </a:cubicBezTo>
                  <a:cubicBezTo>
                    <a:pt x="565848" y="206791"/>
                    <a:pt x="557085" y="220952"/>
                    <a:pt x="548386" y="232318"/>
                  </a:cubicBezTo>
                  <a:cubicBezTo>
                    <a:pt x="511556" y="281702"/>
                    <a:pt x="470726" y="327981"/>
                    <a:pt x="426276" y="370685"/>
                  </a:cubicBezTo>
                  <a:cubicBezTo>
                    <a:pt x="456692" y="356778"/>
                    <a:pt x="487172" y="342808"/>
                    <a:pt x="518731" y="331569"/>
                  </a:cubicBezTo>
                  <a:cubicBezTo>
                    <a:pt x="538861" y="324330"/>
                    <a:pt x="565340" y="319948"/>
                    <a:pt x="578294" y="336966"/>
                  </a:cubicBezTo>
                  <a:cubicBezTo>
                    <a:pt x="591248" y="353984"/>
                    <a:pt x="580200" y="378114"/>
                    <a:pt x="566865" y="394497"/>
                  </a:cubicBezTo>
                  <a:cubicBezTo>
                    <a:pt x="548639" y="415560"/>
                    <a:pt x="528574" y="434902"/>
                    <a:pt x="506793" y="452282"/>
                  </a:cubicBezTo>
                  <a:lnTo>
                    <a:pt x="354202" y="582267"/>
                  </a:lnTo>
                  <a:cubicBezTo>
                    <a:pt x="260286" y="529689"/>
                    <a:pt x="164274" y="475396"/>
                    <a:pt x="94869" y="393164"/>
                  </a:cubicBezTo>
                  <a:cubicBezTo>
                    <a:pt x="55054" y="345793"/>
                    <a:pt x="27051" y="279943"/>
                    <a:pt x="0" y="241208"/>
                  </a:cubicBezTo>
                  <a:close/>
                </a:path>
              </a:pathLst>
            </a:custGeom>
            <a:solidFill>
              <a:srgbClr val="C24F6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0" name="Google Shape;580;p14"/>
            <p:cNvSpPr/>
            <p:nvPr/>
          </p:nvSpPr>
          <p:spPr>
            <a:xfrm>
              <a:off x="7419720" y="896238"/>
              <a:ext cx="22394" cy="191261"/>
            </a:xfrm>
            <a:custGeom>
              <a:avLst/>
              <a:gdLst/>
              <a:ahLst/>
              <a:cxnLst/>
              <a:rect l="l" t="t" r="r" b="b"/>
              <a:pathLst>
                <a:path w="22394" h="191261" extrusionOk="0">
                  <a:moveTo>
                    <a:pt x="0" y="0"/>
                  </a:moveTo>
                  <a:cubicBezTo>
                    <a:pt x="24067" y="60839"/>
                    <a:pt x="28893" y="127610"/>
                    <a:pt x="13716" y="19126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1" name="Google Shape;581;p14"/>
            <p:cNvSpPr/>
            <p:nvPr/>
          </p:nvSpPr>
          <p:spPr>
            <a:xfrm>
              <a:off x="7445882" y="1021078"/>
              <a:ext cx="133922" cy="64644"/>
            </a:xfrm>
            <a:custGeom>
              <a:avLst/>
              <a:gdLst/>
              <a:ahLst/>
              <a:cxnLst/>
              <a:rect l="l" t="t" r="r" b="b"/>
              <a:pathLst>
                <a:path w="133922" h="64644" extrusionOk="0">
                  <a:moveTo>
                    <a:pt x="0" y="2160"/>
                  </a:moveTo>
                  <a:cubicBezTo>
                    <a:pt x="25019" y="-3809"/>
                    <a:pt x="51816" y="3176"/>
                    <a:pt x="74168" y="15940"/>
                  </a:cubicBezTo>
                  <a:cubicBezTo>
                    <a:pt x="96076" y="29599"/>
                    <a:pt x="116142" y="45963"/>
                    <a:pt x="133922" y="646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2" name="Google Shape;582;p14"/>
            <p:cNvSpPr/>
            <p:nvPr/>
          </p:nvSpPr>
          <p:spPr>
            <a:xfrm>
              <a:off x="7074598" y="4405248"/>
              <a:ext cx="1591691" cy="405703"/>
            </a:xfrm>
            <a:custGeom>
              <a:avLst/>
              <a:gdLst/>
              <a:ahLst/>
              <a:cxnLst/>
              <a:rect l="l" t="t" r="r" b="b"/>
              <a:pathLst>
                <a:path w="1591691" h="405703" extrusionOk="0">
                  <a:moveTo>
                    <a:pt x="0" y="0"/>
                  </a:moveTo>
                  <a:cubicBezTo>
                    <a:pt x="0" y="3556"/>
                    <a:pt x="381" y="7112"/>
                    <a:pt x="508" y="10668"/>
                  </a:cubicBezTo>
                  <a:cubicBezTo>
                    <a:pt x="47943" y="114827"/>
                    <a:pt x="103442" y="215100"/>
                    <a:pt x="166560" y="310579"/>
                  </a:cubicBezTo>
                  <a:cubicBezTo>
                    <a:pt x="627634" y="403289"/>
                    <a:pt x="961708" y="419798"/>
                    <a:pt x="1591691" y="395859"/>
                  </a:cubicBezTo>
                  <a:cubicBezTo>
                    <a:pt x="1581912" y="270447"/>
                    <a:pt x="1578102" y="140017"/>
                    <a:pt x="1575753" y="9525"/>
                  </a:cubicBezTo>
                  <a:cubicBezTo>
                    <a:pt x="1060450" y="9398"/>
                    <a:pt x="530225" y="469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3" name="Google Shape;583;p14"/>
            <p:cNvSpPr/>
            <p:nvPr/>
          </p:nvSpPr>
          <p:spPr>
            <a:xfrm>
              <a:off x="7079360" y="4407979"/>
              <a:ext cx="1574038" cy="199077"/>
            </a:xfrm>
            <a:custGeom>
              <a:avLst/>
              <a:gdLst/>
              <a:ahLst/>
              <a:cxnLst/>
              <a:rect l="l" t="t" r="r" b="b"/>
              <a:pathLst>
                <a:path w="1574038" h="199077" extrusionOk="0">
                  <a:moveTo>
                    <a:pt x="306007" y="0"/>
                  </a:moveTo>
                  <a:lnTo>
                    <a:pt x="0" y="17018"/>
                  </a:lnTo>
                  <a:cubicBezTo>
                    <a:pt x="17717" y="55544"/>
                    <a:pt x="36513" y="93428"/>
                    <a:pt x="56388" y="130683"/>
                  </a:cubicBezTo>
                  <a:cubicBezTo>
                    <a:pt x="305880" y="175133"/>
                    <a:pt x="904558" y="253746"/>
                    <a:pt x="1574038" y="141288"/>
                  </a:cubicBezTo>
                  <a:cubicBezTo>
                    <a:pt x="1572705" y="96838"/>
                    <a:pt x="1571752" y="51753"/>
                    <a:pt x="1570927" y="6795"/>
                  </a:cubicBezTo>
                  <a:cubicBezTo>
                    <a:pt x="1156589" y="6667"/>
                    <a:pt x="732155" y="3620"/>
                    <a:pt x="306007"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4" name="Google Shape;584;p14"/>
            <p:cNvSpPr/>
            <p:nvPr/>
          </p:nvSpPr>
          <p:spPr>
            <a:xfrm>
              <a:off x="6416611" y="2444559"/>
              <a:ext cx="2794035" cy="2100941"/>
            </a:xfrm>
            <a:custGeom>
              <a:avLst/>
              <a:gdLst/>
              <a:ahLst/>
              <a:cxnLst/>
              <a:rect l="l" t="t" r="r" b="b"/>
              <a:pathLst>
                <a:path w="2794035" h="2100941" extrusionOk="0">
                  <a:moveTo>
                    <a:pt x="1232218" y="429196"/>
                  </a:moveTo>
                  <a:lnTo>
                    <a:pt x="959866" y="403479"/>
                  </a:lnTo>
                  <a:cubicBezTo>
                    <a:pt x="880935" y="275526"/>
                    <a:pt x="814959" y="139573"/>
                    <a:pt x="752920" y="0"/>
                  </a:cubicBezTo>
                  <a:cubicBezTo>
                    <a:pt x="604393" y="76962"/>
                    <a:pt x="455232" y="154305"/>
                    <a:pt x="320167" y="252920"/>
                  </a:cubicBezTo>
                  <a:cubicBezTo>
                    <a:pt x="185103" y="351536"/>
                    <a:pt x="63500" y="473075"/>
                    <a:pt x="0" y="622745"/>
                  </a:cubicBezTo>
                  <a:cubicBezTo>
                    <a:pt x="159512" y="792798"/>
                    <a:pt x="319088" y="962850"/>
                    <a:pt x="474282" y="1128395"/>
                  </a:cubicBezTo>
                  <a:cubicBezTo>
                    <a:pt x="477647" y="1417828"/>
                    <a:pt x="495681" y="1707007"/>
                    <a:pt x="508508" y="2026222"/>
                  </a:cubicBezTo>
                  <a:cubicBezTo>
                    <a:pt x="835216" y="2064322"/>
                    <a:pt x="1162558" y="2102422"/>
                    <a:pt x="1491806" y="2100898"/>
                  </a:cubicBezTo>
                  <a:cubicBezTo>
                    <a:pt x="1821053" y="2099374"/>
                    <a:pt x="2152650" y="2058289"/>
                    <a:pt x="2447862" y="1948498"/>
                  </a:cubicBezTo>
                  <a:cubicBezTo>
                    <a:pt x="2451481" y="1836864"/>
                    <a:pt x="2443163" y="1724787"/>
                    <a:pt x="2438718" y="1629918"/>
                  </a:cubicBezTo>
                  <a:cubicBezTo>
                    <a:pt x="2703068" y="1325626"/>
                    <a:pt x="2831402" y="907351"/>
                    <a:pt x="2784539" y="515620"/>
                  </a:cubicBezTo>
                  <a:cubicBezTo>
                    <a:pt x="2366328" y="412731"/>
                    <a:pt x="1933004" y="385972"/>
                    <a:pt x="1505331" y="436626"/>
                  </a:cubicBezTo>
                  <a:cubicBezTo>
                    <a:pt x="1406589" y="448501"/>
                    <a:pt x="1313688" y="436880"/>
                    <a:pt x="1232218" y="42919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5" name="Google Shape;585;p14"/>
            <p:cNvSpPr/>
            <p:nvPr/>
          </p:nvSpPr>
          <p:spPr>
            <a:xfrm>
              <a:off x="7668894" y="2961385"/>
              <a:ext cx="494348" cy="77931"/>
            </a:xfrm>
            <a:custGeom>
              <a:avLst/>
              <a:gdLst/>
              <a:ahLst/>
              <a:cxnLst/>
              <a:rect l="l" t="t" r="r" b="b"/>
              <a:pathLst>
                <a:path w="494348" h="77931" extrusionOk="0">
                  <a:moveTo>
                    <a:pt x="0" y="40831"/>
                  </a:moveTo>
                  <a:cubicBezTo>
                    <a:pt x="0" y="40831"/>
                    <a:pt x="220599" y="147066"/>
                    <a:pt x="494348"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6" name="Google Shape;586;p14"/>
            <p:cNvSpPr/>
            <p:nvPr/>
          </p:nvSpPr>
          <p:spPr>
            <a:xfrm>
              <a:off x="8360854" y="2819766"/>
              <a:ext cx="612202" cy="1442543"/>
            </a:xfrm>
            <a:custGeom>
              <a:avLst/>
              <a:gdLst/>
              <a:ahLst/>
              <a:cxnLst/>
              <a:rect l="l" t="t" r="r" b="b"/>
              <a:pathLst>
                <a:path w="612202" h="1442543" extrusionOk="0">
                  <a:moveTo>
                    <a:pt x="0" y="16271"/>
                  </a:moveTo>
                  <a:cubicBezTo>
                    <a:pt x="15239" y="322214"/>
                    <a:pt x="116332" y="616663"/>
                    <a:pt x="221488" y="904382"/>
                  </a:cubicBezTo>
                  <a:cubicBezTo>
                    <a:pt x="293688" y="1101867"/>
                    <a:pt x="373888" y="1307226"/>
                    <a:pt x="538988" y="1442544"/>
                  </a:cubicBezTo>
                  <a:cubicBezTo>
                    <a:pt x="567753" y="1408248"/>
                    <a:pt x="592327" y="1370669"/>
                    <a:pt x="612203" y="1330594"/>
                  </a:cubicBezTo>
                  <a:cubicBezTo>
                    <a:pt x="482092" y="1124473"/>
                    <a:pt x="409639" y="888126"/>
                    <a:pt x="338582" y="654954"/>
                  </a:cubicBezTo>
                  <a:cubicBezTo>
                    <a:pt x="273876" y="442419"/>
                    <a:pt x="208852" y="228742"/>
                    <a:pt x="183261" y="8524"/>
                  </a:cubicBezTo>
                  <a:cubicBezTo>
                    <a:pt x="122745" y="-3732"/>
                    <a:pt x="59563" y="-4113"/>
                    <a:pt x="0" y="1627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7" name="Google Shape;587;p14"/>
            <p:cNvSpPr/>
            <p:nvPr/>
          </p:nvSpPr>
          <p:spPr>
            <a:xfrm>
              <a:off x="8450389" y="2844800"/>
              <a:ext cx="478853" cy="1343786"/>
            </a:xfrm>
            <a:custGeom>
              <a:avLst/>
              <a:gdLst/>
              <a:ahLst/>
              <a:cxnLst/>
              <a:rect l="l" t="t" r="r" b="b"/>
              <a:pathLst>
                <a:path w="478853" h="1343786" extrusionOk="0">
                  <a:moveTo>
                    <a:pt x="0" y="0"/>
                  </a:moveTo>
                  <a:cubicBezTo>
                    <a:pt x="0" y="0"/>
                    <a:pt x="158305" y="973074"/>
                    <a:pt x="478854" y="1343787"/>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8" name="Google Shape;588;p14"/>
            <p:cNvSpPr/>
            <p:nvPr/>
          </p:nvSpPr>
          <p:spPr>
            <a:xfrm>
              <a:off x="7554341" y="2747200"/>
              <a:ext cx="603250" cy="238950"/>
            </a:xfrm>
            <a:custGeom>
              <a:avLst/>
              <a:gdLst/>
              <a:ahLst/>
              <a:cxnLst/>
              <a:rect l="l" t="t" r="r" b="b"/>
              <a:pathLst>
                <a:path w="603250" h="238950" extrusionOk="0">
                  <a:moveTo>
                    <a:pt x="0" y="0"/>
                  </a:moveTo>
                  <a:cubicBezTo>
                    <a:pt x="5334" y="52076"/>
                    <a:pt x="5969" y="104527"/>
                    <a:pt x="1905" y="156718"/>
                  </a:cubicBezTo>
                  <a:cubicBezTo>
                    <a:pt x="1905" y="156718"/>
                    <a:pt x="95059" y="238951"/>
                    <a:pt x="302958" y="238951"/>
                  </a:cubicBezTo>
                  <a:cubicBezTo>
                    <a:pt x="510857" y="238951"/>
                    <a:pt x="603250" y="170180"/>
                    <a:pt x="603250" y="170180"/>
                  </a:cubicBezTo>
                  <a:cubicBezTo>
                    <a:pt x="594740" y="136982"/>
                    <a:pt x="590296" y="102857"/>
                    <a:pt x="590105" y="68580"/>
                  </a:cubicBezTo>
                  <a:cubicBezTo>
                    <a:pt x="485267" y="64814"/>
                    <a:pt x="380492" y="59798"/>
                    <a:pt x="275844" y="53530"/>
                  </a:cubicBezTo>
                  <a:cubicBezTo>
                    <a:pt x="181928" y="47815"/>
                    <a:pt x="85915" y="40449"/>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89" name="Google Shape;589;p14"/>
            <p:cNvSpPr/>
            <p:nvPr/>
          </p:nvSpPr>
          <p:spPr>
            <a:xfrm>
              <a:off x="7662862" y="2789682"/>
              <a:ext cx="490093" cy="113367"/>
            </a:xfrm>
            <a:custGeom>
              <a:avLst/>
              <a:gdLst/>
              <a:ahLst/>
              <a:cxnLst/>
              <a:rect l="l" t="t" r="r" b="b"/>
              <a:pathLst>
                <a:path w="490093" h="113367" extrusionOk="0">
                  <a:moveTo>
                    <a:pt x="490093" y="107315"/>
                  </a:moveTo>
                  <a:cubicBezTo>
                    <a:pt x="484569" y="80569"/>
                    <a:pt x="481774" y="53340"/>
                    <a:pt x="481584" y="26035"/>
                  </a:cubicBezTo>
                  <a:cubicBezTo>
                    <a:pt x="376745" y="22269"/>
                    <a:pt x="271970" y="17253"/>
                    <a:pt x="167322" y="10985"/>
                  </a:cubicBezTo>
                  <a:cubicBezTo>
                    <a:pt x="126111" y="8509"/>
                    <a:pt x="84772" y="5715"/>
                    <a:pt x="43497" y="0"/>
                  </a:cubicBezTo>
                  <a:cubicBezTo>
                    <a:pt x="28321" y="6985"/>
                    <a:pt x="13780" y="15208"/>
                    <a:pt x="0" y="24574"/>
                  </a:cubicBezTo>
                  <a:cubicBezTo>
                    <a:pt x="0" y="24574"/>
                    <a:pt x="208090" y="140779"/>
                    <a:pt x="490093" y="107315"/>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0" name="Google Shape;590;p14"/>
            <p:cNvSpPr/>
            <p:nvPr/>
          </p:nvSpPr>
          <p:spPr>
            <a:xfrm>
              <a:off x="7063149" y="1536024"/>
              <a:ext cx="1676913" cy="1306497"/>
            </a:xfrm>
            <a:custGeom>
              <a:avLst/>
              <a:gdLst/>
              <a:ahLst/>
              <a:cxnLst/>
              <a:rect l="l" t="t" r="r" b="b"/>
              <a:pathLst>
                <a:path w="1676913" h="1306497" extrusionOk="0">
                  <a:moveTo>
                    <a:pt x="6496" y="546775"/>
                  </a:moveTo>
                  <a:cubicBezTo>
                    <a:pt x="-12935" y="655043"/>
                    <a:pt x="14433" y="814999"/>
                    <a:pt x="46247" y="920282"/>
                  </a:cubicBezTo>
                  <a:cubicBezTo>
                    <a:pt x="81553" y="1037186"/>
                    <a:pt x="174136" y="1104750"/>
                    <a:pt x="279229" y="1167107"/>
                  </a:cubicBezTo>
                  <a:cubicBezTo>
                    <a:pt x="384321" y="1229464"/>
                    <a:pt x="459759" y="1243307"/>
                    <a:pt x="579520" y="1267246"/>
                  </a:cubicBezTo>
                  <a:cubicBezTo>
                    <a:pt x="824757" y="1316649"/>
                    <a:pt x="1085679" y="1330746"/>
                    <a:pt x="1319486" y="1241846"/>
                  </a:cubicBezTo>
                  <a:cubicBezTo>
                    <a:pt x="1394860" y="1213208"/>
                    <a:pt x="1467314" y="1173457"/>
                    <a:pt x="1523702" y="1115862"/>
                  </a:cubicBezTo>
                  <a:cubicBezTo>
                    <a:pt x="1584725" y="1053505"/>
                    <a:pt x="1624349" y="972606"/>
                    <a:pt x="1648543" y="888786"/>
                  </a:cubicBezTo>
                  <a:cubicBezTo>
                    <a:pt x="1692993" y="735053"/>
                    <a:pt x="1686643" y="564936"/>
                    <a:pt x="1619332" y="419775"/>
                  </a:cubicBezTo>
                  <a:cubicBezTo>
                    <a:pt x="1530432" y="228640"/>
                    <a:pt x="1342536" y="95290"/>
                    <a:pt x="1139590" y="38394"/>
                  </a:cubicBezTo>
                  <a:cubicBezTo>
                    <a:pt x="936645" y="-18502"/>
                    <a:pt x="719728" y="-6056"/>
                    <a:pt x="513163" y="36045"/>
                  </a:cubicBezTo>
                  <a:cubicBezTo>
                    <a:pt x="423628" y="54269"/>
                    <a:pt x="333966" y="78399"/>
                    <a:pt x="254908" y="124183"/>
                  </a:cubicBezTo>
                  <a:cubicBezTo>
                    <a:pt x="88920" y="220512"/>
                    <a:pt x="29801" y="415330"/>
                    <a:pt x="6496" y="546775"/>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1" name="Google Shape;591;p14"/>
            <p:cNvSpPr/>
            <p:nvPr/>
          </p:nvSpPr>
          <p:spPr>
            <a:xfrm>
              <a:off x="8669655" y="2100818"/>
              <a:ext cx="270714" cy="257155"/>
            </a:xfrm>
            <a:custGeom>
              <a:avLst/>
              <a:gdLst/>
              <a:ahLst/>
              <a:cxnLst/>
              <a:rect l="l" t="t" r="r" b="b"/>
              <a:pathLst>
                <a:path w="270714" h="257155" extrusionOk="0">
                  <a:moveTo>
                    <a:pt x="20320" y="134382"/>
                  </a:moveTo>
                  <a:cubicBezTo>
                    <a:pt x="58420" y="79327"/>
                    <a:pt x="103377" y="22812"/>
                    <a:pt x="167703" y="4524"/>
                  </a:cubicBezTo>
                  <a:cubicBezTo>
                    <a:pt x="186055" y="-1508"/>
                    <a:pt x="205803" y="-1508"/>
                    <a:pt x="224155" y="4524"/>
                  </a:cubicBezTo>
                  <a:cubicBezTo>
                    <a:pt x="251587" y="14938"/>
                    <a:pt x="268605" y="44402"/>
                    <a:pt x="270510" y="73676"/>
                  </a:cubicBezTo>
                  <a:cubicBezTo>
                    <a:pt x="272414" y="102949"/>
                    <a:pt x="260794" y="131715"/>
                    <a:pt x="244601" y="156226"/>
                  </a:cubicBezTo>
                  <a:cubicBezTo>
                    <a:pt x="193294" y="234140"/>
                    <a:pt x="90297" y="273828"/>
                    <a:pt x="0" y="250523"/>
                  </a:cubicBezTo>
                  <a:cubicBezTo>
                    <a:pt x="10795" y="208931"/>
                    <a:pt x="2095" y="160607"/>
                    <a:pt x="20320" y="13438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2" name="Google Shape;592;p14"/>
            <p:cNvSpPr/>
            <p:nvPr/>
          </p:nvSpPr>
          <p:spPr>
            <a:xfrm>
              <a:off x="6833943" y="2080000"/>
              <a:ext cx="276790" cy="311027"/>
            </a:xfrm>
            <a:custGeom>
              <a:avLst/>
              <a:gdLst/>
              <a:ahLst/>
              <a:cxnLst/>
              <a:rect l="l" t="t" r="r" b="b"/>
              <a:pathLst>
                <a:path w="276790" h="311027" extrusionOk="0">
                  <a:moveTo>
                    <a:pt x="264786" y="110750"/>
                  </a:moveTo>
                  <a:cubicBezTo>
                    <a:pt x="252276" y="38169"/>
                    <a:pt x="183315" y="-10542"/>
                    <a:pt x="110735" y="1955"/>
                  </a:cubicBezTo>
                  <a:cubicBezTo>
                    <a:pt x="38154" y="14446"/>
                    <a:pt x="-10550" y="83413"/>
                    <a:pt x="1959" y="155994"/>
                  </a:cubicBezTo>
                  <a:cubicBezTo>
                    <a:pt x="2530" y="159327"/>
                    <a:pt x="3229" y="162648"/>
                    <a:pt x="4054" y="165931"/>
                  </a:cubicBezTo>
                  <a:cubicBezTo>
                    <a:pt x="16310" y="218001"/>
                    <a:pt x="59426" y="258578"/>
                    <a:pt x="108322" y="280231"/>
                  </a:cubicBezTo>
                  <a:cubicBezTo>
                    <a:pt x="157216" y="301885"/>
                    <a:pt x="211573" y="307409"/>
                    <a:pt x="264913" y="310457"/>
                  </a:cubicBezTo>
                  <a:cubicBezTo>
                    <a:pt x="269421" y="312172"/>
                    <a:pt x="274501" y="309892"/>
                    <a:pt x="276215" y="305365"/>
                  </a:cubicBezTo>
                  <a:cubicBezTo>
                    <a:pt x="277041" y="303206"/>
                    <a:pt x="276977" y="300818"/>
                    <a:pt x="276025" y="298710"/>
                  </a:cubicBezTo>
                  <a:cubicBezTo>
                    <a:pt x="268723" y="235146"/>
                    <a:pt x="276025" y="170376"/>
                    <a:pt x="264786" y="11075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3" name="Google Shape;593;p14"/>
            <p:cNvSpPr/>
            <p:nvPr/>
          </p:nvSpPr>
          <p:spPr>
            <a:xfrm>
              <a:off x="6962076" y="1368610"/>
              <a:ext cx="1875091" cy="1000891"/>
            </a:xfrm>
            <a:custGeom>
              <a:avLst/>
              <a:gdLst/>
              <a:ahLst/>
              <a:cxnLst/>
              <a:rect l="l" t="t" r="r" b="b"/>
              <a:pathLst>
                <a:path w="1875091" h="1000891" extrusionOk="0">
                  <a:moveTo>
                    <a:pt x="124523" y="896498"/>
                  </a:moveTo>
                  <a:cubicBezTo>
                    <a:pt x="499173" y="914849"/>
                    <a:pt x="842645" y="699648"/>
                    <a:pt x="1092898" y="424121"/>
                  </a:cubicBezTo>
                  <a:lnTo>
                    <a:pt x="1043750" y="551566"/>
                  </a:lnTo>
                  <a:lnTo>
                    <a:pt x="1098296" y="570616"/>
                  </a:lnTo>
                  <a:cubicBezTo>
                    <a:pt x="1145095" y="510646"/>
                    <a:pt x="1174369" y="438885"/>
                    <a:pt x="1182878" y="363288"/>
                  </a:cubicBezTo>
                  <a:cubicBezTo>
                    <a:pt x="1196150" y="457998"/>
                    <a:pt x="1197419" y="554004"/>
                    <a:pt x="1186752" y="649038"/>
                  </a:cubicBezTo>
                  <a:cubicBezTo>
                    <a:pt x="1214183" y="642555"/>
                    <a:pt x="1242441" y="640415"/>
                    <a:pt x="1270508" y="642688"/>
                  </a:cubicBezTo>
                  <a:cubicBezTo>
                    <a:pt x="1276858" y="557027"/>
                    <a:pt x="1283208" y="467746"/>
                    <a:pt x="1258189" y="391038"/>
                  </a:cubicBezTo>
                  <a:cubicBezTo>
                    <a:pt x="1339659" y="587888"/>
                    <a:pt x="1506538" y="748289"/>
                    <a:pt x="1714754" y="829759"/>
                  </a:cubicBezTo>
                  <a:cubicBezTo>
                    <a:pt x="1721041" y="889227"/>
                    <a:pt x="1737614" y="947139"/>
                    <a:pt x="1763840" y="1000892"/>
                  </a:cubicBezTo>
                  <a:cubicBezTo>
                    <a:pt x="1774634" y="938255"/>
                    <a:pt x="1778889" y="874666"/>
                    <a:pt x="1776540" y="811154"/>
                  </a:cubicBezTo>
                  <a:cubicBezTo>
                    <a:pt x="1802829" y="779213"/>
                    <a:pt x="1836738" y="754366"/>
                    <a:pt x="1875092" y="738891"/>
                  </a:cubicBezTo>
                  <a:cubicBezTo>
                    <a:pt x="1849692" y="578871"/>
                    <a:pt x="1820355" y="409961"/>
                    <a:pt x="1714881" y="287025"/>
                  </a:cubicBezTo>
                  <a:cubicBezTo>
                    <a:pt x="1579690" y="129291"/>
                    <a:pt x="1343914" y="86619"/>
                    <a:pt x="1144905" y="142372"/>
                  </a:cubicBezTo>
                  <a:cubicBezTo>
                    <a:pt x="1155573" y="121105"/>
                    <a:pt x="1163638" y="98639"/>
                    <a:pt x="1168908" y="75443"/>
                  </a:cubicBezTo>
                  <a:cubicBezTo>
                    <a:pt x="1174115" y="51986"/>
                    <a:pt x="1170559" y="27443"/>
                    <a:pt x="1158939" y="6418"/>
                  </a:cubicBezTo>
                  <a:cubicBezTo>
                    <a:pt x="1157605" y="3345"/>
                    <a:pt x="1155002" y="1014"/>
                    <a:pt x="1151763" y="68"/>
                  </a:cubicBezTo>
                  <a:cubicBezTo>
                    <a:pt x="1146556" y="-694"/>
                    <a:pt x="1143000" y="5085"/>
                    <a:pt x="1141031" y="10038"/>
                  </a:cubicBezTo>
                  <a:cubicBezTo>
                    <a:pt x="1125283" y="50392"/>
                    <a:pt x="1113409" y="92150"/>
                    <a:pt x="1105598" y="134752"/>
                  </a:cubicBezTo>
                  <a:cubicBezTo>
                    <a:pt x="1107567" y="106901"/>
                    <a:pt x="1101979" y="79043"/>
                    <a:pt x="1089406" y="54107"/>
                  </a:cubicBezTo>
                  <a:cubicBezTo>
                    <a:pt x="1076007" y="29723"/>
                    <a:pt x="1052131" y="10228"/>
                    <a:pt x="1024572" y="6736"/>
                  </a:cubicBezTo>
                  <a:cubicBezTo>
                    <a:pt x="1035621" y="52456"/>
                    <a:pt x="1049972" y="97287"/>
                    <a:pt x="1057212" y="143134"/>
                  </a:cubicBezTo>
                  <a:cubicBezTo>
                    <a:pt x="921131" y="103954"/>
                    <a:pt x="780288" y="68585"/>
                    <a:pt x="639318" y="82491"/>
                  </a:cubicBezTo>
                  <a:cubicBezTo>
                    <a:pt x="515874" y="94747"/>
                    <a:pt x="397573" y="145166"/>
                    <a:pt x="298450" y="219778"/>
                  </a:cubicBezTo>
                  <a:cubicBezTo>
                    <a:pt x="139192" y="340873"/>
                    <a:pt x="32385" y="518400"/>
                    <a:pt x="0" y="715840"/>
                  </a:cubicBezTo>
                  <a:cubicBezTo>
                    <a:pt x="24067" y="716920"/>
                    <a:pt x="49974" y="719714"/>
                    <a:pt x="68072" y="735716"/>
                  </a:cubicBezTo>
                  <a:cubicBezTo>
                    <a:pt x="98361" y="763084"/>
                    <a:pt x="127571" y="866589"/>
                    <a:pt x="124523" y="89649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4" name="Google Shape;594;p14"/>
            <p:cNvSpPr/>
            <p:nvPr/>
          </p:nvSpPr>
          <p:spPr>
            <a:xfrm>
              <a:off x="8525066" y="1407967"/>
              <a:ext cx="392301" cy="538887"/>
            </a:xfrm>
            <a:custGeom>
              <a:avLst/>
              <a:gdLst/>
              <a:ahLst/>
              <a:cxnLst/>
              <a:rect l="l" t="t" r="r" b="b"/>
              <a:pathLst>
                <a:path w="392301" h="538887" extrusionOk="0">
                  <a:moveTo>
                    <a:pt x="5587" y="189946"/>
                  </a:moveTo>
                  <a:cubicBezTo>
                    <a:pt x="1332" y="160863"/>
                    <a:pt x="-2985" y="131018"/>
                    <a:pt x="2793" y="102189"/>
                  </a:cubicBezTo>
                  <a:cubicBezTo>
                    <a:pt x="8571" y="73360"/>
                    <a:pt x="26414" y="45039"/>
                    <a:pt x="54101" y="35260"/>
                  </a:cubicBezTo>
                  <a:cubicBezTo>
                    <a:pt x="87502" y="23328"/>
                    <a:pt x="124268" y="40746"/>
                    <a:pt x="136206" y="74173"/>
                  </a:cubicBezTo>
                  <a:cubicBezTo>
                    <a:pt x="141603" y="89197"/>
                    <a:pt x="141159" y="105675"/>
                    <a:pt x="135064" y="120414"/>
                  </a:cubicBezTo>
                  <a:cubicBezTo>
                    <a:pt x="143065" y="79520"/>
                    <a:pt x="163511" y="39388"/>
                    <a:pt x="198564" y="16655"/>
                  </a:cubicBezTo>
                  <a:cubicBezTo>
                    <a:pt x="233615" y="-6078"/>
                    <a:pt x="284034" y="-6713"/>
                    <a:pt x="314197" y="22052"/>
                  </a:cubicBezTo>
                  <a:cubicBezTo>
                    <a:pt x="343090" y="49675"/>
                    <a:pt x="346327" y="96220"/>
                    <a:pt x="332612" y="133812"/>
                  </a:cubicBezTo>
                  <a:cubicBezTo>
                    <a:pt x="318896" y="171404"/>
                    <a:pt x="291527" y="202011"/>
                    <a:pt x="264730" y="231602"/>
                  </a:cubicBezTo>
                  <a:cubicBezTo>
                    <a:pt x="302830" y="208806"/>
                    <a:pt x="359536" y="225760"/>
                    <a:pt x="375728" y="266845"/>
                  </a:cubicBezTo>
                  <a:cubicBezTo>
                    <a:pt x="391921" y="307929"/>
                    <a:pt x="358075" y="361079"/>
                    <a:pt x="313879" y="360698"/>
                  </a:cubicBezTo>
                  <a:cubicBezTo>
                    <a:pt x="347089" y="371048"/>
                    <a:pt x="385761" y="387368"/>
                    <a:pt x="391603" y="421594"/>
                  </a:cubicBezTo>
                  <a:cubicBezTo>
                    <a:pt x="394841" y="440644"/>
                    <a:pt x="386396" y="459694"/>
                    <a:pt x="375157" y="475188"/>
                  </a:cubicBezTo>
                  <a:cubicBezTo>
                    <a:pt x="331532" y="536021"/>
                    <a:pt x="240790" y="557103"/>
                    <a:pt x="174815" y="521670"/>
                  </a:cubicBezTo>
                  <a:cubicBezTo>
                    <a:pt x="137477" y="398861"/>
                    <a:pt x="22604" y="305199"/>
                    <a:pt x="5587" y="18994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5" name="Google Shape;595;p14"/>
            <p:cNvSpPr/>
            <p:nvPr/>
          </p:nvSpPr>
          <p:spPr>
            <a:xfrm>
              <a:off x="6710235" y="1321375"/>
              <a:ext cx="687578" cy="613003"/>
            </a:xfrm>
            <a:custGeom>
              <a:avLst/>
              <a:gdLst/>
              <a:ahLst/>
              <a:cxnLst/>
              <a:rect l="l" t="t" r="r" b="b"/>
              <a:pathLst>
                <a:path w="687578" h="613003" extrusionOk="0">
                  <a:moveTo>
                    <a:pt x="372745" y="586736"/>
                  </a:moveTo>
                  <a:cubicBezTo>
                    <a:pt x="317373" y="629351"/>
                    <a:pt x="237998" y="619026"/>
                    <a:pt x="195326" y="563666"/>
                  </a:cubicBezTo>
                  <a:cubicBezTo>
                    <a:pt x="163385" y="522163"/>
                    <a:pt x="160338" y="465254"/>
                    <a:pt x="187643" y="420557"/>
                  </a:cubicBezTo>
                  <a:cubicBezTo>
                    <a:pt x="159766" y="451036"/>
                    <a:pt x="116713" y="468753"/>
                    <a:pt x="76200" y="460815"/>
                  </a:cubicBezTo>
                  <a:cubicBezTo>
                    <a:pt x="35687" y="452878"/>
                    <a:pt x="826" y="416365"/>
                    <a:pt x="0" y="375154"/>
                  </a:cubicBezTo>
                  <a:cubicBezTo>
                    <a:pt x="318" y="356155"/>
                    <a:pt x="5397" y="337537"/>
                    <a:pt x="14732" y="320989"/>
                  </a:cubicBezTo>
                  <a:cubicBezTo>
                    <a:pt x="29210" y="291404"/>
                    <a:pt x="53340" y="267598"/>
                    <a:pt x="83059" y="253424"/>
                  </a:cubicBezTo>
                  <a:cubicBezTo>
                    <a:pt x="112903" y="240280"/>
                    <a:pt x="149860" y="241169"/>
                    <a:pt x="176467" y="259774"/>
                  </a:cubicBezTo>
                  <a:cubicBezTo>
                    <a:pt x="109410" y="229358"/>
                    <a:pt x="82042" y="136267"/>
                    <a:pt x="118237" y="72132"/>
                  </a:cubicBezTo>
                  <a:cubicBezTo>
                    <a:pt x="154432" y="7997"/>
                    <a:pt x="243522" y="-17784"/>
                    <a:pt x="310452" y="12886"/>
                  </a:cubicBezTo>
                  <a:cubicBezTo>
                    <a:pt x="377381" y="43557"/>
                    <a:pt x="415989" y="123630"/>
                    <a:pt x="403225" y="196147"/>
                  </a:cubicBezTo>
                  <a:cubicBezTo>
                    <a:pt x="406909" y="146935"/>
                    <a:pt x="431292" y="98421"/>
                    <a:pt x="472122" y="70735"/>
                  </a:cubicBezTo>
                  <a:cubicBezTo>
                    <a:pt x="512953" y="43049"/>
                    <a:pt x="570357" y="38985"/>
                    <a:pt x="611822" y="65782"/>
                  </a:cubicBezTo>
                  <a:cubicBezTo>
                    <a:pt x="671322" y="103882"/>
                    <a:pt x="682371" y="184654"/>
                    <a:pt x="687578" y="255139"/>
                  </a:cubicBezTo>
                  <a:cubicBezTo>
                    <a:pt x="538035" y="309051"/>
                    <a:pt x="417132" y="436749"/>
                    <a:pt x="372745" y="58673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6" name="Google Shape;596;p14"/>
            <p:cNvSpPr/>
            <p:nvPr/>
          </p:nvSpPr>
          <p:spPr>
            <a:xfrm>
              <a:off x="6831328" y="2818583"/>
              <a:ext cx="692404" cy="1136641"/>
            </a:xfrm>
            <a:custGeom>
              <a:avLst/>
              <a:gdLst/>
              <a:ahLst/>
              <a:cxnLst/>
              <a:rect l="l" t="t" r="r" b="b"/>
              <a:pathLst>
                <a:path w="692404" h="1136641" extrusionOk="0">
                  <a:moveTo>
                    <a:pt x="692405" y="17390"/>
                  </a:moveTo>
                  <a:cubicBezTo>
                    <a:pt x="691516" y="231258"/>
                    <a:pt x="575375" y="425441"/>
                    <a:pt x="462979" y="607305"/>
                  </a:cubicBezTo>
                  <a:cubicBezTo>
                    <a:pt x="338837" y="808156"/>
                    <a:pt x="208345" y="1015674"/>
                    <a:pt x="28132" y="1136641"/>
                  </a:cubicBezTo>
                  <a:cubicBezTo>
                    <a:pt x="-4444" y="1069204"/>
                    <a:pt x="-888" y="1010086"/>
                    <a:pt x="1398" y="944998"/>
                  </a:cubicBezTo>
                  <a:lnTo>
                    <a:pt x="226061" y="601336"/>
                  </a:lnTo>
                  <a:cubicBezTo>
                    <a:pt x="348108" y="414710"/>
                    <a:pt x="470917" y="226686"/>
                    <a:pt x="551117" y="16692"/>
                  </a:cubicBezTo>
                  <a:cubicBezTo>
                    <a:pt x="602235" y="2214"/>
                    <a:pt x="634938" y="-12518"/>
                    <a:pt x="692405" y="1739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7" name="Google Shape;597;p14"/>
            <p:cNvSpPr/>
            <p:nvPr/>
          </p:nvSpPr>
          <p:spPr>
            <a:xfrm>
              <a:off x="7544752" y="2779522"/>
              <a:ext cx="641350" cy="59981"/>
            </a:xfrm>
            <a:custGeom>
              <a:avLst/>
              <a:gdLst/>
              <a:ahLst/>
              <a:cxnLst/>
              <a:rect l="l" t="t" r="r" b="b"/>
              <a:pathLst>
                <a:path w="641350" h="59981" extrusionOk="0">
                  <a:moveTo>
                    <a:pt x="641350" y="42545"/>
                  </a:moveTo>
                  <a:cubicBezTo>
                    <a:pt x="427038" y="75851"/>
                    <a:pt x="208026" y="61322"/>
                    <a:pt x="0" y="0"/>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8" name="Google Shape;598;p14"/>
            <p:cNvSpPr/>
            <p:nvPr/>
          </p:nvSpPr>
          <p:spPr>
            <a:xfrm>
              <a:off x="6459473" y="2526157"/>
              <a:ext cx="667194" cy="576389"/>
            </a:xfrm>
            <a:custGeom>
              <a:avLst/>
              <a:gdLst/>
              <a:ahLst/>
              <a:cxnLst/>
              <a:rect l="l" t="t" r="r" b="b"/>
              <a:pathLst>
                <a:path w="667194" h="576389" extrusionOk="0">
                  <a:moveTo>
                    <a:pt x="0" y="576389"/>
                  </a:moveTo>
                  <a:cubicBezTo>
                    <a:pt x="169926" y="330765"/>
                    <a:pt x="399479" y="132410"/>
                    <a:pt x="667195" y="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99" name="Google Shape;599;p14"/>
            <p:cNvSpPr/>
            <p:nvPr/>
          </p:nvSpPr>
          <p:spPr>
            <a:xfrm>
              <a:off x="7033831" y="4152138"/>
              <a:ext cx="308991" cy="217106"/>
            </a:xfrm>
            <a:custGeom>
              <a:avLst/>
              <a:gdLst/>
              <a:ahLst/>
              <a:cxnLst/>
              <a:rect l="l" t="t" r="r" b="b"/>
              <a:pathLst>
                <a:path w="308991" h="217106" extrusionOk="0">
                  <a:moveTo>
                    <a:pt x="0" y="0"/>
                  </a:moveTo>
                  <a:cubicBezTo>
                    <a:pt x="83122" y="97193"/>
                    <a:pt x="189357" y="171863"/>
                    <a:pt x="308991" y="217107"/>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0" name="Google Shape;600;p14"/>
            <p:cNvSpPr/>
            <p:nvPr/>
          </p:nvSpPr>
          <p:spPr>
            <a:xfrm>
              <a:off x="8863012" y="2967037"/>
              <a:ext cx="288442" cy="960437"/>
            </a:xfrm>
            <a:custGeom>
              <a:avLst/>
              <a:gdLst/>
              <a:ahLst/>
              <a:cxnLst/>
              <a:rect l="l" t="t" r="r" b="b"/>
              <a:pathLst>
                <a:path w="288442" h="960437" extrusionOk="0">
                  <a:moveTo>
                    <a:pt x="285750" y="0"/>
                  </a:moveTo>
                  <a:cubicBezTo>
                    <a:pt x="306642" y="343814"/>
                    <a:pt x="205422" y="683959"/>
                    <a:pt x="0" y="960438"/>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1" name="Google Shape;601;p14"/>
            <p:cNvSpPr/>
            <p:nvPr/>
          </p:nvSpPr>
          <p:spPr>
            <a:xfrm>
              <a:off x="7977885" y="3127629"/>
              <a:ext cx="1502282" cy="1098259"/>
            </a:xfrm>
            <a:custGeom>
              <a:avLst/>
              <a:gdLst/>
              <a:ahLst/>
              <a:cxnLst/>
              <a:rect l="l" t="t" r="r" b="b"/>
              <a:pathLst>
                <a:path w="1502282" h="1098259" extrusionOk="0">
                  <a:moveTo>
                    <a:pt x="1042416" y="336360"/>
                  </a:moveTo>
                  <a:cubicBezTo>
                    <a:pt x="983234" y="345123"/>
                    <a:pt x="940816" y="416369"/>
                    <a:pt x="881761" y="407543"/>
                  </a:cubicBezTo>
                  <a:cubicBezTo>
                    <a:pt x="863346" y="404812"/>
                    <a:pt x="847154" y="394335"/>
                    <a:pt x="831596" y="384112"/>
                  </a:cubicBezTo>
                  <a:cubicBezTo>
                    <a:pt x="643065" y="259651"/>
                    <a:pt x="457009" y="131617"/>
                    <a:pt x="273431" y="0"/>
                  </a:cubicBezTo>
                  <a:cubicBezTo>
                    <a:pt x="180784" y="143256"/>
                    <a:pt x="76581" y="263335"/>
                    <a:pt x="0" y="415798"/>
                  </a:cubicBezTo>
                  <a:cubicBezTo>
                    <a:pt x="139700" y="571055"/>
                    <a:pt x="311531" y="742505"/>
                    <a:pt x="475552" y="871601"/>
                  </a:cubicBezTo>
                  <a:cubicBezTo>
                    <a:pt x="641096" y="1001839"/>
                    <a:pt x="839597" y="1123124"/>
                    <a:pt x="1048131" y="1093851"/>
                  </a:cubicBezTo>
                  <a:cubicBezTo>
                    <a:pt x="1144778" y="1080262"/>
                    <a:pt x="1234250" y="1034732"/>
                    <a:pt x="1315593" y="980757"/>
                  </a:cubicBezTo>
                  <a:cubicBezTo>
                    <a:pt x="1390841" y="930783"/>
                    <a:pt x="1463104" y="870268"/>
                    <a:pt x="1502283" y="788924"/>
                  </a:cubicBezTo>
                  <a:cubicBezTo>
                    <a:pt x="1373695" y="614299"/>
                    <a:pt x="1221613" y="457327"/>
                    <a:pt x="1042416" y="33636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2" name="Google Shape;602;p14"/>
            <p:cNvSpPr/>
            <p:nvPr/>
          </p:nvSpPr>
          <p:spPr>
            <a:xfrm>
              <a:off x="8641143" y="3997067"/>
              <a:ext cx="658113" cy="228673"/>
            </a:xfrm>
            <a:custGeom>
              <a:avLst/>
              <a:gdLst/>
              <a:ahLst/>
              <a:cxnLst/>
              <a:rect l="l" t="t" r="r" b="b"/>
              <a:pathLst>
                <a:path w="658113" h="228673" extrusionOk="0">
                  <a:moveTo>
                    <a:pt x="401638" y="3432"/>
                  </a:moveTo>
                  <a:cubicBezTo>
                    <a:pt x="281622" y="-10277"/>
                    <a:pt x="160527" y="17339"/>
                    <a:pt x="58356" y="81728"/>
                  </a:cubicBezTo>
                  <a:cubicBezTo>
                    <a:pt x="36513" y="95101"/>
                    <a:pt x="16827" y="111744"/>
                    <a:pt x="0" y="131067"/>
                  </a:cubicBezTo>
                  <a:cubicBezTo>
                    <a:pt x="120014" y="199457"/>
                    <a:pt x="250380" y="243208"/>
                    <a:pt x="384937" y="224222"/>
                  </a:cubicBezTo>
                  <a:cubicBezTo>
                    <a:pt x="481584" y="210633"/>
                    <a:pt x="571055" y="165103"/>
                    <a:pt x="652399" y="111128"/>
                  </a:cubicBezTo>
                  <a:lnTo>
                    <a:pt x="658113" y="107254"/>
                  </a:lnTo>
                  <a:cubicBezTo>
                    <a:pt x="583311" y="50613"/>
                    <a:pt x="494792" y="14792"/>
                    <a:pt x="401638" y="3432"/>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3" name="Google Shape;603;p14"/>
            <p:cNvSpPr/>
            <p:nvPr/>
          </p:nvSpPr>
          <p:spPr>
            <a:xfrm>
              <a:off x="7661656" y="2900087"/>
              <a:ext cx="610373" cy="679152"/>
            </a:xfrm>
            <a:custGeom>
              <a:avLst/>
              <a:gdLst/>
              <a:ahLst/>
              <a:cxnLst/>
              <a:rect l="l" t="t" r="r" b="b"/>
              <a:pathLst>
                <a:path w="610373" h="679152" extrusionOk="0">
                  <a:moveTo>
                    <a:pt x="350138" y="679153"/>
                  </a:moveTo>
                  <a:cubicBezTo>
                    <a:pt x="248538" y="587396"/>
                    <a:pt x="146367" y="495384"/>
                    <a:pt x="54927" y="393403"/>
                  </a:cubicBezTo>
                  <a:cubicBezTo>
                    <a:pt x="30734" y="366415"/>
                    <a:pt x="6476" y="336951"/>
                    <a:pt x="444" y="301265"/>
                  </a:cubicBezTo>
                  <a:cubicBezTo>
                    <a:pt x="-1651" y="288565"/>
                    <a:pt x="3682" y="271102"/>
                    <a:pt x="16192" y="272944"/>
                  </a:cubicBezTo>
                  <a:cubicBezTo>
                    <a:pt x="19685" y="273763"/>
                    <a:pt x="22923" y="275395"/>
                    <a:pt x="25653" y="277706"/>
                  </a:cubicBezTo>
                  <a:lnTo>
                    <a:pt x="153542" y="370162"/>
                  </a:lnTo>
                  <a:lnTo>
                    <a:pt x="45592" y="246654"/>
                  </a:lnTo>
                  <a:cubicBezTo>
                    <a:pt x="28892" y="227604"/>
                    <a:pt x="11112" y="201316"/>
                    <a:pt x="22987" y="178773"/>
                  </a:cubicBezTo>
                  <a:cubicBezTo>
                    <a:pt x="24320" y="175998"/>
                    <a:pt x="26542" y="173763"/>
                    <a:pt x="29337" y="172423"/>
                  </a:cubicBezTo>
                  <a:cubicBezTo>
                    <a:pt x="34543" y="171255"/>
                    <a:pt x="40004" y="172544"/>
                    <a:pt x="44132" y="175916"/>
                  </a:cubicBezTo>
                  <a:lnTo>
                    <a:pt x="203835" y="271166"/>
                  </a:lnTo>
                  <a:lnTo>
                    <a:pt x="71627" y="122512"/>
                  </a:lnTo>
                  <a:cubicBezTo>
                    <a:pt x="64135" y="115203"/>
                    <a:pt x="58292" y="106307"/>
                    <a:pt x="54673" y="96477"/>
                  </a:cubicBezTo>
                  <a:cubicBezTo>
                    <a:pt x="51180" y="86273"/>
                    <a:pt x="54990" y="74989"/>
                    <a:pt x="63944" y="68982"/>
                  </a:cubicBezTo>
                  <a:cubicBezTo>
                    <a:pt x="75184" y="62949"/>
                    <a:pt x="88582" y="70506"/>
                    <a:pt x="98996" y="77808"/>
                  </a:cubicBezTo>
                  <a:lnTo>
                    <a:pt x="266890" y="195029"/>
                  </a:lnTo>
                  <a:lnTo>
                    <a:pt x="165671" y="78062"/>
                  </a:lnTo>
                  <a:cubicBezTo>
                    <a:pt x="154622" y="65362"/>
                    <a:pt x="143128" y="51456"/>
                    <a:pt x="141097" y="34755"/>
                  </a:cubicBezTo>
                  <a:cubicBezTo>
                    <a:pt x="139064" y="18054"/>
                    <a:pt x="151637" y="-1440"/>
                    <a:pt x="168465" y="84"/>
                  </a:cubicBezTo>
                  <a:cubicBezTo>
                    <a:pt x="175704" y="1424"/>
                    <a:pt x="182435" y="4599"/>
                    <a:pt x="188087" y="9292"/>
                  </a:cubicBezTo>
                  <a:lnTo>
                    <a:pt x="418591" y="169756"/>
                  </a:lnTo>
                  <a:lnTo>
                    <a:pt x="369252" y="97747"/>
                  </a:lnTo>
                  <a:cubicBezTo>
                    <a:pt x="360362" y="85047"/>
                    <a:pt x="351091" y="68918"/>
                    <a:pt x="356933" y="54313"/>
                  </a:cubicBezTo>
                  <a:cubicBezTo>
                    <a:pt x="362775" y="39708"/>
                    <a:pt x="380174" y="34882"/>
                    <a:pt x="395033" y="38120"/>
                  </a:cubicBezTo>
                  <a:cubicBezTo>
                    <a:pt x="409892" y="41359"/>
                    <a:pt x="421639" y="51265"/>
                    <a:pt x="433133" y="60981"/>
                  </a:cubicBezTo>
                  <a:cubicBezTo>
                    <a:pt x="496506" y="115610"/>
                    <a:pt x="554672" y="175935"/>
                    <a:pt x="606996" y="241194"/>
                  </a:cubicBezTo>
                  <a:cubicBezTo>
                    <a:pt x="608647" y="242984"/>
                    <a:pt x="609790" y="245175"/>
                    <a:pt x="610362" y="247544"/>
                  </a:cubicBezTo>
                  <a:cubicBezTo>
                    <a:pt x="610488" y="250668"/>
                    <a:pt x="609600" y="253754"/>
                    <a:pt x="607822" y="256307"/>
                  </a:cubicBezTo>
                  <a:lnTo>
                    <a:pt x="500570" y="450807"/>
                  </a:lnTo>
                  <a:cubicBezTo>
                    <a:pt x="457517" y="527452"/>
                    <a:pt x="414210" y="605620"/>
                    <a:pt x="350138" y="679153"/>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4" name="Google Shape;604;p14"/>
            <p:cNvSpPr/>
            <p:nvPr/>
          </p:nvSpPr>
          <p:spPr>
            <a:xfrm>
              <a:off x="7913369" y="3271725"/>
              <a:ext cx="154305" cy="53515"/>
            </a:xfrm>
            <a:custGeom>
              <a:avLst/>
              <a:gdLst/>
              <a:ahLst/>
              <a:cxnLst/>
              <a:rect l="l" t="t" r="r" b="b"/>
              <a:pathLst>
                <a:path w="154305" h="53515" extrusionOk="0">
                  <a:moveTo>
                    <a:pt x="0" y="53515"/>
                  </a:moveTo>
                  <a:cubicBezTo>
                    <a:pt x="37402" y="8342"/>
                    <a:pt x="97917" y="-10429"/>
                    <a:pt x="154305" y="570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5" name="Google Shape;605;p14"/>
            <p:cNvSpPr/>
            <p:nvPr/>
          </p:nvSpPr>
          <p:spPr>
            <a:xfrm>
              <a:off x="7995033" y="3143567"/>
              <a:ext cx="38922" cy="125729"/>
            </a:xfrm>
            <a:custGeom>
              <a:avLst/>
              <a:gdLst/>
              <a:ahLst/>
              <a:cxnLst/>
              <a:rect l="l" t="t" r="r" b="b"/>
              <a:pathLst>
                <a:path w="38922" h="125729" extrusionOk="0">
                  <a:moveTo>
                    <a:pt x="38922" y="0"/>
                  </a:moveTo>
                  <a:cubicBezTo>
                    <a:pt x="3744" y="31541"/>
                    <a:pt x="-9020" y="81121"/>
                    <a:pt x="6537" y="125730"/>
                  </a:cubicBezTo>
                </a:path>
              </a:pathLst>
            </a:custGeom>
            <a:noFill/>
            <a:ln w="13950"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6" name="Google Shape;606;p14"/>
            <p:cNvSpPr/>
            <p:nvPr/>
          </p:nvSpPr>
          <p:spPr>
            <a:xfrm>
              <a:off x="7062660" y="4329493"/>
              <a:ext cx="114300" cy="69850"/>
            </a:xfrm>
            <a:custGeom>
              <a:avLst/>
              <a:gdLst/>
              <a:ahLst/>
              <a:cxnLst/>
              <a:rect l="l" t="t" r="r" b="b"/>
              <a:pathLst>
                <a:path w="114300" h="69850" extrusionOk="0">
                  <a:moveTo>
                    <a:pt x="0" y="0"/>
                  </a:moveTo>
                  <a:cubicBezTo>
                    <a:pt x="34671" y="28480"/>
                    <a:pt x="73152" y="51988"/>
                    <a:pt x="114300" y="69850"/>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7" name="Google Shape;607;p14"/>
            <p:cNvSpPr/>
            <p:nvPr/>
          </p:nvSpPr>
          <p:spPr>
            <a:xfrm>
              <a:off x="8481377" y="4175950"/>
              <a:ext cx="137159" cy="172084"/>
            </a:xfrm>
            <a:custGeom>
              <a:avLst/>
              <a:gdLst/>
              <a:ahLst/>
              <a:cxnLst/>
              <a:rect l="l" t="t" r="r" b="b"/>
              <a:pathLst>
                <a:path w="137159" h="172084" extrusionOk="0">
                  <a:moveTo>
                    <a:pt x="137160" y="0"/>
                  </a:moveTo>
                  <a:cubicBezTo>
                    <a:pt x="100774" y="64198"/>
                    <a:pt x="54483" y="122275"/>
                    <a:pt x="0" y="172085"/>
                  </a:cubicBez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8" name="Google Shape;608;p14"/>
            <p:cNvSpPr/>
            <p:nvPr/>
          </p:nvSpPr>
          <p:spPr>
            <a:xfrm>
              <a:off x="8569706" y="4301616"/>
              <a:ext cx="58229" cy="67183"/>
            </a:xfrm>
            <a:custGeom>
              <a:avLst/>
              <a:gdLst/>
              <a:ahLst/>
              <a:cxnLst/>
              <a:rect l="l" t="t" r="r" b="b"/>
              <a:pathLst>
                <a:path w="58229" h="67183" extrusionOk="0">
                  <a:moveTo>
                    <a:pt x="58229" y="0"/>
                  </a:moveTo>
                  <a:lnTo>
                    <a:pt x="0" y="67183"/>
                  </a:lnTo>
                </a:path>
              </a:pathLst>
            </a:custGeom>
            <a:noFill/>
            <a:ln w="11425" cap="flat" cmpd="sng">
              <a:solidFill>
                <a:srgbClr val="FF92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09" name="Google Shape;609;p14"/>
            <p:cNvSpPr/>
            <p:nvPr/>
          </p:nvSpPr>
          <p:spPr>
            <a:xfrm>
              <a:off x="7744904" y="2198179"/>
              <a:ext cx="134495" cy="95180"/>
            </a:xfrm>
            <a:custGeom>
              <a:avLst/>
              <a:gdLst/>
              <a:ahLst/>
              <a:cxnLst/>
              <a:rect l="l" t="t" r="r" b="b"/>
              <a:pathLst>
                <a:path w="134495" h="95180" extrusionOk="0">
                  <a:moveTo>
                    <a:pt x="133985" y="0"/>
                  </a:moveTo>
                  <a:cubicBezTo>
                    <a:pt x="136080" y="22079"/>
                    <a:pt x="131699" y="44285"/>
                    <a:pt x="121285" y="63881"/>
                  </a:cubicBezTo>
                  <a:cubicBezTo>
                    <a:pt x="109982" y="82931"/>
                    <a:pt x="88773" y="96964"/>
                    <a:pt x="66801" y="94996"/>
                  </a:cubicBezTo>
                  <a:cubicBezTo>
                    <a:pt x="47751" y="93345"/>
                    <a:pt x="31242" y="80137"/>
                    <a:pt x="20827" y="64135"/>
                  </a:cubicBezTo>
                  <a:cubicBezTo>
                    <a:pt x="11176" y="47574"/>
                    <a:pt x="4190" y="29629"/>
                    <a:pt x="0" y="10922"/>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0" name="Google Shape;610;p14"/>
            <p:cNvSpPr/>
            <p:nvPr/>
          </p:nvSpPr>
          <p:spPr>
            <a:xfrm>
              <a:off x="8355076" y="2223071"/>
              <a:ext cx="134516" cy="95233"/>
            </a:xfrm>
            <a:custGeom>
              <a:avLst/>
              <a:gdLst/>
              <a:ahLst/>
              <a:cxnLst/>
              <a:rect l="l" t="t" r="r" b="b"/>
              <a:pathLst>
                <a:path w="134516" h="95233" extrusionOk="0">
                  <a:moveTo>
                    <a:pt x="133985" y="0"/>
                  </a:moveTo>
                  <a:cubicBezTo>
                    <a:pt x="136144" y="22098"/>
                    <a:pt x="131699" y="44336"/>
                    <a:pt x="121285" y="63945"/>
                  </a:cubicBezTo>
                  <a:cubicBezTo>
                    <a:pt x="110045" y="82995"/>
                    <a:pt x="88836" y="96964"/>
                    <a:pt x="66866" y="95060"/>
                  </a:cubicBezTo>
                  <a:cubicBezTo>
                    <a:pt x="47816" y="93345"/>
                    <a:pt x="31305" y="80201"/>
                    <a:pt x="20828" y="64135"/>
                  </a:cubicBezTo>
                  <a:cubicBezTo>
                    <a:pt x="11176" y="47587"/>
                    <a:pt x="4191" y="29667"/>
                    <a:pt x="0" y="1098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1" name="Google Shape;611;p14"/>
            <p:cNvSpPr/>
            <p:nvPr/>
          </p:nvSpPr>
          <p:spPr>
            <a:xfrm>
              <a:off x="8078025" y="2161476"/>
              <a:ext cx="98316" cy="213008"/>
            </a:xfrm>
            <a:custGeom>
              <a:avLst/>
              <a:gdLst/>
              <a:ahLst/>
              <a:cxnLst/>
              <a:rect l="l" t="t" r="r" b="b"/>
              <a:pathLst>
                <a:path w="98316" h="213008" extrusionOk="0">
                  <a:moveTo>
                    <a:pt x="37274" y="0"/>
                  </a:moveTo>
                  <a:cubicBezTo>
                    <a:pt x="29972" y="74485"/>
                    <a:pt x="45910" y="115252"/>
                    <a:pt x="95504" y="168338"/>
                  </a:cubicBezTo>
                  <a:cubicBezTo>
                    <a:pt x="98552" y="172333"/>
                    <a:pt x="99187" y="177673"/>
                    <a:pt x="97092" y="182245"/>
                  </a:cubicBezTo>
                  <a:cubicBezTo>
                    <a:pt x="95694" y="185172"/>
                    <a:pt x="93472" y="187649"/>
                    <a:pt x="90742" y="189420"/>
                  </a:cubicBezTo>
                  <a:cubicBezTo>
                    <a:pt x="64453" y="208204"/>
                    <a:pt x="32004" y="216224"/>
                    <a:pt x="0" y="211836"/>
                  </a:cubicBezTo>
                </a:path>
              </a:pathLst>
            </a:custGeom>
            <a:solidFill>
              <a:srgbClr val="BA3A52"/>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2" name="Google Shape;612;p14"/>
            <p:cNvSpPr/>
            <p:nvPr/>
          </p:nvSpPr>
          <p:spPr>
            <a:xfrm>
              <a:off x="7932928" y="2425192"/>
              <a:ext cx="142302" cy="82697"/>
            </a:xfrm>
            <a:custGeom>
              <a:avLst/>
              <a:gdLst/>
              <a:ahLst/>
              <a:cxnLst/>
              <a:rect l="l" t="t" r="r" b="b"/>
              <a:pathLst>
                <a:path w="142302" h="82697" extrusionOk="0">
                  <a:moveTo>
                    <a:pt x="0" y="0"/>
                  </a:moveTo>
                  <a:cubicBezTo>
                    <a:pt x="0" y="0"/>
                    <a:pt x="17208" y="86741"/>
                    <a:pt x="142303" y="8255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3" name="Google Shape;613;p14"/>
            <p:cNvSpPr/>
            <p:nvPr/>
          </p:nvSpPr>
          <p:spPr>
            <a:xfrm>
              <a:off x="8357361" y="2365819"/>
              <a:ext cx="358647" cy="286130"/>
            </a:xfrm>
            <a:custGeom>
              <a:avLst/>
              <a:gdLst/>
              <a:ahLst/>
              <a:cxnLst/>
              <a:rect l="l" t="t" r="r" b="b"/>
              <a:pathLst>
                <a:path w="358647" h="286130" extrusionOk="0">
                  <a:moveTo>
                    <a:pt x="209169" y="0"/>
                  </a:moveTo>
                  <a:cubicBezTo>
                    <a:pt x="93663" y="0"/>
                    <a:pt x="0" y="64071"/>
                    <a:pt x="0" y="143066"/>
                  </a:cubicBezTo>
                  <a:cubicBezTo>
                    <a:pt x="0" y="222060"/>
                    <a:pt x="93663" y="286131"/>
                    <a:pt x="209169" y="286131"/>
                  </a:cubicBezTo>
                  <a:cubicBezTo>
                    <a:pt x="216281" y="286131"/>
                    <a:pt x="223203" y="286131"/>
                    <a:pt x="230124" y="285432"/>
                  </a:cubicBezTo>
                  <a:cubicBezTo>
                    <a:pt x="290767" y="223139"/>
                    <a:pt x="330200" y="142621"/>
                    <a:pt x="354330" y="59055"/>
                  </a:cubicBezTo>
                  <a:cubicBezTo>
                    <a:pt x="355918" y="53721"/>
                    <a:pt x="357251" y="48387"/>
                    <a:pt x="358648" y="42989"/>
                  </a:cubicBezTo>
                  <a:cubicBezTo>
                    <a:pt x="320675" y="16446"/>
                    <a:pt x="267780" y="0"/>
                    <a:pt x="209169" y="0"/>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4" name="Google Shape;614;p14"/>
            <p:cNvSpPr/>
            <p:nvPr/>
          </p:nvSpPr>
          <p:spPr>
            <a:xfrm>
              <a:off x="7319581" y="2299398"/>
              <a:ext cx="418338" cy="286130"/>
            </a:xfrm>
            <a:custGeom>
              <a:avLst/>
              <a:gdLst/>
              <a:ahLst/>
              <a:cxnLst/>
              <a:rect l="l" t="t" r="r" b="b"/>
              <a:pathLst>
                <a:path w="418338" h="286130" extrusionOk="0">
                  <a:moveTo>
                    <a:pt x="418338" y="143066"/>
                  </a:moveTo>
                  <a:cubicBezTo>
                    <a:pt x="418338" y="222078"/>
                    <a:pt x="324690" y="286131"/>
                    <a:pt x="209169" y="286131"/>
                  </a:cubicBezTo>
                  <a:cubicBezTo>
                    <a:pt x="93648" y="286131"/>
                    <a:pt x="0" y="222078"/>
                    <a:pt x="0" y="143066"/>
                  </a:cubicBezTo>
                  <a:cubicBezTo>
                    <a:pt x="0" y="64053"/>
                    <a:pt x="93648" y="0"/>
                    <a:pt x="209169" y="0"/>
                  </a:cubicBezTo>
                  <a:cubicBezTo>
                    <a:pt x="324690" y="0"/>
                    <a:pt x="418338" y="64053"/>
                    <a:pt x="418338" y="143066"/>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5" name="Google Shape;615;p14"/>
            <p:cNvSpPr/>
            <p:nvPr/>
          </p:nvSpPr>
          <p:spPr>
            <a:xfrm>
              <a:off x="7669033" y="2091309"/>
              <a:ext cx="153396" cy="99101"/>
            </a:xfrm>
            <a:custGeom>
              <a:avLst/>
              <a:gdLst/>
              <a:ahLst/>
              <a:cxnLst/>
              <a:rect l="l" t="t" r="r" b="b"/>
              <a:pathLst>
                <a:path w="153396" h="99101" extrusionOk="0">
                  <a:moveTo>
                    <a:pt x="1766" y="92138"/>
                  </a:moveTo>
                  <a:cubicBezTo>
                    <a:pt x="10466" y="111823"/>
                    <a:pt x="77332" y="85788"/>
                    <a:pt x="110922" y="63436"/>
                  </a:cubicBezTo>
                  <a:cubicBezTo>
                    <a:pt x="144514" y="41084"/>
                    <a:pt x="163501" y="27368"/>
                    <a:pt x="147816" y="4635"/>
                  </a:cubicBezTo>
                  <a:cubicBezTo>
                    <a:pt x="132132" y="-18098"/>
                    <a:pt x="-17855" y="47878"/>
                    <a:pt x="1766"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6" name="Google Shape;616;p14"/>
            <p:cNvSpPr/>
            <p:nvPr/>
          </p:nvSpPr>
          <p:spPr>
            <a:xfrm>
              <a:off x="8419889" y="2105533"/>
              <a:ext cx="153412" cy="99101"/>
            </a:xfrm>
            <a:custGeom>
              <a:avLst/>
              <a:gdLst/>
              <a:ahLst/>
              <a:cxnLst/>
              <a:rect l="l" t="t" r="r" b="b"/>
              <a:pathLst>
                <a:path w="153412" h="99101" extrusionOk="0">
                  <a:moveTo>
                    <a:pt x="151658" y="92138"/>
                  </a:moveTo>
                  <a:cubicBezTo>
                    <a:pt x="142958" y="111823"/>
                    <a:pt x="76092" y="85788"/>
                    <a:pt x="42501" y="63436"/>
                  </a:cubicBezTo>
                  <a:cubicBezTo>
                    <a:pt x="8910" y="41084"/>
                    <a:pt x="-10077" y="27368"/>
                    <a:pt x="5544" y="4635"/>
                  </a:cubicBezTo>
                  <a:cubicBezTo>
                    <a:pt x="21166" y="-18098"/>
                    <a:pt x="171216" y="47878"/>
                    <a:pt x="151658" y="9213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7" name="Google Shape;617;p14"/>
            <p:cNvSpPr/>
            <p:nvPr/>
          </p:nvSpPr>
          <p:spPr>
            <a:xfrm>
              <a:off x="7519670" y="232968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8" name="Google Shape;618;p14"/>
            <p:cNvSpPr/>
            <p:nvPr/>
          </p:nvSpPr>
          <p:spPr>
            <a:xfrm>
              <a:off x="7623365" y="2334196"/>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19" name="Google Shape;619;p14"/>
            <p:cNvSpPr/>
            <p:nvPr/>
          </p:nvSpPr>
          <p:spPr>
            <a:xfrm>
              <a:off x="7736649" y="2339149"/>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0" name="Google Shape;620;p14"/>
            <p:cNvSpPr/>
            <p:nvPr/>
          </p:nvSpPr>
          <p:spPr>
            <a:xfrm>
              <a:off x="7565453" y="239464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1" name="Google Shape;621;p14"/>
            <p:cNvSpPr/>
            <p:nvPr/>
          </p:nvSpPr>
          <p:spPr>
            <a:xfrm>
              <a:off x="7682420" y="2399728"/>
              <a:ext cx="26542" cy="26542"/>
            </a:xfrm>
            <a:custGeom>
              <a:avLst/>
              <a:gdLst/>
              <a:ahLst/>
              <a:cxnLst/>
              <a:rect l="l" t="t" r="r" b="b"/>
              <a:pathLst>
                <a:path w="26542" h="26542" extrusionOk="0">
                  <a:moveTo>
                    <a:pt x="26543" y="13272"/>
                  </a:moveTo>
                  <a:cubicBezTo>
                    <a:pt x="26543" y="20601"/>
                    <a:pt x="20602" y="26543"/>
                    <a:pt x="13272" y="26543"/>
                  </a:cubicBezTo>
                  <a:cubicBezTo>
                    <a:pt x="5942" y="26543"/>
                    <a:pt x="0" y="20601"/>
                    <a:pt x="0" y="13272"/>
                  </a:cubicBezTo>
                  <a:cubicBezTo>
                    <a:pt x="0"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2" name="Google Shape;622;p14"/>
            <p:cNvSpPr/>
            <p:nvPr/>
          </p:nvSpPr>
          <p:spPr>
            <a:xfrm>
              <a:off x="8381682" y="23665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3" name="Google Shape;623;p14"/>
            <p:cNvSpPr/>
            <p:nvPr/>
          </p:nvSpPr>
          <p:spPr>
            <a:xfrm>
              <a:off x="8485378" y="236118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4" name="Google Shape;624;p14"/>
            <p:cNvSpPr/>
            <p:nvPr/>
          </p:nvSpPr>
          <p:spPr>
            <a:xfrm>
              <a:off x="8598598" y="2355342"/>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5" name="Google Shape;625;p14"/>
            <p:cNvSpPr/>
            <p:nvPr/>
          </p:nvSpPr>
          <p:spPr>
            <a:xfrm>
              <a:off x="8433435" y="2426843"/>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6" name="Google Shape;626;p14"/>
            <p:cNvSpPr/>
            <p:nvPr/>
          </p:nvSpPr>
          <p:spPr>
            <a:xfrm>
              <a:off x="8550402" y="2420874"/>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9F314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7" name="Google Shape;627;p14"/>
            <p:cNvSpPr/>
            <p:nvPr/>
          </p:nvSpPr>
          <p:spPr>
            <a:xfrm>
              <a:off x="6900100" y="2206751"/>
              <a:ext cx="133350" cy="39487"/>
            </a:xfrm>
            <a:custGeom>
              <a:avLst/>
              <a:gdLst/>
              <a:ahLst/>
              <a:cxnLst/>
              <a:rect l="l" t="t" r="r" b="b"/>
              <a:pathLst>
                <a:path w="133350" h="39487" extrusionOk="0">
                  <a:moveTo>
                    <a:pt x="133350" y="34100"/>
                  </a:moveTo>
                  <a:cubicBezTo>
                    <a:pt x="133350" y="34100"/>
                    <a:pt x="45403" y="59500"/>
                    <a:pt x="0"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8" name="Google Shape;628;p14"/>
            <p:cNvSpPr/>
            <p:nvPr/>
          </p:nvSpPr>
          <p:spPr>
            <a:xfrm>
              <a:off x="8718550" y="2189733"/>
              <a:ext cx="153161" cy="73786"/>
            </a:xfrm>
            <a:custGeom>
              <a:avLst/>
              <a:gdLst/>
              <a:ahLst/>
              <a:cxnLst/>
              <a:rect l="l" t="t" r="r" b="b"/>
              <a:pathLst>
                <a:path w="153161" h="73786" extrusionOk="0">
                  <a:moveTo>
                    <a:pt x="0" y="73787"/>
                  </a:moveTo>
                  <a:cubicBezTo>
                    <a:pt x="0" y="73787"/>
                    <a:pt x="119126" y="70930"/>
                    <a:pt x="153162"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29" name="Google Shape;629;p14"/>
            <p:cNvSpPr/>
            <p:nvPr/>
          </p:nvSpPr>
          <p:spPr>
            <a:xfrm>
              <a:off x="6968426" y="2302192"/>
              <a:ext cx="48005" cy="48005"/>
            </a:xfrm>
            <a:custGeom>
              <a:avLst/>
              <a:gdLst/>
              <a:ahLst/>
              <a:cxnLst/>
              <a:rect l="l" t="t" r="r" b="b"/>
              <a:pathLst>
                <a:path w="48005" h="48005" extrusionOk="0">
                  <a:moveTo>
                    <a:pt x="48006" y="24003"/>
                  </a:moveTo>
                  <a:cubicBezTo>
                    <a:pt x="48006" y="37259"/>
                    <a:pt x="37259" y="48006"/>
                    <a:pt x="24003" y="48006"/>
                  </a:cubicBezTo>
                  <a:cubicBezTo>
                    <a:pt x="10746" y="48006"/>
                    <a:pt x="-1" y="37259"/>
                    <a:pt x="-1" y="24003"/>
                  </a:cubicBezTo>
                  <a:cubicBezTo>
                    <a:pt x="-1"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0" name="Google Shape;630;p14"/>
            <p:cNvSpPr/>
            <p:nvPr/>
          </p:nvSpPr>
          <p:spPr>
            <a:xfrm>
              <a:off x="8750046" y="2291588"/>
              <a:ext cx="48005" cy="48005"/>
            </a:xfrm>
            <a:custGeom>
              <a:avLst/>
              <a:gdLst/>
              <a:ahLst/>
              <a:cxnLst/>
              <a:rect l="l" t="t" r="r" b="b"/>
              <a:pathLst>
                <a:path w="48005" h="48005" extrusionOk="0">
                  <a:moveTo>
                    <a:pt x="48006" y="24003"/>
                  </a:moveTo>
                  <a:cubicBezTo>
                    <a:pt x="48006" y="37260"/>
                    <a:pt x="37259" y="48006"/>
                    <a:pt x="24003" y="48006"/>
                  </a:cubicBezTo>
                  <a:cubicBezTo>
                    <a:pt x="10746" y="48006"/>
                    <a:pt x="0" y="37260"/>
                    <a:pt x="0" y="24003"/>
                  </a:cubicBezTo>
                  <a:cubicBezTo>
                    <a:pt x="0" y="10746"/>
                    <a:pt x="10746" y="0"/>
                    <a:pt x="24003" y="0"/>
                  </a:cubicBezTo>
                  <a:cubicBezTo>
                    <a:pt x="37259" y="0"/>
                    <a:pt x="48006" y="10746"/>
                    <a:pt x="48006" y="2400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1" name="Google Shape;631;p14"/>
            <p:cNvSpPr/>
            <p:nvPr/>
          </p:nvSpPr>
          <p:spPr>
            <a:xfrm>
              <a:off x="9380346" y="5006149"/>
              <a:ext cx="1142492" cy="672719"/>
            </a:xfrm>
            <a:custGeom>
              <a:avLst/>
              <a:gdLst/>
              <a:ahLst/>
              <a:cxnLst/>
              <a:rect l="l" t="t" r="r" b="b"/>
              <a:pathLst>
                <a:path w="1142492" h="672719" extrusionOk="0">
                  <a:moveTo>
                    <a:pt x="1142492" y="143701"/>
                  </a:moveTo>
                  <a:cubicBezTo>
                    <a:pt x="792417" y="110744"/>
                    <a:pt x="438341" y="73152"/>
                    <a:pt x="53594" y="0"/>
                  </a:cubicBezTo>
                  <a:cubicBezTo>
                    <a:pt x="35687" y="224365"/>
                    <a:pt x="17844" y="448609"/>
                    <a:pt x="0" y="672719"/>
                  </a:cubicBezTo>
                  <a:cubicBezTo>
                    <a:pt x="424497" y="612432"/>
                    <a:pt x="821881" y="428435"/>
                    <a:pt x="1142492" y="14370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2" name="Google Shape;632;p14"/>
            <p:cNvSpPr/>
            <p:nvPr/>
          </p:nvSpPr>
          <p:spPr>
            <a:xfrm>
              <a:off x="8990742" y="3116468"/>
              <a:ext cx="2774220" cy="2159427"/>
            </a:xfrm>
            <a:custGeom>
              <a:avLst/>
              <a:gdLst/>
              <a:ahLst/>
              <a:cxnLst/>
              <a:rect l="l" t="t" r="r" b="b"/>
              <a:pathLst>
                <a:path w="2774220" h="2159427" extrusionOk="0">
                  <a:moveTo>
                    <a:pt x="918751" y="11160"/>
                  </a:moveTo>
                  <a:cubicBezTo>
                    <a:pt x="612236" y="-4905"/>
                    <a:pt x="296451" y="-19764"/>
                    <a:pt x="1176" y="89392"/>
                  </a:cubicBezTo>
                  <a:cubicBezTo>
                    <a:pt x="-13048" y="481632"/>
                    <a:pt x="102331" y="877554"/>
                    <a:pt x="318676" y="1186101"/>
                  </a:cubicBezTo>
                  <a:cubicBezTo>
                    <a:pt x="281591" y="1439231"/>
                    <a:pt x="257842" y="1694133"/>
                    <a:pt x="247492" y="1949752"/>
                  </a:cubicBezTo>
                  <a:cubicBezTo>
                    <a:pt x="781590" y="2158032"/>
                    <a:pt x="1373410" y="2215753"/>
                    <a:pt x="1915637" y="2102152"/>
                  </a:cubicBezTo>
                  <a:cubicBezTo>
                    <a:pt x="1912017" y="1940100"/>
                    <a:pt x="1908398" y="1778302"/>
                    <a:pt x="1902301" y="1617647"/>
                  </a:cubicBezTo>
                  <a:cubicBezTo>
                    <a:pt x="2253965" y="1583421"/>
                    <a:pt x="2584800" y="1377299"/>
                    <a:pt x="2774220" y="1092058"/>
                  </a:cubicBezTo>
                  <a:cubicBezTo>
                    <a:pt x="2703227" y="932863"/>
                    <a:pt x="2632234" y="773605"/>
                    <a:pt x="2552796" y="618474"/>
                  </a:cubicBezTo>
                  <a:cubicBezTo>
                    <a:pt x="2474818" y="466074"/>
                    <a:pt x="2385854" y="314627"/>
                    <a:pt x="2253584" y="206232"/>
                  </a:cubicBezTo>
                  <a:cubicBezTo>
                    <a:pt x="2088928" y="71295"/>
                    <a:pt x="1872584" y="16304"/>
                    <a:pt x="1649699" y="16685"/>
                  </a:cubicBezTo>
                  <a:cubicBezTo>
                    <a:pt x="1400271" y="2080"/>
                    <a:pt x="1150208" y="1381"/>
                    <a:pt x="918751" y="11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3" name="Google Shape;633;p14"/>
            <p:cNvSpPr/>
            <p:nvPr/>
          </p:nvSpPr>
          <p:spPr>
            <a:xfrm>
              <a:off x="9909175" y="3037585"/>
              <a:ext cx="758317" cy="208477"/>
            </a:xfrm>
            <a:custGeom>
              <a:avLst/>
              <a:gdLst/>
              <a:ahLst/>
              <a:cxnLst/>
              <a:rect l="l" t="t" r="r" b="b"/>
              <a:pathLst>
                <a:path w="758317" h="208477" extrusionOk="0">
                  <a:moveTo>
                    <a:pt x="0" y="16193"/>
                  </a:moveTo>
                  <a:cubicBezTo>
                    <a:pt x="444" y="45466"/>
                    <a:pt x="953" y="74740"/>
                    <a:pt x="1270" y="104077"/>
                  </a:cubicBezTo>
                  <a:cubicBezTo>
                    <a:pt x="191326" y="234252"/>
                    <a:pt x="530860" y="245428"/>
                    <a:pt x="758317" y="122174"/>
                  </a:cubicBezTo>
                  <a:cubicBezTo>
                    <a:pt x="752919" y="95695"/>
                    <a:pt x="750443" y="22670"/>
                    <a:pt x="743394" y="0"/>
                  </a:cubicBezTo>
                  <a:cubicBezTo>
                    <a:pt x="495236" y="29464"/>
                    <a:pt x="242697" y="59373"/>
                    <a:pt x="0" y="16193"/>
                  </a:cubicBezTo>
                  <a:close/>
                </a:path>
              </a:pathLst>
            </a:custGeom>
            <a:solidFill>
              <a:srgbClr val="FFC6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4" name="Google Shape;634;p14"/>
            <p:cNvSpPr/>
            <p:nvPr/>
          </p:nvSpPr>
          <p:spPr>
            <a:xfrm>
              <a:off x="9909175" y="3043935"/>
              <a:ext cx="697674" cy="140381"/>
            </a:xfrm>
            <a:custGeom>
              <a:avLst/>
              <a:gdLst/>
              <a:ahLst/>
              <a:cxnLst/>
              <a:rect l="l" t="t" r="r" b="b"/>
              <a:pathLst>
                <a:path w="697674" h="140381" extrusionOk="0">
                  <a:moveTo>
                    <a:pt x="690181" y="0"/>
                  </a:moveTo>
                  <a:cubicBezTo>
                    <a:pt x="459232" y="27242"/>
                    <a:pt x="225425" y="49975"/>
                    <a:pt x="0" y="9843"/>
                  </a:cubicBezTo>
                  <a:cubicBezTo>
                    <a:pt x="444" y="39116"/>
                    <a:pt x="953" y="68390"/>
                    <a:pt x="1270" y="97727"/>
                  </a:cubicBezTo>
                  <a:cubicBezTo>
                    <a:pt x="23431" y="112744"/>
                    <a:pt x="46799" y="125927"/>
                    <a:pt x="71120" y="137160"/>
                  </a:cubicBezTo>
                  <a:cubicBezTo>
                    <a:pt x="443992" y="161798"/>
                    <a:pt x="697675" y="37021"/>
                    <a:pt x="697675" y="37021"/>
                  </a:cubicBezTo>
                  <a:close/>
                </a:path>
              </a:pathLst>
            </a:custGeom>
            <a:solidFill>
              <a:srgbClr val="FF9D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5" name="Google Shape;635;p14"/>
            <p:cNvSpPr/>
            <p:nvPr/>
          </p:nvSpPr>
          <p:spPr>
            <a:xfrm>
              <a:off x="9409412" y="1808098"/>
              <a:ext cx="1671640" cy="1316758"/>
            </a:xfrm>
            <a:custGeom>
              <a:avLst/>
              <a:gdLst/>
              <a:ahLst/>
              <a:cxnLst/>
              <a:rect l="l" t="t" r="r" b="b"/>
              <a:pathLst>
                <a:path w="1671640" h="1316758" extrusionOk="0">
                  <a:moveTo>
                    <a:pt x="54692" y="297689"/>
                  </a:moveTo>
                  <a:cubicBezTo>
                    <a:pt x="-43924" y="557531"/>
                    <a:pt x="-14079" y="888874"/>
                    <a:pt x="184358" y="1083438"/>
                  </a:cubicBezTo>
                  <a:cubicBezTo>
                    <a:pt x="366095" y="1261619"/>
                    <a:pt x="670895" y="1315340"/>
                    <a:pt x="925404" y="1316737"/>
                  </a:cubicBezTo>
                  <a:cubicBezTo>
                    <a:pt x="1021098" y="1317245"/>
                    <a:pt x="1117999" y="1308863"/>
                    <a:pt x="1208359" y="1277431"/>
                  </a:cubicBezTo>
                  <a:cubicBezTo>
                    <a:pt x="1415496" y="1205358"/>
                    <a:pt x="1567325" y="1015938"/>
                    <a:pt x="1634762" y="807213"/>
                  </a:cubicBezTo>
                  <a:cubicBezTo>
                    <a:pt x="1681307" y="663195"/>
                    <a:pt x="1690769" y="499746"/>
                    <a:pt x="1622062" y="365063"/>
                  </a:cubicBezTo>
                  <a:cubicBezTo>
                    <a:pt x="1561928" y="247651"/>
                    <a:pt x="1449152" y="165101"/>
                    <a:pt x="1329581" y="109348"/>
                  </a:cubicBezTo>
                  <a:cubicBezTo>
                    <a:pt x="1057674" y="-17652"/>
                    <a:pt x="741634" y="-23367"/>
                    <a:pt x="448010" y="37910"/>
                  </a:cubicBezTo>
                  <a:cubicBezTo>
                    <a:pt x="283736" y="72137"/>
                    <a:pt x="111460" y="148210"/>
                    <a:pt x="54692" y="29768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6" name="Google Shape;636;p14"/>
            <p:cNvSpPr/>
            <p:nvPr/>
          </p:nvSpPr>
          <p:spPr>
            <a:xfrm>
              <a:off x="9233728" y="2292529"/>
              <a:ext cx="223834" cy="278839"/>
            </a:xfrm>
            <a:custGeom>
              <a:avLst/>
              <a:gdLst/>
              <a:ahLst/>
              <a:cxnLst/>
              <a:rect l="l" t="t" r="r" b="b"/>
              <a:pathLst>
                <a:path w="223834" h="278839" extrusionOk="0">
                  <a:moveTo>
                    <a:pt x="216849" y="83641"/>
                  </a:moveTo>
                  <a:cubicBezTo>
                    <a:pt x="195577" y="53161"/>
                    <a:pt x="169288" y="24776"/>
                    <a:pt x="135315" y="9854"/>
                  </a:cubicBezTo>
                  <a:cubicBezTo>
                    <a:pt x="101342" y="-5069"/>
                    <a:pt x="58480" y="-4053"/>
                    <a:pt x="30096" y="19887"/>
                  </a:cubicBezTo>
                  <a:cubicBezTo>
                    <a:pt x="-3496" y="48208"/>
                    <a:pt x="-7623" y="101167"/>
                    <a:pt x="11046" y="140918"/>
                  </a:cubicBezTo>
                  <a:cubicBezTo>
                    <a:pt x="29715" y="180669"/>
                    <a:pt x="66354" y="209117"/>
                    <a:pt x="104581" y="230770"/>
                  </a:cubicBezTo>
                  <a:cubicBezTo>
                    <a:pt x="142046" y="251986"/>
                    <a:pt x="182115" y="268146"/>
                    <a:pt x="223834" y="278840"/>
                  </a:cubicBezTo>
                  <a:cubicBezTo>
                    <a:pt x="219516" y="206386"/>
                    <a:pt x="217293" y="133742"/>
                    <a:pt x="216849" y="83641"/>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7" name="Google Shape;637;p14"/>
            <p:cNvSpPr/>
            <p:nvPr/>
          </p:nvSpPr>
          <p:spPr>
            <a:xfrm>
              <a:off x="10970768" y="2406719"/>
              <a:ext cx="327253" cy="288056"/>
            </a:xfrm>
            <a:custGeom>
              <a:avLst/>
              <a:gdLst/>
              <a:ahLst/>
              <a:cxnLst/>
              <a:rect l="l" t="t" r="r" b="b"/>
              <a:pathLst>
                <a:path w="327253" h="288056" extrusionOk="0">
                  <a:moveTo>
                    <a:pt x="30035" y="139630"/>
                  </a:moveTo>
                  <a:cubicBezTo>
                    <a:pt x="55435" y="93847"/>
                    <a:pt x="87185" y="49587"/>
                    <a:pt x="132080" y="22790"/>
                  </a:cubicBezTo>
                  <a:cubicBezTo>
                    <a:pt x="176974" y="-4007"/>
                    <a:pt x="237489" y="-9849"/>
                    <a:pt x="280606" y="19806"/>
                  </a:cubicBezTo>
                  <a:cubicBezTo>
                    <a:pt x="315277" y="44298"/>
                    <a:pt x="332803" y="86493"/>
                    <a:pt x="325691" y="128327"/>
                  </a:cubicBezTo>
                  <a:cubicBezTo>
                    <a:pt x="320421" y="156458"/>
                    <a:pt x="304038" y="181477"/>
                    <a:pt x="284607" y="202495"/>
                  </a:cubicBezTo>
                  <a:cubicBezTo>
                    <a:pt x="211518" y="279254"/>
                    <a:pt x="100838" y="307295"/>
                    <a:pt x="0" y="274631"/>
                  </a:cubicBezTo>
                  <a:cubicBezTo>
                    <a:pt x="14224" y="229356"/>
                    <a:pt x="8382" y="178619"/>
                    <a:pt x="30035" y="139630"/>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8" name="Google Shape;638;p14"/>
            <p:cNvSpPr/>
            <p:nvPr/>
          </p:nvSpPr>
          <p:spPr>
            <a:xfrm>
              <a:off x="9287838" y="1481264"/>
              <a:ext cx="1983344" cy="1207960"/>
            </a:xfrm>
            <a:custGeom>
              <a:avLst/>
              <a:gdLst/>
              <a:ahLst/>
              <a:cxnLst/>
              <a:rect l="l" t="t" r="r" b="b"/>
              <a:pathLst>
                <a:path w="1983344" h="1207960" extrusionOk="0">
                  <a:moveTo>
                    <a:pt x="116893" y="1066609"/>
                  </a:moveTo>
                  <a:cubicBezTo>
                    <a:pt x="199443" y="954392"/>
                    <a:pt x="260974" y="828116"/>
                    <a:pt x="298439" y="693928"/>
                  </a:cubicBezTo>
                  <a:cubicBezTo>
                    <a:pt x="615939" y="805561"/>
                    <a:pt x="969063" y="811975"/>
                    <a:pt x="1282689" y="722059"/>
                  </a:cubicBezTo>
                  <a:cubicBezTo>
                    <a:pt x="1260972" y="761657"/>
                    <a:pt x="1233223" y="797662"/>
                    <a:pt x="1200520" y="828802"/>
                  </a:cubicBezTo>
                  <a:cubicBezTo>
                    <a:pt x="1309550" y="885952"/>
                    <a:pt x="1453822" y="865632"/>
                    <a:pt x="1559231" y="784352"/>
                  </a:cubicBezTo>
                  <a:cubicBezTo>
                    <a:pt x="1564375" y="863473"/>
                    <a:pt x="1569709" y="943419"/>
                    <a:pt x="1593839" y="1018921"/>
                  </a:cubicBezTo>
                  <a:cubicBezTo>
                    <a:pt x="1617969" y="1094423"/>
                    <a:pt x="1663244" y="1166050"/>
                    <a:pt x="1739889" y="1207961"/>
                  </a:cubicBezTo>
                  <a:cubicBezTo>
                    <a:pt x="1778751" y="1141470"/>
                    <a:pt x="1804596" y="1068203"/>
                    <a:pt x="1816089" y="992061"/>
                  </a:cubicBezTo>
                  <a:cubicBezTo>
                    <a:pt x="1847205" y="955675"/>
                    <a:pt x="1892099" y="933901"/>
                    <a:pt x="1939914" y="931990"/>
                  </a:cubicBezTo>
                  <a:cubicBezTo>
                    <a:pt x="1995350" y="813753"/>
                    <a:pt x="1997826" y="677513"/>
                    <a:pt x="1946709" y="557340"/>
                  </a:cubicBezTo>
                  <a:cubicBezTo>
                    <a:pt x="1928802" y="515810"/>
                    <a:pt x="1903910" y="476250"/>
                    <a:pt x="1868223" y="448564"/>
                  </a:cubicBezTo>
                  <a:cubicBezTo>
                    <a:pt x="1832536" y="420878"/>
                    <a:pt x="1784784" y="406273"/>
                    <a:pt x="1730745" y="426847"/>
                  </a:cubicBezTo>
                  <a:cubicBezTo>
                    <a:pt x="1747001" y="379666"/>
                    <a:pt x="1731190" y="325691"/>
                    <a:pt x="1699821" y="287147"/>
                  </a:cubicBezTo>
                  <a:cubicBezTo>
                    <a:pt x="1668452" y="248603"/>
                    <a:pt x="1623621" y="222631"/>
                    <a:pt x="1577647" y="203518"/>
                  </a:cubicBezTo>
                  <a:cubicBezTo>
                    <a:pt x="1461251" y="155131"/>
                    <a:pt x="1333553" y="143383"/>
                    <a:pt x="1209347" y="121602"/>
                  </a:cubicBezTo>
                  <a:cubicBezTo>
                    <a:pt x="1085141" y="99822"/>
                    <a:pt x="957696" y="64452"/>
                    <a:pt x="863589" y="0"/>
                  </a:cubicBezTo>
                  <a:cubicBezTo>
                    <a:pt x="846762" y="40900"/>
                    <a:pt x="846000" y="86652"/>
                    <a:pt x="861493" y="128079"/>
                  </a:cubicBezTo>
                  <a:cubicBezTo>
                    <a:pt x="798946" y="122428"/>
                    <a:pt x="736144" y="116713"/>
                    <a:pt x="675248" y="101282"/>
                  </a:cubicBezTo>
                  <a:cubicBezTo>
                    <a:pt x="614352" y="85852"/>
                    <a:pt x="555106" y="60261"/>
                    <a:pt x="509132" y="21272"/>
                  </a:cubicBezTo>
                  <a:cubicBezTo>
                    <a:pt x="464047" y="88646"/>
                    <a:pt x="471413" y="186372"/>
                    <a:pt x="530405" y="245110"/>
                  </a:cubicBezTo>
                  <a:cubicBezTo>
                    <a:pt x="361050" y="307804"/>
                    <a:pt x="178488" y="326187"/>
                    <a:pt x="53" y="298513"/>
                  </a:cubicBezTo>
                  <a:cubicBezTo>
                    <a:pt x="-2360" y="391033"/>
                    <a:pt x="78157" y="477837"/>
                    <a:pt x="165851" y="486918"/>
                  </a:cubicBezTo>
                  <a:cubicBezTo>
                    <a:pt x="115051" y="496506"/>
                    <a:pt x="76126" y="541465"/>
                    <a:pt x="59107" y="590550"/>
                  </a:cubicBezTo>
                  <a:cubicBezTo>
                    <a:pt x="42090" y="639636"/>
                    <a:pt x="42725" y="692912"/>
                    <a:pt x="43614" y="744855"/>
                  </a:cubicBezTo>
                  <a:cubicBezTo>
                    <a:pt x="43994" y="769049"/>
                    <a:pt x="44376" y="793242"/>
                    <a:pt x="46852" y="817562"/>
                  </a:cubicBezTo>
                  <a:cubicBezTo>
                    <a:pt x="78285" y="822242"/>
                    <a:pt x="106352" y="839679"/>
                    <a:pt x="124513" y="865759"/>
                  </a:cubicBezTo>
                  <a:cubicBezTo>
                    <a:pt x="128259" y="904342"/>
                    <a:pt x="126862" y="943254"/>
                    <a:pt x="120258" y="981456"/>
                  </a:cubicBezTo>
                  <a:cubicBezTo>
                    <a:pt x="115051" y="1010349"/>
                    <a:pt x="107241" y="1040257"/>
                    <a:pt x="116893" y="106660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39" name="Google Shape;639;p14"/>
            <p:cNvSpPr/>
            <p:nvPr/>
          </p:nvSpPr>
          <p:spPr>
            <a:xfrm>
              <a:off x="9623599" y="2285428"/>
              <a:ext cx="98473" cy="72854"/>
            </a:xfrm>
            <a:custGeom>
              <a:avLst/>
              <a:gdLst/>
              <a:ahLst/>
              <a:cxnLst/>
              <a:rect l="l" t="t" r="r" b="b"/>
              <a:pathLst>
                <a:path w="98473" h="72854" extrusionOk="0">
                  <a:moveTo>
                    <a:pt x="46244" y="65723"/>
                  </a:moveTo>
                  <a:cubicBezTo>
                    <a:pt x="57103" y="59373"/>
                    <a:pt x="69739" y="56261"/>
                    <a:pt x="80534" y="49848"/>
                  </a:cubicBezTo>
                  <a:cubicBezTo>
                    <a:pt x="91329" y="43434"/>
                    <a:pt x="100727" y="31369"/>
                    <a:pt x="97996" y="19050"/>
                  </a:cubicBezTo>
                  <a:cubicBezTo>
                    <a:pt x="94441" y="7938"/>
                    <a:pt x="84281" y="286"/>
                    <a:pt x="72596" y="0"/>
                  </a:cubicBezTo>
                  <a:cubicBezTo>
                    <a:pt x="61167" y="-19"/>
                    <a:pt x="49864" y="2654"/>
                    <a:pt x="39640" y="7811"/>
                  </a:cubicBezTo>
                  <a:cubicBezTo>
                    <a:pt x="26686" y="12135"/>
                    <a:pt x="15193" y="19876"/>
                    <a:pt x="6303" y="30226"/>
                  </a:cubicBezTo>
                  <a:cubicBezTo>
                    <a:pt x="-1698" y="41212"/>
                    <a:pt x="-2842" y="58357"/>
                    <a:pt x="7319" y="67374"/>
                  </a:cubicBezTo>
                  <a:cubicBezTo>
                    <a:pt x="18621" y="77343"/>
                    <a:pt x="35957" y="71819"/>
                    <a:pt x="46244" y="65723"/>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0" name="Google Shape;640;p14"/>
            <p:cNvSpPr/>
            <p:nvPr/>
          </p:nvSpPr>
          <p:spPr>
            <a:xfrm>
              <a:off x="10262212" y="2313489"/>
              <a:ext cx="109586" cy="76790"/>
            </a:xfrm>
            <a:custGeom>
              <a:avLst/>
              <a:gdLst/>
              <a:ahLst/>
              <a:cxnLst/>
              <a:rect l="l" t="t" r="r" b="b"/>
              <a:pathLst>
                <a:path w="109586" h="76790" extrusionOk="0">
                  <a:moveTo>
                    <a:pt x="20089" y="53219"/>
                  </a:moveTo>
                  <a:cubicBezTo>
                    <a:pt x="31773" y="58680"/>
                    <a:pt x="42377" y="65919"/>
                    <a:pt x="54188" y="71316"/>
                  </a:cubicBezTo>
                  <a:cubicBezTo>
                    <a:pt x="65809" y="77247"/>
                    <a:pt x="79271" y="78409"/>
                    <a:pt x="91717" y="74555"/>
                  </a:cubicBezTo>
                  <a:cubicBezTo>
                    <a:pt x="103719" y="69919"/>
                    <a:pt x="112735" y="56140"/>
                    <a:pt x="108544" y="43948"/>
                  </a:cubicBezTo>
                  <a:cubicBezTo>
                    <a:pt x="106258" y="38398"/>
                    <a:pt x="102575" y="33521"/>
                    <a:pt x="97876" y="29787"/>
                  </a:cubicBezTo>
                  <a:cubicBezTo>
                    <a:pt x="87335" y="20364"/>
                    <a:pt x="75397" y="12655"/>
                    <a:pt x="62506" y="6927"/>
                  </a:cubicBezTo>
                  <a:cubicBezTo>
                    <a:pt x="52410" y="1911"/>
                    <a:pt x="41171" y="-445"/>
                    <a:pt x="29932" y="69"/>
                  </a:cubicBezTo>
                  <a:cubicBezTo>
                    <a:pt x="18501" y="685"/>
                    <a:pt x="8151" y="7010"/>
                    <a:pt x="2436" y="16897"/>
                  </a:cubicBezTo>
                  <a:cubicBezTo>
                    <a:pt x="-2644" y="26930"/>
                    <a:pt x="-1120" y="43186"/>
                    <a:pt x="20089" y="5321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1" name="Google Shape;641;p14"/>
            <p:cNvSpPr/>
            <p:nvPr/>
          </p:nvSpPr>
          <p:spPr>
            <a:xfrm rot="-5159749">
              <a:off x="10296223" y="2495337"/>
              <a:ext cx="267352" cy="381932"/>
            </a:xfrm>
            <a:custGeom>
              <a:avLst/>
              <a:gdLst/>
              <a:ahLst/>
              <a:cxnLst/>
              <a:rect l="l" t="t" r="r" b="b"/>
              <a:pathLst>
                <a:path w="267352" h="381932" extrusionOk="0">
                  <a:moveTo>
                    <a:pt x="267346" y="190960"/>
                  </a:moveTo>
                  <a:cubicBezTo>
                    <a:pt x="267346" y="296427"/>
                    <a:pt x="207498" y="381926"/>
                    <a:pt x="133670" y="381926"/>
                  </a:cubicBezTo>
                  <a:cubicBezTo>
                    <a:pt x="59843" y="381926"/>
                    <a:pt x="-6" y="296427"/>
                    <a:pt x="-6" y="190960"/>
                  </a:cubicBezTo>
                  <a:cubicBezTo>
                    <a:pt x="-6" y="85492"/>
                    <a:pt x="59843" y="-6"/>
                    <a:pt x="133670" y="-6"/>
                  </a:cubicBezTo>
                  <a:cubicBezTo>
                    <a:pt x="207498" y="-6"/>
                    <a:pt x="267346" y="85492"/>
                    <a:pt x="267346" y="190960"/>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2" name="Google Shape;642;p14"/>
            <p:cNvSpPr/>
            <p:nvPr/>
          </p:nvSpPr>
          <p:spPr>
            <a:xfrm>
              <a:off x="9428860" y="2553885"/>
              <a:ext cx="318275" cy="267431"/>
            </a:xfrm>
            <a:custGeom>
              <a:avLst/>
              <a:gdLst/>
              <a:ahLst/>
              <a:cxnLst/>
              <a:rect l="l" t="t" r="r" b="b"/>
              <a:pathLst>
                <a:path w="318275" h="267431" extrusionOk="0">
                  <a:moveTo>
                    <a:pt x="318008" y="147913"/>
                  </a:moveTo>
                  <a:cubicBezTo>
                    <a:pt x="323533" y="74507"/>
                    <a:pt x="242888" y="8594"/>
                    <a:pt x="137985" y="783"/>
                  </a:cubicBezTo>
                  <a:cubicBezTo>
                    <a:pt x="85154" y="-3217"/>
                    <a:pt x="36385" y="8340"/>
                    <a:pt x="0" y="30120"/>
                  </a:cubicBezTo>
                  <a:cubicBezTo>
                    <a:pt x="18288" y="114531"/>
                    <a:pt x="53340" y="194420"/>
                    <a:pt x="102997" y="265070"/>
                  </a:cubicBezTo>
                  <a:cubicBezTo>
                    <a:pt x="107950" y="265705"/>
                    <a:pt x="113030" y="266277"/>
                    <a:pt x="118110" y="266658"/>
                  </a:cubicBezTo>
                  <a:cubicBezTo>
                    <a:pt x="223139" y="274532"/>
                    <a:pt x="312547" y="221382"/>
                    <a:pt x="318008" y="147913"/>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3" name="Google Shape;643;p14"/>
            <p:cNvSpPr/>
            <p:nvPr/>
          </p:nvSpPr>
          <p:spPr>
            <a:xfrm>
              <a:off x="9842500" y="3048507"/>
              <a:ext cx="821943" cy="73036"/>
            </a:xfrm>
            <a:custGeom>
              <a:avLst/>
              <a:gdLst/>
              <a:ahLst/>
              <a:cxnLst/>
              <a:rect l="l" t="t" r="r" b="b"/>
              <a:pathLst>
                <a:path w="821943" h="73036" extrusionOk="0">
                  <a:moveTo>
                    <a:pt x="0" y="0"/>
                  </a:moveTo>
                  <a:cubicBezTo>
                    <a:pt x="264668" y="76645"/>
                    <a:pt x="566928" y="106490"/>
                    <a:pt x="821944" y="22415"/>
                  </a:cubicBezTo>
                </a:path>
              </a:pathLst>
            </a:custGeom>
            <a:noFill/>
            <a:ln w="9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4" name="Google Shape;644;p14"/>
            <p:cNvSpPr/>
            <p:nvPr/>
          </p:nvSpPr>
          <p:spPr>
            <a:xfrm>
              <a:off x="11050905" y="2502407"/>
              <a:ext cx="149986" cy="69292"/>
            </a:xfrm>
            <a:custGeom>
              <a:avLst/>
              <a:gdLst/>
              <a:ahLst/>
              <a:cxnLst/>
              <a:rect l="l" t="t" r="r" b="b"/>
              <a:pathLst>
                <a:path w="149986" h="69292" extrusionOk="0">
                  <a:moveTo>
                    <a:pt x="0" y="61595"/>
                  </a:moveTo>
                  <a:cubicBezTo>
                    <a:pt x="55435" y="84138"/>
                    <a:pt x="126364" y="55245"/>
                    <a:pt x="149987" y="0"/>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5" name="Google Shape;645;p14"/>
            <p:cNvSpPr/>
            <p:nvPr/>
          </p:nvSpPr>
          <p:spPr>
            <a:xfrm>
              <a:off x="9290050" y="2356421"/>
              <a:ext cx="134619" cy="82169"/>
            </a:xfrm>
            <a:custGeom>
              <a:avLst/>
              <a:gdLst/>
              <a:ahLst/>
              <a:cxnLst/>
              <a:rect l="l" t="t" r="r" b="b"/>
              <a:pathLst>
                <a:path w="134619" h="82169" extrusionOk="0">
                  <a:moveTo>
                    <a:pt x="0" y="0"/>
                  </a:moveTo>
                  <a:cubicBezTo>
                    <a:pt x="28131" y="48368"/>
                    <a:pt x="78740" y="79280"/>
                    <a:pt x="134620" y="82169"/>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6" name="Google Shape;646;p14"/>
            <p:cNvSpPr/>
            <p:nvPr/>
          </p:nvSpPr>
          <p:spPr>
            <a:xfrm>
              <a:off x="10874373" y="3941698"/>
              <a:ext cx="86679" cy="796861"/>
            </a:xfrm>
            <a:custGeom>
              <a:avLst/>
              <a:gdLst/>
              <a:ahLst/>
              <a:cxnLst/>
              <a:rect l="l" t="t" r="r" b="b"/>
              <a:pathLst>
                <a:path w="86679" h="796861" extrusionOk="0">
                  <a:moveTo>
                    <a:pt x="20385" y="796861"/>
                  </a:moveTo>
                  <a:cubicBezTo>
                    <a:pt x="3368" y="642417"/>
                    <a:pt x="-3046" y="486982"/>
                    <a:pt x="1335" y="331660"/>
                  </a:cubicBezTo>
                  <a:cubicBezTo>
                    <a:pt x="4637" y="215646"/>
                    <a:pt x="16512" y="92520"/>
                    <a:pt x="86680"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7" name="Google Shape;647;p14"/>
            <p:cNvSpPr/>
            <p:nvPr/>
          </p:nvSpPr>
          <p:spPr>
            <a:xfrm>
              <a:off x="9282874" y="3744531"/>
              <a:ext cx="101825" cy="680148"/>
            </a:xfrm>
            <a:custGeom>
              <a:avLst/>
              <a:gdLst/>
              <a:ahLst/>
              <a:cxnLst/>
              <a:rect l="l" t="t" r="r" b="b"/>
              <a:pathLst>
                <a:path w="101825" h="680148" extrusionOk="0">
                  <a:moveTo>
                    <a:pt x="46545" y="0"/>
                  </a:moveTo>
                  <a:cubicBezTo>
                    <a:pt x="79375" y="21780"/>
                    <a:pt x="96710" y="61532"/>
                    <a:pt x="100711" y="100711"/>
                  </a:cubicBezTo>
                  <a:cubicBezTo>
                    <a:pt x="104711" y="139890"/>
                    <a:pt x="97219" y="179260"/>
                    <a:pt x="89726" y="217932"/>
                  </a:cubicBezTo>
                  <a:lnTo>
                    <a:pt x="0" y="68014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8" name="Google Shape;648;p14"/>
            <p:cNvSpPr/>
            <p:nvPr/>
          </p:nvSpPr>
          <p:spPr>
            <a:xfrm>
              <a:off x="10277919" y="3189541"/>
              <a:ext cx="402780" cy="103758"/>
            </a:xfrm>
            <a:custGeom>
              <a:avLst/>
              <a:gdLst/>
              <a:ahLst/>
              <a:cxnLst/>
              <a:rect l="l" t="t" r="r" b="b"/>
              <a:pathLst>
                <a:path w="402780" h="103758" extrusionOk="0">
                  <a:moveTo>
                    <a:pt x="402781" y="0"/>
                  </a:moveTo>
                  <a:cubicBezTo>
                    <a:pt x="350457" y="48006"/>
                    <a:pt x="282131" y="75438"/>
                    <a:pt x="212281" y="88900"/>
                  </a:cubicBezTo>
                  <a:cubicBezTo>
                    <a:pt x="142431" y="102362"/>
                    <a:pt x="71057" y="103124"/>
                    <a:pt x="0" y="103759"/>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49" name="Google Shape;649;p14"/>
            <p:cNvSpPr/>
            <p:nvPr/>
          </p:nvSpPr>
          <p:spPr>
            <a:xfrm>
              <a:off x="9861550" y="3155188"/>
              <a:ext cx="201168" cy="99631"/>
            </a:xfrm>
            <a:custGeom>
              <a:avLst/>
              <a:gdLst/>
              <a:ahLst/>
              <a:cxnLst/>
              <a:rect l="l" t="t" r="r" b="b"/>
              <a:pathLst>
                <a:path w="201168" h="99631" extrusionOk="0">
                  <a:moveTo>
                    <a:pt x="0" y="0"/>
                  </a:moveTo>
                  <a:cubicBezTo>
                    <a:pt x="58674" y="47930"/>
                    <a:pt x="127444" y="81985"/>
                    <a:pt x="201168" y="99632"/>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0" name="Google Shape;650;p14"/>
            <p:cNvSpPr/>
            <p:nvPr/>
          </p:nvSpPr>
          <p:spPr>
            <a:xfrm>
              <a:off x="10894250" y="4146803"/>
              <a:ext cx="834008" cy="502411"/>
            </a:xfrm>
            <a:custGeom>
              <a:avLst/>
              <a:gdLst/>
              <a:ahLst/>
              <a:cxnLst/>
              <a:rect l="l" t="t" r="r" b="b"/>
              <a:pathLst>
                <a:path w="834008" h="502411" extrusionOk="0">
                  <a:moveTo>
                    <a:pt x="0" y="502412"/>
                  </a:moveTo>
                  <a:cubicBezTo>
                    <a:pt x="330771" y="457962"/>
                    <a:pt x="640017" y="271590"/>
                    <a:pt x="834009" y="0"/>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1" name="Google Shape;651;p14"/>
            <p:cNvSpPr/>
            <p:nvPr/>
          </p:nvSpPr>
          <p:spPr>
            <a:xfrm>
              <a:off x="9048750" y="3186429"/>
              <a:ext cx="273050" cy="967676"/>
            </a:xfrm>
            <a:custGeom>
              <a:avLst/>
              <a:gdLst/>
              <a:ahLst/>
              <a:cxnLst/>
              <a:rect l="l" t="t" r="r" b="b"/>
              <a:pathLst>
                <a:path w="273050" h="967676" extrusionOk="0">
                  <a:moveTo>
                    <a:pt x="0" y="0"/>
                  </a:moveTo>
                  <a:cubicBezTo>
                    <a:pt x="4001" y="341001"/>
                    <a:pt x="98234" y="674872"/>
                    <a:pt x="273050" y="967677"/>
                  </a:cubicBez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2" name="Google Shape;652;p14"/>
            <p:cNvSpPr/>
            <p:nvPr/>
          </p:nvSpPr>
          <p:spPr>
            <a:xfrm>
              <a:off x="9387458" y="4840033"/>
              <a:ext cx="123635" cy="135318"/>
            </a:xfrm>
            <a:custGeom>
              <a:avLst/>
              <a:gdLst/>
              <a:ahLst/>
              <a:cxnLst/>
              <a:rect l="l" t="t" r="r" b="b"/>
              <a:pathLst>
                <a:path w="123635" h="135318" extrusionOk="0">
                  <a:moveTo>
                    <a:pt x="0" y="0"/>
                  </a:moveTo>
                  <a:lnTo>
                    <a:pt x="123635" y="135318"/>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3" name="Google Shape;653;p14"/>
            <p:cNvSpPr/>
            <p:nvPr/>
          </p:nvSpPr>
          <p:spPr>
            <a:xfrm>
              <a:off x="9417367" y="4748148"/>
              <a:ext cx="65658" cy="84201"/>
            </a:xfrm>
            <a:custGeom>
              <a:avLst/>
              <a:gdLst/>
              <a:ahLst/>
              <a:cxnLst/>
              <a:rect l="l" t="t" r="r" b="b"/>
              <a:pathLst>
                <a:path w="65658" h="84201" extrusionOk="0">
                  <a:moveTo>
                    <a:pt x="0" y="0"/>
                  </a:moveTo>
                  <a:lnTo>
                    <a:pt x="65659" y="84201"/>
                  </a:lnTo>
                </a:path>
              </a:pathLst>
            </a:custGeom>
            <a:noFill/>
            <a:ln w="11425" cap="flat" cmpd="sng">
              <a:solidFill>
                <a:srgbClr val="17101D"/>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4" name="Google Shape;654;p14"/>
            <p:cNvSpPr/>
            <p:nvPr/>
          </p:nvSpPr>
          <p:spPr>
            <a:xfrm>
              <a:off x="10128440" y="4268851"/>
              <a:ext cx="1024128" cy="899104"/>
            </a:xfrm>
            <a:custGeom>
              <a:avLst/>
              <a:gdLst/>
              <a:ahLst/>
              <a:cxnLst/>
              <a:rect l="l" t="t" r="r" b="b"/>
              <a:pathLst>
                <a:path w="1024128" h="899104" extrusionOk="0">
                  <a:moveTo>
                    <a:pt x="8128" y="840740"/>
                  </a:moveTo>
                  <a:cubicBezTo>
                    <a:pt x="7303" y="567690"/>
                    <a:pt x="826" y="294259"/>
                    <a:pt x="0" y="32639"/>
                  </a:cubicBezTo>
                  <a:cubicBezTo>
                    <a:pt x="332359" y="29273"/>
                    <a:pt x="664718" y="17907"/>
                    <a:pt x="1002157" y="0"/>
                  </a:cubicBezTo>
                  <a:cubicBezTo>
                    <a:pt x="1014222" y="286131"/>
                    <a:pt x="1018095" y="572643"/>
                    <a:pt x="1024128" y="847534"/>
                  </a:cubicBezTo>
                  <a:cubicBezTo>
                    <a:pt x="686689" y="893699"/>
                    <a:pt x="335280" y="938721"/>
                    <a:pt x="8128" y="84074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5" name="Google Shape;655;p14"/>
            <p:cNvSpPr/>
            <p:nvPr/>
          </p:nvSpPr>
          <p:spPr>
            <a:xfrm rot="-165600">
              <a:off x="10311639" y="4453369"/>
              <a:ext cx="690372" cy="171450"/>
            </a:xfrm>
            <a:custGeom>
              <a:avLst/>
              <a:gdLst/>
              <a:ahLst/>
              <a:cxnLst/>
              <a:rect l="l" t="t" r="r" b="b"/>
              <a:pathLst>
                <a:path w="690372" h="171450" extrusionOk="0">
                  <a:moveTo>
                    <a:pt x="0" y="0"/>
                  </a:moveTo>
                  <a:lnTo>
                    <a:pt x="690372" y="0"/>
                  </a:lnTo>
                  <a:lnTo>
                    <a:pt x="690372" y="171450"/>
                  </a:lnTo>
                  <a:lnTo>
                    <a:pt x="0" y="171450"/>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6" name="Google Shape;656;p14"/>
            <p:cNvSpPr/>
            <p:nvPr/>
          </p:nvSpPr>
          <p:spPr>
            <a:xfrm>
              <a:off x="10221468" y="4386580"/>
              <a:ext cx="6350" cy="426275"/>
            </a:xfrm>
            <a:custGeom>
              <a:avLst/>
              <a:gdLst/>
              <a:ahLst/>
              <a:cxnLst/>
              <a:rect l="l" t="t" r="r" b="b"/>
              <a:pathLst>
                <a:path w="6350" h="426275" extrusionOk="0">
                  <a:moveTo>
                    <a:pt x="0" y="0"/>
                  </a:moveTo>
                  <a:lnTo>
                    <a:pt x="0" y="426275"/>
                  </a:lnTo>
                </a:path>
              </a:pathLst>
            </a:custGeom>
            <a:noFill/>
            <a:ln w="11425" cap="flat" cmpd="sng">
              <a:solidFill>
                <a:srgbClr val="6E41B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7" name="Google Shape;657;p14"/>
            <p:cNvSpPr/>
            <p:nvPr/>
          </p:nvSpPr>
          <p:spPr>
            <a:xfrm>
              <a:off x="10812425" y="3059259"/>
              <a:ext cx="537996" cy="423598"/>
            </a:xfrm>
            <a:custGeom>
              <a:avLst/>
              <a:gdLst/>
              <a:ahLst/>
              <a:cxnLst/>
              <a:rect l="l" t="t" r="r" b="b"/>
              <a:pathLst>
                <a:path w="537996" h="423598" extrusionOk="0">
                  <a:moveTo>
                    <a:pt x="42773" y="39096"/>
                  </a:moveTo>
                  <a:cubicBezTo>
                    <a:pt x="42773" y="39096"/>
                    <a:pt x="-39777" y="221976"/>
                    <a:pt x="24485" y="252456"/>
                  </a:cubicBezTo>
                  <a:cubicBezTo>
                    <a:pt x="88747" y="282936"/>
                    <a:pt x="137324" y="139680"/>
                    <a:pt x="137324" y="139680"/>
                  </a:cubicBezTo>
                  <a:cubicBezTo>
                    <a:pt x="137324" y="139680"/>
                    <a:pt x="82460" y="279888"/>
                    <a:pt x="170853" y="304272"/>
                  </a:cubicBezTo>
                  <a:cubicBezTo>
                    <a:pt x="259244" y="328656"/>
                    <a:pt x="265341" y="182352"/>
                    <a:pt x="265341" y="182352"/>
                  </a:cubicBezTo>
                  <a:cubicBezTo>
                    <a:pt x="265341" y="182352"/>
                    <a:pt x="247053" y="350056"/>
                    <a:pt x="323253" y="362247"/>
                  </a:cubicBezTo>
                  <a:cubicBezTo>
                    <a:pt x="399453" y="374439"/>
                    <a:pt x="405803" y="252456"/>
                    <a:pt x="405803" y="252456"/>
                  </a:cubicBezTo>
                  <a:cubicBezTo>
                    <a:pt x="405803" y="252456"/>
                    <a:pt x="375322" y="411206"/>
                    <a:pt x="460730" y="423207"/>
                  </a:cubicBezTo>
                  <a:cubicBezTo>
                    <a:pt x="546138" y="435209"/>
                    <a:pt x="561314" y="167112"/>
                    <a:pt x="503402" y="148824"/>
                  </a:cubicBezTo>
                  <a:cubicBezTo>
                    <a:pt x="445490" y="130536"/>
                    <a:pt x="418058" y="167112"/>
                    <a:pt x="418058" y="167112"/>
                  </a:cubicBezTo>
                  <a:cubicBezTo>
                    <a:pt x="418058" y="167112"/>
                    <a:pt x="433298" y="90912"/>
                    <a:pt x="363131" y="69576"/>
                  </a:cubicBezTo>
                  <a:cubicBezTo>
                    <a:pt x="292963" y="48240"/>
                    <a:pt x="283882" y="106152"/>
                    <a:pt x="283882" y="106152"/>
                  </a:cubicBezTo>
                  <a:cubicBezTo>
                    <a:pt x="283882" y="106152"/>
                    <a:pt x="268643" y="36302"/>
                    <a:pt x="214032" y="14712"/>
                  </a:cubicBezTo>
                  <a:cubicBezTo>
                    <a:pt x="159422" y="-6878"/>
                    <a:pt x="150024" y="57384"/>
                    <a:pt x="150024" y="57384"/>
                  </a:cubicBezTo>
                  <a:cubicBezTo>
                    <a:pt x="150024" y="57384"/>
                    <a:pt x="91605" y="-58504"/>
                    <a:pt x="42773" y="39096"/>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8" name="Google Shape;658;p14"/>
            <p:cNvSpPr/>
            <p:nvPr/>
          </p:nvSpPr>
          <p:spPr>
            <a:xfrm>
              <a:off x="6836282" y="2823845"/>
              <a:ext cx="621728" cy="1023302"/>
            </a:xfrm>
            <a:custGeom>
              <a:avLst/>
              <a:gdLst/>
              <a:ahLst/>
              <a:cxnLst/>
              <a:rect l="l" t="t" r="r" b="b"/>
              <a:pathLst>
                <a:path w="621728" h="1023302" extrusionOk="0">
                  <a:moveTo>
                    <a:pt x="0" y="1023302"/>
                  </a:moveTo>
                  <a:cubicBezTo>
                    <a:pt x="0" y="1023302"/>
                    <a:pt x="513588" y="459486"/>
                    <a:pt x="621729" y="0"/>
                  </a:cubicBezTo>
                </a:path>
              </a:pathLst>
            </a:custGeom>
            <a:noFill/>
            <a:ln w="12700" cap="flat" cmpd="sng">
              <a:solidFill>
                <a:srgbClr val="432B8C"/>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59" name="Google Shape;659;p14"/>
            <p:cNvSpPr/>
            <p:nvPr/>
          </p:nvSpPr>
          <p:spPr>
            <a:xfrm>
              <a:off x="7607617" y="5041900"/>
              <a:ext cx="579056" cy="55658"/>
            </a:xfrm>
            <a:custGeom>
              <a:avLst/>
              <a:gdLst/>
              <a:ahLst/>
              <a:cxnLst/>
              <a:rect l="l" t="t" r="r" b="b"/>
              <a:pathLst>
                <a:path w="579056" h="55658" extrusionOk="0">
                  <a:moveTo>
                    <a:pt x="0" y="33718"/>
                  </a:moveTo>
                  <a:cubicBezTo>
                    <a:pt x="0" y="33718"/>
                    <a:pt x="304482" y="100965"/>
                    <a:pt x="579056" y="0"/>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0" name="Google Shape;660;p14"/>
            <p:cNvSpPr/>
            <p:nvPr/>
          </p:nvSpPr>
          <p:spPr>
            <a:xfrm>
              <a:off x="7873174" y="5104701"/>
              <a:ext cx="3619" cy="243776"/>
            </a:xfrm>
            <a:custGeom>
              <a:avLst/>
              <a:gdLst/>
              <a:ahLst/>
              <a:cxnLst/>
              <a:rect l="l" t="t" r="r" b="b"/>
              <a:pathLst>
                <a:path w="3619" h="243776" extrusionOk="0">
                  <a:moveTo>
                    <a:pt x="3619" y="243777"/>
                  </a:moveTo>
                  <a:lnTo>
                    <a:pt x="0" y="0"/>
                  </a:ln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1" name="Google Shape;661;p14"/>
            <p:cNvSpPr/>
            <p:nvPr/>
          </p:nvSpPr>
          <p:spPr>
            <a:xfrm>
              <a:off x="8412342" y="4810061"/>
              <a:ext cx="315668" cy="480186"/>
            </a:xfrm>
            <a:custGeom>
              <a:avLst/>
              <a:gdLst/>
              <a:ahLst/>
              <a:cxnLst/>
              <a:rect l="l" t="t" r="r" b="b"/>
              <a:pathLst>
                <a:path w="315668" h="480186" extrusionOk="0">
                  <a:moveTo>
                    <a:pt x="2868" y="0"/>
                  </a:moveTo>
                  <a:cubicBezTo>
                    <a:pt x="2868" y="0"/>
                    <a:pt x="-51742" y="414719"/>
                    <a:pt x="315669" y="480187"/>
                  </a:cubicBezTo>
                </a:path>
              </a:pathLst>
            </a:custGeom>
            <a:noFill/>
            <a:ln w="14525" cap="flat" cmpd="sng">
              <a:solidFill>
                <a:srgbClr val="00A2B9"/>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2" name="Google Shape;662;p14"/>
            <p:cNvSpPr/>
            <p:nvPr/>
          </p:nvSpPr>
          <p:spPr>
            <a:xfrm>
              <a:off x="10933541" y="3116643"/>
              <a:ext cx="28400" cy="231457"/>
            </a:xfrm>
            <a:custGeom>
              <a:avLst/>
              <a:gdLst/>
              <a:ahLst/>
              <a:cxnLst/>
              <a:rect l="l" t="t" r="r" b="b"/>
              <a:pathLst>
                <a:path w="28400" h="231457" extrusionOk="0">
                  <a:moveTo>
                    <a:pt x="28400" y="0"/>
                  </a:moveTo>
                  <a:cubicBezTo>
                    <a:pt x="28400" y="0"/>
                    <a:pt x="-33639" y="191262"/>
                    <a:pt x="25670" y="231458"/>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3" name="Google Shape;663;p14"/>
            <p:cNvSpPr/>
            <p:nvPr/>
          </p:nvSpPr>
          <p:spPr>
            <a:xfrm>
              <a:off x="11078128" y="3165411"/>
              <a:ext cx="44023" cy="250444"/>
            </a:xfrm>
            <a:custGeom>
              <a:avLst/>
              <a:gdLst/>
              <a:ahLst/>
              <a:cxnLst/>
              <a:rect l="l" t="t" r="r" b="b"/>
              <a:pathLst>
                <a:path w="44023" h="250444" extrusionOk="0">
                  <a:moveTo>
                    <a:pt x="17925" y="0"/>
                  </a:moveTo>
                  <a:cubicBezTo>
                    <a:pt x="17925" y="0"/>
                    <a:pt x="-36367" y="216535"/>
                    <a:pt x="44024" y="250444"/>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4" name="Google Shape;664;p14"/>
            <p:cNvSpPr/>
            <p:nvPr/>
          </p:nvSpPr>
          <p:spPr>
            <a:xfrm>
              <a:off x="11211674" y="3226371"/>
              <a:ext cx="61226" cy="256095"/>
            </a:xfrm>
            <a:custGeom>
              <a:avLst/>
              <a:gdLst/>
              <a:ahLst/>
              <a:cxnLst/>
              <a:rect l="l" t="t" r="r" b="b"/>
              <a:pathLst>
                <a:path w="61226" h="256095" extrusionOk="0">
                  <a:moveTo>
                    <a:pt x="18555" y="0"/>
                  </a:moveTo>
                  <a:cubicBezTo>
                    <a:pt x="18555" y="0"/>
                    <a:pt x="-44247" y="219012"/>
                    <a:pt x="61227" y="2560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5" name="Google Shape;665;p14"/>
            <p:cNvSpPr/>
            <p:nvPr/>
          </p:nvSpPr>
          <p:spPr>
            <a:xfrm>
              <a:off x="10158801" y="4288154"/>
              <a:ext cx="1572050" cy="997084"/>
            </a:xfrm>
            <a:custGeom>
              <a:avLst/>
              <a:gdLst/>
              <a:ahLst/>
              <a:cxnLst/>
              <a:rect l="l" t="t" r="r" b="b"/>
              <a:pathLst>
                <a:path w="1572050" h="997084" extrusionOk="0">
                  <a:moveTo>
                    <a:pt x="750498" y="446849"/>
                  </a:moveTo>
                  <a:cubicBezTo>
                    <a:pt x="1058029" y="399224"/>
                    <a:pt x="1346382" y="236538"/>
                    <a:pt x="1547741" y="0"/>
                  </a:cubicBezTo>
                  <a:cubicBezTo>
                    <a:pt x="1555615" y="105473"/>
                    <a:pt x="1563489" y="211011"/>
                    <a:pt x="1569204" y="316611"/>
                  </a:cubicBezTo>
                  <a:cubicBezTo>
                    <a:pt x="1573713" y="400050"/>
                    <a:pt x="1576506" y="486029"/>
                    <a:pt x="1548122" y="564642"/>
                  </a:cubicBezTo>
                  <a:cubicBezTo>
                    <a:pt x="1525643" y="626936"/>
                    <a:pt x="1484622" y="680847"/>
                    <a:pt x="1440617" y="730250"/>
                  </a:cubicBezTo>
                  <a:cubicBezTo>
                    <a:pt x="1368480" y="810895"/>
                    <a:pt x="1284280" y="883476"/>
                    <a:pt x="1184394" y="925004"/>
                  </a:cubicBezTo>
                  <a:cubicBezTo>
                    <a:pt x="1086159" y="965898"/>
                    <a:pt x="978019" y="974916"/>
                    <a:pt x="871847" y="981329"/>
                  </a:cubicBezTo>
                  <a:cubicBezTo>
                    <a:pt x="578541" y="999173"/>
                    <a:pt x="284345" y="1001395"/>
                    <a:pt x="1198" y="990346"/>
                  </a:cubicBezTo>
                  <a:cubicBezTo>
                    <a:pt x="-1786" y="853630"/>
                    <a:pt x="-8" y="716788"/>
                    <a:pt x="15930" y="581660"/>
                  </a:cubicBezTo>
                  <a:cubicBezTo>
                    <a:pt x="258881" y="558610"/>
                    <a:pt x="492054" y="487045"/>
                    <a:pt x="750498" y="446849"/>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6" name="Google Shape;666;p14"/>
            <p:cNvSpPr/>
            <p:nvPr/>
          </p:nvSpPr>
          <p:spPr>
            <a:xfrm>
              <a:off x="11298237" y="4675504"/>
              <a:ext cx="432543" cy="553973"/>
            </a:xfrm>
            <a:custGeom>
              <a:avLst/>
              <a:gdLst/>
              <a:ahLst/>
              <a:cxnLst/>
              <a:rect l="l" t="t" r="r" b="b"/>
              <a:pathLst>
                <a:path w="432543" h="553973" extrusionOk="0">
                  <a:moveTo>
                    <a:pt x="0" y="553974"/>
                  </a:moveTo>
                  <a:cubicBezTo>
                    <a:pt x="15177" y="549148"/>
                    <a:pt x="30163" y="543814"/>
                    <a:pt x="44894" y="537654"/>
                  </a:cubicBezTo>
                  <a:cubicBezTo>
                    <a:pt x="144780" y="496126"/>
                    <a:pt x="229044" y="423354"/>
                    <a:pt x="301117" y="342900"/>
                  </a:cubicBezTo>
                  <a:cubicBezTo>
                    <a:pt x="345249" y="293497"/>
                    <a:pt x="386144" y="239586"/>
                    <a:pt x="408622" y="177292"/>
                  </a:cubicBezTo>
                  <a:cubicBezTo>
                    <a:pt x="429069" y="120777"/>
                    <a:pt x="433324" y="60452"/>
                    <a:pt x="432435" y="0"/>
                  </a:cubicBezTo>
                  <a:cubicBezTo>
                    <a:pt x="128588" y="109982"/>
                    <a:pt x="30670" y="403479"/>
                    <a:pt x="0" y="553974"/>
                  </a:cubicBezTo>
                  <a:close/>
                </a:path>
              </a:pathLst>
            </a:custGeom>
            <a:solidFill>
              <a:srgbClr val="FF9F8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7" name="Google Shape;667;p14"/>
            <p:cNvSpPr/>
            <p:nvPr/>
          </p:nvSpPr>
          <p:spPr>
            <a:xfrm>
              <a:off x="10189894" y="2453276"/>
              <a:ext cx="134634" cy="93073"/>
            </a:xfrm>
            <a:custGeom>
              <a:avLst/>
              <a:gdLst/>
              <a:ahLst/>
              <a:cxnLst/>
              <a:rect l="l" t="t" r="r" b="b"/>
              <a:pathLst>
                <a:path w="134634" h="93073" extrusionOk="0">
                  <a:moveTo>
                    <a:pt x="205" y="93073"/>
                  </a:moveTo>
                  <a:cubicBezTo>
                    <a:pt x="-1129" y="70905"/>
                    <a:pt x="4078" y="48826"/>
                    <a:pt x="15127" y="29573"/>
                  </a:cubicBezTo>
                  <a:cubicBezTo>
                    <a:pt x="27065" y="10968"/>
                    <a:pt x="48719" y="-2177"/>
                    <a:pt x="70626" y="300"/>
                  </a:cubicBezTo>
                  <a:cubicBezTo>
                    <a:pt x="89676" y="2586"/>
                    <a:pt x="105678" y="16365"/>
                    <a:pt x="115584" y="32685"/>
                  </a:cubicBezTo>
                  <a:cubicBezTo>
                    <a:pt x="124664" y="49576"/>
                    <a:pt x="131078" y="67762"/>
                    <a:pt x="134634" y="86596"/>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8" name="Google Shape;668;p14"/>
            <p:cNvSpPr/>
            <p:nvPr/>
          </p:nvSpPr>
          <p:spPr>
            <a:xfrm>
              <a:off x="9666019" y="2400128"/>
              <a:ext cx="134634" cy="93072"/>
            </a:xfrm>
            <a:custGeom>
              <a:avLst/>
              <a:gdLst/>
              <a:ahLst/>
              <a:cxnLst/>
              <a:rect l="l" t="t" r="r" b="b"/>
              <a:pathLst>
                <a:path w="134634" h="93072" extrusionOk="0">
                  <a:moveTo>
                    <a:pt x="205" y="93072"/>
                  </a:moveTo>
                  <a:cubicBezTo>
                    <a:pt x="-1129" y="70892"/>
                    <a:pt x="4078" y="48813"/>
                    <a:pt x="15190" y="29572"/>
                  </a:cubicBezTo>
                  <a:cubicBezTo>
                    <a:pt x="27065" y="11030"/>
                    <a:pt x="48782" y="-2178"/>
                    <a:pt x="70626" y="299"/>
                  </a:cubicBezTo>
                  <a:cubicBezTo>
                    <a:pt x="89676" y="2648"/>
                    <a:pt x="105678" y="16364"/>
                    <a:pt x="115584" y="32747"/>
                  </a:cubicBezTo>
                  <a:cubicBezTo>
                    <a:pt x="124664" y="49619"/>
                    <a:pt x="131078" y="67780"/>
                    <a:pt x="134634" y="8659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69" name="Google Shape;669;p14"/>
            <p:cNvSpPr/>
            <p:nvPr/>
          </p:nvSpPr>
          <p:spPr>
            <a:xfrm>
              <a:off x="9927336" y="2411793"/>
              <a:ext cx="102425" cy="208825"/>
            </a:xfrm>
            <a:custGeom>
              <a:avLst/>
              <a:gdLst/>
              <a:ahLst/>
              <a:cxnLst/>
              <a:rect l="l" t="t" r="r" b="b"/>
              <a:pathLst>
                <a:path w="102425" h="208825" extrusionOk="0">
                  <a:moveTo>
                    <a:pt x="32766" y="0"/>
                  </a:moveTo>
                  <a:cubicBezTo>
                    <a:pt x="24066" y="58756"/>
                    <a:pt x="13525" y="117202"/>
                    <a:pt x="1016" y="175324"/>
                  </a:cubicBezTo>
                  <a:cubicBezTo>
                    <a:pt x="-508" y="179915"/>
                    <a:pt x="-317" y="184906"/>
                    <a:pt x="1587" y="189357"/>
                  </a:cubicBezTo>
                  <a:cubicBezTo>
                    <a:pt x="3556" y="192030"/>
                    <a:pt x="6223" y="194120"/>
                    <a:pt x="9270" y="195389"/>
                  </a:cubicBezTo>
                  <a:cubicBezTo>
                    <a:pt x="38163" y="209887"/>
                    <a:pt x="71501" y="212776"/>
                    <a:pt x="102425" y="203454"/>
                  </a:cubicBezTo>
                </a:path>
              </a:pathLst>
            </a:custGeom>
            <a:solidFill>
              <a:srgbClr val="FF9D80"/>
            </a:solid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0" name="Google Shape;670;p14"/>
            <p:cNvSpPr/>
            <p:nvPr/>
          </p:nvSpPr>
          <p:spPr>
            <a:xfrm>
              <a:off x="10010965" y="2660650"/>
              <a:ext cx="148145" cy="73197"/>
            </a:xfrm>
            <a:custGeom>
              <a:avLst/>
              <a:gdLst/>
              <a:ahLst/>
              <a:cxnLst/>
              <a:rect l="l" t="t" r="r" b="b"/>
              <a:pathLst>
                <a:path w="148145" h="73197" extrusionOk="0">
                  <a:moveTo>
                    <a:pt x="148145" y="0"/>
                  </a:moveTo>
                  <a:cubicBezTo>
                    <a:pt x="148145" y="0"/>
                    <a:pt x="124460" y="85217"/>
                    <a:pt x="0" y="71755"/>
                  </a:cubicBezTo>
                </a:path>
              </a:pathLst>
            </a:custGeom>
            <a:noFill/>
            <a:ln w="14525" cap="flat" cmpd="sng">
              <a:solidFill>
                <a:srgbClr val="1D162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1" name="Google Shape;671;p14"/>
            <p:cNvSpPr/>
            <p:nvPr/>
          </p:nvSpPr>
          <p:spPr>
            <a:xfrm>
              <a:off x="10308399" y="2600452"/>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2" name="Google Shape;672;p14"/>
            <p:cNvSpPr/>
            <p:nvPr/>
          </p:nvSpPr>
          <p:spPr>
            <a:xfrm>
              <a:off x="10412095" y="2595118"/>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3" name="Google Shape;673;p14"/>
            <p:cNvSpPr/>
            <p:nvPr/>
          </p:nvSpPr>
          <p:spPr>
            <a:xfrm>
              <a:off x="10525252" y="2589276"/>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4" name="Google Shape;674;p14"/>
            <p:cNvSpPr/>
            <p:nvPr/>
          </p:nvSpPr>
          <p:spPr>
            <a:xfrm>
              <a:off x="10360088" y="2660777"/>
              <a:ext cx="26542" cy="26542"/>
            </a:xfrm>
            <a:custGeom>
              <a:avLst/>
              <a:gdLst/>
              <a:ahLst/>
              <a:cxnLst/>
              <a:rect l="l" t="t" r="r" b="b"/>
              <a:pathLst>
                <a:path w="26542" h="26542" extrusionOk="0">
                  <a:moveTo>
                    <a:pt x="26543" y="13271"/>
                  </a:moveTo>
                  <a:cubicBezTo>
                    <a:pt x="26543" y="20601"/>
                    <a:pt x="20601" y="26543"/>
                    <a:pt x="13271" y="26543"/>
                  </a:cubicBezTo>
                  <a:cubicBezTo>
                    <a:pt x="5942" y="26543"/>
                    <a:pt x="0" y="20601"/>
                    <a:pt x="0" y="13271"/>
                  </a:cubicBezTo>
                  <a:cubicBezTo>
                    <a:pt x="0" y="5942"/>
                    <a:pt x="5942" y="0"/>
                    <a:pt x="13271" y="0"/>
                  </a:cubicBezTo>
                  <a:cubicBezTo>
                    <a:pt x="20601"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5" name="Google Shape;675;p14"/>
            <p:cNvSpPr/>
            <p:nvPr/>
          </p:nvSpPr>
          <p:spPr>
            <a:xfrm>
              <a:off x="10477055" y="2654808"/>
              <a:ext cx="26542" cy="26542"/>
            </a:xfrm>
            <a:custGeom>
              <a:avLst/>
              <a:gdLst/>
              <a:ahLst/>
              <a:cxnLst/>
              <a:rect l="l" t="t" r="r" b="b"/>
              <a:pathLst>
                <a:path w="26542" h="26542" extrusionOk="0">
                  <a:moveTo>
                    <a:pt x="26543" y="13272"/>
                  </a:moveTo>
                  <a:cubicBezTo>
                    <a:pt x="26543" y="20601"/>
                    <a:pt x="20601" y="26543"/>
                    <a:pt x="13272" y="26543"/>
                  </a:cubicBezTo>
                  <a:cubicBezTo>
                    <a:pt x="5942" y="26543"/>
                    <a:pt x="0" y="20601"/>
                    <a:pt x="0" y="13272"/>
                  </a:cubicBezTo>
                  <a:cubicBezTo>
                    <a:pt x="0" y="5942"/>
                    <a:pt x="5942" y="0"/>
                    <a:pt x="13272"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6" name="Google Shape;676;p14"/>
            <p:cNvSpPr/>
            <p:nvPr/>
          </p:nvSpPr>
          <p:spPr>
            <a:xfrm>
              <a:off x="9558147" y="2560828"/>
              <a:ext cx="26542" cy="26542"/>
            </a:xfrm>
            <a:custGeom>
              <a:avLst/>
              <a:gdLst/>
              <a:ahLst/>
              <a:cxnLst/>
              <a:rect l="l" t="t" r="r" b="b"/>
              <a:pathLst>
                <a:path w="26542" h="26542" extrusionOk="0">
                  <a:moveTo>
                    <a:pt x="26543" y="13271"/>
                  </a:moveTo>
                  <a:cubicBezTo>
                    <a:pt x="26543" y="20601"/>
                    <a:pt x="20602" y="26543"/>
                    <a:pt x="13272" y="26543"/>
                  </a:cubicBezTo>
                  <a:cubicBezTo>
                    <a:pt x="5942" y="26543"/>
                    <a:pt x="1" y="20601"/>
                    <a:pt x="1" y="13271"/>
                  </a:cubicBezTo>
                  <a:cubicBezTo>
                    <a:pt x="1"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7" name="Google Shape;677;p14"/>
            <p:cNvSpPr/>
            <p:nvPr/>
          </p:nvSpPr>
          <p:spPr>
            <a:xfrm>
              <a:off x="9661652" y="2568448"/>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8" name="Google Shape;678;p14"/>
            <p:cNvSpPr/>
            <p:nvPr/>
          </p:nvSpPr>
          <p:spPr>
            <a:xfrm>
              <a:off x="9774745" y="2576703"/>
              <a:ext cx="26542" cy="26542"/>
            </a:xfrm>
            <a:custGeom>
              <a:avLst/>
              <a:gdLst/>
              <a:ahLst/>
              <a:cxnLst/>
              <a:rect l="l" t="t" r="r" b="b"/>
              <a:pathLst>
                <a:path w="26542" h="26542" extrusionOk="0">
                  <a:moveTo>
                    <a:pt x="26543" y="13271"/>
                  </a:moveTo>
                  <a:cubicBezTo>
                    <a:pt x="26543" y="20601"/>
                    <a:pt x="20602" y="26543"/>
                    <a:pt x="13272" y="26543"/>
                  </a:cubicBezTo>
                  <a:cubicBezTo>
                    <a:pt x="5942" y="26543"/>
                    <a:pt x="0" y="20601"/>
                    <a:pt x="0" y="13271"/>
                  </a:cubicBezTo>
                  <a:cubicBezTo>
                    <a:pt x="0" y="5942"/>
                    <a:pt x="5942" y="0"/>
                    <a:pt x="13272" y="0"/>
                  </a:cubicBezTo>
                  <a:cubicBezTo>
                    <a:pt x="20602" y="0"/>
                    <a:pt x="26543" y="5942"/>
                    <a:pt x="26543" y="13271"/>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79" name="Google Shape;679;p14"/>
            <p:cNvSpPr/>
            <p:nvPr/>
          </p:nvSpPr>
          <p:spPr>
            <a:xfrm>
              <a:off x="9601962" y="2627185"/>
              <a:ext cx="26542" cy="26542"/>
            </a:xfrm>
            <a:custGeom>
              <a:avLst/>
              <a:gdLst/>
              <a:ahLst/>
              <a:cxnLst/>
              <a:rect l="l" t="t" r="r" b="b"/>
              <a:pathLst>
                <a:path w="26542" h="26542" extrusionOk="0">
                  <a:moveTo>
                    <a:pt x="26543" y="13272"/>
                  </a:moveTo>
                  <a:cubicBezTo>
                    <a:pt x="26543" y="20601"/>
                    <a:pt x="20602" y="26543"/>
                    <a:pt x="13272" y="26543"/>
                  </a:cubicBezTo>
                  <a:cubicBezTo>
                    <a:pt x="5942" y="26543"/>
                    <a:pt x="1" y="20601"/>
                    <a:pt x="1" y="13272"/>
                  </a:cubicBezTo>
                  <a:cubicBezTo>
                    <a:pt x="1" y="5942"/>
                    <a:pt x="5942" y="0"/>
                    <a:pt x="13272" y="0"/>
                  </a:cubicBezTo>
                  <a:cubicBezTo>
                    <a:pt x="20602"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0" name="Google Shape;680;p14"/>
            <p:cNvSpPr/>
            <p:nvPr/>
          </p:nvSpPr>
          <p:spPr>
            <a:xfrm>
              <a:off x="9718802" y="2635694"/>
              <a:ext cx="26542" cy="26542"/>
            </a:xfrm>
            <a:custGeom>
              <a:avLst/>
              <a:gdLst/>
              <a:ahLst/>
              <a:cxnLst/>
              <a:rect l="l" t="t" r="r" b="b"/>
              <a:pathLst>
                <a:path w="26542" h="26542" extrusionOk="0">
                  <a:moveTo>
                    <a:pt x="26543" y="13272"/>
                  </a:moveTo>
                  <a:cubicBezTo>
                    <a:pt x="26543" y="20601"/>
                    <a:pt x="20601" y="26543"/>
                    <a:pt x="13271" y="26543"/>
                  </a:cubicBezTo>
                  <a:cubicBezTo>
                    <a:pt x="5942" y="26543"/>
                    <a:pt x="0" y="20601"/>
                    <a:pt x="0" y="13272"/>
                  </a:cubicBezTo>
                  <a:cubicBezTo>
                    <a:pt x="0" y="5942"/>
                    <a:pt x="5942" y="0"/>
                    <a:pt x="13271" y="0"/>
                  </a:cubicBezTo>
                  <a:cubicBezTo>
                    <a:pt x="20601" y="0"/>
                    <a:pt x="26543" y="5942"/>
                    <a:pt x="26543" y="13272"/>
                  </a:cubicBezTo>
                  <a:close/>
                </a:path>
              </a:pathLst>
            </a:custGeom>
            <a:solidFill>
              <a:srgbClr val="FF7B6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1" name="Google Shape;681;p14"/>
            <p:cNvSpPr/>
            <p:nvPr/>
          </p:nvSpPr>
          <p:spPr>
            <a:xfrm>
              <a:off x="10035329" y="4861704"/>
              <a:ext cx="266529" cy="422387"/>
            </a:xfrm>
            <a:custGeom>
              <a:avLst/>
              <a:gdLst/>
              <a:ahLst/>
              <a:cxnLst/>
              <a:rect l="l" t="t" r="r" b="b"/>
              <a:pathLst>
                <a:path w="266529" h="422387" extrusionOk="0">
                  <a:moveTo>
                    <a:pt x="222588" y="413812"/>
                  </a:moveTo>
                  <a:cubicBezTo>
                    <a:pt x="222588" y="413812"/>
                    <a:pt x="71457" y="444864"/>
                    <a:pt x="49105" y="388793"/>
                  </a:cubicBezTo>
                  <a:cubicBezTo>
                    <a:pt x="26753" y="332723"/>
                    <a:pt x="64980" y="327833"/>
                    <a:pt x="64980" y="327833"/>
                  </a:cubicBezTo>
                  <a:cubicBezTo>
                    <a:pt x="64980" y="327833"/>
                    <a:pt x="22436" y="327833"/>
                    <a:pt x="19070" y="287130"/>
                  </a:cubicBezTo>
                  <a:cubicBezTo>
                    <a:pt x="15704" y="246426"/>
                    <a:pt x="52915" y="205977"/>
                    <a:pt x="52915" y="205977"/>
                  </a:cubicBezTo>
                  <a:cubicBezTo>
                    <a:pt x="52915" y="205977"/>
                    <a:pt x="1036" y="211437"/>
                    <a:pt x="20" y="151493"/>
                  </a:cubicBezTo>
                  <a:cubicBezTo>
                    <a:pt x="-996" y="91549"/>
                    <a:pt x="37358" y="88502"/>
                    <a:pt x="37358" y="88502"/>
                  </a:cubicBezTo>
                  <a:cubicBezTo>
                    <a:pt x="37358" y="88502"/>
                    <a:pt x="16149" y="84628"/>
                    <a:pt x="17419" y="27986"/>
                  </a:cubicBezTo>
                  <a:cubicBezTo>
                    <a:pt x="18689" y="-28656"/>
                    <a:pt x="266529" y="18207"/>
                    <a:pt x="266529" y="18207"/>
                  </a:cubicBezTo>
                  <a:close/>
                </a:path>
              </a:pathLst>
            </a:custGeom>
            <a:solidFill>
              <a:srgbClr val="FFC9A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682" name="Google Shape;682;p14"/>
          <p:cNvGrpSpPr/>
          <p:nvPr/>
        </p:nvGrpSpPr>
        <p:grpSpPr>
          <a:xfrm>
            <a:off x="9700794" y="1210337"/>
            <a:ext cx="773365" cy="625411"/>
            <a:chOff x="9244263" y="1226009"/>
            <a:chExt cx="773365" cy="625411"/>
          </a:xfrm>
        </p:grpSpPr>
        <p:sp>
          <p:nvSpPr>
            <p:cNvPr id="683" name="Google Shape;683;p14"/>
            <p:cNvSpPr/>
            <p:nvPr/>
          </p:nvSpPr>
          <p:spPr>
            <a:xfrm>
              <a:off x="9244263" y="1226009"/>
              <a:ext cx="201041" cy="625411"/>
            </a:xfrm>
            <a:custGeom>
              <a:avLst/>
              <a:gdLst/>
              <a:ahLst/>
              <a:cxnLst/>
              <a:rect l="l" t="t" r="r" b="b"/>
              <a:pathLst>
                <a:path w="201041" h="625411" extrusionOk="0">
                  <a:moveTo>
                    <a:pt x="145161" y="625411"/>
                  </a:moveTo>
                  <a:lnTo>
                    <a:pt x="0" y="22352"/>
                  </a:lnTo>
                  <a:lnTo>
                    <a:pt x="201041" y="0"/>
                  </a:lnTo>
                  <a:lnTo>
                    <a:pt x="145161" y="625411"/>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4" name="Google Shape;684;p14"/>
            <p:cNvSpPr/>
            <p:nvPr/>
          </p:nvSpPr>
          <p:spPr>
            <a:xfrm>
              <a:off x="9746294" y="1488805"/>
              <a:ext cx="271335" cy="305972"/>
            </a:xfrm>
            <a:custGeom>
              <a:avLst/>
              <a:gdLst/>
              <a:ahLst/>
              <a:cxnLst/>
              <a:rect l="l" t="t" r="r" b="b"/>
              <a:pathLst>
                <a:path w="271335" h="257492" extrusionOk="0">
                  <a:moveTo>
                    <a:pt x="23939" y="257493"/>
                  </a:moveTo>
                  <a:lnTo>
                    <a:pt x="0" y="0"/>
                  </a:lnTo>
                  <a:lnTo>
                    <a:pt x="271335" y="117031"/>
                  </a:lnTo>
                  <a:lnTo>
                    <a:pt x="23939" y="257493"/>
                  </a:ln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685" name="Google Shape;685;p14"/>
          <p:cNvSpPr/>
          <p:nvPr/>
        </p:nvSpPr>
        <p:spPr>
          <a:xfrm>
            <a:off x="0" y="5733478"/>
            <a:ext cx="2147252" cy="1124521"/>
          </a:xfrm>
          <a:custGeom>
            <a:avLst/>
            <a:gdLst/>
            <a:ahLst/>
            <a:cxnLst/>
            <a:rect l="l" t="t" r="r" b="b"/>
            <a:pathLst>
              <a:path w="2147252" h="1124521" extrusionOk="0">
                <a:moveTo>
                  <a:pt x="1763268" y="801243"/>
                </a:moveTo>
                <a:cubicBezTo>
                  <a:pt x="1418717" y="301117"/>
                  <a:pt x="963168" y="201105"/>
                  <a:pt x="474218" y="234442"/>
                </a:cubicBezTo>
                <a:cubicBezTo>
                  <a:pt x="260350" y="249047"/>
                  <a:pt x="105982" y="133922"/>
                  <a:pt x="0" y="0"/>
                </a:cubicBezTo>
                <a:lnTo>
                  <a:pt x="0" y="1124522"/>
                </a:lnTo>
                <a:lnTo>
                  <a:pt x="2147253" y="1124522"/>
                </a:lnTo>
                <a:cubicBezTo>
                  <a:pt x="2001330" y="1050100"/>
                  <a:pt x="1863154" y="946278"/>
                  <a:pt x="1763268" y="801243"/>
                </a:cubicBezTo>
                <a:close/>
              </a:path>
            </a:pathLst>
          </a:custGeom>
          <a:solidFill>
            <a:srgbClr val="FFD94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6" name="Google Shape;686;p14"/>
          <p:cNvSpPr/>
          <p:nvPr/>
        </p:nvSpPr>
        <p:spPr>
          <a:xfrm rot="5400000">
            <a:off x="10771142" y="696973"/>
            <a:ext cx="756181" cy="773716"/>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87" name="Google Shape;687;p14"/>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11</a:t>
            </a:fld>
            <a:endParaRPr sz="800">
              <a:solidFill>
                <a:srgbClr val="553396"/>
              </a:solidFill>
              <a:latin typeface="Montserrat"/>
              <a:ea typeface="Montserrat"/>
              <a:cs typeface="Montserrat"/>
              <a:sym typeface="Montserrat"/>
            </a:endParaRPr>
          </a:p>
        </p:txBody>
      </p:sp>
      <p:sp>
        <p:nvSpPr>
          <p:cNvPr id="688" name="Google Shape;688;p14"/>
          <p:cNvSpPr/>
          <p:nvPr/>
        </p:nvSpPr>
        <p:spPr>
          <a:xfrm rot="270673">
            <a:off x="8799128" y="5893875"/>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1" name="Google Shape;691;p14"/>
          <p:cNvSpPr/>
          <p:nvPr/>
        </p:nvSpPr>
        <p:spPr>
          <a:xfrm rot="270673">
            <a:off x="462699" y="390342"/>
            <a:ext cx="492106" cy="50351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695" name="Google Shape;695;p14"/>
          <p:cNvSpPr/>
          <p:nvPr/>
        </p:nvSpPr>
        <p:spPr>
          <a:xfrm rot="-8710743">
            <a:off x="6107238" y="706733"/>
            <a:ext cx="737103" cy="75419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63"/>
                                        </p:tgtEl>
                                        <p:attrNameLst>
                                          <p:attrName>style.visibility</p:attrName>
                                        </p:attrNameLst>
                                      </p:cBhvr>
                                      <p:to>
                                        <p:strVal val="visible"/>
                                      </p:to>
                                    </p:set>
                                    <p:animEffect transition="in" filter="barn(inVertical)">
                                      <p:cBhvr>
                                        <p:cTn id="7" dur="5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10" name="组合 9"/>
          <p:cNvGrpSpPr/>
          <p:nvPr/>
        </p:nvGrpSpPr>
        <p:grpSpPr>
          <a:xfrm>
            <a:off x="869484" y="1382648"/>
            <a:ext cx="3484344" cy="4762278"/>
            <a:chOff x="869484" y="1490133"/>
            <a:chExt cx="3484344" cy="4762278"/>
          </a:xfrm>
          <a:solidFill>
            <a:srgbClr val="92D050"/>
          </a:solidFill>
        </p:grpSpPr>
        <p:sp>
          <p:nvSpPr>
            <p:cNvPr id="11" name="矩形 10"/>
            <p:cNvSpPr/>
            <p:nvPr/>
          </p:nvSpPr>
          <p:spPr>
            <a:xfrm>
              <a:off x="869484" y="2078344"/>
              <a:ext cx="3484344" cy="35858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等腰三角形 11"/>
            <p:cNvSpPr/>
            <p:nvPr/>
          </p:nvSpPr>
          <p:spPr>
            <a:xfrm>
              <a:off x="869484" y="1490133"/>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3" name="等腰三角形 12"/>
            <p:cNvSpPr/>
            <p:nvPr/>
          </p:nvSpPr>
          <p:spPr>
            <a:xfrm flipV="1">
              <a:off x="869484" y="5664200"/>
              <a:ext cx="3484343" cy="588211"/>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p:cNvGrpSpPr/>
          <p:nvPr/>
        </p:nvGrpSpPr>
        <p:grpSpPr>
          <a:xfrm>
            <a:off x="7838172" y="1382648"/>
            <a:ext cx="3484344" cy="4762278"/>
            <a:chOff x="7838172" y="1490133"/>
            <a:chExt cx="3484344" cy="4762278"/>
          </a:xfrm>
          <a:solidFill>
            <a:schemeClr val="accent3"/>
          </a:solidFill>
        </p:grpSpPr>
        <p:sp>
          <p:nvSpPr>
            <p:cNvPr id="15" name="矩形 14"/>
            <p:cNvSpPr/>
            <p:nvPr/>
          </p:nvSpPr>
          <p:spPr>
            <a:xfrm>
              <a:off x="7838172"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ysClr val="windowText" lastClr="000000"/>
                </a:solidFill>
              </a:endParaRPr>
            </a:p>
          </p:txBody>
        </p:sp>
        <p:sp>
          <p:nvSpPr>
            <p:cNvPr id="16" name="等腰三角形 15"/>
            <p:cNvSpPr/>
            <p:nvPr/>
          </p:nvSpPr>
          <p:spPr>
            <a:xfrm>
              <a:off x="7838173"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等腰三角形 16"/>
            <p:cNvSpPr/>
            <p:nvPr/>
          </p:nvSpPr>
          <p:spPr>
            <a:xfrm flipV="1">
              <a:off x="7838173"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8" name="组合 17"/>
          <p:cNvGrpSpPr/>
          <p:nvPr/>
        </p:nvGrpSpPr>
        <p:grpSpPr>
          <a:xfrm>
            <a:off x="4353828" y="1382648"/>
            <a:ext cx="3484345" cy="4762278"/>
            <a:chOff x="4353828" y="1490133"/>
            <a:chExt cx="3484345" cy="4762278"/>
          </a:xfrm>
          <a:solidFill>
            <a:schemeClr val="accent2"/>
          </a:solidFill>
        </p:grpSpPr>
        <p:sp>
          <p:nvSpPr>
            <p:cNvPr id="19" name="矩形 18"/>
            <p:cNvSpPr/>
            <p:nvPr/>
          </p:nvSpPr>
          <p:spPr>
            <a:xfrm>
              <a:off x="4353828" y="2078344"/>
              <a:ext cx="3484344" cy="358585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等腰三角形 19"/>
            <p:cNvSpPr/>
            <p:nvPr/>
          </p:nvSpPr>
          <p:spPr>
            <a:xfrm>
              <a:off x="4353830" y="1490133"/>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等腰三角形 20"/>
            <p:cNvSpPr/>
            <p:nvPr/>
          </p:nvSpPr>
          <p:spPr>
            <a:xfrm flipV="1">
              <a:off x="4353830" y="5664200"/>
              <a:ext cx="3484343" cy="58821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5" name="矩形 34"/>
          <p:cNvSpPr/>
          <p:nvPr/>
        </p:nvSpPr>
        <p:spPr>
          <a:xfrm>
            <a:off x="1242361"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Kim loại</a:t>
            </a:r>
          </a:p>
        </p:txBody>
      </p:sp>
      <p:sp>
        <p:nvSpPr>
          <p:cNvPr id="36" name="矩形 35"/>
          <p:cNvSpPr/>
          <p:nvPr/>
        </p:nvSpPr>
        <p:spPr>
          <a:xfrm>
            <a:off x="4692527" y="1970859"/>
            <a:ext cx="2734733" cy="516467"/>
          </a:xfrm>
          <a:prstGeom prst="rect">
            <a:avLst/>
          </a:prstGeom>
          <a:noFill/>
          <a:ln>
            <a:solidFill>
              <a:srgbClr val="2E2E2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Phi kim</a:t>
            </a:r>
          </a:p>
        </p:txBody>
      </p:sp>
      <p:sp>
        <p:nvSpPr>
          <p:cNvPr id="37" name="矩形 36"/>
          <p:cNvSpPr/>
          <p:nvPr/>
        </p:nvSpPr>
        <p:spPr>
          <a:xfrm>
            <a:off x="8214907" y="1970859"/>
            <a:ext cx="2734733" cy="516467"/>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dirty="0"/>
              <a:t>Khí hiếm</a:t>
            </a:r>
          </a:p>
        </p:txBody>
      </p:sp>
      <p:sp>
        <p:nvSpPr>
          <p:cNvPr id="40" name="TextBox 39">
            <a:extLst>
              <a:ext uri="{FF2B5EF4-FFF2-40B4-BE49-F238E27FC236}">
                <a16:creationId xmlns:a16="http://schemas.microsoft.com/office/drawing/2014/main" id="{C87645CD-CF73-402C-828D-A207308FBBA2}"/>
              </a:ext>
            </a:extLst>
          </p:cNvPr>
          <p:cNvSpPr txBox="1"/>
          <p:nvPr/>
        </p:nvSpPr>
        <p:spPr>
          <a:xfrm>
            <a:off x="2351598" y="558295"/>
            <a:ext cx="7911068" cy="584775"/>
          </a:xfrm>
          <a:prstGeom prst="rect">
            <a:avLst/>
          </a:prstGeom>
          <a:noFill/>
        </p:spPr>
        <p:txBody>
          <a:bodyPr wrap="square">
            <a:spAutoFit/>
          </a:bodyPr>
          <a:lstStyle/>
          <a:p>
            <a:pPr algn="ctr"/>
            <a:r>
              <a:rPr lang="vi-VN" sz="3200" b="1" dirty="0">
                <a:solidFill>
                  <a:srgbClr val="FF0000"/>
                </a:solidFill>
              </a:rPr>
              <a:t>Đơn chất được phân loại thành 3 loại: </a:t>
            </a:r>
          </a:p>
        </p:txBody>
      </p:sp>
      <p:pic>
        <p:nvPicPr>
          <p:cNvPr id="3" name="Picture 2">
            <a:extLst>
              <a:ext uri="{FF2B5EF4-FFF2-40B4-BE49-F238E27FC236}">
                <a16:creationId xmlns:a16="http://schemas.microsoft.com/office/drawing/2014/main" id="{6DDFB1FF-D2BB-4AFD-9617-819ABE4FAEC9}"/>
              </a:ext>
            </a:extLst>
          </p:cNvPr>
          <p:cNvPicPr>
            <a:picLocks noChangeAspect="1"/>
          </p:cNvPicPr>
          <p:nvPr/>
        </p:nvPicPr>
        <p:blipFill>
          <a:blip r:embed="rId3"/>
          <a:stretch>
            <a:fillRect/>
          </a:stretch>
        </p:blipFill>
        <p:spPr>
          <a:xfrm>
            <a:off x="3222220" y="2660524"/>
            <a:ext cx="1058709" cy="1058709"/>
          </a:xfrm>
          <a:prstGeom prst="rect">
            <a:avLst/>
          </a:prstGeom>
        </p:spPr>
      </p:pic>
      <p:pic>
        <p:nvPicPr>
          <p:cNvPr id="42" name="Picture 41">
            <a:extLst>
              <a:ext uri="{FF2B5EF4-FFF2-40B4-BE49-F238E27FC236}">
                <a16:creationId xmlns:a16="http://schemas.microsoft.com/office/drawing/2014/main" id="{B217C6B3-0B7A-4697-84F5-47E0CB28A398}"/>
              </a:ext>
            </a:extLst>
          </p:cNvPr>
          <p:cNvPicPr>
            <a:picLocks noChangeAspect="1"/>
          </p:cNvPicPr>
          <p:nvPr/>
        </p:nvPicPr>
        <p:blipFill>
          <a:blip r:embed="rId4"/>
          <a:stretch>
            <a:fillRect/>
          </a:stretch>
        </p:blipFill>
        <p:spPr>
          <a:xfrm>
            <a:off x="2063130" y="2773361"/>
            <a:ext cx="1034980" cy="1034980"/>
          </a:xfrm>
          <a:prstGeom prst="rect">
            <a:avLst/>
          </a:prstGeom>
        </p:spPr>
      </p:pic>
      <p:pic>
        <p:nvPicPr>
          <p:cNvPr id="44" name="Picture 43">
            <a:extLst>
              <a:ext uri="{FF2B5EF4-FFF2-40B4-BE49-F238E27FC236}">
                <a16:creationId xmlns:a16="http://schemas.microsoft.com/office/drawing/2014/main" id="{74D0F704-96BF-416C-AD3B-2CFA5C7A58AD}"/>
              </a:ext>
            </a:extLst>
          </p:cNvPr>
          <p:cNvPicPr>
            <a:picLocks noChangeAspect="1"/>
          </p:cNvPicPr>
          <p:nvPr/>
        </p:nvPicPr>
        <p:blipFill>
          <a:blip r:embed="rId5"/>
          <a:stretch>
            <a:fillRect/>
          </a:stretch>
        </p:blipFill>
        <p:spPr>
          <a:xfrm>
            <a:off x="1026179" y="2773361"/>
            <a:ext cx="1051431" cy="1051431"/>
          </a:xfrm>
          <a:prstGeom prst="rect">
            <a:avLst/>
          </a:prstGeom>
        </p:spPr>
      </p:pic>
      <p:sp>
        <p:nvSpPr>
          <p:cNvPr id="45" name="TextBox 44">
            <a:extLst>
              <a:ext uri="{FF2B5EF4-FFF2-40B4-BE49-F238E27FC236}">
                <a16:creationId xmlns:a16="http://schemas.microsoft.com/office/drawing/2014/main" id="{F104DCA4-D4F1-42E1-943B-403B4C78A703}"/>
              </a:ext>
            </a:extLst>
          </p:cNvPr>
          <p:cNvSpPr txBox="1"/>
          <p:nvPr/>
        </p:nvSpPr>
        <p:spPr>
          <a:xfrm>
            <a:off x="1123214" y="3808341"/>
            <a:ext cx="2734733" cy="584775"/>
          </a:xfrm>
          <a:prstGeom prst="rect">
            <a:avLst/>
          </a:prstGeom>
          <a:noFill/>
        </p:spPr>
        <p:txBody>
          <a:bodyPr wrap="square">
            <a:spAutoFit/>
          </a:bodyPr>
          <a:lstStyle/>
          <a:p>
            <a:pPr algn="ctr"/>
            <a:r>
              <a:rPr lang="vi-VN" sz="3200" dirty="0">
                <a:solidFill>
                  <a:schemeClr val="tx1"/>
                </a:solidFill>
              </a:rPr>
              <a:t>Thể rắn</a:t>
            </a:r>
          </a:p>
        </p:txBody>
      </p:sp>
      <p:pic>
        <p:nvPicPr>
          <p:cNvPr id="49" name="Picture 48">
            <a:extLst>
              <a:ext uri="{FF2B5EF4-FFF2-40B4-BE49-F238E27FC236}">
                <a16:creationId xmlns:a16="http://schemas.microsoft.com/office/drawing/2014/main" id="{C89CA14C-11FC-496E-845A-41966774B792}"/>
              </a:ext>
            </a:extLst>
          </p:cNvPr>
          <p:cNvPicPr>
            <a:picLocks noChangeAspect="1"/>
          </p:cNvPicPr>
          <p:nvPr/>
        </p:nvPicPr>
        <p:blipFill>
          <a:blip r:embed="rId6"/>
          <a:stretch>
            <a:fillRect/>
          </a:stretch>
        </p:blipFill>
        <p:spPr>
          <a:xfrm>
            <a:off x="1452628" y="4312096"/>
            <a:ext cx="997556" cy="997556"/>
          </a:xfrm>
          <a:prstGeom prst="rect">
            <a:avLst/>
          </a:prstGeom>
        </p:spPr>
      </p:pic>
      <p:pic>
        <p:nvPicPr>
          <p:cNvPr id="51" name="Picture 50">
            <a:extLst>
              <a:ext uri="{FF2B5EF4-FFF2-40B4-BE49-F238E27FC236}">
                <a16:creationId xmlns:a16="http://schemas.microsoft.com/office/drawing/2014/main" id="{661B7190-315E-45CC-A704-BDF900356F7C}"/>
              </a:ext>
            </a:extLst>
          </p:cNvPr>
          <p:cNvPicPr>
            <a:picLocks noChangeAspect="1"/>
          </p:cNvPicPr>
          <p:nvPr/>
        </p:nvPicPr>
        <p:blipFill>
          <a:blip r:embed="rId7"/>
          <a:stretch>
            <a:fillRect/>
          </a:stretch>
        </p:blipFill>
        <p:spPr>
          <a:xfrm>
            <a:off x="2498701" y="4426464"/>
            <a:ext cx="850687" cy="850687"/>
          </a:xfrm>
          <a:prstGeom prst="rect">
            <a:avLst/>
          </a:prstGeom>
        </p:spPr>
      </p:pic>
      <p:sp>
        <p:nvSpPr>
          <p:cNvPr id="52" name="TextBox 51">
            <a:extLst>
              <a:ext uri="{FF2B5EF4-FFF2-40B4-BE49-F238E27FC236}">
                <a16:creationId xmlns:a16="http://schemas.microsoft.com/office/drawing/2014/main" id="{0E753257-D73D-4207-8676-E42B8EEFF9E1}"/>
              </a:ext>
            </a:extLst>
          </p:cNvPr>
          <p:cNvSpPr txBox="1"/>
          <p:nvPr/>
        </p:nvSpPr>
        <p:spPr>
          <a:xfrm>
            <a:off x="1131334" y="5343000"/>
            <a:ext cx="2734733" cy="584775"/>
          </a:xfrm>
          <a:prstGeom prst="rect">
            <a:avLst/>
          </a:prstGeom>
          <a:noFill/>
        </p:spPr>
        <p:txBody>
          <a:bodyPr wrap="square">
            <a:spAutoFit/>
          </a:bodyPr>
          <a:lstStyle/>
          <a:p>
            <a:pPr algn="ctr"/>
            <a:r>
              <a:rPr lang="vi-VN" sz="3200" dirty="0">
                <a:solidFill>
                  <a:schemeClr val="tx1"/>
                </a:solidFill>
              </a:rPr>
              <a:t>Thể lỏng</a:t>
            </a:r>
          </a:p>
        </p:txBody>
      </p:sp>
      <p:pic>
        <p:nvPicPr>
          <p:cNvPr id="54" name="Picture 53">
            <a:extLst>
              <a:ext uri="{FF2B5EF4-FFF2-40B4-BE49-F238E27FC236}">
                <a16:creationId xmlns:a16="http://schemas.microsoft.com/office/drawing/2014/main" id="{131DAA6B-3120-4924-89C4-7F741F748470}"/>
              </a:ext>
            </a:extLst>
          </p:cNvPr>
          <p:cNvPicPr>
            <a:picLocks noChangeAspect="1"/>
          </p:cNvPicPr>
          <p:nvPr/>
        </p:nvPicPr>
        <p:blipFill>
          <a:blip r:embed="rId8"/>
          <a:stretch>
            <a:fillRect/>
          </a:stretch>
        </p:blipFill>
        <p:spPr>
          <a:xfrm>
            <a:off x="6512588" y="4590183"/>
            <a:ext cx="859423" cy="859423"/>
          </a:xfrm>
          <a:prstGeom prst="rect">
            <a:avLst/>
          </a:prstGeom>
        </p:spPr>
      </p:pic>
      <p:pic>
        <p:nvPicPr>
          <p:cNvPr id="56" name="Picture 55">
            <a:extLst>
              <a:ext uri="{FF2B5EF4-FFF2-40B4-BE49-F238E27FC236}">
                <a16:creationId xmlns:a16="http://schemas.microsoft.com/office/drawing/2014/main" id="{B7EA3B5B-F779-4EB0-8720-364D5B71D21C}"/>
              </a:ext>
            </a:extLst>
          </p:cNvPr>
          <p:cNvPicPr>
            <a:picLocks noChangeAspect="1"/>
          </p:cNvPicPr>
          <p:nvPr/>
        </p:nvPicPr>
        <p:blipFill>
          <a:blip r:embed="rId9"/>
          <a:stretch>
            <a:fillRect/>
          </a:stretch>
        </p:blipFill>
        <p:spPr>
          <a:xfrm>
            <a:off x="5511925" y="3556349"/>
            <a:ext cx="917680" cy="917680"/>
          </a:xfrm>
          <a:prstGeom prst="rect">
            <a:avLst/>
          </a:prstGeom>
        </p:spPr>
      </p:pic>
      <p:pic>
        <p:nvPicPr>
          <p:cNvPr id="58" name="Picture 57">
            <a:extLst>
              <a:ext uri="{FF2B5EF4-FFF2-40B4-BE49-F238E27FC236}">
                <a16:creationId xmlns:a16="http://schemas.microsoft.com/office/drawing/2014/main" id="{06FE33EB-DEAB-408E-B0E7-CCCFB719F04B}"/>
              </a:ext>
            </a:extLst>
          </p:cNvPr>
          <p:cNvPicPr>
            <a:picLocks noChangeAspect="1"/>
          </p:cNvPicPr>
          <p:nvPr/>
        </p:nvPicPr>
        <p:blipFill>
          <a:blip r:embed="rId10"/>
          <a:stretch>
            <a:fillRect/>
          </a:stretch>
        </p:blipFill>
        <p:spPr>
          <a:xfrm>
            <a:off x="4370546" y="3526653"/>
            <a:ext cx="917680" cy="917680"/>
          </a:xfrm>
          <a:prstGeom prst="rect">
            <a:avLst/>
          </a:prstGeom>
        </p:spPr>
      </p:pic>
      <p:pic>
        <p:nvPicPr>
          <p:cNvPr id="60" name="Picture 59">
            <a:extLst>
              <a:ext uri="{FF2B5EF4-FFF2-40B4-BE49-F238E27FC236}">
                <a16:creationId xmlns:a16="http://schemas.microsoft.com/office/drawing/2014/main" id="{09BA8B8B-12A2-4BD3-A5C1-CA6A35F22B91}"/>
              </a:ext>
            </a:extLst>
          </p:cNvPr>
          <p:cNvPicPr>
            <a:picLocks noChangeAspect="1"/>
          </p:cNvPicPr>
          <p:nvPr/>
        </p:nvPicPr>
        <p:blipFill>
          <a:blip r:embed="rId11"/>
          <a:stretch>
            <a:fillRect/>
          </a:stretch>
        </p:blipFill>
        <p:spPr>
          <a:xfrm>
            <a:off x="5883326" y="2608101"/>
            <a:ext cx="723850" cy="723850"/>
          </a:xfrm>
          <a:prstGeom prst="rect">
            <a:avLst/>
          </a:prstGeom>
        </p:spPr>
      </p:pic>
      <p:pic>
        <p:nvPicPr>
          <p:cNvPr id="62" name="Picture 61">
            <a:extLst>
              <a:ext uri="{FF2B5EF4-FFF2-40B4-BE49-F238E27FC236}">
                <a16:creationId xmlns:a16="http://schemas.microsoft.com/office/drawing/2014/main" id="{52B2E03C-1E1E-4616-B22A-6A10F0567D0D}"/>
              </a:ext>
            </a:extLst>
          </p:cNvPr>
          <p:cNvPicPr>
            <a:picLocks noChangeAspect="1"/>
          </p:cNvPicPr>
          <p:nvPr/>
        </p:nvPicPr>
        <p:blipFill>
          <a:blip r:embed="rId12"/>
          <a:stretch>
            <a:fillRect/>
          </a:stretch>
        </p:blipFill>
        <p:spPr>
          <a:xfrm>
            <a:off x="6703410" y="2594807"/>
            <a:ext cx="723850" cy="723850"/>
          </a:xfrm>
          <a:prstGeom prst="rect">
            <a:avLst/>
          </a:prstGeom>
        </p:spPr>
      </p:pic>
      <p:sp>
        <p:nvSpPr>
          <p:cNvPr id="63" name="TextBox 62">
            <a:extLst>
              <a:ext uri="{FF2B5EF4-FFF2-40B4-BE49-F238E27FC236}">
                <a16:creationId xmlns:a16="http://schemas.microsoft.com/office/drawing/2014/main" id="{9A152A41-57CB-425D-9F09-77569CCA690C}"/>
              </a:ext>
            </a:extLst>
          </p:cNvPr>
          <p:cNvSpPr txBox="1"/>
          <p:nvPr/>
        </p:nvSpPr>
        <p:spPr>
          <a:xfrm>
            <a:off x="4256023" y="2707771"/>
            <a:ext cx="1732911" cy="584775"/>
          </a:xfrm>
          <a:prstGeom prst="rect">
            <a:avLst/>
          </a:prstGeom>
          <a:noFill/>
        </p:spPr>
        <p:txBody>
          <a:bodyPr wrap="square">
            <a:spAutoFit/>
          </a:bodyPr>
          <a:lstStyle/>
          <a:p>
            <a:pPr algn="ctr"/>
            <a:r>
              <a:rPr lang="vi-VN" sz="3200" dirty="0">
                <a:solidFill>
                  <a:schemeClr val="tx1"/>
                </a:solidFill>
              </a:rPr>
              <a:t>Thể rắn</a:t>
            </a:r>
          </a:p>
        </p:txBody>
      </p:sp>
      <p:sp>
        <p:nvSpPr>
          <p:cNvPr id="64" name="TextBox 63">
            <a:extLst>
              <a:ext uri="{FF2B5EF4-FFF2-40B4-BE49-F238E27FC236}">
                <a16:creationId xmlns:a16="http://schemas.microsoft.com/office/drawing/2014/main" id="{96E567CD-D0C0-4004-B3D0-4D41C3C11D98}"/>
              </a:ext>
            </a:extLst>
          </p:cNvPr>
          <p:cNvSpPr txBox="1"/>
          <p:nvPr/>
        </p:nvSpPr>
        <p:spPr>
          <a:xfrm>
            <a:off x="9804903" y="4067428"/>
            <a:ext cx="1732911" cy="584775"/>
          </a:xfrm>
          <a:prstGeom prst="rect">
            <a:avLst/>
          </a:prstGeom>
          <a:noFill/>
        </p:spPr>
        <p:txBody>
          <a:bodyPr wrap="square">
            <a:spAutoFit/>
          </a:bodyPr>
          <a:lstStyle/>
          <a:p>
            <a:pPr algn="ctr"/>
            <a:r>
              <a:rPr lang="vi-VN" sz="3200" dirty="0">
                <a:solidFill>
                  <a:schemeClr val="tx1"/>
                </a:solidFill>
              </a:rPr>
              <a:t>......</a:t>
            </a:r>
          </a:p>
        </p:txBody>
      </p:sp>
      <p:sp>
        <p:nvSpPr>
          <p:cNvPr id="65" name="TextBox 64">
            <a:extLst>
              <a:ext uri="{FF2B5EF4-FFF2-40B4-BE49-F238E27FC236}">
                <a16:creationId xmlns:a16="http://schemas.microsoft.com/office/drawing/2014/main" id="{58746C60-AD1F-40A0-BC16-281F455BFEEE}"/>
              </a:ext>
            </a:extLst>
          </p:cNvPr>
          <p:cNvSpPr txBox="1"/>
          <p:nvPr/>
        </p:nvSpPr>
        <p:spPr>
          <a:xfrm>
            <a:off x="4497293" y="4764785"/>
            <a:ext cx="1809839" cy="584775"/>
          </a:xfrm>
          <a:prstGeom prst="rect">
            <a:avLst/>
          </a:prstGeom>
          <a:noFill/>
        </p:spPr>
        <p:txBody>
          <a:bodyPr wrap="square">
            <a:spAutoFit/>
          </a:bodyPr>
          <a:lstStyle/>
          <a:p>
            <a:pPr algn="ctr"/>
            <a:r>
              <a:rPr lang="vi-VN" sz="3200" dirty="0">
                <a:solidFill>
                  <a:schemeClr val="tx1"/>
                </a:solidFill>
              </a:rPr>
              <a:t>Thể lỏng</a:t>
            </a:r>
          </a:p>
        </p:txBody>
      </p:sp>
      <p:pic>
        <p:nvPicPr>
          <p:cNvPr id="67" name="Picture 66">
            <a:extLst>
              <a:ext uri="{FF2B5EF4-FFF2-40B4-BE49-F238E27FC236}">
                <a16:creationId xmlns:a16="http://schemas.microsoft.com/office/drawing/2014/main" id="{EC36FFB3-776F-423B-9B79-8F19BCA7FB10}"/>
              </a:ext>
            </a:extLst>
          </p:cNvPr>
          <p:cNvPicPr>
            <a:picLocks noChangeAspect="1"/>
          </p:cNvPicPr>
          <p:nvPr/>
        </p:nvPicPr>
        <p:blipFill>
          <a:blip r:embed="rId13"/>
          <a:stretch>
            <a:fillRect/>
          </a:stretch>
        </p:blipFill>
        <p:spPr>
          <a:xfrm>
            <a:off x="8955197" y="3746854"/>
            <a:ext cx="966760" cy="966760"/>
          </a:xfrm>
          <a:prstGeom prst="rect">
            <a:avLst/>
          </a:prstGeom>
        </p:spPr>
      </p:pic>
      <p:pic>
        <p:nvPicPr>
          <p:cNvPr id="69" name="Picture 68">
            <a:extLst>
              <a:ext uri="{FF2B5EF4-FFF2-40B4-BE49-F238E27FC236}">
                <a16:creationId xmlns:a16="http://schemas.microsoft.com/office/drawing/2014/main" id="{4DA5F94E-1B25-4DD2-93B9-720F8BB7A98C}"/>
              </a:ext>
            </a:extLst>
          </p:cNvPr>
          <p:cNvPicPr>
            <a:picLocks noChangeAspect="1"/>
          </p:cNvPicPr>
          <p:nvPr/>
        </p:nvPicPr>
        <p:blipFill>
          <a:blip r:embed="rId14"/>
          <a:stretch>
            <a:fillRect/>
          </a:stretch>
        </p:blipFill>
        <p:spPr>
          <a:xfrm>
            <a:off x="9704599" y="2707771"/>
            <a:ext cx="966760" cy="966760"/>
          </a:xfrm>
          <a:prstGeom prst="rect">
            <a:avLst/>
          </a:prstGeom>
        </p:spPr>
      </p:pic>
      <p:pic>
        <p:nvPicPr>
          <p:cNvPr id="71" name="Picture 70">
            <a:extLst>
              <a:ext uri="{FF2B5EF4-FFF2-40B4-BE49-F238E27FC236}">
                <a16:creationId xmlns:a16="http://schemas.microsoft.com/office/drawing/2014/main" id="{2132A154-5B13-4F16-950D-D5DB5B6276B3}"/>
              </a:ext>
            </a:extLst>
          </p:cNvPr>
          <p:cNvPicPr>
            <a:picLocks noChangeAspect="1"/>
          </p:cNvPicPr>
          <p:nvPr/>
        </p:nvPicPr>
        <p:blipFill>
          <a:blip r:embed="rId15"/>
          <a:stretch>
            <a:fillRect/>
          </a:stretch>
        </p:blipFill>
        <p:spPr>
          <a:xfrm>
            <a:off x="8159966" y="2487326"/>
            <a:ext cx="1266352" cy="1266352"/>
          </a:xfrm>
          <a:prstGeom prst="rect">
            <a:avLst/>
          </a:prstGeom>
        </p:spPr>
      </p:pic>
      <p:sp>
        <p:nvSpPr>
          <p:cNvPr id="72" name="TextBox 71">
            <a:extLst>
              <a:ext uri="{FF2B5EF4-FFF2-40B4-BE49-F238E27FC236}">
                <a16:creationId xmlns:a16="http://schemas.microsoft.com/office/drawing/2014/main" id="{355BC780-EED4-4C7D-923B-94F3BEADE5E4}"/>
              </a:ext>
            </a:extLst>
          </p:cNvPr>
          <p:cNvSpPr txBox="1"/>
          <p:nvPr/>
        </p:nvSpPr>
        <p:spPr>
          <a:xfrm>
            <a:off x="6257472" y="3758677"/>
            <a:ext cx="1732911" cy="584775"/>
          </a:xfrm>
          <a:prstGeom prst="rect">
            <a:avLst/>
          </a:prstGeom>
          <a:noFill/>
        </p:spPr>
        <p:txBody>
          <a:bodyPr wrap="square">
            <a:spAutoFit/>
          </a:bodyPr>
          <a:lstStyle/>
          <a:p>
            <a:pPr algn="ctr"/>
            <a:r>
              <a:rPr lang="vi-VN" sz="3200" dirty="0">
                <a:solidFill>
                  <a:schemeClr val="tx1"/>
                </a:solidFill>
              </a:rPr>
              <a:t>Thể khí</a:t>
            </a:r>
          </a:p>
        </p:txBody>
      </p:sp>
      <p:sp>
        <p:nvSpPr>
          <p:cNvPr id="73" name="TextBox 72">
            <a:extLst>
              <a:ext uri="{FF2B5EF4-FFF2-40B4-BE49-F238E27FC236}">
                <a16:creationId xmlns:a16="http://schemas.microsoft.com/office/drawing/2014/main" id="{59A45BFF-DDEA-4125-9948-FBB9418FB773}"/>
              </a:ext>
            </a:extLst>
          </p:cNvPr>
          <p:cNvSpPr txBox="1"/>
          <p:nvPr/>
        </p:nvSpPr>
        <p:spPr>
          <a:xfrm>
            <a:off x="8723150" y="4910529"/>
            <a:ext cx="1732911" cy="584775"/>
          </a:xfrm>
          <a:prstGeom prst="rect">
            <a:avLst/>
          </a:prstGeom>
          <a:noFill/>
        </p:spPr>
        <p:txBody>
          <a:bodyPr wrap="square">
            <a:spAutoFit/>
          </a:bodyPr>
          <a:lstStyle/>
          <a:p>
            <a:pPr algn="ctr"/>
            <a:r>
              <a:rPr lang="vi-VN" sz="3200" dirty="0">
                <a:solidFill>
                  <a:schemeClr val="tx1"/>
                </a:solidFill>
              </a:rPr>
              <a:t>Thể khí</a:t>
            </a:r>
          </a:p>
        </p:txBody>
      </p:sp>
    </p:spTree>
    <p:extLst>
      <p:ext uri="{BB962C8B-B14F-4D97-AF65-F5344CB8AC3E}">
        <p14:creationId xmlns:p14="http://schemas.microsoft.com/office/powerpoint/2010/main" val="3349235080"/>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barn(inVertical)">
                                      <p:cBhvr>
                                        <p:cTn id="15" dur="500"/>
                                        <p:tgtEl>
                                          <p:spTgt spid="35"/>
                                        </p:tgtEl>
                                      </p:cBhvr>
                                    </p:animEffect>
                                  </p:childTnLst>
                                </p:cTn>
                              </p:par>
                              <p:par>
                                <p:cTn id="16" presetID="16" presetClass="entr" presetSubtype="21" fill="hold"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barn(inVertical)">
                                      <p:cBhvr>
                                        <p:cTn id="18" dur="500"/>
                                        <p:tgtEl>
                                          <p:spTgt spid="18"/>
                                        </p:tgtEl>
                                      </p:cBhvr>
                                    </p:animEffect>
                                  </p:childTnLst>
                                </p:cTn>
                              </p:par>
                              <p:par>
                                <p:cTn id="19" presetID="16" presetClass="entr" presetSubtype="21" fill="hold" grpId="0" nodeType="with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barn(inVertical)">
                                      <p:cBhvr>
                                        <p:cTn id="21" dur="500"/>
                                        <p:tgtEl>
                                          <p:spTgt spid="36"/>
                                        </p:tgtEl>
                                      </p:cBhvr>
                                    </p:animEffect>
                                  </p:childTnLst>
                                </p:cTn>
                              </p:par>
                              <p:par>
                                <p:cTn id="22" presetID="16" presetClass="entr" presetSubtype="21" fill="hold" nodeType="with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barn(inVertical)">
                                      <p:cBhvr>
                                        <p:cTn id="24" dur="500"/>
                                        <p:tgtEl>
                                          <p:spTgt spid="14"/>
                                        </p:tgtEl>
                                      </p:cBhvr>
                                    </p:animEffect>
                                  </p:childTnLst>
                                </p:cTn>
                              </p:par>
                              <p:par>
                                <p:cTn id="25" presetID="16" presetClass="entr" presetSubtype="21" fill="hold" grpId="0" nodeType="with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barn(inVertical)">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barn(inVertical)">
                                      <p:cBhvr>
                                        <p:cTn id="32" dur="500"/>
                                        <p:tgtEl>
                                          <p:spTgt spid="44"/>
                                        </p:tgtEl>
                                      </p:cBhvr>
                                    </p:animEffect>
                                  </p:childTnLst>
                                </p:cTn>
                              </p:par>
                              <p:par>
                                <p:cTn id="33" presetID="16" presetClass="entr" presetSubtype="21" fill="hold" nodeType="with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barn(inVertical)">
                                      <p:cBhvr>
                                        <p:cTn id="35" dur="500"/>
                                        <p:tgtEl>
                                          <p:spTgt spid="42"/>
                                        </p:tgtEl>
                                      </p:cBhvr>
                                    </p:animEffect>
                                  </p:childTnLst>
                                </p:cTn>
                              </p:par>
                              <p:par>
                                <p:cTn id="36" presetID="16" presetClass="entr" presetSubtype="21" fill="hold"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barn(inVertical)">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barn(inVertical)">
                                      <p:cBhvr>
                                        <p:cTn id="43" dur="500"/>
                                        <p:tgtEl>
                                          <p:spTgt spid="45"/>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nodeType="clickEffect">
                                  <p:stCondLst>
                                    <p:cond delay="0"/>
                                  </p:stCondLst>
                                  <p:childTnLst>
                                    <p:set>
                                      <p:cBhvr>
                                        <p:cTn id="47" dur="1" fill="hold">
                                          <p:stCondLst>
                                            <p:cond delay="0"/>
                                          </p:stCondLst>
                                        </p:cTn>
                                        <p:tgtEl>
                                          <p:spTgt spid="49"/>
                                        </p:tgtEl>
                                        <p:attrNameLst>
                                          <p:attrName>style.visibility</p:attrName>
                                        </p:attrNameLst>
                                      </p:cBhvr>
                                      <p:to>
                                        <p:strVal val="visible"/>
                                      </p:to>
                                    </p:set>
                                    <p:animEffect transition="in" filter="barn(inVertical)">
                                      <p:cBhvr>
                                        <p:cTn id="48" dur="500"/>
                                        <p:tgtEl>
                                          <p:spTgt spid="49"/>
                                        </p:tgtEl>
                                      </p:cBhvr>
                                    </p:animEffect>
                                  </p:childTnLst>
                                </p:cTn>
                              </p:par>
                              <p:par>
                                <p:cTn id="49" presetID="16" presetClass="entr" presetSubtype="21" fill="hold" nodeType="with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barn(inVertical)">
                                      <p:cBhvr>
                                        <p:cTn id="51" dur="500"/>
                                        <p:tgtEl>
                                          <p:spTgt spid="51"/>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52"/>
                                        </p:tgtEl>
                                        <p:attrNameLst>
                                          <p:attrName>style.visibility</p:attrName>
                                        </p:attrNameLst>
                                      </p:cBhvr>
                                      <p:to>
                                        <p:strVal val="visible"/>
                                      </p:to>
                                    </p:set>
                                    <p:animEffect transition="in" filter="barn(inVertical)">
                                      <p:cBhvr>
                                        <p:cTn id="56" dur="500"/>
                                        <p:tgtEl>
                                          <p:spTgt spid="52"/>
                                        </p:tgtEl>
                                      </p:cBhvr>
                                    </p:animEffect>
                                  </p:childTnLst>
                                </p:cTn>
                              </p:par>
                            </p:childTnLst>
                          </p:cTn>
                        </p:par>
                      </p:childTnLst>
                    </p:cTn>
                  </p:par>
                  <p:par>
                    <p:cTn id="57" fill="hold">
                      <p:stCondLst>
                        <p:cond delay="indefinite"/>
                      </p:stCondLst>
                      <p:childTnLst>
                        <p:par>
                          <p:cTn id="58" fill="hold">
                            <p:stCondLst>
                              <p:cond delay="0"/>
                            </p:stCondLst>
                            <p:childTnLst>
                              <p:par>
                                <p:cTn id="59" presetID="16" presetClass="entr" presetSubtype="21" fill="hold" nodeType="click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barn(inVertical)">
                                      <p:cBhvr>
                                        <p:cTn id="61" dur="500"/>
                                        <p:tgtEl>
                                          <p:spTgt spid="60"/>
                                        </p:tgtEl>
                                      </p:cBhvr>
                                    </p:animEffect>
                                  </p:childTnLst>
                                </p:cTn>
                              </p:par>
                              <p:par>
                                <p:cTn id="62" presetID="16" presetClass="entr" presetSubtype="21" fill="hold" nodeType="with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barn(inVertical)">
                                      <p:cBhvr>
                                        <p:cTn id="64" dur="500"/>
                                        <p:tgtEl>
                                          <p:spTgt spid="62"/>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63"/>
                                        </p:tgtEl>
                                        <p:attrNameLst>
                                          <p:attrName>style.visibility</p:attrName>
                                        </p:attrNameLst>
                                      </p:cBhvr>
                                      <p:to>
                                        <p:strVal val="visible"/>
                                      </p:to>
                                    </p:set>
                                    <p:animEffect transition="in" filter="barn(inVertical)">
                                      <p:cBhvr>
                                        <p:cTn id="69" dur="500"/>
                                        <p:tgtEl>
                                          <p:spTgt spid="63"/>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barn(inVertical)">
                                      <p:cBhvr>
                                        <p:cTn id="74" dur="500"/>
                                        <p:tgtEl>
                                          <p:spTgt spid="58"/>
                                        </p:tgtEl>
                                      </p:cBhvr>
                                    </p:animEffect>
                                  </p:childTnLst>
                                </p:cTn>
                              </p:par>
                              <p:par>
                                <p:cTn id="75" presetID="16" presetClass="entr" presetSubtype="21" fill="hold" nodeType="with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barn(inVertical)">
                                      <p:cBhvr>
                                        <p:cTn id="77" dur="500"/>
                                        <p:tgtEl>
                                          <p:spTgt spid="56"/>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grpId="0" nodeType="click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barn(inVertical)">
                                      <p:cBhvr>
                                        <p:cTn id="82" dur="500"/>
                                        <p:tgtEl>
                                          <p:spTgt spid="72"/>
                                        </p:tgtEl>
                                      </p:cBhvr>
                                    </p:animEffect>
                                  </p:childTnLst>
                                </p:cTn>
                              </p:par>
                            </p:childTnLst>
                          </p:cTn>
                        </p:par>
                      </p:childTnLst>
                    </p:cTn>
                  </p:par>
                  <p:par>
                    <p:cTn id="83" fill="hold">
                      <p:stCondLst>
                        <p:cond delay="indefinite"/>
                      </p:stCondLst>
                      <p:childTnLst>
                        <p:par>
                          <p:cTn id="84" fill="hold">
                            <p:stCondLst>
                              <p:cond delay="0"/>
                            </p:stCondLst>
                            <p:childTnLst>
                              <p:par>
                                <p:cTn id="85" presetID="16" presetClass="entr" presetSubtype="21" fill="hold" nodeType="clickEffect">
                                  <p:stCondLst>
                                    <p:cond delay="0"/>
                                  </p:stCondLst>
                                  <p:childTnLst>
                                    <p:set>
                                      <p:cBhvr>
                                        <p:cTn id="86" dur="1" fill="hold">
                                          <p:stCondLst>
                                            <p:cond delay="0"/>
                                          </p:stCondLst>
                                        </p:cTn>
                                        <p:tgtEl>
                                          <p:spTgt spid="54"/>
                                        </p:tgtEl>
                                        <p:attrNameLst>
                                          <p:attrName>style.visibility</p:attrName>
                                        </p:attrNameLst>
                                      </p:cBhvr>
                                      <p:to>
                                        <p:strVal val="visible"/>
                                      </p:to>
                                    </p:set>
                                    <p:animEffect transition="in" filter="barn(inVertical)">
                                      <p:cBhvr>
                                        <p:cTn id="87" dur="500"/>
                                        <p:tgtEl>
                                          <p:spTgt spid="5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65"/>
                                        </p:tgtEl>
                                        <p:attrNameLst>
                                          <p:attrName>style.visibility</p:attrName>
                                        </p:attrNameLst>
                                      </p:cBhvr>
                                      <p:to>
                                        <p:strVal val="visible"/>
                                      </p:to>
                                    </p:set>
                                    <p:animEffect transition="in" filter="barn(inVertical)">
                                      <p:cBhvr>
                                        <p:cTn id="92" dur="500"/>
                                        <p:tgtEl>
                                          <p:spTgt spid="65"/>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nodeType="clickEffect">
                                  <p:stCondLst>
                                    <p:cond delay="0"/>
                                  </p:stCondLst>
                                  <p:childTnLst>
                                    <p:set>
                                      <p:cBhvr>
                                        <p:cTn id="96" dur="1" fill="hold">
                                          <p:stCondLst>
                                            <p:cond delay="0"/>
                                          </p:stCondLst>
                                        </p:cTn>
                                        <p:tgtEl>
                                          <p:spTgt spid="71"/>
                                        </p:tgtEl>
                                        <p:attrNameLst>
                                          <p:attrName>style.visibility</p:attrName>
                                        </p:attrNameLst>
                                      </p:cBhvr>
                                      <p:to>
                                        <p:strVal val="visible"/>
                                      </p:to>
                                    </p:set>
                                    <p:animEffect transition="in" filter="barn(inVertical)">
                                      <p:cBhvr>
                                        <p:cTn id="97" dur="500"/>
                                        <p:tgtEl>
                                          <p:spTgt spid="71"/>
                                        </p:tgtEl>
                                      </p:cBhvr>
                                    </p:animEffect>
                                  </p:childTnLst>
                                </p:cTn>
                              </p:par>
                              <p:par>
                                <p:cTn id="98" presetID="16" presetClass="entr" presetSubtype="21" fill="hold" nodeType="withEffect">
                                  <p:stCondLst>
                                    <p:cond delay="0"/>
                                  </p:stCondLst>
                                  <p:childTnLst>
                                    <p:set>
                                      <p:cBhvr>
                                        <p:cTn id="99" dur="1" fill="hold">
                                          <p:stCondLst>
                                            <p:cond delay="0"/>
                                          </p:stCondLst>
                                        </p:cTn>
                                        <p:tgtEl>
                                          <p:spTgt spid="69"/>
                                        </p:tgtEl>
                                        <p:attrNameLst>
                                          <p:attrName>style.visibility</p:attrName>
                                        </p:attrNameLst>
                                      </p:cBhvr>
                                      <p:to>
                                        <p:strVal val="visible"/>
                                      </p:to>
                                    </p:set>
                                    <p:animEffect transition="in" filter="barn(inVertical)">
                                      <p:cBhvr>
                                        <p:cTn id="100" dur="500"/>
                                        <p:tgtEl>
                                          <p:spTgt spid="69"/>
                                        </p:tgtEl>
                                      </p:cBhvr>
                                    </p:animEffect>
                                  </p:childTnLst>
                                </p:cTn>
                              </p:par>
                              <p:par>
                                <p:cTn id="101" presetID="16" presetClass="entr" presetSubtype="21" fill="hold" nodeType="withEffect">
                                  <p:stCondLst>
                                    <p:cond delay="0"/>
                                  </p:stCondLst>
                                  <p:childTnLst>
                                    <p:set>
                                      <p:cBhvr>
                                        <p:cTn id="102" dur="1" fill="hold">
                                          <p:stCondLst>
                                            <p:cond delay="0"/>
                                          </p:stCondLst>
                                        </p:cTn>
                                        <p:tgtEl>
                                          <p:spTgt spid="67"/>
                                        </p:tgtEl>
                                        <p:attrNameLst>
                                          <p:attrName>style.visibility</p:attrName>
                                        </p:attrNameLst>
                                      </p:cBhvr>
                                      <p:to>
                                        <p:strVal val="visible"/>
                                      </p:to>
                                    </p:set>
                                    <p:animEffect transition="in" filter="barn(inVertical)">
                                      <p:cBhvr>
                                        <p:cTn id="103" dur="500"/>
                                        <p:tgtEl>
                                          <p:spTgt spid="67"/>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grpId="0" nodeType="clickEffect">
                                  <p:stCondLst>
                                    <p:cond delay="0"/>
                                  </p:stCondLst>
                                  <p:childTnLst>
                                    <p:set>
                                      <p:cBhvr>
                                        <p:cTn id="107" dur="1" fill="hold">
                                          <p:stCondLst>
                                            <p:cond delay="0"/>
                                          </p:stCondLst>
                                        </p:cTn>
                                        <p:tgtEl>
                                          <p:spTgt spid="64"/>
                                        </p:tgtEl>
                                        <p:attrNameLst>
                                          <p:attrName>style.visibility</p:attrName>
                                        </p:attrNameLst>
                                      </p:cBhvr>
                                      <p:to>
                                        <p:strVal val="visible"/>
                                      </p:to>
                                    </p:set>
                                    <p:animEffect transition="in" filter="barn(inVertical)">
                                      <p:cBhvr>
                                        <p:cTn id="108" dur="500"/>
                                        <p:tgtEl>
                                          <p:spTgt spid="64"/>
                                        </p:tgtEl>
                                      </p:cBhvr>
                                    </p:animEffect>
                                  </p:childTnLst>
                                </p:cTn>
                              </p:par>
                            </p:childTnLst>
                          </p:cTn>
                        </p:par>
                      </p:childTnLst>
                    </p:cTn>
                  </p:par>
                  <p:par>
                    <p:cTn id="109" fill="hold">
                      <p:stCondLst>
                        <p:cond delay="indefinite"/>
                      </p:stCondLst>
                      <p:childTnLst>
                        <p:par>
                          <p:cTn id="110" fill="hold">
                            <p:stCondLst>
                              <p:cond delay="0"/>
                            </p:stCondLst>
                            <p:childTnLst>
                              <p:par>
                                <p:cTn id="111" presetID="16" presetClass="entr" presetSubtype="21" fill="hold" grpId="0" nodeType="clickEffect">
                                  <p:stCondLst>
                                    <p:cond delay="0"/>
                                  </p:stCondLst>
                                  <p:childTnLst>
                                    <p:set>
                                      <p:cBhvr>
                                        <p:cTn id="112" dur="1" fill="hold">
                                          <p:stCondLst>
                                            <p:cond delay="0"/>
                                          </p:stCondLst>
                                        </p:cTn>
                                        <p:tgtEl>
                                          <p:spTgt spid="73"/>
                                        </p:tgtEl>
                                        <p:attrNameLst>
                                          <p:attrName>style.visibility</p:attrName>
                                        </p:attrNameLst>
                                      </p:cBhvr>
                                      <p:to>
                                        <p:strVal val="visible"/>
                                      </p:to>
                                    </p:set>
                                    <p:animEffect transition="in" filter="barn(inVertical)">
                                      <p:cBhvr>
                                        <p:cTn id="113"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40" grpId="0"/>
      <p:bldP spid="45" grpId="0"/>
      <p:bldP spid="52" grpId="0"/>
      <p:bldP spid="63" grpId="0"/>
      <p:bldP spid="64" grpId="0"/>
      <p:bldP spid="65" grpId="0"/>
      <p:bldP spid="72" grpId="0"/>
      <p:bldP spid="7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27" name="Google Shape;383;p12">
            <a:extLst>
              <a:ext uri="{FF2B5EF4-FFF2-40B4-BE49-F238E27FC236}">
                <a16:creationId xmlns:a16="http://schemas.microsoft.com/office/drawing/2014/main" id="{35FA81CE-B594-41F7-8DA3-E843A0D2779C}"/>
              </a:ext>
            </a:extLst>
          </p:cNvPr>
          <p:cNvSpPr/>
          <p:nvPr/>
        </p:nvSpPr>
        <p:spPr>
          <a:xfrm>
            <a:off x="349254" y="1332683"/>
            <a:ext cx="3321964" cy="5077786"/>
          </a:xfrm>
          <a:custGeom>
            <a:avLst/>
            <a:gdLst/>
            <a:ahLst/>
            <a:cxnLst/>
            <a:rect l="l" t="t" r="r" b="b"/>
            <a:pathLst>
              <a:path w="4635500" h="6858000" extrusionOk="0">
                <a:moveTo>
                  <a:pt x="0" y="0"/>
                </a:moveTo>
                <a:lnTo>
                  <a:pt x="4635500" y="0"/>
                </a:lnTo>
                <a:lnTo>
                  <a:pt x="4635500" y="6858000"/>
                </a:lnTo>
                <a:lnTo>
                  <a:pt x="0" y="6858000"/>
                </a:lnTo>
                <a:close/>
              </a:path>
            </a:pathLst>
          </a:custGeom>
          <a:ln/>
        </p:spPr>
        <p:style>
          <a:lnRef idx="1">
            <a:schemeClr val="accent2"/>
          </a:lnRef>
          <a:fillRef idx="3">
            <a:schemeClr val="accent2"/>
          </a:fillRef>
          <a:effectRef idx="2">
            <a:schemeClr val="accent2"/>
          </a:effectRef>
          <a:fontRef idx="minor">
            <a:schemeClr val="lt1"/>
          </a:fontRef>
        </p:style>
        <p:txBody>
          <a:bodyPr spcFirstLastPara="1" wrap="square" lIns="91425" tIns="45700" rIns="91425" bIns="45700" anchor="ctr" anchorCtr="0">
            <a:noAutofit/>
          </a:bodyPr>
          <a:lstStyle/>
          <a:p>
            <a:pPr lvl="0" algn="just"/>
            <a:r>
              <a:rPr lang="vi-VN" sz="3200" dirty="0">
                <a:solidFill>
                  <a:schemeClr val="dk1"/>
                </a:solidFill>
                <a:latin typeface="+mn-lt"/>
                <a:ea typeface="Calibri"/>
                <a:cs typeface="Calibri"/>
                <a:sym typeface="Calibri"/>
              </a:rPr>
              <a:t> </a:t>
            </a:r>
            <a:r>
              <a:rPr lang="vi-VN" sz="3200" b="1" dirty="0">
                <a:solidFill>
                  <a:srgbClr val="FF0000"/>
                </a:solidFill>
                <a:latin typeface="+mn-lt"/>
                <a:ea typeface="Calibri"/>
                <a:cs typeface="Calibri"/>
                <a:sym typeface="Calibri"/>
              </a:rPr>
              <a:t>1. </a:t>
            </a:r>
            <a:r>
              <a:rPr lang="vi-VN" sz="3200" dirty="0">
                <a:solidFill>
                  <a:schemeClr val="dk1"/>
                </a:solidFill>
                <a:latin typeface="+mn-lt"/>
                <a:ea typeface="Calibri"/>
                <a:cs typeface="Calibri"/>
                <a:sym typeface="Calibri"/>
              </a:rPr>
              <a:t>Hãy trình bày sự khác biệt giữa đơn chất oxygen và hợp chất carbon dioxide về thành phần nguyên tố và vai trò của chúng đối với sự sống và sự cháy?</a:t>
            </a:r>
            <a:endParaRPr sz="3200" dirty="0">
              <a:solidFill>
                <a:schemeClr val="dk1"/>
              </a:solidFill>
              <a:latin typeface="+mn-lt"/>
              <a:ea typeface="Calibri"/>
              <a:cs typeface="Calibri"/>
              <a:sym typeface="Calibri"/>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5"/>
            <a:ext cx="3364804" cy="758035"/>
            <a:chOff x="166186" y="203315"/>
            <a:chExt cx="3364804"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3" y="203315"/>
              <a:ext cx="3041507"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1" y="265429"/>
              <a:ext cx="2535702"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Hợp chất </a:t>
              </a:r>
              <a:endParaRPr lang="vi-VN" sz="3200" b="1" dirty="0">
                <a:solidFill>
                  <a:schemeClr val="accent4"/>
                </a:solidFill>
                <a:latin typeface="+mn-lt"/>
              </a:endParaRPr>
            </a:p>
          </p:txBody>
        </p:sp>
      </p:grpSp>
      <p:grpSp>
        <p:nvGrpSpPr>
          <p:cNvPr id="13" name="Group 12">
            <a:extLst>
              <a:ext uri="{FF2B5EF4-FFF2-40B4-BE49-F238E27FC236}">
                <a16:creationId xmlns:a16="http://schemas.microsoft.com/office/drawing/2014/main" id="{A13A5E53-1A12-49FB-8D7C-470BD0D599A5}"/>
              </a:ext>
            </a:extLst>
          </p:cNvPr>
          <p:cNvGrpSpPr/>
          <p:nvPr/>
        </p:nvGrpSpPr>
        <p:grpSpPr>
          <a:xfrm>
            <a:off x="3836392" y="2828167"/>
            <a:ext cx="2400259" cy="1619032"/>
            <a:chOff x="3400466" y="2904001"/>
            <a:chExt cx="2400259" cy="1619032"/>
          </a:xfrm>
        </p:grpSpPr>
        <p:grpSp>
          <p:nvGrpSpPr>
            <p:cNvPr id="14" name="Group 13">
              <a:extLst>
                <a:ext uri="{FF2B5EF4-FFF2-40B4-BE49-F238E27FC236}">
                  <a16:creationId xmlns:a16="http://schemas.microsoft.com/office/drawing/2014/main" id="{F4FB3BEF-7C04-4575-990C-60C6F52D9BE4}"/>
                </a:ext>
              </a:extLst>
            </p:cNvPr>
            <p:cNvGrpSpPr/>
            <p:nvPr/>
          </p:nvGrpSpPr>
          <p:grpSpPr>
            <a:xfrm>
              <a:off x="3400466" y="3513101"/>
              <a:ext cx="2400259" cy="1009932"/>
              <a:chOff x="7686807" y="2405750"/>
              <a:chExt cx="1795330" cy="766074"/>
            </a:xfrm>
          </p:grpSpPr>
          <p:sp>
            <p:nvSpPr>
              <p:cNvPr id="16" name="Flowchart: Connector 15">
                <a:extLst>
                  <a:ext uri="{FF2B5EF4-FFF2-40B4-BE49-F238E27FC236}">
                    <a16:creationId xmlns:a16="http://schemas.microsoft.com/office/drawing/2014/main" id="{C8686FBF-A10E-4822-83B2-B43611E8C637}"/>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sp>
            <p:nvSpPr>
              <p:cNvPr id="17" name="Flowchart: Connector 16">
                <a:extLst>
                  <a:ext uri="{FF2B5EF4-FFF2-40B4-BE49-F238E27FC236}">
                    <a16:creationId xmlns:a16="http://schemas.microsoft.com/office/drawing/2014/main" id="{1532628D-F1C5-402A-A5B9-3E28A8621E3A}"/>
                  </a:ext>
                </a:extLst>
              </p:cNvPr>
              <p:cNvSpPr/>
              <p:nvPr/>
            </p:nvSpPr>
            <p:spPr>
              <a:xfrm>
                <a:off x="8682037"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400" b="1" dirty="0"/>
                  <a:t>O</a:t>
                </a:r>
              </a:p>
            </p:txBody>
          </p:sp>
        </p:grpSp>
        <p:sp>
          <p:nvSpPr>
            <p:cNvPr id="15" name="Flowchart: Connector 14">
              <a:extLst>
                <a:ext uri="{FF2B5EF4-FFF2-40B4-BE49-F238E27FC236}">
                  <a16:creationId xmlns:a16="http://schemas.microsoft.com/office/drawing/2014/main" id="{37C193D2-7540-4773-B7DD-E21CBEE64BA1}"/>
                </a:ext>
              </a:extLst>
            </p:cNvPr>
            <p:cNvSpPr/>
            <p:nvPr/>
          </p:nvSpPr>
          <p:spPr>
            <a:xfrm>
              <a:off x="3933899" y="2904001"/>
              <a:ext cx="1269267" cy="1204339"/>
            </a:xfrm>
            <a:prstGeom prst="flowChartConnector">
              <a:avLst/>
            </a:prstGeom>
            <a:solidFill>
              <a:schemeClr val="accent4"/>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vi-VN" sz="2400" b="1" dirty="0"/>
                <a:t>C</a:t>
              </a:r>
            </a:p>
          </p:txBody>
        </p:sp>
      </p:grpSp>
      <p:grpSp>
        <p:nvGrpSpPr>
          <p:cNvPr id="18" name="Group 17">
            <a:extLst>
              <a:ext uri="{FF2B5EF4-FFF2-40B4-BE49-F238E27FC236}">
                <a16:creationId xmlns:a16="http://schemas.microsoft.com/office/drawing/2014/main" id="{F485C30E-7E70-412F-A995-5AE5C3490086}"/>
              </a:ext>
            </a:extLst>
          </p:cNvPr>
          <p:cNvGrpSpPr/>
          <p:nvPr/>
        </p:nvGrpSpPr>
        <p:grpSpPr>
          <a:xfrm>
            <a:off x="4265924" y="942099"/>
            <a:ext cx="1908938" cy="1009932"/>
            <a:chOff x="7686807" y="2405750"/>
            <a:chExt cx="1427835" cy="766074"/>
          </a:xfrm>
        </p:grpSpPr>
        <p:sp>
          <p:nvSpPr>
            <p:cNvPr id="19" name="Flowchart: Connector 18">
              <a:extLst>
                <a:ext uri="{FF2B5EF4-FFF2-40B4-BE49-F238E27FC236}">
                  <a16:creationId xmlns:a16="http://schemas.microsoft.com/office/drawing/2014/main" id="{60594DB9-693E-4743-A49B-8ED8C477293F}"/>
                </a:ext>
              </a:extLst>
            </p:cNvPr>
            <p:cNvSpPr/>
            <p:nvPr/>
          </p:nvSpPr>
          <p:spPr>
            <a:xfrm>
              <a:off x="7686807" y="2405750"/>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0" name="Flowchart: Connector 19">
              <a:extLst>
                <a:ext uri="{FF2B5EF4-FFF2-40B4-BE49-F238E27FC236}">
                  <a16:creationId xmlns:a16="http://schemas.microsoft.com/office/drawing/2014/main" id="{6430E4BA-EBE6-4513-BC1D-B0E9067B7CDD}"/>
                </a:ext>
              </a:extLst>
            </p:cNvPr>
            <p:cNvSpPr/>
            <p:nvPr/>
          </p:nvSpPr>
          <p:spPr>
            <a:xfrm>
              <a:off x="8314542" y="2414587"/>
              <a:ext cx="800100" cy="757237"/>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sp>
        <p:nvSpPr>
          <p:cNvPr id="21" name="TextBox 20">
            <a:extLst>
              <a:ext uri="{FF2B5EF4-FFF2-40B4-BE49-F238E27FC236}">
                <a16:creationId xmlns:a16="http://schemas.microsoft.com/office/drawing/2014/main" id="{D0C56EC7-5167-49C7-B82A-47EFF315B116}"/>
              </a:ext>
            </a:extLst>
          </p:cNvPr>
          <p:cNvSpPr txBox="1"/>
          <p:nvPr/>
        </p:nvSpPr>
        <p:spPr>
          <a:xfrm>
            <a:off x="4554082" y="2262548"/>
            <a:ext cx="1355943" cy="461665"/>
          </a:xfrm>
          <a:prstGeom prst="rect">
            <a:avLst/>
          </a:prstGeom>
          <a:noFill/>
        </p:spPr>
        <p:txBody>
          <a:bodyPr wrap="square">
            <a:spAutoFit/>
          </a:bodyPr>
          <a:lstStyle/>
          <a:p>
            <a:r>
              <a:rPr lang="vi-VN" sz="2400" dirty="0">
                <a:solidFill>
                  <a:schemeClr val="accent2"/>
                </a:solidFill>
                <a:latin typeface="+mn-lt"/>
                <a:ea typeface="Calibri"/>
                <a:cs typeface="Calibri"/>
                <a:sym typeface="Calibri"/>
              </a:rPr>
              <a:t>Oxygen</a:t>
            </a:r>
            <a:endParaRPr lang="vi-VN" sz="2400" dirty="0">
              <a:solidFill>
                <a:schemeClr val="accent2"/>
              </a:solidFill>
            </a:endParaRPr>
          </a:p>
        </p:txBody>
      </p:sp>
      <p:sp>
        <p:nvSpPr>
          <p:cNvPr id="22" name="TextBox 21">
            <a:extLst>
              <a:ext uri="{FF2B5EF4-FFF2-40B4-BE49-F238E27FC236}">
                <a16:creationId xmlns:a16="http://schemas.microsoft.com/office/drawing/2014/main" id="{4E1EB6BF-0611-4003-B414-618C46D3C757}"/>
              </a:ext>
            </a:extLst>
          </p:cNvPr>
          <p:cNvSpPr txBox="1"/>
          <p:nvPr/>
        </p:nvSpPr>
        <p:spPr>
          <a:xfrm>
            <a:off x="3880058" y="4615969"/>
            <a:ext cx="2573805" cy="461665"/>
          </a:xfrm>
          <a:prstGeom prst="rect">
            <a:avLst/>
          </a:prstGeom>
          <a:noFill/>
        </p:spPr>
        <p:txBody>
          <a:bodyPr wrap="square">
            <a:spAutoFit/>
          </a:bodyPr>
          <a:lstStyle/>
          <a:p>
            <a:pPr algn="ctr"/>
            <a:r>
              <a:rPr lang="vi-VN" sz="2400" dirty="0">
                <a:solidFill>
                  <a:schemeClr val="accent2"/>
                </a:solidFill>
                <a:latin typeface="+mn-lt"/>
                <a:ea typeface="Calibri"/>
                <a:cs typeface="Calibri"/>
                <a:sym typeface="Calibri"/>
              </a:rPr>
              <a:t>Carbon dioxide </a:t>
            </a:r>
            <a:endParaRPr lang="vi-VN" sz="2400" dirty="0">
              <a:solidFill>
                <a:schemeClr val="accent2"/>
              </a:solidFill>
            </a:endParaRPr>
          </a:p>
        </p:txBody>
      </p:sp>
      <p:sp>
        <p:nvSpPr>
          <p:cNvPr id="23" name="文本框 15">
            <a:extLst>
              <a:ext uri="{FF2B5EF4-FFF2-40B4-BE49-F238E27FC236}">
                <a16:creationId xmlns:a16="http://schemas.microsoft.com/office/drawing/2014/main" id="{73636E51-1339-4E85-9B6D-B470F45144AA}"/>
              </a:ext>
            </a:extLst>
          </p:cNvPr>
          <p:cNvSpPr txBox="1"/>
          <p:nvPr/>
        </p:nvSpPr>
        <p:spPr>
          <a:xfrm>
            <a:off x="8581056" y="438131"/>
            <a:ext cx="1987782" cy="523220"/>
          </a:xfrm>
          <a:prstGeom prst="rect">
            <a:avLst/>
          </a:prstGeom>
          <a:noFill/>
          <a:ln>
            <a:solidFill>
              <a:schemeClr val="accent3"/>
            </a:solidFill>
          </a:ln>
        </p:spPr>
        <p:txBody>
          <a:bodyPr wrap="square" rtlCol="0">
            <a:spAutoFit/>
          </a:bodyPr>
          <a:lstStyle/>
          <a:p>
            <a:r>
              <a:rPr lang="en-US" altLang="zh-CN"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28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28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28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24" name="TextBox 23">
            <a:extLst>
              <a:ext uri="{FF2B5EF4-FFF2-40B4-BE49-F238E27FC236}">
                <a16:creationId xmlns:a16="http://schemas.microsoft.com/office/drawing/2014/main" id="{A522E128-07A4-4CE5-A568-25B841A83A1D}"/>
              </a:ext>
            </a:extLst>
          </p:cNvPr>
          <p:cNvSpPr txBox="1"/>
          <p:nvPr/>
        </p:nvSpPr>
        <p:spPr>
          <a:xfrm>
            <a:off x="6472234" y="1468204"/>
            <a:ext cx="5378850" cy="954107"/>
          </a:xfrm>
          <a:prstGeom prst="rect">
            <a:avLst/>
          </a:prstGeom>
          <a:solidFill>
            <a:srgbClr val="FFFFCC"/>
          </a:solidFill>
        </p:spPr>
        <p:txBody>
          <a:bodyPr wrap="square">
            <a:spAutoFit/>
          </a:bodyPr>
          <a:lstStyle/>
          <a:p>
            <a:pPr algn="ctr"/>
            <a:r>
              <a:rPr lang="vi-VN" sz="2800" b="0" i="0" dirty="0">
                <a:solidFill>
                  <a:srgbClr val="333333"/>
                </a:solidFill>
                <a:effectLst/>
                <a:latin typeface="+mn-lt"/>
              </a:rPr>
              <a:t>- Đơn chất oxygen được tạo nên từ 1 nguyên tố là: oxygen (O)</a:t>
            </a:r>
            <a:endParaRPr lang="vi-VN" sz="2800" dirty="0">
              <a:latin typeface="+mn-lt"/>
            </a:endParaRPr>
          </a:p>
        </p:txBody>
      </p:sp>
      <p:sp>
        <p:nvSpPr>
          <p:cNvPr id="25" name="TextBox 24">
            <a:extLst>
              <a:ext uri="{FF2B5EF4-FFF2-40B4-BE49-F238E27FC236}">
                <a16:creationId xmlns:a16="http://schemas.microsoft.com/office/drawing/2014/main" id="{F2ED4103-D1FE-43B2-BE34-8414E6715ED0}"/>
              </a:ext>
            </a:extLst>
          </p:cNvPr>
          <p:cNvSpPr txBox="1"/>
          <p:nvPr/>
        </p:nvSpPr>
        <p:spPr>
          <a:xfrm>
            <a:off x="6387878" y="2939242"/>
            <a:ext cx="5547562" cy="1384995"/>
          </a:xfrm>
          <a:prstGeom prst="rect">
            <a:avLst/>
          </a:prstGeom>
          <a:solidFill>
            <a:srgbClr val="FFFFCC"/>
          </a:solidFill>
        </p:spPr>
        <p:txBody>
          <a:bodyPr wrap="square">
            <a:spAutoFit/>
          </a:bodyPr>
          <a:lstStyle/>
          <a:p>
            <a:pPr algn="ctr"/>
            <a:r>
              <a:rPr lang="vi-VN" sz="2800" dirty="0">
                <a:solidFill>
                  <a:srgbClr val="333333"/>
                </a:solidFill>
                <a:latin typeface="+mn-lt"/>
              </a:rPr>
              <a:t>- Hợp chất carbon dioxide được tạo nên từ 2 nguyên tố là: carbon (C) và oxygen (O)</a:t>
            </a:r>
            <a:endParaRPr lang="vi-VN" sz="2800" dirty="0">
              <a:latin typeface="+mn-lt"/>
            </a:endParaRPr>
          </a:p>
        </p:txBody>
      </p:sp>
      <p:sp>
        <p:nvSpPr>
          <p:cNvPr id="26" name="TextBox 25">
            <a:extLst>
              <a:ext uri="{FF2B5EF4-FFF2-40B4-BE49-F238E27FC236}">
                <a16:creationId xmlns:a16="http://schemas.microsoft.com/office/drawing/2014/main" id="{705DDFCD-FECE-4140-A3C3-F1D879DB9842}"/>
              </a:ext>
            </a:extLst>
          </p:cNvPr>
          <p:cNvSpPr txBox="1"/>
          <p:nvPr/>
        </p:nvSpPr>
        <p:spPr>
          <a:xfrm>
            <a:off x="4078759" y="5422452"/>
            <a:ext cx="7662156" cy="954107"/>
          </a:xfrm>
          <a:prstGeom prst="rect">
            <a:avLst/>
          </a:prstGeom>
          <a:solidFill>
            <a:srgbClr val="FFFFCC"/>
          </a:solidFill>
        </p:spPr>
        <p:txBody>
          <a:bodyPr wrap="square">
            <a:spAutoFit/>
          </a:bodyPr>
          <a:lstStyle/>
          <a:p>
            <a:pPr algn="ctr"/>
            <a:r>
              <a:rPr lang="vi-VN" sz="2800" dirty="0">
                <a:solidFill>
                  <a:srgbClr val="333333"/>
                </a:solidFill>
                <a:latin typeface="+mn-lt"/>
              </a:rPr>
              <a:t>- Oxygen duy trì sự sống và sự cháy. Carbon dioxide không duy trì sự sống và sự cháy</a:t>
            </a:r>
            <a:endParaRPr lang="vi-VN" sz="2800" dirty="0">
              <a:latin typeface="+mn-lt"/>
            </a:endParaRPr>
          </a:p>
        </p:txBody>
      </p:sp>
    </p:spTree>
    <p:extLst>
      <p:ext uri="{BB962C8B-B14F-4D97-AF65-F5344CB8AC3E}">
        <p14:creationId xmlns:p14="http://schemas.microsoft.com/office/powerpoint/2010/main" val="5049605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barn(inVertical)">
                                      <p:cBhvr>
                                        <p:cTn id="17" dur="500"/>
                                        <p:tgtEl>
                                          <p:spTgt spid="21"/>
                                        </p:tgtEl>
                                      </p:cBhvr>
                                    </p:animEffect>
                                  </p:childTnLst>
                                </p:cTn>
                              </p:par>
                              <p:par>
                                <p:cTn id="18" presetID="16" presetClass="entr" presetSubtype="21" fill="hold"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arn(inVertical)">
                                      <p:cBhvr>
                                        <p:cTn id="20" dur="500"/>
                                        <p:tgtEl>
                                          <p:spTgt spid="13"/>
                                        </p:tgtEl>
                                      </p:cBhvr>
                                    </p:animEffect>
                                  </p:childTnLst>
                                </p:cTn>
                              </p:par>
                              <p:par>
                                <p:cTn id="21" presetID="16" presetClass="entr" presetSubtype="21" fill="hold" grpId="0" nodeType="with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barn(inVertical)">
                                      <p:cBhvr>
                                        <p:cTn id="23" dur="500"/>
                                        <p:tgtEl>
                                          <p:spTgt spid="22"/>
                                        </p:tgtEl>
                                      </p:cBhvr>
                                    </p:animEffect>
                                  </p:childTnLst>
                                </p:cTn>
                              </p:par>
                              <p:par>
                                <p:cTn id="24" presetID="16" presetClass="entr" presetSubtype="21" fill="hold" nodeType="with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barn(inVertical)">
                                      <p:cBhvr>
                                        <p:cTn id="26" dur="500"/>
                                        <p:tgtEl>
                                          <p:spTgt spid="18"/>
                                        </p:tgtEl>
                                      </p:cBhvr>
                                    </p:animEffect>
                                  </p:childTnLst>
                                </p:cTn>
                              </p:par>
                            </p:childTnLst>
                          </p:cTn>
                        </p:par>
                      </p:childTnLst>
                    </p:cTn>
                  </p:par>
                  <p:par>
                    <p:cTn id="27" fill="hold">
                      <p:stCondLst>
                        <p:cond delay="indefinite"/>
                      </p:stCondLst>
                      <p:childTnLst>
                        <p:par>
                          <p:cTn id="28" fill="hold">
                            <p:stCondLst>
                              <p:cond delay="0"/>
                            </p:stCondLst>
                            <p:childTnLst>
                              <p:par>
                                <p:cTn id="29" presetID="16" presetClass="entr" presetSubtype="21" fill="hold" grpId="0" nodeType="click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barn(inVertical)">
                                      <p:cBhvr>
                                        <p:cTn id="31" dur="500"/>
                                        <p:tgtEl>
                                          <p:spTgt spid="23"/>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inVertical)">
                                      <p:cBhvr>
                                        <p:cTn id="36" dur="500"/>
                                        <p:tgtEl>
                                          <p:spTgt spid="24"/>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grpId="0" nodeType="click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barn(inVertical)">
                                      <p:cBhvr>
                                        <p:cTn id="41" dur="500"/>
                                        <p:tgtEl>
                                          <p:spTgt spid="25"/>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barn(inVertical)">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1" grpId="0"/>
      <p:bldP spid="22" grpId="0"/>
      <p:bldP spid="23" grpId="0" animBg="1"/>
      <p:bldP spid="24" grpId="0"/>
      <p:bldP spid="25" grpId="0"/>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563;p14">
            <a:extLst>
              <a:ext uri="{FF2B5EF4-FFF2-40B4-BE49-F238E27FC236}">
                <a16:creationId xmlns:a16="http://schemas.microsoft.com/office/drawing/2014/main" id="{024167DE-1D8E-4FB9-BDE8-2B3061E96725}"/>
              </a:ext>
            </a:extLst>
          </p:cNvPr>
          <p:cNvSpPr/>
          <p:nvPr/>
        </p:nvSpPr>
        <p:spPr>
          <a:xfrm>
            <a:off x="797265" y="639619"/>
            <a:ext cx="10617908" cy="1203249"/>
          </a:xfrm>
          <a:custGeom>
            <a:avLst/>
            <a:gdLst/>
            <a:ahLst/>
            <a:cxnLst/>
            <a:rect l="l" t="t" r="r" b="b"/>
            <a:pathLst>
              <a:path w="4000500" h="6858000" extrusionOk="0">
                <a:moveTo>
                  <a:pt x="0" y="0"/>
                </a:moveTo>
                <a:lnTo>
                  <a:pt x="4000500" y="0"/>
                </a:lnTo>
                <a:lnTo>
                  <a:pt x="4000500" y="6858000"/>
                </a:lnTo>
                <a:lnTo>
                  <a:pt x="0" y="6858000"/>
                </a:lnTo>
                <a:close/>
              </a:path>
            </a:pathLst>
          </a:custGeom>
          <a:solidFill>
            <a:srgbClr val="E9DCFF">
              <a:alpha val="49803"/>
            </a:srgbClr>
          </a:solidFill>
          <a:ln>
            <a:noFill/>
          </a:ln>
        </p:spPr>
        <p:txBody>
          <a:bodyPr spcFirstLastPara="1" wrap="square" lIns="91425" tIns="45700" rIns="91425" bIns="45700" anchor="ctr" anchorCtr="0">
            <a:noAutofit/>
          </a:bodyPr>
          <a:lstStyle/>
          <a:p>
            <a:r>
              <a:rPr lang="vi-VN" sz="3200" b="1" dirty="0">
                <a:solidFill>
                  <a:srgbClr val="FF0000"/>
                </a:solidFill>
                <a:latin typeface="+mn-lt"/>
              </a:rPr>
              <a:t>2. </a:t>
            </a:r>
            <a:r>
              <a:rPr lang="vi-VN" sz="3200" dirty="0">
                <a:solidFill>
                  <a:schemeClr val="tx1"/>
                </a:solidFill>
                <a:latin typeface="+mn-lt"/>
              </a:rPr>
              <a:t>Hãy dự đoán số lượng của các đơn chất nhiều hơn hay ít hơn số lượng của các hợp chất. Giải thích.</a:t>
            </a:r>
          </a:p>
        </p:txBody>
      </p:sp>
      <p:sp>
        <p:nvSpPr>
          <p:cNvPr id="5" name="文本框 15">
            <a:extLst>
              <a:ext uri="{FF2B5EF4-FFF2-40B4-BE49-F238E27FC236}">
                <a16:creationId xmlns:a16="http://schemas.microsoft.com/office/drawing/2014/main" id="{111BF97F-DB63-4A31-8CD9-AE848CC9AD9D}"/>
              </a:ext>
            </a:extLst>
          </p:cNvPr>
          <p:cNvSpPr txBox="1"/>
          <p:nvPr/>
        </p:nvSpPr>
        <p:spPr>
          <a:xfrm>
            <a:off x="4796846" y="2166447"/>
            <a:ext cx="2504285" cy="584775"/>
          </a:xfrm>
          <a:prstGeom prst="rect">
            <a:avLst/>
          </a:prstGeom>
          <a:noFill/>
          <a:ln>
            <a:solidFill>
              <a:schemeClr val="accent3"/>
            </a:solidFill>
          </a:ln>
        </p:spPr>
        <p:txBody>
          <a:bodyPr wrap="square" rtlCol="0">
            <a:spAutoFit/>
          </a:bodyPr>
          <a:lstStyle/>
          <a:p>
            <a:pPr algn="ctr"/>
            <a:r>
              <a:rPr lang="en-US" altLang="zh-CN"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2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2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2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6" name="TextBox 5">
            <a:extLst>
              <a:ext uri="{FF2B5EF4-FFF2-40B4-BE49-F238E27FC236}">
                <a16:creationId xmlns:a16="http://schemas.microsoft.com/office/drawing/2014/main" id="{DC93F722-CD1D-4037-8F2A-B308E60BB5D5}"/>
              </a:ext>
            </a:extLst>
          </p:cNvPr>
          <p:cNvSpPr txBox="1"/>
          <p:nvPr/>
        </p:nvSpPr>
        <p:spPr>
          <a:xfrm>
            <a:off x="267286" y="3273382"/>
            <a:ext cx="11591779" cy="2677656"/>
          </a:xfrm>
          <a:prstGeom prst="rect">
            <a:avLst/>
          </a:prstGeom>
          <a:solidFill>
            <a:srgbClr val="FFFFCC"/>
          </a:solidFill>
        </p:spPr>
        <p:txBody>
          <a:bodyPr wrap="square">
            <a:spAutoFit/>
          </a:bodyPr>
          <a:lstStyle/>
          <a:p>
            <a:r>
              <a:rPr lang="vi-VN" sz="2800" b="0" i="0" dirty="0">
                <a:solidFill>
                  <a:srgbClr val="333333"/>
                </a:solidFill>
                <a:effectLst/>
                <a:latin typeface="+mn-lt"/>
              </a:rPr>
              <a:t>- Các nhà khoa học đã tìm ra 118 nguyên tố hóa học </a:t>
            </a:r>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118 đơn chất</a:t>
            </a:r>
          </a:p>
          <a:p>
            <a:pPr algn="l" latinLnBrk="0"/>
            <a:r>
              <a:rPr lang="vi-VN" sz="2800" b="0" i="0" dirty="0">
                <a:solidFill>
                  <a:srgbClr val="333333"/>
                </a:solidFill>
                <a:effectLst/>
                <a:latin typeface="+mn-lt"/>
              </a:rPr>
              <a:t>- Hợp chất được tạo nên từ 2 hay nhiều nguyên tố, hiện nay người ta đã biết hàng chục triệu hợp chất khác nhau. Do hợp chất được tạo nên từ tổ hợp các nguyên tố với các tỉ lệ nguyên tố trong hợp chất khác nhau</a:t>
            </a:r>
          </a:p>
          <a:p>
            <a:pPr algn="l" latinLnBrk="0"/>
            <a:r>
              <a:rPr lang="en-US" sz="2800" dirty="0">
                <a:effectLst/>
                <a:latin typeface="Cambria Math" panose="02040503050406030204" pitchFamily="18" charset="0"/>
                <a:ea typeface="Calibri" panose="020F0502020204030204" pitchFamily="34" charset="0"/>
                <a:cs typeface="Cambria Math" panose="02040503050406030204" pitchFamily="18" charset="0"/>
              </a:rPr>
              <a:t>⇒</a:t>
            </a:r>
            <a:r>
              <a:rPr lang="vi-VN" sz="2800" b="0" i="0" dirty="0">
                <a:solidFill>
                  <a:srgbClr val="333333"/>
                </a:solidFill>
                <a:effectLst/>
                <a:latin typeface="+mn-lt"/>
              </a:rPr>
              <a:t> Số lượng của các hợp chất nhiều hơn số lượng của các đơn chất</a:t>
            </a:r>
          </a:p>
        </p:txBody>
      </p:sp>
    </p:spTree>
    <p:extLst>
      <p:ext uri="{BB962C8B-B14F-4D97-AF65-F5344CB8AC3E}">
        <p14:creationId xmlns:p14="http://schemas.microsoft.com/office/powerpoint/2010/main" val="329442758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15</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230942"/>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72396" y="1161441"/>
              <a:ext cx="7698545" cy="1077218"/>
            </a:xfrm>
            <a:prstGeom prst="rect">
              <a:avLst/>
            </a:prstGeom>
            <a:noFill/>
          </p:spPr>
          <p:txBody>
            <a:bodyPr wrap="square">
              <a:spAutoFit/>
            </a:bodyPr>
            <a:lstStyle/>
            <a:p>
              <a:r>
                <a:rPr lang="vi-VN" sz="3200" dirty="0">
                  <a:solidFill>
                    <a:srgbClr val="FF0000"/>
                  </a:solidFill>
                </a:rPr>
                <a:t>Hợp chất </a:t>
              </a:r>
              <a:r>
                <a:rPr lang="vi-VN" sz="3200" dirty="0"/>
                <a:t>là chất được tạo nên từ </a:t>
              </a:r>
              <a:r>
                <a:rPr lang="vi-VN" sz="3200" dirty="0">
                  <a:solidFill>
                    <a:srgbClr val="FF0000"/>
                  </a:solidFill>
                </a:rPr>
                <a:t>hai hay nhiều </a:t>
              </a:r>
              <a:r>
                <a:rPr lang="vi-VN" sz="3200" dirty="0"/>
                <a:t>nguyên tố hoá học. </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35383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10" name="Rectangle 250"/>
          <p:cNvSpPr>
            <a:spLocks noChangeArrowheads="1"/>
          </p:cNvSpPr>
          <p:nvPr/>
        </p:nvSpPr>
        <p:spPr bwMode="auto">
          <a:xfrm>
            <a:off x="1454150" y="3379788"/>
            <a:ext cx="9286875" cy="85725"/>
          </a:xfrm>
          <a:prstGeom prst="rect">
            <a:avLst/>
          </a:prstGeom>
          <a:solidFill>
            <a:srgbClr val="DCDD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251"/>
          <p:cNvSpPr>
            <a:spLocks/>
          </p:cNvSpPr>
          <p:nvPr/>
        </p:nvSpPr>
        <p:spPr bwMode="auto">
          <a:xfrm>
            <a:off x="1917700" y="3389313"/>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2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2"/>
                </a:lnTo>
                <a:lnTo>
                  <a:pt x="893" y="0"/>
                </a:lnTo>
                <a:close/>
              </a:path>
            </a:pathLst>
          </a:custGeom>
          <a:solidFill>
            <a:schemeClr val="accent1"/>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2" name="Freeform 252"/>
          <p:cNvSpPr>
            <a:spLocks/>
          </p:cNvSpPr>
          <p:nvPr/>
        </p:nvSpPr>
        <p:spPr bwMode="auto">
          <a:xfrm>
            <a:off x="3335338" y="3389313"/>
            <a:ext cx="395288" cy="400050"/>
          </a:xfrm>
          <a:custGeom>
            <a:avLst/>
            <a:gdLst>
              <a:gd name="T0" fmla="*/ 0 w 249"/>
              <a:gd name="T1" fmla="*/ 252 h 252"/>
              <a:gd name="T2" fmla="*/ 249 w 249"/>
              <a:gd name="T3" fmla="*/ 252 h 252"/>
              <a:gd name="T4" fmla="*/ 0 w 249"/>
              <a:gd name="T5" fmla="*/ 0 h 252"/>
              <a:gd name="T6" fmla="*/ 0 w 249"/>
              <a:gd name="T7" fmla="*/ 252 h 252"/>
            </a:gdLst>
            <a:ahLst/>
            <a:cxnLst>
              <a:cxn ang="0">
                <a:pos x="T0" y="T1"/>
              </a:cxn>
              <a:cxn ang="0">
                <a:pos x="T2" y="T3"/>
              </a:cxn>
              <a:cxn ang="0">
                <a:pos x="T4" y="T5"/>
              </a:cxn>
              <a:cxn ang="0">
                <a:pos x="T6" y="T7"/>
              </a:cxn>
            </a:cxnLst>
            <a:rect l="0" t="0" r="r" b="b"/>
            <a:pathLst>
              <a:path w="249" h="252">
                <a:moveTo>
                  <a:pt x="0" y="252"/>
                </a:moveTo>
                <a:lnTo>
                  <a:pt x="249" y="252"/>
                </a:lnTo>
                <a:lnTo>
                  <a:pt x="0" y="0"/>
                </a:lnTo>
                <a:lnTo>
                  <a:pt x="0" y="252"/>
                </a:lnTo>
                <a:close/>
              </a:path>
            </a:pathLst>
          </a:custGeom>
          <a:solidFill>
            <a:schemeClr val="accent1">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8" name="Group 57">
            <a:extLst>
              <a:ext uri="{FF2B5EF4-FFF2-40B4-BE49-F238E27FC236}">
                <a16:creationId xmlns:a16="http://schemas.microsoft.com/office/drawing/2014/main" id="{4E67AA1C-D407-4C74-83E3-0BD3D1EBAB21}"/>
              </a:ext>
            </a:extLst>
          </p:cNvPr>
          <p:cNvGrpSpPr/>
          <p:nvPr/>
        </p:nvGrpSpPr>
        <p:grpSpPr>
          <a:xfrm>
            <a:off x="8420465" y="1152338"/>
            <a:ext cx="1814513" cy="2300288"/>
            <a:chOff x="4071938" y="1165225"/>
            <a:chExt cx="1814513" cy="2300288"/>
          </a:xfrm>
        </p:grpSpPr>
        <p:sp>
          <p:nvSpPr>
            <p:cNvPr id="13" name="Freeform 253"/>
            <p:cNvSpPr>
              <a:spLocks/>
            </p:cNvSpPr>
            <p:nvPr/>
          </p:nvSpPr>
          <p:spPr bwMode="auto">
            <a:xfrm>
              <a:off x="4071938" y="1165225"/>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2"/>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4" name="Freeform 254"/>
            <p:cNvSpPr>
              <a:spLocks/>
            </p:cNvSpPr>
            <p:nvPr/>
          </p:nvSpPr>
          <p:spPr bwMode="auto">
            <a:xfrm>
              <a:off x="5489575" y="1165225"/>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2">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sp>
        <p:nvSpPr>
          <p:cNvPr id="15" name="Freeform 255"/>
          <p:cNvSpPr>
            <a:spLocks/>
          </p:cNvSpPr>
          <p:nvPr/>
        </p:nvSpPr>
        <p:spPr bwMode="auto">
          <a:xfrm>
            <a:off x="6348413" y="3379788"/>
            <a:ext cx="1814513" cy="2300288"/>
          </a:xfrm>
          <a:custGeom>
            <a:avLst/>
            <a:gdLst>
              <a:gd name="T0" fmla="*/ 893 w 1143"/>
              <a:gd name="T1" fmla="*/ 0 h 1449"/>
              <a:gd name="T2" fmla="*/ 0 w 1143"/>
              <a:gd name="T3" fmla="*/ 0 h 1449"/>
              <a:gd name="T4" fmla="*/ 0 w 1143"/>
              <a:gd name="T5" fmla="*/ 1449 h 1449"/>
              <a:gd name="T6" fmla="*/ 1143 w 1143"/>
              <a:gd name="T7" fmla="*/ 1449 h 1449"/>
              <a:gd name="T8" fmla="*/ 1143 w 1143"/>
              <a:gd name="T9" fmla="*/ 250 h 1449"/>
              <a:gd name="T10" fmla="*/ 893 w 1143"/>
              <a:gd name="T11" fmla="*/ 0 h 1449"/>
            </a:gdLst>
            <a:ahLst/>
            <a:cxnLst>
              <a:cxn ang="0">
                <a:pos x="T0" y="T1"/>
              </a:cxn>
              <a:cxn ang="0">
                <a:pos x="T2" y="T3"/>
              </a:cxn>
              <a:cxn ang="0">
                <a:pos x="T4" y="T5"/>
              </a:cxn>
              <a:cxn ang="0">
                <a:pos x="T6" y="T7"/>
              </a:cxn>
              <a:cxn ang="0">
                <a:pos x="T8" y="T9"/>
              </a:cxn>
              <a:cxn ang="0">
                <a:pos x="T10" y="T11"/>
              </a:cxn>
            </a:cxnLst>
            <a:rect l="0" t="0" r="r" b="b"/>
            <a:pathLst>
              <a:path w="1143" h="1449">
                <a:moveTo>
                  <a:pt x="893" y="0"/>
                </a:moveTo>
                <a:lnTo>
                  <a:pt x="0" y="0"/>
                </a:lnTo>
                <a:lnTo>
                  <a:pt x="0" y="1449"/>
                </a:lnTo>
                <a:lnTo>
                  <a:pt x="1143" y="1449"/>
                </a:lnTo>
                <a:lnTo>
                  <a:pt x="1143" y="250"/>
                </a:lnTo>
                <a:lnTo>
                  <a:pt x="893" y="0"/>
                </a:lnTo>
                <a:close/>
              </a:path>
            </a:pathLst>
          </a:custGeom>
          <a:solidFill>
            <a:schemeClr val="accent3"/>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256"/>
          <p:cNvSpPr>
            <a:spLocks/>
          </p:cNvSpPr>
          <p:nvPr/>
        </p:nvSpPr>
        <p:spPr bwMode="auto">
          <a:xfrm>
            <a:off x="7766050" y="3379788"/>
            <a:ext cx="396875" cy="396875"/>
          </a:xfrm>
          <a:custGeom>
            <a:avLst/>
            <a:gdLst>
              <a:gd name="T0" fmla="*/ 0 w 250"/>
              <a:gd name="T1" fmla="*/ 250 h 250"/>
              <a:gd name="T2" fmla="*/ 250 w 250"/>
              <a:gd name="T3" fmla="*/ 250 h 250"/>
              <a:gd name="T4" fmla="*/ 0 w 250"/>
              <a:gd name="T5" fmla="*/ 0 h 250"/>
              <a:gd name="T6" fmla="*/ 0 w 250"/>
              <a:gd name="T7" fmla="*/ 250 h 250"/>
            </a:gdLst>
            <a:ahLst/>
            <a:cxnLst>
              <a:cxn ang="0">
                <a:pos x="T0" y="T1"/>
              </a:cxn>
              <a:cxn ang="0">
                <a:pos x="T2" y="T3"/>
              </a:cxn>
              <a:cxn ang="0">
                <a:pos x="T4" y="T5"/>
              </a:cxn>
              <a:cxn ang="0">
                <a:pos x="T6" y="T7"/>
              </a:cxn>
            </a:cxnLst>
            <a:rect l="0" t="0" r="r" b="b"/>
            <a:pathLst>
              <a:path w="250" h="250">
                <a:moveTo>
                  <a:pt x="0" y="250"/>
                </a:moveTo>
                <a:lnTo>
                  <a:pt x="250" y="250"/>
                </a:lnTo>
                <a:lnTo>
                  <a:pt x="0" y="0"/>
                </a:lnTo>
                <a:lnTo>
                  <a:pt x="0" y="250"/>
                </a:lnTo>
                <a:close/>
              </a:path>
            </a:pathLst>
          </a:custGeom>
          <a:solidFill>
            <a:schemeClr val="accent3">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nvGrpSpPr>
          <p:cNvPr id="57" name="Group 56">
            <a:extLst>
              <a:ext uri="{FF2B5EF4-FFF2-40B4-BE49-F238E27FC236}">
                <a16:creationId xmlns:a16="http://schemas.microsoft.com/office/drawing/2014/main" id="{4E905579-F90C-47B0-A726-F67BA0660066}"/>
              </a:ext>
            </a:extLst>
          </p:cNvPr>
          <p:cNvGrpSpPr/>
          <p:nvPr/>
        </p:nvGrpSpPr>
        <p:grpSpPr>
          <a:xfrm>
            <a:off x="4120998" y="1089025"/>
            <a:ext cx="1812926" cy="2300288"/>
            <a:chOff x="8382000" y="1165225"/>
            <a:chExt cx="1812926" cy="2300288"/>
          </a:xfrm>
        </p:grpSpPr>
        <p:sp>
          <p:nvSpPr>
            <p:cNvPr id="17" name="Freeform 257"/>
            <p:cNvSpPr>
              <a:spLocks/>
            </p:cNvSpPr>
            <p:nvPr/>
          </p:nvSpPr>
          <p:spPr bwMode="auto">
            <a:xfrm>
              <a:off x="8382000" y="1165225"/>
              <a:ext cx="1812925" cy="2300288"/>
            </a:xfrm>
            <a:custGeom>
              <a:avLst/>
              <a:gdLst>
                <a:gd name="T0" fmla="*/ 893 w 1142"/>
                <a:gd name="T1" fmla="*/ 0 h 1449"/>
                <a:gd name="T2" fmla="*/ 0 w 1142"/>
                <a:gd name="T3" fmla="*/ 0 h 1449"/>
                <a:gd name="T4" fmla="*/ 0 w 1142"/>
                <a:gd name="T5" fmla="*/ 1449 h 1449"/>
                <a:gd name="T6" fmla="*/ 1142 w 1142"/>
                <a:gd name="T7" fmla="*/ 1449 h 1449"/>
                <a:gd name="T8" fmla="*/ 1142 w 1142"/>
                <a:gd name="T9" fmla="*/ 250 h 1449"/>
                <a:gd name="T10" fmla="*/ 893 w 1142"/>
                <a:gd name="T11" fmla="*/ 0 h 1449"/>
              </a:gdLst>
              <a:ahLst/>
              <a:cxnLst>
                <a:cxn ang="0">
                  <a:pos x="T0" y="T1"/>
                </a:cxn>
                <a:cxn ang="0">
                  <a:pos x="T2" y="T3"/>
                </a:cxn>
                <a:cxn ang="0">
                  <a:pos x="T4" y="T5"/>
                </a:cxn>
                <a:cxn ang="0">
                  <a:pos x="T6" y="T7"/>
                </a:cxn>
                <a:cxn ang="0">
                  <a:pos x="T8" y="T9"/>
                </a:cxn>
                <a:cxn ang="0">
                  <a:pos x="T10" y="T11"/>
                </a:cxn>
              </a:cxnLst>
              <a:rect l="0" t="0" r="r" b="b"/>
              <a:pathLst>
                <a:path w="1142" h="1449">
                  <a:moveTo>
                    <a:pt x="893" y="0"/>
                  </a:moveTo>
                  <a:lnTo>
                    <a:pt x="0" y="0"/>
                  </a:lnTo>
                  <a:lnTo>
                    <a:pt x="0" y="1449"/>
                  </a:lnTo>
                  <a:lnTo>
                    <a:pt x="1142" y="1449"/>
                  </a:lnTo>
                  <a:lnTo>
                    <a:pt x="1142" y="250"/>
                  </a:lnTo>
                  <a:lnTo>
                    <a:pt x="893" y="0"/>
                  </a:lnTo>
                  <a:close/>
                </a:path>
              </a:pathLst>
            </a:custGeom>
            <a:solidFill>
              <a:schemeClr val="accent4"/>
            </a:solidFill>
            <a:ln>
              <a:noFill/>
            </a:ln>
          </p:spPr>
          <p:txBody>
            <a:bodyPr vert="horz" wrap="square" lIns="91440" tIns="45720" rIns="91440" bIns="45720" numCol="1" anchor="t" anchorCtr="0" compatLnSpc="1">
              <a:prstTxWarp prst="textNoShape">
                <a:avLst/>
              </a:prstTxWarp>
            </a:bodyPr>
            <a:lstStyle/>
            <a:p>
              <a:endParaRPr lang="zh-CN" altLang="en-US"/>
            </a:p>
          </p:txBody>
        </p:sp>
        <p:sp>
          <p:nvSpPr>
            <p:cNvPr id="18" name="Freeform 258"/>
            <p:cNvSpPr>
              <a:spLocks/>
            </p:cNvSpPr>
            <p:nvPr/>
          </p:nvSpPr>
          <p:spPr bwMode="auto">
            <a:xfrm>
              <a:off x="9799638" y="1165225"/>
              <a:ext cx="395288" cy="396875"/>
            </a:xfrm>
            <a:custGeom>
              <a:avLst/>
              <a:gdLst>
                <a:gd name="T0" fmla="*/ 0 w 249"/>
                <a:gd name="T1" fmla="*/ 250 h 250"/>
                <a:gd name="T2" fmla="*/ 249 w 249"/>
                <a:gd name="T3" fmla="*/ 250 h 250"/>
                <a:gd name="T4" fmla="*/ 0 w 249"/>
                <a:gd name="T5" fmla="*/ 0 h 250"/>
                <a:gd name="T6" fmla="*/ 0 w 249"/>
                <a:gd name="T7" fmla="*/ 250 h 250"/>
              </a:gdLst>
              <a:ahLst/>
              <a:cxnLst>
                <a:cxn ang="0">
                  <a:pos x="T0" y="T1"/>
                </a:cxn>
                <a:cxn ang="0">
                  <a:pos x="T2" y="T3"/>
                </a:cxn>
                <a:cxn ang="0">
                  <a:pos x="T4" y="T5"/>
                </a:cxn>
                <a:cxn ang="0">
                  <a:pos x="T6" y="T7"/>
                </a:cxn>
              </a:cxnLst>
              <a:rect l="0" t="0" r="r" b="b"/>
              <a:pathLst>
                <a:path w="249" h="250">
                  <a:moveTo>
                    <a:pt x="0" y="250"/>
                  </a:moveTo>
                  <a:lnTo>
                    <a:pt x="249" y="250"/>
                  </a:lnTo>
                  <a:lnTo>
                    <a:pt x="0" y="0"/>
                  </a:lnTo>
                  <a:lnTo>
                    <a:pt x="0" y="250"/>
                  </a:lnTo>
                  <a:close/>
                </a:path>
              </a:pathLst>
            </a:custGeom>
            <a:solidFill>
              <a:schemeClr val="accent4">
                <a:lumMod val="60000"/>
                <a:lumOff val="40000"/>
              </a:schemeClr>
            </a:solidFill>
            <a:ln>
              <a:noFill/>
            </a:ln>
          </p:spPr>
          <p:txBody>
            <a:bodyPr vert="horz" wrap="square" lIns="91440" tIns="45720" rIns="91440" bIns="45720" numCol="1" anchor="t" anchorCtr="0" compatLnSpc="1">
              <a:prstTxWarp prst="textNoShape">
                <a:avLst/>
              </a:prstTxWarp>
            </a:bodyPr>
            <a:lstStyle/>
            <a:p>
              <a:endParaRPr lang="zh-CN" altLang="en-US"/>
            </a:p>
          </p:txBody>
        </p:sp>
      </p:grpSp>
      <p:pic>
        <p:nvPicPr>
          <p:cNvPr id="3" name="Picture 2">
            <a:extLst>
              <a:ext uri="{FF2B5EF4-FFF2-40B4-BE49-F238E27FC236}">
                <a16:creationId xmlns:a16="http://schemas.microsoft.com/office/drawing/2014/main" id="{A2CB074A-A3E8-4600-9ADF-B4A9C61BE081}"/>
              </a:ext>
            </a:extLst>
          </p:cNvPr>
          <p:cNvPicPr>
            <a:picLocks noChangeAspect="1"/>
          </p:cNvPicPr>
          <p:nvPr/>
        </p:nvPicPr>
        <p:blipFill>
          <a:blip r:embed="rId3"/>
          <a:stretch>
            <a:fillRect/>
          </a:stretch>
        </p:blipFill>
        <p:spPr>
          <a:xfrm>
            <a:off x="4133149" y="1562100"/>
            <a:ext cx="1692089" cy="1692089"/>
          </a:xfrm>
          <a:prstGeom prst="rect">
            <a:avLst/>
          </a:prstGeom>
        </p:spPr>
      </p:pic>
      <p:pic>
        <p:nvPicPr>
          <p:cNvPr id="33" name="Picture 32">
            <a:extLst>
              <a:ext uri="{FF2B5EF4-FFF2-40B4-BE49-F238E27FC236}">
                <a16:creationId xmlns:a16="http://schemas.microsoft.com/office/drawing/2014/main" id="{B9BF7305-B912-4B79-99C2-329BB414F991}"/>
              </a:ext>
            </a:extLst>
          </p:cNvPr>
          <p:cNvPicPr>
            <a:picLocks noChangeAspect="1"/>
          </p:cNvPicPr>
          <p:nvPr/>
        </p:nvPicPr>
        <p:blipFill>
          <a:blip r:embed="rId4"/>
          <a:stretch>
            <a:fillRect/>
          </a:stretch>
        </p:blipFill>
        <p:spPr>
          <a:xfrm>
            <a:off x="1046546" y="2209952"/>
            <a:ext cx="1169836" cy="1169836"/>
          </a:xfrm>
          <a:prstGeom prst="rect">
            <a:avLst/>
          </a:prstGeom>
        </p:spPr>
      </p:pic>
      <p:pic>
        <p:nvPicPr>
          <p:cNvPr id="35" name="Picture 34">
            <a:extLst>
              <a:ext uri="{FF2B5EF4-FFF2-40B4-BE49-F238E27FC236}">
                <a16:creationId xmlns:a16="http://schemas.microsoft.com/office/drawing/2014/main" id="{364FB729-FB32-4B15-838F-B0B062A005F8}"/>
              </a:ext>
            </a:extLst>
          </p:cNvPr>
          <p:cNvPicPr>
            <a:picLocks noChangeAspect="1"/>
          </p:cNvPicPr>
          <p:nvPr/>
        </p:nvPicPr>
        <p:blipFill>
          <a:blip r:embed="rId5"/>
          <a:stretch>
            <a:fillRect/>
          </a:stretch>
        </p:blipFill>
        <p:spPr>
          <a:xfrm>
            <a:off x="2902101" y="1075781"/>
            <a:ext cx="1169836" cy="1169836"/>
          </a:xfrm>
          <a:prstGeom prst="rect">
            <a:avLst/>
          </a:prstGeom>
        </p:spPr>
      </p:pic>
      <p:pic>
        <p:nvPicPr>
          <p:cNvPr id="37" name="Graphic 36" descr="Arrow Straight">
            <a:extLst>
              <a:ext uri="{FF2B5EF4-FFF2-40B4-BE49-F238E27FC236}">
                <a16:creationId xmlns:a16="http://schemas.microsoft.com/office/drawing/2014/main" id="{61897D74-89F9-4C25-A24F-01BE1A43E98A}"/>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2216382" y="1362173"/>
            <a:ext cx="737894" cy="737894"/>
          </a:xfrm>
          <a:prstGeom prst="rect">
            <a:avLst/>
          </a:prstGeom>
        </p:spPr>
      </p:pic>
      <p:pic>
        <p:nvPicPr>
          <p:cNvPr id="39" name="Graphic 38" descr="Arrow Slight curve">
            <a:extLst>
              <a:ext uri="{FF2B5EF4-FFF2-40B4-BE49-F238E27FC236}">
                <a16:creationId xmlns:a16="http://schemas.microsoft.com/office/drawing/2014/main" id="{7E57C380-E650-4F1F-B0E4-61CC87F5EE6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2117545" y="2426244"/>
            <a:ext cx="721421" cy="721421"/>
          </a:xfrm>
          <a:prstGeom prst="rect">
            <a:avLst/>
          </a:prstGeom>
        </p:spPr>
      </p:pic>
      <p:pic>
        <p:nvPicPr>
          <p:cNvPr id="41" name="Picture 40">
            <a:extLst>
              <a:ext uri="{FF2B5EF4-FFF2-40B4-BE49-F238E27FC236}">
                <a16:creationId xmlns:a16="http://schemas.microsoft.com/office/drawing/2014/main" id="{C2480D47-2924-4204-9134-9625DFD8ADC3}"/>
              </a:ext>
            </a:extLst>
          </p:cNvPr>
          <p:cNvPicPr>
            <a:picLocks noChangeAspect="1"/>
          </p:cNvPicPr>
          <p:nvPr/>
        </p:nvPicPr>
        <p:blipFill>
          <a:blip r:embed="rId10"/>
          <a:stretch>
            <a:fillRect/>
          </a:stretch>
        </p:blipFill>
        <p:spPr>
          <a:xfrm>
            <a:off x="1576389" y="1273781"/>
            <a:ext cx="605195" cy="605195"/>
          </a:xfrm>
          <a:prstGeom prst="rect">
            <a:avLst/>
          </a:prstGeom>
        </p:spPr>
      </p:pic>
      <p:pic>
        <p:nvPicPr>
          <p:cNvPr id="43" name="Picture 42">
            <a:extLst>
              <a:ext uri="{FF2B5EF4-FFF2-40B4-BE49-F238E27FC236}">
                <a16:creationId xmlns:a16="http://schemas.microsoft.com/office/drawing/2014/main" id="{F2E9342A-645A-43FB-9C15-DD6981369BE9}"/>
              </a:ext>
            </a:extLst>
          </p:cNvPr>
          <p:cNvPicPr>
            <a:picLocks noChangeAspect="1"/>
          </p:cNvPicPr>
          <p:nvPr/>
        </p:nvPicPr>
        <p:blipFill>
          <a:blip r:embed="rId11"/>
          <a:stretch>
            <a:fillRect/>
          </a:stretch>
        </p:blipFill>
        <p:spPr>
          <a:xfrm>
            <a:off x="2847364" y="2494409"/>
            <a:ext cx="603058" cy="603058"/>
          </a:xfrm>
          <a:prstGeom prst="rect">
            <a:avLst/>
          </a:prstGeom>
        </p:spPr>
      </p:pic>
      <p:pic>
        <p:nvPicPr>
          <p:cNvPr id="45" name="Picture 44">
            <a:extLst>
              <a:ext uri="{FF2B5EF4-FFF2-40B4-BE49-F238E27FC236}">
                <a16:creationId xmlns:a16="http://schemas.microsoft.com/office/drawing/2014/main" id="{9A5D9661-2320-4E38-8AC1-3E7DDA5C9AA3}"/>
              </a:ext>
            </a:extLst>
          </p:cNvPr>
          <p:cNvPicPr>
            <a:picLocks noChangeAspect="1"/>
          </p:cNvPicPr>
          <p:nvPr/>
        </p:nvPicPr>
        <p:blipFill>
          <a:blip r:embed="rId12"/>
          <a:stretch>
            <a:fillRect/>
          </a:stretch>
        </p:blipFill>
        <p:spPr>
          <a:xfrm>
            <a:off x="879268" y="1293607"/>
            <a:ext cx="605195" cy="605195"/>
          </a:xfrm>
          <a:prstGeom prst="rect">
            <a:avLst/>
          </a:prstGeom>
        </p:spPr>
      </p:pic>
      <p:pic>
        <p:nvPicPr>
          <p:cNvPr id="46" name="Picture 45">
            <a:extLst>
              <a:ext uri="{FF2B5EF4-FFF2-40B4-BE49-F238E27FC236}">
                <a16:creationId xmlns:a16="http://schemas.microsoft.com/office/drawing/2014/main" id="{5A594227-138A-4818-89CC-E729E3CD57F3}"/>
              </a:ext>
            </a:extLst>
          </p:cNvPr>
          <p:cNvPicPr>
            <a:picLocks noChangeAspect="1"/>
          </p:cNvPicPr>
          <p:nvPr/>
        </p:nvPicPr>
        <p:blipFill>
          <a:blip r:embed="rId10"/>
          <a:stretch>
            <a:fillRect/>
          </a:stretch>
        </p:blipFill>
        <p:spPr>
          <a:xfrm>
            <a:off x="3458345" y="2492272"/>
            <a:ext cx="605195" cy="605195"/>
          </a:xfrm>
          <a:prstGeom prst="rect">
            <a:avLst/>
          </a:prstGeom>
        </p:spPr>
      </p:pic>
      <p:pic>
        <p:nvPicPr>
          <p:cNvPr id="48" name="Graphic 47" descr="Arrow Rotate right">
            <a:extLst>
              <a:ext uri="{FF2B5EF4-FFF2-40B4-BE49-F238E27FC236}">
                <a16:creationId xmlns:a16="http://schemas.microsoft.com/office/drawing/2014/main" id="{D0E7C75F-0F11-40E0-91FF-2183BC177492}"/>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2889199" y="-105601"/>
            <a:ext cx="1563975" cy="1563975"/>
          </a:xfrm>
          <a:prstGeom prst="rect">
            <a:avLst/>
          </a:prstGeom>
        </p:spPr>
      </p:pic>
      <p:pic>
        <p:nvPicPr>
          <p:cNvPr id="50" name="Picture 49">
            <a:extLst>
              <a:ext uri="{FF2B5EF4-FFF2-40B4-BE49-F238E27FC236}">
                <a16:creationId xmlns:a16="http://schemas.microsoft.com/office/drawing/2014/main" id="{D822D37B-F52B-41F7-952C-117958DBA8B2}"/>
              </a:ext>
            </a:extLst>
          </p:cNvPr>
          <p:cNvPicPr>
            <a:picLocks noChangeAspect="1"/>
          </p:cNvPicPr>
          <p:nvPr/>
        </p:nvPicPr>
        <p:blipFill>
          <a:blip r:embed="rId15"/>
          <a:stretch>
            <a:fillRect/>
          </a:stretch>
        </p:blipFill>
        <p:spPr>
          <a:xfrm>
            <a:off x="6403153" y="1127228"/>
            <a:ext cx="1299188" cy="973137"/>
          </a:xfrm>
          <a:prstGeom prst="rect">
            <a:avLst/>
          </a:prstGeom>
          <a:ln>
            <a:noFill/>
          </a:ln>
          <a:effectLst>
            <a:outerShdw blurRad="292100" dist="139700" dir="2700000" algn="tl" rotWithShape="0">
              <a:srgbClr val="333333">
                <a:alpha val="65000"/>
              </a:srgbClr>
            </a:outerShdw>
          </a:effectLst>
        </p:spPr>
      </p:pic>
      <p:pic>
        <p:nvPicPr>
          <p:cNvPr id="52" name="Picture 51">
            <a:extLst>
              <a:ext uri="{FF2B5EF4-FFF2-40B4-BE49-F238E27FC236}">
                <a16:creationId xmlns:a16="http://schemas.microsoft.com/office/drawing/2014/main" id="{1941F5BD-CB2E-4164-9C60-872833C2C49D}"/>
              </a:ext>
            </a:extLst>
          </p:cNvPr>
          <p:cNvPicPr>
            <a:picLocks noChangeAspect="1"/>
          </p:cNvPicPr>
          <p:nvPr/>
        </p:nvPicPr>
        <p:blipFill>
          <a:blip r:embed="rId16"/>
          <a:stretch>
            <a:fillRect/>
          </a:stretch>
        </p:blipFill>
        <p:spPr>
          <a:xfrm>
            <a:off x="6078705" y="2408144"/>
            <a:ext cx="723298" cy="723298"/>
          </a:xfrm>
          <a:prstGeom prst="rect">
            <a:avLst/>
          </a:prstGeom>
        </p:spPr>
      </p:pic>
      <p:pic>
        <p:nvPicPr>
          <p:cNvPr id="53" name="Picture 52">
            <a:extLst>
              <a:ext uri="{FF2B5EF4-FFF2-40B4-BE49-F238E27FC236}">
                <a16:creationId xmlns:a16="http://schemas.microsoft.com/office/drawing/2014/main" id="{E4257C96-B684-4499-AF38-B3315C40E7DA}"/>
              </a:ext>
            </a:extLst>
          </p:cNvPr>
          <p:cNvPicPr>
            <a:picLocks noChangeAspect="1"/>
          </p:cNvPicPr>
          <p:nvPr/>
        </p:nvPicPr>
        <p:blipFill>
          <a:blip r:embed="rId11"/>
          <a:stretch>
            <a:fillRect/>
          </a:stretch>
        </p:blipFill>
        <p:spPr>
          <a:xfrm>
            <a:off x="6870681" y="2471942"/>
            <a:ext cx="603058" cy="603058"/>
          </a:xfrm>
          <a:prstGeom prst="rect">
            <a:avLst/>
          </a:prstGeom>
        </p:spPr>
      </p:pic>
      <p:pic>
        <p:nvPicPr>
          <p:cNvPr id="54" name="Picture 53">
            <a:extLst>
              <a:ext uri="{FF2B5EF4-FFF2-40B4-BE49-F238E27FC236}">
                <a16:creationId xmlns:a16="http://schemas.microsoft.com/office/drawing/2014/main" id="{CAE5EDFF-8F48-4A0A-9BA0-E5A97460C16E}"/>
              </a:ext>
            </a:extLst>
          </p:cNvPr>
          <p:cNvPicPr>
            <a:picLocks noChangeAspect="1"/>
          </p:cNvPicPr>
          <p:nvPr/>
        </p:nvPicPr>
        <p:blipFill>
          <a:blip r:embed="rId10"/>
          <a:stretch>
            <a:fillRect/>
          </a:stretch>
        </p:blipFill>
        <p:spPr>
          <a:xfrm>
            <a:off x="7481662" y="2469805"/>
            <a:ext cx="605195" cy="605195"/>
          </a:xfrm>
          <a:prstGeom prst="rect">
            <a:avLst/>
          </a:prstGeom>
        </p:spPr>
      </p:pic>
      <p:pic>
        <p:nvPicPr>
          <p:cNvPr id="56" name="Picture 55">
            <a:extLst>
              <a:ext uri="{FF2B5EF4-FFF2-40B4-BE49-F238E27FC236}">
                <a16:creationId xmlns:a16="http://schemas.microsoft.com/office/drawing/2014/main" id="{A3A25BF8-6454-4A7C-B94F-5C2B5E39D255}"/>
              </a:ext>
            </a:extLst>
          </p:cNvPr>
          <p:cNvPicPr>
            <a:picLocks noChangeAspect="1"/>
          </p:cNvPicPr>
          <p:nvPr/>
        </p:nvPicPr>
        <p:blipFill>
          <a:blip r:embed="rId17"/>
          <a:stretch>
            <a:fillRect/>
          </a:stretch>
        </p:blipFill>
        <p:spPr>
          <a:xfrm>
            <a:off x="8380131" y="1531584"/>
            <a:ext cx="1895182" cy="1895182"/>
          </a:xfrm>
          <a:prstGeom prst="rect">
            <a:avLst/>
          </a:prstGeom>
        </p:spPr>
      </p:pic>
      <p:pic>
        <p:nvPicPr>
          <p:cNvPr id="60" name="Graphic 59" descr="Arrow Rotate right">
            <a:extLst>
              <a:ext uri="{FF2B5EF4-FFF2-40B4-BE49-F238E27FC236}">
                <a16:creationId xmlns:a16="http://schemas.microsoft.com/office/drawing/2014/main" id="{03F9DBF8-B42B-4706-A64B-C126FB7B2E07}"/>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20055471">
            <a:off x="7327898" y="34089"/>
            <a:ext cx="1563975" cy="1563975"/>
          </a:xfrm>
          <a:prstGeom prst="rect">
            <a:avLst/>
          </a:prstGeom>
        </p:spPr>
      </p:pic>
      <p:pic>
        <p:nvPicPr>
          <p:cNvPr id="62" name="Picture 61">
            <a:extLst>
              <a:ext uri="{FF2B5EF4-FFF2-40B4-BE49-F238E27FC236}">
                <a16:creationId xmlns:a16="http://schemas.microsoft.com/office/drawing/2014/main" id="{C1D505B3-A8E4-407C-A474-A9F9736AA3AF}"/>
              </a:ext>
            </a:extLst>
          </p:cNvPr>
          <p:cNvPicPr>
            <a:picLocks noChangeAspect="1"/>
          </p:cNvPicPr>
          <p:nvPr/>
        </p:nvPicPr>
        <p:blipFill>
          <a:blip r:embed="rId18"/>
          <a:stretch>
            <a:fillRect/>
          </a:stretch>
        </p:blipFill>
        <p:spPr>
          <a:xfrm>
            <a:off x="9009680" y="3623109"/>
            <a:ext cx="927052" cy="927052"/>
          </a:xfrm>
          <a:prstGeom prst="rect">
            <a:avLst/>
          </a:prstGeom>
        </p:spPr>
      </p:pic>
      <p:pic>
        <p:nvPicPr>
          <p:cNvPr id="64" name="Picture 63">
            <a:extLst>
              <a:ext uri="{FF2B5EF4-FFF2-40B4-BE49-F238E27FC236}">
                <a16:creationId xmlns:a16="http://schemas.microsoft.com/office/drawing/2014/main" id="{2F1F1958-4D2F-4677-82B4-024D01FF2603}"/>
              </a:ext>
            </a:extLst>
          </p:cNvPr>
          <p:cNvPicPr>
            <a:picLocks noChangeAspect="1"/>
          </p:cNvPicPr>
          <p:nvPr/>
        </p:nvPicPr>
        <p:blipFill>
          <a:blip r:embed="rId19"/>
          <a:stretch>
            <a:fillRect/>
          </a:stretch>
        </p:blipFill>
        <p:spPr>
          <a:xfrm>
            <a:off x="4434935" y="3452626"/>
            <a:ext cx="1070791" cy="1070791"/>
          </a:xfrm>
          <a:prstGeom prst="rect">
            <a:avLst/>
          </a:prstGeom>
        </p:spPr>
      </p:pic>
      <p:pic>
        <p:nvPicPr>
          <p:cNvPr id="66" name="Picture 65">
            <a:extLst>
              <a:ext uri="{FF2B5EF4-FFF2-40B4-BE49-F238E27FC236}">
                <a16:creationId xmlns:a16="http://schemas.microsoft.com/office/drawing/2014/main" id="{38958097-871D-42C1-93A6-962EDE425876}"/>
              </a:ext>
            </a:extLst>
          </p:cNvPr>
          <p:cNvPicPr>
            <a:picLocks noChangeAspect="1"/>
          </p:cNvPicPr>
          <p:nvPr/>
        </p:nvPicPr>
        <p:blipFill>
          <a:blip r:embed="rId20"/>
          <a:stretch>
            <a:fillRect/>
          </a:stretch>
        </p:blipFill>
        <p:spPr>
          <a:xfrm>
            <a:off x="3995115" y="4584803"/>
            <a:ext cx="1005427" cy="1005427"/>
          </a:xfrm>
          <a:prstGeom prst="rect">
            <a:avLst/>
          </a:prstGeom>
        </p:spPr>
      </p:pic>
      <p:pic>
        <p:nvPicPr>
          <p:cNvPr id="68" name="Picture 67">
            <a:extLst>
              <a:ext uri="{FF2B5EF4-FFF2-40B4-BE49-F238E27FC236}">
                <a16:creationId xmlns:a16="http://schemas.microsoft.com/office/drawing/2014/main" id="{6D4B45E8-9CD1-44D5-A690-2D06DF54B74B}"/>
              </a:ext>
            </a:extLst>
          </p:cNvPr>
          <p:cNvPicPr>
            <a:picLocks noChangeAspect="1"/>
          </p:cNvPicPr>
          <p:nvPr/>
        </p:nvPicPr>
        <p:blipFill>
          <a:blip r:embed="rId21"/>
          <a:stretch>
            <a:fillRect/>
          </a:stretch>
        </p:blipFill>
        <p:spPr>
          <a:xfrm>
            <a:off x="5058516" y="4517066"/>
            <a:ext cx="1005427" cy="1005427"/>
          </a:xfrm>
          <a:prstGeom prst="rect">
            <a:avLst/>
          </a:prstGeom>
        </p:spPr>
      </p:pic>
      <p:pic>
        <p:nvPicPr>
          <p:cNvPr id="70" name="Picture 69">
            <a:extLst>
              <a:ext uri="{FF2B5EF4-FFF2-40B4-BE49-F238E27FC236}">
                <a16:creationId xmlns:a16="http://schemas.microsoft.com/office/drawing/2014/main" id="{50A3808C-7AC0-4E2D-8015-F502EE267999}"/>
              </a:ext>
            </a:extLst>
          </p:cNvPr>
          <p:cNvPicPr>
            <a:picLocks noChangeAspect="1"/>
          </p:cNvPicPr>
          <p:nvPr/>
        </p:nvPicPr>
        <p:blipFill>
          <a:blip r:embed="rId22"/>
          <a:stretch>
            <a:fillRect/>
          </a:stretch>
        </p:blipFill>
        <p:spPr>
          <a:xfrm>
            <a:off x="1929514" y="3748541"/>
            <a:ext cx="1808062" cy="1808062"/>
          </a:xfrm>
          <a:prstGeom prst="rect">
            <a:avLst/>
          </a:prstGeom>
        </p:spPr>
      </p:pic>
      <p:pic>
        <p:nvPicPr>
          <p:cNvPr id="73" name="Graphic 72" descr="Arrow Rotate right">
            <a:extLst>
              <a:ext uri="{FF2B5EF4-FFF2-40B4-BE49-F238E27FC236}">
                <a16:creationId xmlns:a16="http://schemas.microsoft.com/office/drawing/2014/main" id="{BFCFF427-966B-4D67-8B8D-EE1533CCE370}"/>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3097824" y="5232178"/>
            <a:ext cx="1563975" cy="1563975"/>
          </a:xfrm>
          <a:prstGeom prst="rect">
            <a:avLst/>
          </a:prstGeom>
        </p:spPr>
      </p:pic>
      <p:pic>
        <p:nvPicPr>
          <p:cNvPr id="74" name="Picture 73">
            <a:extLst>
              <a:ext uri="{FF2B5EF4-FFF2-40B4-BE49-F238E27FC236}">
                <a16:creationId xmlns:a16="http://schemas.microsoft.com/office/drawing/2014/main" id="{8C5E0540-7C76-41A4-9CD6-0C7B81C6BEF1}"/>
              </a:ext>
            </a:extLst>
          </p:cNvPr>
          <p:cNvPicPr>
            <a:picLocks noChangeAspect="1"/>
          </p:cNvPicPr>
          <p:nvPr/>
        </p:nvPicPr>
        <p:blipFill>
          <a:blip r:embed="rId10"/>
          <a:stretch>
            <a:fillRect/>
          </a:stretch>
        </p:blipFill>
        <p:spPr>
          <a:xfrm>
            <a:off x="9565132" y="4822300"/>
            <a:ext cx="605195" cy="605195"/>
          </a:xfrm>
          <a:prstGeom prst="rect">
            <a:avLst/>
          </a:prstGeom>
        </p:spPr>
      </p:pic>
      <p:pic>
        <p:nvPicPr>
          <p:cNvPr id="75" name="Picture 74">
            <a:extLst>
              <a:ext uri="{FF2B5EF4-FFF2-40B4-BE49-F238E27FC236}">
                <a16:creationId xmlns:a16="http://schemas.microsoft.com/office/drawing/2014/main" id="{FA475534-35AE-4DC5-A8BD-C57047106D0E}"/>
              </a:ext>
            </a:extLst>
          </p:cNvPr>
          <p:cNvPicPr>
            <a:picLocks noChangeAspect="1"/>
          </p:cNvPicPr>
          <p:nvPr/>
        </p:nvPicPr>
        <p:blipFill>
          <a:blip r:embed="rId11"/>
          <a:stretch>
            <a:fillRect/>
          </a:stretch>
        </p:blipFill>
        <p:spPr>
          <a:xfrm>
            <a:off x="8213939" y="4844263"/>
            <a:ext cx="603058" cy="603058"/>
          </a:xfrm>
          <a:prstGeom prst="rect">
            <a:avLst/>
          </a:prstGeom>
        </p:spPr>
      </p:pic>
      <p:pic>
        <p:nvPicPr>
          <p:cNvPr id="76" name="Picture 75">
            <a:extLst>
              <a:ext uri="{FF2B5EF4-FFF2-40B4-BE49-F238E27FC236}">
                <a16:creationId xmlns:a16="http://schemas.microsoft.com/office/drawing/2014/main" id="{05BB4436-144D-4494-AB08-AE62DC3225FD}"/>
              </a:ext>
            </a:extLst>
          </p:cNvPr>
          <p:cNvPicPr>
            <a:picLocks noChangeAspect="1"/>
          </p:cNvPicPr>
          <p:nvPr/>
        </p:nvPicPr>
        <p:blipFill>
          <a:blip r:embed="rId12"/>
          <a:stretch>
            <a:fillRect/>
          </a:stretch>
        </p:blipFill>
        <p:spPr>
          <a:xfrm>
            <a:off x="8868011" y="4842126"/>
            <a:ext cx="605195" cy="605195"/>
          </a:xfrm>
          <a:prstGeom prst="rect">
            <a:avLst/>
          </a:prstGeom>
        </p:spPr>
      </p:pic>
      <p:pic>
        <p:nvPicPr>
          <p:cNvPr id="78" name="Picture 77">
            <a:extLst>
              <a:ext uri="{FF2B5EF4-FFF2-40B4-BE49-F238E27FC236}">
                <a16:creationId xmlns:a16="http://schemas.microsoft.com/office/drawing/2014/main" id="{F4CB47AE-02E4-4112-B950-B77935D23D64}"/>
              </a:ext>
            </a:extLst>
          </p:cNvPr>
          <p:cNvPicPr>
            <a:picLocks noChangeAspect="1"/>
          </p:cNvPicPr>
          <p:nvPr/>
        </p:nvPicPr>
        <p:blipFill>
          <a:blip r:embed="rId23"/>
          <a:stretch>
            <a:fillRect/>
          </a:stretch>
        </p:blipFill>
        <p:spPr>
          <a:xfrm>
            <a:off x="6391408" y="3718800"/>
            <a:ext cx="1728521" cy="1728521"/>
          </a:xfrm>
          <a:prstGeom prst="rect">
            <a:avLst/>
          </a:prstGeom>
        </p:spPr>
      </p:pic>
      <p:pic>
        <p:nvPicPr>
          <p:cNvPr id="80" name="Picture 79">
            <a:extLst>
              <a:ext uri="{FF2B5EF4-FFF2-40B4-BE49-F238E27FC236}">
                <a16:creationId xmlns:a16="http://schemas.microsoft.com/office/drawing/2014/main" id="{964B51FA-2FE9-4EBF-9F39-4F5AF6DB50B2}"/>
              </a:ext>
            </a:extLst>
          </p:cNvPr>
          <p:cNvPicPr>
            <a:picLocks noChangeAspect="1"/>
          </p:cNvPicPr>
          <p:nvPr/>
        </p:nvPicPr>
        <p:blipFill>
          <a:blip r:embed="rId24"/>
          <a:stretch>
            <a:fillRect/>
          </a:stretch>
        </p:blipFill>
        <p:spPr>
          <a:xfrm>
            <a:off x="10251098" y="4842126"/>
            <a:ext cx="605529" cy="605529"/>
          </a:xfrm>
          <a:prstGeom prst="rect">
            <a:avLst/>
          </a:prstGeom>
        </p:spPr>
      </p:pic>
      <p:pic>
        <p:nvPicPr>
          <p:cNvPr id="81" name="Graphic 80" descr="Arrow Rotate right">
            <a:extLst>
              <a:ext uri="{FF2B5EF4-FFF2-40B4-BE49-F238E27FC236}">
                <a16:creationId xmlns:a16="http://schemas.microsoft.com/office/drawing/2014/main" id="{71522FDF-CB1B-47F6-9ED9-7CE928A04D25}"/>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rot="9294803">
            <a:off x="7844789" y="5277565"/>
            <a:ext cx="1563975" cy="1563975"/>
          </a:xfrm>
          <a:prstGeom prst="rect">
            <a:avLst/>
          </a:prstGeom>
        </p:spPr>
      </p:pic>
    </p:spTree>
    <p:extLst>
      <p:ext uri="{BB962C8B-B14F-4D97-AF65-F5344CB8AC3E}">
        <p14:creationId xmlns:p14="http://schemas.microsoft.com/office/powerpoint/2010/main" val="1658233811"/>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barn(inVertical)">
                                      <p:cBhvr>
                                        <p:cTn id="7" dur="500"/>
                                        <p:tgtEl>
                                          <p:spTgt spid="3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7"/>
                                        </p:tgtEl>
                                        <p:attrNameLst>
                                          <p:attrName>style.visibility</p:attrName>
                                        </p:attrNameLst>
                                      </p:cBhvr>
                                      <p:to>
                                        <p:strVal val="visible"/>
                                      </p:to>
                                    </p:set>
                                    <p:animEffect transition="in" filter="barn(inVertical)">
                                      <p:cBhvr>
                                        <p:cTn id="12" dur="500"/>
                                        <p:tgtEl>
                                          <p:spTgt spid="37"/>
                                        </p:tgtEl>
                                      </p:cBhvr>
                                    </p:animEffect>
                                  </p:childTnLst>
                                </p:cTn>
                              </p:par>
                              <p:par>
                                <p:cTn id="13" presetID="16" presetClass="entr" presetSubtype="21" fill="hold"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barn(inVertical)">
                                      <p:cBhvr>
                                        <p:cTn id="15" dur="500"/>
                                        <p:tgtEl>
                                          <p:spTgt spid="41"/>
                                        </p:tgtEl>
                                      </p:cBhvr>
                                    </p:animEffect>
                                  </p:childTnLst>
                                </p:cTn>
                              </p:par>
                              <p:par>
                                <p:cTn id="16" presetID="16" presetClass="entr" presetSubtype="21"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barn(inVertical)">
                                      <p:cBhvr>
                                        <p:cTn id="18" dur="500"/>
                                        <p:tgtEl>
                                          <p:spTgt spid="45"/>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33"/>
                                        </p:tgtEl>
                                        <p:attrNameLst>
                                          <p:attrName>style.visibility</p:attrName>
                                        </p:attrNameLst>
                                      </p:cBhvr>
                                      <p:to>
                                        <p:strVal val="visible"/>
                                      </p:to>
                                    </p:set>
                                    <p:animEffect transition="in" filter="barn(inVertical)">
                                      <p:cBhvr>
                                        <p:cTn id="23" dur="500"/>
                                        <p:tgtEl>
                                          <p:spTgt spid="3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barn(inVertical)">
                                      <p:cBhvr>
                                        <p:cTn id="28" dur="500"/>
                                        <p:tgtEl>
                                          <p:spTgt spid="43"/>
                                        </p:tgtEl>
                                      </p:cBhvr>
                                    </p:animEffect>
                                  </p:childTnLst>
                                </p:cTn>
                              </p:par>
                              <p:par>
                                <p:cTn id="29" presetID="16" presetClass="entr" presetSubtype="21"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animEffect transition="in" filter="barn(inVertical)">
                                      <p:cBhvr>
                                        <p:cTn id="31" dur="500"/>
                                        <p:tgtEl>
                                          <p:spTgt spid="39"/>
                                        </p:tgtEl>
                                      </p:cBhvr>
                                    </p:animEffect>
                                  </p:childTnLst>
                                </p:cTn>
                              </p:par>
                              <p:par>
                                <p:cTn id="32" presetID="16" presetClass="entr" presetSubtype="21" fill="hold" nodeType="withEffect">
                                  <p:stCondLst>
                                    <p:cond delay="0"/>
                                  </p:stCondLst>
                                  <p:childTnLst>
                                    <p:set>
                                      <p:cBhvr>
                                        <p:cTn id="33" dur="1" fill="hold">
                                          <p:stCondLst>
                                            <p:cond delay="0"/>
                                          </p:stCondLst>
                                        </p:cTn>
                                        <p:tgtEl>
                                          <p:spTgt spid="46"/>
                                        </p:tgtEl>
                                        <p:attrNameLst>
                                          <p:attrName>style.visibility</p:attrName>
                                        </p:attrNameLst>
                                      </p:cBhvr>
                                      <p:to>
                                        <p:strVal val="visible"/>
                                      </p:to>
                                    </p:set>
                                    <p:animEffect transition="in" filter="barn(inVertical)">
                                      <p:cBhvr>
                                        <p:cTn id="34" dur="500"/>
                                        <p:tgtEl>
                                          <p:spTgt spid="4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48"/>
                                        </p:tgtEl>
                                        <p:attrNameLst>
                                          <p:attrName>style.visibility</p:attrName>
                                        </p:attrNameLst>
                                      </p:cBhvr>
                                      <p:to>
                                        <p:strVal val="visible"/>
                                      </p:to>
                                    </p:set>
                                    <p:animEffect transition="in" filter="barn(inVertical)">
                                      <p:cBhvr>
                                        <p:cTn id="39" dur="500"/>
                                        <p:tgtEl>
                                          <p:spTgt spid="48"/>
                                        </p:tgtEl>
                                      </p:cBhvr>
                                    </p:animEffect>
                                  </p:childTnLst>
                                </p:cTn>
                              </p:par>
                              <p:par>
                                <p:cTn id="40" presetID="16" presetClass="entr" presetSubtype="21" fill="hold" nodeType="withEffect">
                                  <p:stCondLst>
                                    <p:cond delay="0"/>
                                  </p:stCondLst>
                                  <p:childTnLst>
                                    <p:set>
                                      <p:cBhvr>
                                        <p:cTn id="41" dur="1" fill="hold">
                                          <p:stCondLst>
                                            <p:cond delay="0"/>
                                          </p:stCondLst>
                                        </p:cTn>
                                        <p:tgtEl>
                                          <p:spTgt spid="3"/>
                                        </p:tgtEl>
                                        <p:attrNameLst>
                                          <p:attrName>style.visibility</p:attrName>
                                        </p:attrNameLst>
                                      </p:cBhvr>
                                      <p:to>
                                        <p:strVal val="visible"/>
                                      </p:to>
                                    </p:set>
                                    <p:animEffect transition="in" filter="barn(inVertical)">
                                      <p:cBhvr>
                                        <p:cTn id="42" dur="500"/>
                                        <p:tgtEl>
                                          <p:spTgt spid="3"/>
                                        </p:tgtEl>
                                      </p:cBhvr>
                                    </p:animEffect>
                                  </p:childTnLst>
                                </p:cTn>
                              </p:par>
                              <p:par>
                                <p:cTn id="43" presetID="16" presetClass="entr" presetSubtype="21" fill="hold" nodeType="with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barn(inVertical)">
                                      <p:cBhvr>
                                        <p:cTn id="45" dur="500"/>
                                        <p:tgtEl>
                                          <p:spTgt spid="57"/>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barn(inVertical)">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barn(inVertical)">
                                      <p:cBhvr>
                                        <p:cTn id="55" dur="500"/>
                                        <p:tgtEl>
                                          <p:spTgt spid="53"/>
                                        </p:tgtEl>
                                      </p:cBhvr>
                                    </p:animEffect>
                                  </p:childTnLst>
                                </p:cTn>
                              </p:par>
                              <p:par>
                                <p:cTn id="56" presetID="16" presetClass="entr" presetSubtype="21" fill="hold" nodeType="withEffect">
                                  <p:stCondLst>
                                    <p:cond delay="0"/>
                                  </p:stCondLst>
                                  <p:childTnLst>
                                    <p:set>
                                      <p:cBhvr>
                                        <p:cTn id="57" dur="1" fill="hold">
                                          <p:stCondLst>
                                            <p:cond delay="0"/>
                                          </p:stCondLst>
                                        </p:cTn>
                                        <p:tgtEl>
                                          <p:spTgt spid="54"/>
                                        </p:tgtEl>
                                        <p:attrNameLst>
                                          <p:attrName>style.visibility</p:attrName>
                                        </p:attrNameLst>
                                      </p:cBhvr>
                                      <p:to>
                                        <p:strVal val="visible"/>
                                      </p:to>
                                    </p:set>
                                    <p:animEffect transition="in" filter="barn(inVertical)">
                                      <p:cBhvr>
                                        <p:cTn id="58" dur="500"/>
                                        <p:tgtEl>
                                          <p:spTgt spid="54"/>
                                        </p:tgtEl>
                                      </p:cBhvr>
                                    </p:animEffect>
                                  </p:childTnLst>
                                </p:cTn>
                              </p:par>
                              <p:par>
                                <p:cTn id="59" presetID="16" presetClass="entr" presetSubtype="21" fill="hold" nodeType="withEffect">
                                  <p:stCondLst>
                                    <p:cond delay="0"/>
                                  </p:stCondLst>
                                  <p:childTnLst>
                                    <p:set>
                                      <p:cBhvr>
                                        <p:cTn id="60" dur="1" fill="hold">
                                          <p:stCondLst>
                                            <p:cond delay="0"/>
                                          </p:stCondLst>
                                        </p:cTn>
                                        <p:tgtEl>
                                          <p:spTgt spid="52"/>
                                        </p:tgtEl>
                                        <p:attrNameLst>
                                          <p:attrName>style.visibility</p:attrName>
                                        </p:attrNameLst>
                                      </p:cBhvr>
                                      <p:to>
                                        <p:strVal val="visible"/>
                                      </p:to>
                                    </p:set>
                                    <p:animEffect transition="in" filter="barn(inVertical)">
                                      <p:cBhvr>
                                        <p:cTn id="61" dur="500"/>
                                        <p:tgtEl>
                                          <p:spTgt spid="52"/>
                                        </p:tgtEl>
                                      </p:cBhvr>
                                    </p:animEffect>
                                  </p:childTnLst>
                                </p:cTn>
                              </p:par>
                            </p:childTnLst>
                          </p:cTn>
                        </p:par>
                      </p:childTnLst>
                    </p:cTn>
                  </p:par>
                  <p:par>
                    <p:cTn id="62" fill="hold">
                      <p:stCondLst>
                        <p:cond delay="indefinite"/>
                      </p:stCondLst>
                      <p:childTnLst>
                        <p:par>
                          <p:cTn id="63" fill="hold">
                            <p:stCondLst>
                              <p:cond delay="0"/>
                            </p:stCondLst>
                            <p:childTnLst>
                              <p:par>
                                <p:cTn id="64" presetID="16" presetClass="entr" presetSubtype="21" fill="hold" nodeType="clickEffect">
                                  <p:stCondLst>
                                    <p:cond delay="0"/>
                                  </p:stCondLst>
                                  <p:childTnLst>
                                    <p:set>
                                      <p:cBhvr>
                                        <p:cTn id="65" dur="1" fill="hold">
                                          <p:stCondLst>
                                            <p:cond delay="0"/>
                                          </p:stCondLst>
                                        </p:cTn>
                                        <p:tgtEl>
                                          <p:spTgt spid="60"/>
                                        </p:tgtEl>
                                        <p:attrNameLst>
                                          <p:attrName>style.visibility</p:attrName>
                                        </p:attrNameLst>
                                      </p:cBhvr>
                                      <p:to>
                                        <p:strVal val="visible"/>
                                      </p:to>
                                    </p:set>
                                    <p:animEffect transition="in" filter="barn(inVertical)">
                                      <p:cBhvr>
                                        <p:cTn id="66" dur="500"/>
                                        <p:tgtEl>
                                          <p:spTgt spid="60"/>
                                        </p:tgtEl>
                                      </p:cBhvr>
                                    </p:animEffect>
                                  </p:childTnLst>
                                </p:cTn>
                              </p:par>
                              <p:par>
                                <p:cTn id="67" presetID="16" presetClass="entr" presetSubtype="21" fill="hold" nodeType="withEffect">
                                  <p:stCondLst>
                                    <p:cond delay="0"/>
                                  </p:stCondLst>
                                  <p:childTnLst>
                                    <p:set>
                                      <p:cBhvr>
                                        <p:cTn id="68" dur="1" fill="hold">
                                          <p:stCondLst>
                                            <p:cond delay="0"/>
                                          </p:stCondLst>
                                        </p:cTn>
                                        <p:tgtEl>
                                          <p:spTgt spid="56"/>
                                        </p:tgtEl>
                                        <p:attrNameLst>
                                          <p:attrName>style.visibility</p:attrName>
                                        </p:attrNameLst>
                                      </p:cBhvr>
                                      <p:to>
                                        <p:strVal val="visible"/>
                                      </p:to>
                                    </p:set>
                                    <p:animEffect transition="in" filter="barn(inVertical)">
                                      <p:cBhvr>
                                        <p:cTn id="69" dur="500"/>
                                        <p:tgtEl>
                                          <p:spTgt spid="56"/>
                                        </p:tgtEl>
                                      </p:cBhvr>
                                    </p:animEffect>
                                  </p:childTnLst>
                                </p:cTn>
                              </p:par>
                              <p:par>
                                <p:cTn id="70" presetID="16" presetClass="entr" presetSubtype="21" fill="hold" nodeType="with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barn(inVertical)">
                                      <p:cBhvr>
                                        <p:cTn id="72" dur="500"/>
                                        <p:tgtEl>
                                          <p:spTgt spid="5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barn(inVertical)">
                                      <p:cBhvr>
                                        <p:cTn id="77" dur="500"/>
                                        <p:tgtEl>
                                          <p:spTgt spid="64"/>
                                        </p:tgtEl>
                                      </p:cBhvr>
                                    </p:animEffect>
                                  </p:childTnLst>
                                </p:cTn>
                              </p:par>
                            </p:childTnLst>
                          </p:cTn>
                        </p:par>
                      </p:childTnLst>
                    </p:cTn>
                  </p:par>
                  <p:par>
                    <p:cTn id="78" fill="hold">
                      <p:stCondLst>
                        <p:cond delay="indefinite"/>
                      </p:stCondLst>
                      <p:childTnLst>
                        <p:par>
                          <p:cTn id="79" fill="hold">
                            <p:stCondLst>
                              <p:cond delay="0"/>
                            </p:stCondLst>
                            <p:childTnLst>
                              <p:par>
                                <p:cTn id="80" presetID="16" presetClass="entr" presetSubtype="21" fill="hold" nodeType="click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barn(inVertical)">
                                      <p:cBhvr>
                                        <p:cTn id="82" dur="500"/>
                                        <p:tgtEl>
                                          <p:spTgt spid="68"/>
                                        </p:tgtEl>
                                      </p:cBhvr>
                                    </p:animEffect>
                                  </p:childTnLst>
                                </p:cTn>
                              </p:par>
                              <p:par>
                                <p:cTn id="83" presetID="16" presetClass="entr" presetSubtype="21" fill="hold" nodeType="withEffect">
                                  <p:stCondLst>
                                    <p:cond delay="0"/>
                                  </p:stCondLst>
                                  <p:childTnLst>
                                    <p:set>
                                      <p:cBhvr>
                                        <p:cTn id="84" dur="1" fill="hold">
                                          <p:stCondLst>
                                            <p:cond delay="0"/>
                                          </p:stCondLst>
                                        </p:cTn>
                                        <p:tgtEl>
                                          <p:spTgt spid="66"/>
                                        </p:tgtEl>
                                        <p:attrNameLst>
                                          <p:attrName>style.visibility</p:attrName>
                                        </p:attrNameLst>
                                      </p:cBhvr>
                                      <p:to>
                                        <p:strVal val="visible"/>
                                      </p:to>
                                    </p:set>
                                    <p:animEffect transition="in" filter="barn(inVertical)">
                                      <p:cBhvr>
                                        <p:cTn id="85" dur="500"/>
                                        <p:tgtEl>
                                          <p:spTgt spid="66"/>
                                        </p:tgtEl>
                                      </p:cBhvr>
                                    </p:animEffect>
                                  </p:childTnLst>
                                </p:cTn>
                              </p:par>
                            </p:childTnLst>
                          </p:cTn>
                        </p:par>
                      </p:childTnLst>
                    </p:cTn>
                  </p:par>
                  <p:par>
                    <p:cTn id="86" fill="hold">
                      <p:stCondLst>
                        <p:cond delay="indefinite"/>
                      </p:stCondLst>
                      <p:childTnLst>
                        <p:par>
                          <p:cTn id="87" fill="hold">
                            <p:stCondLst>
                              <p:cond delay="0"/>
                            </p:stCondLst>
                            <p:childTnLst>
                              <p:par>
                                <p:cTn id="88" presetID="16" presetClass="entr" presetSubtype="21" fill="hold" nodeType="clickEffect">
                                  <p:stCondLst>
                                    <p:cond delay="0"/>
                                  </p:stCondLst>
                                  <p:childTnLst>
                                    <p:set>
                                      <p:cBhvr>
                                        <p:cTn id="89" dur="1" fill="hold">
                                          <p:stCondLst>
                                            <p:cond delay="0"/>
                                          </p:stCondLst>
                                        </p:cTn>
                                        <p:tgtEl>
                                          <p:spTgt spid="73"/>
                                        </p:tgtEl>
                                        <p:attrNameLst>
                                          <p:attrName>style.visibility</p:attrName>
                                        </p:attrNameLst>
                                      </p:cBhvr>
                                      <p:to>
                                        <p:strVal val="visible"/>
                                      </p:to>
                                    </p:set>
                                    <p:animEffect transition="in" filter="barn(inVertical)">
                                      <p:cBhvr>
                                        <p:cTn id="90" dur="500"/>
                                        <p:tgtEl>
                                          <p:spTgt spid="73"/>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70"/>
                                        </p:tgtEl>
                                        <p:attrNameLst>
                                          <p:attrName>style.visibility</p:attrName>
                                        </p:attrNameLst>
                                      </p:cBhvr>
                                      <p:to>
                                        <p:strVal val="visible"/>
                                      </p:to>
                                    </p:set>
                                    <p:animEffect transition="in" filter="barn(inVertical)">
                                      <p:cBhvr>
                                        <p:cTn id="95" dur="500"/>
                                        <p:tgtEl>
                                          <p:spTgt spid="70"/>
                                        </p:tgtEl>
                                      </p:cBhvr>
                                    </p:animEffect>
                                  </p:childTnLst>
                                </p:cTn>
                              </p:par>
                              <p:par>
                                <p:cTn id="96" presetID="16" presetClass="entr" presetSubtype="21"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barn(inVertical)">
                                      <p:cBhvr>
                                        <p:cTn id="98" dur="500"/>
                                        <p:tgtEl>
                                          <p:spTgt spid="11"/>
                                        </p:tgtEl>
                                      </p:cBhvr>
                                    </p:animEffect>
                                  </p:childTnLst>
                                </p:cTn>
                              </p:par>
                            </p:childTnLst>
                          </p:cTn>
                        </p:par>
                      </p:childTnLst>
                    </p:cTn>
                  </p:par>
                  <p:par>
                    <p:cTn id="99" fill="hold">
                      <p:stCondLst>
                        <p:cond delay="indefinite"/>
                      </p:stCondLst>
                      <p:childTnLst>
                        <p:par>
                          <p:cTn id="100" fill="hold">
                            <p:stCondLst>
                              <p:cond delay="0"/>
                            </p:stCondLst>
                            <p:childTnLst>
                              <p:par>
                                <p:cTn id="101" presetID="16" presetClass="entr" presetSubtype="21" fill="hold" nodeType="clickEffect">
                                  <p:stCondLst>
                                    <p:cond delay="0"/>
                                  </p:stCondLst>
                                  <p:childTnLst>
                                    <p:set>
                                      <p:cBhvr>
                                        <p:cTn id="102" dur="1" fill="hold">
                                          <p:stCondLst>
                                            <p:cond delay="0"/>
                                          </p:stCondLst>
                                        </p:cTn>
                                        <p:tgtEl>
                                          <p:spTgt spid="62"/>
                                        </p:tgtEl>
                                        <p:attrNameLst>
                                          <p:attrName>style.visibility</p:attrName>
                                        </p:attrNameLst>
                                      </p:cBhvr>
                                      <p:to>
                                        <p:strVal val="visible"/>
                                      </p:to>
                                    </p:set>
                                    <p:animEffect transition="in" filter="barn(inVertical)">
                                      <p:cBhvr>
                                        <p:cTn id="103" dur="500"/>
                                        <p:tgtEl>
                                          <p:spTgt spid="62"/>
                                        </p:tgtEl>
                                      </p:cBhvr>
                                    </p:animEffect>
                                  </p:childTnLst>
                                </p:cTn>
                              </p:par>
                            </p:childTnLst>
                          </p:cTn>
                        </p:par>
                      </p:childTnLst>
                    </p:cTn>
                  </p:par>
                  <p:par>
                    <p:cTn id="104" fill="hold">
                      <p:stCondLst>
                        <p:cond delay="indefinite"/>
                      </p:stCondLst>
                      <p:childTnLst>
                        <p:par>
                          <p:cTn id="105" fill="hold">
                            <p:stCondLst>
                              <p:cond delay="0"/>
                            </p:stCondLst>
                            <p:childTnLst>
                              <p:par>
                                <p:cTn id="106" presetID="16" presetClass="entr" presetSubtype="21" fill="hold" nodeType="clickEffect">
                                  <p:stCondLst>
                                    <p:cond delay="0"/>
                                  </p:stCondLst>
                                  <p:childTnLst>
                                    <p:set>
                                      <p:cBhvr>
                                        <p:cTn id="107" dur="1" fill="hold">
                                          <p:stCondLst>
                                            <p:cond delay="0"/>
                                          </p:stCondLst>
                                        </p:cTn>
                                        <p:tgtEl>
                                          <p:spTgt spid="74"/>
                                        </p:tgtEl>
                                        <p:attrNameLst>
                                          <p:attrName>style.visibility</p:attrName>
                                        </p:attrNameLst>
                                      </p:cBhvr>
                                      <p:to>
                                        <p:strVal val="visible"/>
                                      </p:to>
                                    </p:set>
                                    <p:animEffect transition="in" filter="barn(inVertical)">
                                      <p:cBhvr>
                                        <p:cTn id="108" dur="500"/>
                                        <p:tgtEl>
                                          <p:spTgt spid="74"/>
                                        </p:tgtEl>
                                      </p:cBhvr>
                                    </p:animEffect>
                                  </p:childTnLst>
                                </p:cTn>
                              </p:par>
                              <p:par>
                                <p:cTn id="109" presetID="16" presetClass="entr" presetSubtype="21" fill="hold" nodeType="withEffect">
                                  <p:stCondLst>
                                    <p:cond delay="0"/>
                                  </p:stCondLst>
                                  <p:childTnLst>
                                    <p:set>
                                      <p:cBhvr>
                                        <p:cTn id="110" dur="1" fill="hold">
                                          <p:stCondLst>
                                            <p:cond delay="0"/>
                                          </p:stCondLst>
                                        </p:cTn>
                                        <p:tgtEl>
                                          <p:spTgt spid="76"/>
                                        </p:tgtEl>
                                        <p:attrNameLst>
                                          <p:attrName>style.visibility</p:attrName>
                                        </p:attrNameLst>
                                      </p:cBhvr>
                                      <p:to>
                                        <p:strVal val="visible"/>
                                      </p:to>
                                    </p:set>
                                    <p:animEffect transition="in" filter="barn(inVertical)">
                                      <p:cBhvr>
                                        <p:cTn id="111" dur="500"/>
                                        <p:tgtEl>
                                          <p:spTgt spid="76"/>
                                        </p:tgtEl>
                                      </p:cBhvr>
                                    </p:animEffect>
                                  </p:childTnLst>
                                </p:cTn>
                              </p:par>
                              <p:par>
                                <p:cTn id="112" presetID="16" presetClass="entr" presetSubtype="21" fill="hold" nodeType="withEffect">
                                  <p:stCondLst>
                                    <p:cond delay="0"/>
                                  </p:stCondLst>
                                  <p:childTnLst>
                                    <p:set>
                                      <p:cBhvr>
                                        <p:cTn id="113" dur="1" fill="hold">
                                          <p:stCondLst>
                                            <p:cond delay="0"/>
                                          </p:stCondLst>
                                        </p:cTn>
                                        <p:tgtEl>
                                          <p:spTgt spid="75"/>
                                        </p:tgtEl>
                                        <p:attrNameLst>
                                          <p:attrName>style.visibility</p:attrName>
                                        </p:attrNameLst>
                                      </p:cBhvr>
                                      <p:to>
                                        <p:strVal val="visible"/>
                                      </p:to>
                                    </p:set>
                                    <p:animEffect transition="in" filter="barn(inVertical)">
                                      <p:cBhvr>
                                        <p:cTn id="114" dur="500"/>
                                        <p:tgtEl>
                                          <p:spTgt spid="75"/>
                                        </p:tgtEl>
                                      </p:cBhvr>
                                    </p:animEffect>
                                  </p:childTnLst>
                                </p:cTn>
                              </p:par>
                              <p:par>
                                <p:cTn id="115" presetID="16" presetClass="entr" presetSubtype="21" fill="hold" nodeType="withEffect">
                                  <p:stCondLst>
                                    <p:cond delay="0"/>
                                  </p:stCondLst>
                                  <p:childTnLst>
                                    <p:set>
                                      <p:cBhvr>
                                        <p:cTn id="116" dur="1" fill="hold">
                                          <p:stCondLst>
                                            <p:cond delay="0"/>
                                          </p:stCondLst>
                                        </p:cTn>
                                        <p:tgtEl>
                                          <p:spTgt spid="80"/>
                                        </p:tgtEl>
                                        <p:attrNameLst>
                                          <p:attrName>style.visibility</p:attrName>
                                        </p:attrNameLst>
                                      </p:cBhvr>
                                      <p:to>
                                        <p:strVal val="visible"/>
                                      </p:to>
                                    </p:set>
                                    <p:animEffect transition="in" filter="barn(inVertical)">
                                      <p:cBhvr>
                                        <p:cTn id="117" dur="500"/>
                                        <p:tgtEl>
                                          <p:spTgt spid="80"/>
                                        </p:tgtEl>
                                      </p:cBhvr>
                                    </p:animEffect>
                                  </p:childTnLst>
                                </p:cTn>
                              </p:par>
                            </p:childTnLst>
                          </p:cTn>
                        </p:par>
                      </p:childTnLst>
                    </p:cTn>
                  </p:par>
                  <p:par>
                    <p:cTn id="118" fill="hold">
                      <p:stCondLst>
                        <p:cond delay="indefinite"/>
                      </p:stCondLst>
                      <p:childTnLst>
                        <p:par>
                          <p:cTn id="119" fill="hold">
                            <p:stCondLst>
                              <p:cond delay="0"/>
                            </p:stCondLst>
                            <p:childTnLst>
                              <p:par>
                                <p:cTn id="120" presetID="16" presetClass="entr" presetSubtype="21" fill="hold" nodeType="clickEffect">
                                  <p:stCondLst>
                                    <p:cond delay="0"/>
                                  </p:stCondLst>
                                  <p:childTnLst>
                                    <p:set>
                                      <p:cBhvr>
                                        <p:cTn id="121" dur="1" fill="hold">
                                          <p:stCondLst>
                                            <p:cond delay="0"/>
                                          </p:stCondLst>
                                        </p:cTn>
                                        <p:tgtEl>
                                          <p:spTgt spid="81"/>
                                        </p:tgtEl>
                                        <p:attrNameLst>
                                          <p:attrName>style.visibility</p:attrName>
                                        </p:attrNameLst>
                                      </p:cBhvr>
                                      <p:to>
                                        <p:strVal val="visible"/>
                                      </p:to>
                                    </p:set>
                                    <p:animEffect transition="in" filter="barn(inVertical)">
                                      <p:cBhvr>
                                        <p:cTn id="122" dur="500"/>
                                        <p:tgtEl>
                                          <p:spTgt spid="81"/>
                                        </p:tgtEl>
                                      </p:cBhvr>
                                    </p:animEffect>
                                  </p:childTnLst>
                                </p:cTn>
                              </p:par>
                              <p:par>
                                <p:cTn id="123" presetID="16" presetClass="entr" presetSubtype="21" fill="hold" nodeType="with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barn(inVertical)">
                                      <p:cBhvr>
                                        <p:cTn id="125" dur="500"/>
                                        <p:tgtEl>
                                          <p:spTgt spid="78"/>
                                        </p:tgtEl>
                                      </p:cBhvr>
                                    </p:animEffect>
                                  </p:childTnLst>
                                </p:cTn>
                              </p:par>
                              <p:par>
                                <p:cTn id="126" presetID="16" presetClass="entr" presetSubtype="21" fill="hold" grpId="0" nodeType="withEffect">
                                  <p:stCondLst>
                                    <p:cond delay="0"/>
                                  </p:stCondLst>
                                  <p:childTnLst>
                                    <p:set>
                                      <p:cBhvr>
                                        <p:cTn id="127" dur="1" fill="hold">
                                          <p:stCondLst>
                                            <p:cond delay="0"/>
                                          </p:stCondLst>
                                        </p:cTn>
                                        <p:tgtEl>
                                          <p:spTgt spid="15"/>
                                        </p:tgtEl>
                                        <p:attrNameLst>
                                          <p:attrName>style.visibility</p:attrName>
                                        </p:attrNameLst>
                                      </p:cBhvr>
                                      <p:to>
                                        <p:strVal val="visible"/>
                                      </p:to>
                                    </p:set>
                                    <p:animEffect transition="in" filter="barn(inVertical)">
                                      <p:cBhvr>
                                        <p:cTn id="128"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5241948" y="1034415"/>
            <a:ext cx="6058069" cy="4124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II. </a:t>
            </a:r>
          </a:p>
          <a:p>
            <a:pPr algn="ctr" defTabSz="914400" fontAlgn="base">
              <a:spcBef>
                <a:spcPct val="0"/>
              </a:spcBef>
              <a:spcAft>
                <a:spcPct val="0"/>
              </a:spcAft>
            </a:pPr>
            <a:r>
              <a:rPr lang="en-US" altLang="zh-CN" sz="96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PHÂN TỬ</a:t>
            </a:r>
            <a:endParaRPr lang="zh-CN" altLang="en-US" sz="88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158667126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Khái niệm</a:t>
              </a:r>
              <a:endParaRPr lang="vi-VN" sz="3200" b="1" dirty="0">
                <a:solidFill>
                  <a:schemeClr val="accent2"/>
                </a:solidFill>
                <a:latin typeface="+mn-lt"/>
              </a:endParaRPr>
            </a:p>
          </p:txBody>
        </p:sp>
      </p:grpSp>
      <p:grpSp>
        <p:nvGrpSpPr>
          <p:cNvPr id="9" name="Group 8">
            <a:extLst>
              <a:ext uri="{FF2B5EF4-FFF2-40B4-BE49-F238E27FC236}">
                <a16:creationId xmlns:a16="http://schemas.microsoft.com/office/drawing/2014/main" id="{DC03DABA-DD9A-4F59-A391-ACB474F1DD2D}"/>
              </a:ext>
            </a:extLst>
          </p:cNvPr>
          <p:cNvGrpSpPr/>
          <p:nvPr/>
        </p:nvGrpSpPr>
        <p:grpSpPr>
          <a:xfrm>
            <a:off x="9303490" y="948482"/>
            <a:ext cx="1802145" cy="935959"/>
            <a:chOff x="8029575" y="2414587"/>
            <a:chExt cx="1452562" cy="757238"/>
          </a:xfrm>
          <a:solidFill>
            <a:schemeClr val="accent5">
              <a:lumMod val="60000"/>
              <a:lumOff val="40000"/>
            </a:schemeClr>
          </a:solidFill>
        </p:grpSpPr>
        <p:sp>
          <p:nvSpPr>
            <p:cNvPr id="10" name="Flowchart: Connector 9">
              <a:extLst>
                <a:ext uri="{FF2B5EF4-FFF2-40B4-BE49-F238E27FC236}">
                  <a16:creationId xmlns:a16="http://schemas.microsoft.com/office/drawing/2014/main" id="{98DA0ADC-F60F-4E4D-B2F4-BB95D18C481A}"/>
                </a:ext>
              </a:extLst>
            </p:cNvPr>
            <p:cNvSpPr/>
            <p:nvPr/>
          </p:nvSpPr>
          <p:spPr>
            <a:xfrm>
              <a:off x="8029575" y="2414588"/>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11" name="Flowchart: Connector 10">
              <a:extLst>
                <a:ext uri="{FF2B5EF4-FFF2-40B4-BE49-F238E27FC236}">
                  <a16:creationId xmlns:a16="http://schemas.microsoft.com/office/drawing/2014/main" id="{23B442C3-91D2-4E4D-BFA3-F752036CE944}"/>
                </a:ext>
              </a:extLst>
            </p:cNvPr>
            <p:cNvSpPr/>
            <p:nvPr/>
          </p:nvSpPr>
          <p:spPr>
            <a:xfrm>
              <a:off x="8682037" y="2414587"/>
              <a:ext cx="800100" cy="757237"/>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grpSp>
      <p:grpSp>
        <p:nvGrpSpPr>
          <p:cNvPr id="12" name="Group 11">
            <a:extLst>
              <a:ext uri="{FF2B5EF4-FFF2-40B4-BE49-F238E27FC236}">
                <a16:creationId xmlns:a16="http://schemas.microsoft.com/office/drawing/2014/main" id="{B49D4948-3519-4AA2-8893-4ADA74DFFFCE}"/>
              </a:ext>
            </a:extLst>
          </p:cNvPr>
          <p:cNvGrpSpPr/>
          <p:nvPr/>
        </p:nvGrpSpPr>
        <p:grpSpPr>
          <a:xfrm>
            <a:off x="5945754" y="2675738"/>
            <a:ext cx="2415202" cy="2169117"/>
            <a:chOff x="7130303" y="2845672"/>
            <a:chExt cx="2415202" cy="2169117"/>
          </a:xfrm>
        </p:grpSpPr>
        <p:sp>
          <p:nvSpPr>
            <p:cNvPr id="13" name="Flowchart: Connector 12">
              <a:extLst>
                <a:ext uri="{FF2B5EF4-FFF2-40B4-BE49-F238E27FC236}">
                  <a16:creationId xmlns:a16="http://schemas.microsoft.com/office/drawing/2014/main" id="{C831D467-F46F-415C-AB2E-06FA7FF579F9}"/>
                </a:ext>
              </a:extLst>
            </p:cNvPr>
            <p:cNvSpPr/>
            <p:nvPr/>
          </p:nvSpPr>
          <p:spPr>
            <a:xfrm>
              <a:off x="8741869" y="3324998"/>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nvGrpSpPr>
            <p:cNvPr id="14" name="Group 13">
              <a:extLst>
                <a:ext uri="{FF2B5EF4-FFF2-40B4-BE49-F238E27FC236}">
                  <a16:creationId xmlns:a16="http://schemas.microsoft.com/office/drawing/2014/main" id="{69AD7C48-C4D5-46CB-A095-FFC6C57A1B04}"/>
                </a:ext>
              </a:extLst>
            </p:cNvPr>
            <p:cNvGrpSpPr/>
            <p:nvPr/>
          </p:nvGrpSpPr>
          <p:grpSpPr>
            <a:xfrm>
              <a:off x="7130303" y="3367563"/>
              <a:ext cx="1847190" cy="1204339"/>
              <a:chOff x="8140168" y="2122976"/>
              <a:chExt cx="1839062" cy="1243442"/>
            </a:xfrm>
          </p:grpSpPr>
          <p:sp>
            <p:nvSpPr>
              <p:cNvPr id="17" name="Flowchart: Connector 16">
                <a:extLst>
                  <a:ext uri="{FF2B5EF4-FFF2-40B4-BE49-F238E27FC236}">
                    <a16:creationId xmlns:a16="http://schemas.microsoft.com/office/drawing/2014/main" id="{36ECB37D-506C-43AE-8E83-FCC7B9840A25}"/>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8" name="Flowchart: Connector 17">
                <a:extLst>
                  <a:ext uri="{FF2B5EF4-FFF2-40B4-BE49-F238E27FC236}">
                    <a16:creationId xmlns:a16="http://schemas.microsoft.com/office/drawing/2014/main" id="{4FB83978-BD1F-47A9-A629-772D9A1FA1CB}"/>
                  </a:ext>
                </a:extLst>
              </p:cNvPr>
              <p:cNvSpPr/>
              <p:nvPr/>
            </p:nvSpPr>
            <p:spPr>
              <a:xfrm>
                <a:off x="8715548" y="2122976"/>
                <a:ext cx="1263682" cy="1243442"/>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grpSp>
        <p:sp>
          <p:nvSpPr>
            <p:cNvPr id="15" name="Flowchart: Connector 14">
              <a:extLst>
                <a:ext uri="{FF2B5EF4-FFF2-40B4-BE49-F238E27FC236}">
                  <a16:creationId xmlns:a16="http://schemas.microsoft.com/office/drawing/2014/main" id="{47F3DF32-EB07-4FD9-9863-FE0E812E788A}"/>
                </a:ext>
              </a:extLst>
            </p:cNvPr>
            <p:cNvSpPr/>
            <p:nvPr/>
          </p:nvSpPr>
          <p:spPr>
            <a:xfrm>
              <a:off x="8141170" y="4281365"/>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16" name="Flowchart: Connector 15">
              <a:extLst>
                <a:ext uri="{FF2B5EF4-FFF2-40B4-BE49-F238E27FC236}">
                  <a16:creationId xmlns:a16="http://schemas.microsoft.com/office/drawing/2014/main" id="{9D1E39BC-739A-428A-85DB-E4B4360204C5}"/>
                </a:ext>
              </a:extLst>
            </p:cNvPr>
            <p:cNvSpPr/>
            <p:nvPr/>
          </p:nvSpPr>
          <p:spPr>
            <a:xfrm>
              <a:off x="7861875" y="2845672"/>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grpSp>
        <p:nvGrpSpPr>
          <p:cNvPr id="19" name="Group 18">
            <a:extLst>
              <a:ext uri="{FF2B5EF4-FFF2-40B4-BE49-F238E27FC236}">
                <a16:creationId xmlns:a16="http://schemas.microsoft.com/office/drawing/2014/main" id="{885E9626-5644-4D9D-8048-564B1B57A2FE}"/>
              </a:ext>
            </a:extLst>
          </p:cNvPr>
          <p:cNvGrpSpPr/>
          <p:nvPr/>
        </p:nvGrpSpPr>
        <p:grpSpPr>
          <a:xfrm>
            <a:off x="9073010" y="5055030"/>
            <a:ext cx="2220810" cy="1365540"/>
            <a:chOff x="7130303" y="3085915"/>
            <a:chExt cx="2220810" cy="1365540"/>
          </a:xfrm>
        </p:grpSpPr>
        <p:sp>
          <p:nvSpPr>
            <p:cNvPr id="20" name="Flowchart: Connector 19">
              <a:extLst>
                <a:ext uri="{FF2B5EF4-FFF2-40B4-BE49-F238E27FC236}">
                  <a16:creationId xmlns:a16="http://schemas.microsoft.com/office/drawing/2014/main" id="{2C573408-4AA4-4A30-8E1D-83770125B891}"/>
                </a:ext>
              </a:extLst>
            </p:cNvPr>
            <p:cNvSpPr/>
            <p:nvPr/>
          </p:nvSpPr>
          <p:spPr>
            <a:xfrm>
              <a:off x="8547477" y="3695074"/>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grpSp>
          <p:nvGrpSpPr>
            <p:cNvPr id="21" name="Group 20">
              <a:extLst>
                <a:ext uri="{FF2B5EF4-FFF2-40B4-BE49-F238E27FC236}">
                  <a16:creationId xmlns:a16="http://schemas.microsoft.com/office/drawing/2014/main" id="{9D10BB78-DBA1-455F-9620-0B5A73EC5C26}"/>
                </a:ext>
              </a:extLst>
            </p:cNvPr>
            <p:cNvGrpSpPr/>
            <p:nvPr/>
          </p:nvGrpSpPr>
          <p:grpSpPr>
            <a:xfrm>
              <a:off x="7130303" y="3085915"/>
              <a:ext cx="1660493" cy="1365540"/>
              <a:chOff x="8140168" y="1832183"/>
              <a:chExt cx="1653187" cy="1409877"/>
            </a:xfrm>
          </p:grpSpPr>
          <p:sp>
            <p:nvSpPr>
              <p:cNvPr id="22" name="Flowchart: Connector 21">
                <a:extLst>
                  <a:ext uri="{FF2B5EF4-FFF2-40B4-BE49-F238E27FC236}">
                    <a16:creationId xmlns:a16="http://schemas.microsoft.com/office/drawing/2014/main" id="{2548826F-C97D-43EF-9E1F-9EC9006CD514}"/>
                  </a:ext>
                </a:extLst>
              </p:cNvPr>
              <p:cNvSpPr/>
              <p:nvPr/>
            </p:nvSpPr>
            <p:spPr>
              <a:xfrm>
                <a:off x="8140168" y="248482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23" name="Flowchart: Connector 22">
                <a:extLst>
                  <a:ext uri="{FF2B5EF4-FFF2-40B4-BE49-F238E27FC236}">
                    <a16:creationId xmlns:a16="http://schemas.microsoft.com/office/drawing/2014/main" id="{12775E5A-3E0F-474D-B81A-B6ECCCD4D2ED}"/>
                  </a:ext>
                </a:extLst>
              </p:cNvPr>
              <p:cNvSpPr/>
              <p:nvPr/>
            </p:nvSpPr>
            <p:spPr>
              <a:xfrm>
                <a:off x="8715551" y="1832183"/>
                <a:ext cx="1077804" cy="1112194"/>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grpSp>
      </p:grpSp>
      <p:sp>
        <p:nvSpPr>
          <p:cNvPr id="24" name="矩形 19">
            <a:extLst>
              <a:ext uri="{FF2B5EF4-FFF2-40B4-BE49-F238E27FC236}">
                <a16:creationId xmlns:a16="http://schemas.microsoft.com/office/drawing/2014/main" id="{56DC84FD-7666-464F-984A-3681A96B8A1D}"/>
              </a:ext>
            </a:extLst>
          </p:cNvPr>
          <p:cNvSpPr/>
          <p:nvPr/>
        </p:nvSpPr>
        <p:spPr>
          <a:xfrm>
            <a:off x="363771" y="1220593"/>
            <a:ext cx="1227683" cy="523212"/>
          </a:xfrm>
          <a:prstGeom prst="rect">
            <a:avLst/>
          </a:prstGeom>
        </p:spPr>
        <p:style>
          <a:lnRef idx="2">
            <a:schemeClr val="accent2"/>
          </a:lnRef>
          <a:fillRef idx="1">
            <a:schemeClr val="lt1"/>
          </a:fillRef>
          <a:effectRef idx="0">
            <a:schemeClr val="accent2"/>
          </a:effectRef>
          <a:fontRef idx="minor">
            <a:schemeClr val="dk1"/>
          </a:fontRef>
        </p:style>
        <p:txBody>
          <a:bodyPr wrap="square" lIns="91431" tIns="45716" rIns="91431" bIns="45716">
            <a:spAutoFit/>
          </a:bodyPr>
          <a:lstStyle/>
          <a:p>
            <a:pPr algn="just"/>
            <a:r>
              <a:rPr lang="vi-VN" sz="2800" b="1" dirty="0">
                <a:solidFill>
                  <a:srgbClr val="7030A0"/>
                </a:solidFill>
                <a:cs typeface="Times New Roman" panose="02020603050405020304" pitchFamily="18" charset="0"/>
              </a:rPr>
              <a:t>Ví dụ:</a:t>
            </a:r>
            <a:endParaRPr lang="zh-CN" altLang="en-US" sz="2800" spc="300" dirty="0">
              <a:solidFill>
                <a:srgbClr val="7030A0"/>
              </a:solidFill>
              <a:ea typeface="inpin heiti" panose="00000500000000000000" pitchFamily="2" charset="-122"/>
              <a:cs typeface="Times New Roman" panose="02020603050405020304" pitchFamily="18" charset="0"/>
              <a:sym typeface="inpin heiti" panose="00000500000000000000" pitchFamily="2" charset="-122"/>
            </a:endParaRPr>
          </a:p>
        </p:txBody>
      </p:sp>
      <p:sp>
        <p:nvSpPr>
          <p:cNvPr id="25" name="Flowchart: Connector 24">
            <a:extLst>
              <a:ext uri="{FF2B5EF4-FFF2-40B4-BE49-F238E27FC236}">
                <a16:creationId xmlns:a16="http://schemas.microsoft.com/office/drawing/2014/main" id="{6841114F-1AFF-4864-9C7B-48B76D96DDFF}"/>
              </a:ext>
            </a:extLst>
          </p:cNvPr>
          <p:cNvSpPr/>
          <p:nvPr/>
        </p:nvSpPr>
        <p:spPr>
          <a:xfrm>
            <a:off x="4922227"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6" name="Flowchart: Connector 25">
            <a:extLst>
              <a:ext uri="{FF2B5EF4-FFF2-40B4-BE49-F238E27FC236}">
                <a16:creationId xmlns:a16="http://schemas.microsoft.com/office/drawing/2014/main" id="{F11E550F-E405-4BA8-9196-EEF9FAE79F81}"/>
              </a:ext>
            </a:extLst>
          </p:cNvPr>
          <p:cNvSpPr/>
          <p:nvPr/>
        </p:nvSpPr>
        <p:spPr>
          <a:xfrm>
            <a:off x="6716703" y="1027963"/>
            <a:ext cx="992657" cy="935958"/>
          </a:xfrm>
          <a:prstGeom prst="flowChartConnector">
            <a:avLst/>
          </a:prstGeom>
          <a:solidFill>
            <a:schemeClr val="accent2">
              <a:lumMod val="40000"/>
              <a:lumOff val="60000"/>
            </a:schemeClr>
          </a:solidFill>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N</a:t>
            </a:r>
          </a:p>
        </p:txBody>
      </p:sp>
      <p:sp>
        <p:nvSpPr>
          <p:cNvPr id="29" name="Flowchart: Connector 28">
            <a:extLst>
              <a:ext uri="{FF2B5EF4-FFF2-40B4-BE49-F238E27FC236}">
                <a16:creationId xmlns:a16="http://schemas.microsoft.com/office/drawing/2014/main" id="{97DAA48A-8A8B-45F5-834E-CE396B6CC992}"/>
              </a:ext>
            </a:extLst>
          </p:cNvPr>
          <p:cNvSpPr/>
          <p:nvPr/>
        </p:nvSpPr>
        <p:spPr>
          <a:xfrm>
            <a:off x="3635984" y="245051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0" name="Flowchart: Connector 29">
            <a:extLst>
              <a:ext uri="{FF2B5EF4-FFF2-40B4-BE49-F238E27FC236}">
                <a16:creationId xmlns:a16="http://schemas.microsoft.com/office/drawing/2014/main" id="{22289FE6-3056-4C7B-B767-008D30A738A2}"/>
              </a:ext>
            </a:extLst>
          </p:cNvPr>
          <p:cNvSpPr/>
          <p:nvPr/>
        </p:nvSpPr>
        <p:spPr>
          <a:xfrm>
            <a:off x="927560" y="253290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1" name="Flowchart: Connector 30">
            <a:extLst>
              <a:ext uri="{FF2B5EF4-FFF2-40B4-BE49-F238E27FC236}">
                <a16:creationId xmlns:a16="http://schemas.microsoft.com/office/drawing/2014/main" id="{D32C287F-C1F0-49DA-B83C-3C05956E48CE}"/>
              </a:ext>
            </a:extLst>
          </p:cNvPr>
          <p:cNvSpPr/>
          <p:nvPr/>
        </p:nvSpPr>
        <p:spPr>
          <a:xfrm>
            <a:off x="2021610" y="3054297"/>
            <a:ext cx="1269267" cy="1204339"/>
          </a:xfrm>
          <a:prstGeom prst="flowChartConnector">
            <a:avLst/>
          </a:prstGeom>
          <a:solidFill>
            <a:schemeClr val="bg1">
              <a:lumMod val="50000"/>
            </a:schemeClr>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C</a:t>
            </a:r>
          </a:p>
        </p:txBody>
      </p:sp>
      <p:sp>
        <p:nvSpPr>
          <p:cNvPr id="32" name="Flowchart: Connector 31">
            <a:extLst>
              <a:ext uri="{FF2B5EF4-FFF2-40B4-BE49-F238E27FC236}">
                <a16:creationId xmlns:a16="http://schemas.microsoft.com/office/drawing/2014/main" id="{5770A610-AA1C-4F38-BBA8-C8A437CA1AC2}"/>
              </a:ext>
            </a:extLst>
          </p:cNvPr>
          <p:cNvSpPr/>
          <p:nvPr/>
        </p:nvSpPr>
        <p:spPr>
          <a:xfrm>
            <a:off x="3624820" y="4111431"/>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3" name="Flowchart: Connector 32">
            <a:extLst>
              <a:ext uri="{FF2B5EF4-FFF2-40B4-BE49-F238E27FC236}">
                <a16:creationId xmlns:a16="http://schemas.microsoft.com/office/drawing/2014/main" id="{121B7D5F-EB85-45B7-B473-F3DED1BB15B9}"/>
              </a:ext>
            </a:extLst>
          </p:cNvPr>
          <p:cNvSpPr/>
          <p:nvPr/>
        </p:nvSpPr>
        <p:spPr>
          <a:xfrm>
            <a:off x="969943" y="4154433"/>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4" name="Flowchart: Connector 33">
            <a:extLst>
              <a:ext uri="{FF2B5EF4-FFF2-40B4-BE49-F238E27FC236}">
                <a16:creationId xmlns:a16="http://schemas.microsoft.com/office/drawing/2014/main" id="{2442C308-CA68-42CC-A421-A774158C8C52}"/>
              </a:ext>
            </a:extLst>
          </p:cNvPr>
          <p:cNvSpPr/>
          <p:nvPr/>
        </p:nvSpPr>
        <p:spPr>
          <a:xfrm>
            <a:off x="6816100" y="5574656"/>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5" name="Flowchart: Connector 34">
            <a:extLst>
              <a:ext uri="{FF2B5EF4-FFF2-40B4-BE49-F238E27FC236}">
                <a16:creationId xmlns:a16="http://schemas.microsoft.com/office/drawing/2014/main" id="{E6E47F30-838A-4C0F-8C93-CE23DBD33F18}"/>
              </a:ext>
            </a:extLst>
          </p:cNvPr>
          <p:cNvSpPr/>
          <p:nvPr/>
        </p:nvSpPr>
        <p:spPr>
          <a:xfrm>
            <a:off x="3742631" y="5581199"/>
            <a:ext cx="803636" cy="733424"/>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latin typeface="Arial" panose="020B0604020202020204" pitchFamily="34" charset="0"/>
                <a:cs typeface="Arial" panose="020B0604020202020204" pitchFamily="34" charset="0"/>
              </a:rPr>
              <a:t>H</a:t>
            </a:r>
          </a:p>
        </p:txBody>
      </p:sp>
      <p:sp>
        <p:nvSpPr>
          <p:cNvPr id="36" name="Flowchart: Connector 35">
            <a:extLst>
              <a:ext uri="{FF2B5EF4-FFF2-40B4-BE49-F238E27FC236}">
                <a16:creationId xmlns:a16="http://schemas.microsoft.com/office/drawing/2014/main" id="{C8C6A2A1-D8BB-47B4-B5F6-F7723E106AA6}"/>
              </a:ext>
            </a:extLst>
          </p:cNvPr>
          <p:cNvSpPr/>
          <p:nvPr/>
        </p:nvSpPr>
        <p:spPr>
          <a:xfrm>
            <a:off x="5121677" y="5409302"/>
            <a:ext cx="1082567" cy="107721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latin typeface="Arial" panose="020B0604020202020204" pitchFamily="34" charset="0"/>
                <a:cs typeface="Arial" panose="020B0604020202020204" pitchFamily="34" charset="0"/>
              </a:rPr>
              <a:t>O</a:t>
            </a:r>
          </a:p>
        </p:txBody>
      </p:sp>
      <p:sp>
        <p:nvSpPr>
          <p:cNvPr id="2" name="Plus Sign 1">
            <a:extLst>
              <a:ext uri="{FF2B5EF4-FFF2-40B4-BE49-F238E27FC236}">
                <a16:creationId xmlns:a16="http://schemas.microsoft.com/office/drawing/2014/main" id="{344CEE31-C0DE-4EA6-9818-016CA66AA63D}"/>
              </a:ext>
            </a:extLst>
          </p:cNvPr>
          <p:cNvSpPr/>
          <p:nvPr/>
        </p:nvSpPr>
        <p:spPr>
          <a:xfrm>
            <a:off x="6088504" y="122687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7" name="Plus Sign 36">
            <a:extLst>
              <a:ext uri="{FF2B5EF4-FFF2-40B4-BE49-F238E27FC236}">
                <a16:creationId xmlns:a16="http://schemas.microsoft.com/office/drawing/2014/main" id="{DB949E76-C167-4999-BC30-400FDAEF0ADE}"/>
              </a:ext>
            </a:extLst>
          </p:cNvPr>
          <p:cNvSpPr/>
          <p:nvPr/>
        </p:nvSpPr>
        <p:spPr>
          <a:xfrm>
            <a:off x="4578003" y="5752088"/>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8" name="Plus Sign 37">
            <a:extLst>
              <a:ext uri="{FF2B5EF4-FFF2-40B4-BE49-F238E27FC236}">
                <a16:creationId xmlns:a16="http://schemas.microsoft.com/office/drawing/2014/main" id="{FDF09F75-22A1-40CE-8761-A5D8BF619871}"/>
              </a:ext>
            </a:extLst>
          </p:cNvPr>
          <p:cNvSpPr/>
          <p:nvPr/>
        </p:nvSpPr>
        <p:spPr>
          <a:xfrm>
            <a:off x="6254456" y="5717694"/>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39" name="Plus Sign 38">
            <a:extLst>
              <a:ext uri="{FF2B5EF4-FFF2-40B4-BE49-F238E27FC236}">
                <a16:creationId xmlns:a16="http://schemas.microsoft.com/office/drawing/2014/main" id="{80847099-200C-4960-94BF-46870CB6BCF2}"/>
              </a:ext>
            </a:extLst>
          </p:cNvPr>
          <p:cNvSpPr/>
          <p:nvPr/>
        </p:nvSpPr>
        <p:spPr>
          <a:xfrm>
            <a:off x="1675039" y="2906149"/>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0" name="Plus Sign 39">
            <a:extLst>
              <a:ext uri="{FF2B5EF4-FFF2-40B4-BE49-F238E27FC236}">
                <a16:creationId xmlns:a16="http://schemas.microsoft.com/office/drawing/2014/main" id="{AD078C54-AF52-4E1C-A4EF-9F475B616D31}"/>
              </a:ext>
            </a:extLst>
          </p:cNvPr>
          <p:cNvSpPr/>
          <p:nvPr/>
        </p:nvSpPr>
        <p:spPr>
          <a:xfrm>
            <a:off x="3249050" y="2853170"/>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1" name="Plus Sign 40">
            <a:extLst>
              <a:ext uri="{FF2B5EF4-FFF2-40B4-BE49-F238E27FC236}">
                <a16:creationId xmlns:a16="http://schemas.microsoft.com/office/drawing/2014/main" id="{48FFB0C6-7F7F-4F48-89F3-E5AC6C1F123B}"/>
              </a:ext>
            </a:extLst>
          </p:cNvPr>
          <p:cNvSpPr/>
          <p:nvPr/>
        </p:nvSpPr>
        <p:spPr>
          <a:xfrm>
            <a:off x="3253103" y="3723377"/>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2" name="Plus Sign 41">
            <a:extLst>
              <a:ext uri="{FF2B5EF4-FFF2-40B4-BE49-F238E27FC236}">
                <a16:creationId xmlns:a16="http://schemas.microsoft.com/office/drawing/2014/main" id="{6F1010EA-29DC-48EB-936C-3D45A58B24D9}"/>
              </a:ext>
            </a:extLst>
          </p:cNvPr>
          <p:cNvSpPr/>
          <p:nvPr/>
        </p:nvSpPr>
        <p:spPr>
          <a:xfrm>
            <a:off x="1716321" y="3920043"/>
            <a:ext cx="462247" cy="555992"/>
          </a:xfrm>
          <a:prstGeom prst="mathPlus">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pic>
        <p:nvPicPr>
          <p:cNvPr id="43" name="Graphic 42" descr="Line arrow Slight curve">
            <a:extLst>
              <a:ext uri="{FF2B5EF4-FFF2-40B4-BE49-F238E27FC236}">
                <a16:creationId xmlns:a16="http://schemas.microsoft.com/office/drawing/2014/main" id="{EB2B0B1F-56EB-4FB2-8570-A65E1C72F23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936525" y="979970"/>
            <a:ext cx="1164646" cy="1164646"/>
          </a:xfrm>
          <a:prstGeom prst="rect">
            <a:avLst/>
          </a:prstGeom>
        </p:spPr>
      </p:pic>
      <p:pic>
        <p:nvPicPr>
          <p:cNvPr id="44" name="Graphic 43" descr="Line arrow Slight curve">
            <a:extLst>
              <a:ext uri="{FF2B5EF4-FFF2-40B4-BE49-F238E27FC236}">
                <a16:creationId xmlns:a16="http://schemas.microsoft.com/office/drawing/2014/main" id="{80717868-C55C-4DDD-B452-0236CE443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524231" y="3160728"/>
            <a:ext cx="1164646" cy="1164646"/>
          </a:xfrm>
          <a:prstGeom prst="rect">
            <a:avLst/>
          </a:prstGeom>
        </p:spPr>
      </p:pic>
      <p:pic>
        <p:nvPicPr>
          <p:cNvPr id="45" name="Graphic 44" descr="Line arrow Slight curve">
            <a:extLst>
              <a:ext uri="{FF2B5EF4-FFF2-40B4-BE49-F238E27FC236}">
                <a16:creationId xmlns:a16="http://schemas.microsoft.com/office/drawing/2014/main" id="{1BF68B15-D76C-4BB9-BA9A-ED00B4E4898A}"/>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746094" y="5420123"/>
            <a:ext cx="1164646" cy="1164646"/>
          </a:xfrm>
          <a:prstGeom prst="rect">
            <a:avLst/>
          </a:prstGeom>
        </p:spPr>
      </p:pic>
    </p:spTree>
    <p:extLst>
      <p:ext uri="{BB962C8B-B14F-4D97-AF65-F5344CB8AC3E}">
        <p14:creationId xmlns:p14="http://schemas.microsoft.com/office/powerpoint/2010/main" val="125850222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1000"/>
                                        <p:tgtEl>
                                          <p:spTgt spid="24"/>
                                        </p:tgtEl>
                                      </p:cBhvr>
                                    </p:animEffect>
                                    <p:anim calcmode="lin" valueType="num">
                                      <p:cBhvr>
                                        <p:cTn id="13" dur="1000" fill="hold"/>
                                        <p:tgtEl>
                                          <p:spTgt spid="24"/>
                                        </p:tgtEl>
                                        <p:attrNameLst>
                                          <p:attrName>ppt_x</p:attrName>
                                        </p:attrNameLst>
                                      </p:cBhvr>
                                      <p:tavLst>
                                        <p:tav tm="0">
                                          <p:val>
                                            <p:strVal val="#ppt_x"/>
                                          </p:val>
                                        </p:tav>
                                        <p:tav tm="100000">
                                          <p:val>
                                            <p:strVal val="#ppt_x"/>
                                          </p:val>
                                        </p:tav>
                                      </p:tavLst>
                                    </p:anim>
                                    <p:anim calcmode="lin" valueType="num">
                                      <p:cBhvr>
                                        <p:cTn id="14"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barn(inVertical)">
                                      <p:cBhvr>
                                        <p:cTn id="19" dur="500"/>
                                        <p:tgtEl>
                                          <p:spTgt spid="25"/>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barn(inVertical)">
                                      <p:cBhvr>
                                        <p:cTn id="22" dur="500"/>
                                        <p:tgtEl>
                                          <p:spTgt spid="2"/>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barn(inVertical)">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par>
                                <p:cTn id="31" presetID="16" presetClass="entr" presetSubtype="21"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barn(inVertical)">
                                      <p:cBhvr>
                                        <p:cTn id="33" dur="500"/>
                                        <p:tgtEl>
                                          <p:spTgt spid="43"/>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barn(inVertical)">
                                      <p:cBhvr>
                                        <p:cTn id="38" dur="500"/>
                                        <p:tgtEl>
                                          <p:spTgt spid="30"/>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barn(inVertical)">
                                      <p:cBhvr>
                                        <p:cTn id="41" dur="500"/>
                                        <p:tgtEl>
                                          <p:spTgt spid="39"/>
                                        </p:tgtEl>
                                      </p:cBhvr>
                                    </p:animEffect>
                                  </p:childTnLst>
                                </p:cTn>
                              </p:par>
                              <p:par>
                                <p:cTn id="42" presetID="16" presetClass="entr" presetSubtype="21" fill="hold" grpId="0"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barn(inVertical)">
                                      <p:cBhvr>
                                        <p:cTn id="44" dur="500"/>
                                        <p:tgtEl>
                                          <p:spTgt spid="31"/>
                                        </p:tgtEl>
                                      </p:cBhvr>
                                    </p:animEffect>
                                  </p:childTnLst>
                                </p:cTn>
                              </p:par>
                              <p:par>
                                <p:cTn id="45" presetID="16" presetClass="entr" presetSubtype="21" fill="hold" grpId="0" nodeType="withEffect">
                                  <p:stCondLst>
                                    <p:cond delay="0"/>
                                  </p:stCondLst>
                                  <p:childTnLst>
                                    <p:set>
                                      <p:cBhvr>
                                        <p:cTn id="46" dur="1" fill="hold">
                                          <p:stCondLst>
                                            <p:cond delay="0"/>
                                          </p:stCondLst>
                                        </p:cTn>
                                        <p:tgtEl>
                                          <p:spTgt spid="29"/>
                                        </p:tgtEl>
                                        <p:attrNameLst>
                                          <p:attrName>style.visibility</p:attrName>
                                        </p:attrNameLst>
                                      </p:cBhvr>
                                      <p:to>
                                        <p:strVal val="visible"/>
                                      </p:to>
                                    </p:set>
                                    <p:animEffect transition="in" filter="barn(inVertical)">
                                      <p:cBhvr>
                                        <p:cTn id="47" dur="500"/>
                                        <p:tgtEl>
                                          <p:spTgt spid="29"/>
                                        </p:tgtEl>
                                      </p:cBhvr>
                                    </p:animEffect>
                                  </p:childTnLst>
                                </p:cTn>
                              </p:par>
                              <p:par>
                                <p:cTn id="48" presetID="16" presetClass="entr" presetSubtype="21" fill="hold" grpId="0" nodeType="withEffect">
                                  <p:stCondLst>
                                    <p:cond delay="0"/>
                                  </p:stCondLst>
                                  <p:childTnLst>
                                    <p:set>
                                      <p:cBhvr>
                                        <p:cTn id="49" dur="1" fill="hold">
                                          <p:stCondLst>
                                            <p:cond delay="0"/>
                                          </p:stCondLst>
                                        </p:cTn>
                                        <p:tgtEl>
                                          <p:spTgt spid="32"/>
                                        </p:tgtEl>
                                        <p:attrNameLst>
                                          <p:attrName>style.visibility</p:attrName>
                                        </p:attrNameLst>
                                      </p:cBhvr>
                                      <p:to>
                                        <p:strVal val="visible"/>
                                      </p:to>
                                    </p:set>
                                    <p:animEffect transition="in" filter="barn(inVertical)">
                                      <p:cBhvr>
                                        <p:cTn id="50" dur="500"/>
                                        <p:tgtEl>
                                          <p:spTgt spid="32"/>
                                        </p:tgtEl>
                                      </p:cBhvr>
                                    </p:animEffect>
                                  </p:childTnLst>
                                </p:cTn>
                              </p:par>
                              <p:par>
                                <p:cTn id="51" presetID="16" presetClass="entr" presetSubtype="21" fill="hold" grpId="0" nodeType="withEffect">
                                  <p:stCondLst>
                                    <p:cond delay="0"/>
                                  </p:stCondLst>
                                  <p:childTnLst>
                                    <p:set>
                                      <p:cBhvr>
                                        <p:cTn id="52" dur="1" fill="hold">
                                          <p:stCondLst>
                                            <p:cond delay="0"/>
                                          </p:stCondLst>
                                        </p:cTn>
                                        <p:tgtEl>
                                          <p:spTgt spid="41"/>
                                        </p:tgtEl>
                                        <p:attrNameLst>
                                          <p:attrName>style.visibility</p:attrName>
                                        </p:attrNameLst>
                                      </p:cBhvr>
                                      <p:to>
                                        <p:strVal val="visible"/>
                                      </p:to>
                                    </p:set>
                                    <p:animEffect transition="in" filter="barn(inVertical)">
                                      <p:cBhvr>
                                        <p:cTn id="53" dur="500"/>
                                        <p:tgtEl>
                                          <p:spTgt spid="41"/>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40"/>
                                        </p:tgtEl>
                                        <p:attrNameLst>
                                          <p:attrName>style.visibility</p:attrName>
                                        </p:attrNameLst>
                                      </p:cBhvr>
                                      <p:to>
                                        <p:strVal val="visible"/>
                                      </p:to>
                                    </p:set>
                                    <p:animEffect transition="in" filter="barn(inVertical)">
                                      <p:cBhvr>
                                        <p:cTn id="56" dur="500"/>
                                        <p:tgtEl>
                                          <p:spTgt spid="40"/>
                                        </p:tgtEl>
                                      </p:cBhvr>
                                    </p:animEffect>
                                  </p:childTnLst>
                                </p:cTn>
                              </p:par>
                              <p:par>
                                <p:cTn id="57" presetID="16" presetClass="entr" presetSubtype="21"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barn(inVertical)">
                                      <p:cBhvr>
                                        <p:cTn id="59" dur="500"/>
                                        <p:tgtEl>
                                          <p:spTgt spid="33"/>
                                        </p:tgtEl>
                                      </p:cBhvr>
                                    </p:animEffect>
                                  </p:childTnLst>
                                </p:cTn>
                              </p:par>
                              <p:par>
                                <p:cTn id="60" presetID="16" presetClass="entr" presetSubtype="21" fill="hold" grpId="0" nodeType="withEffect">
                                  <p:stCondLst>
                                    <p:cond delay="0"/>
                                  </p:stCondLst>
                                  <p:childTnLst>
                                    <p:set>
                                      <p:cBhvr>
                                        <p:cTn id="61" dur="1" fill="hold">
                                          <p:stCondLst>
                                            <p:cond delay="0"/>
                                          </p:stCondLst>
                                        </p:cTn>
                                        <p:tgtEl>
                                          <p:spTgt spid="42"/>
                                        </p:tgtEl>
                                        <p:attrNameLst>
                                          <p:attrName>style.visibility</p:attrName>
                                        </p:attrNameLst>
                                      </p:cBhvr>
                                      <p:to>
                                        <p:strVal val="visible"/>
                                      </p:to>
                                    </p:set>
                                    <p:animEffect transition="in" filter="barn(inVertical)">
                                      <p:cBhvr>
                                        <p:cTn id="62" dur="500"/>
                                        <p:tgtEl>
                                          <p:spTgt spid="42"/>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Effect transition="in" filter="barn(inVertical)">
                                      <p:cBhvr>
                                        <p:cTn id="67" dur="500"/>
                                        <p:tgtEl>
                                          <p:spTgt spid="12"/>
                                        </p:tgtEl>
                                      </p:cBhvr>
                                    </p:animEffect>
                                  </p:childTnLst>
                                </p:cTn>
                              </p:par>
                              <p:par>
                                <p:cTn id="68" presetID="16" presetClass="entr" presetSubtype="21" fill="hold" nodeType="with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barn(inVertical)">
                                      <p:cBhvr>
                                        <p:cTn id="70" dur="500"/>
                                        <p:tgtEl>
                                          <p:spTgt spid="44"/>
                                        </p:tgtEl>
                                      </p:cBhvr>
                                    </p:animEffect>
                                  </p:childTnLst>
                                </p:cTn>
                              </p:par>
                            </p:childTnLst>
                          </p:cTn>
                        </p:par>
                      </p:childTnLst>
                    </p:cTn>
                  </p:par>
                  <p:par>
                    <p:cTn id="71" fill="hold">
                      <p:stCondLst>
                        <p:cond delay="indefinite"/>
                      </p:stCondLst>
                      <p:childTnLst>
                        <p:par>
                          <p:cTn id="72" fill="hold">
                            <p:stCondLst>
                              <p:cond delay="0"/>
                            </p:stCondLst>
                            <p:childTnLst>
                              <p:par>
                                <p:cTn id="73" presetID="16" presetClass="entr" presetSubtype="21" fill="hold" grpId="0" nodeType="click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barn(inVertical)">
                                      <p:cBhvr>
                                        <p:cTn id="75" dur="500"/>
                                        <p:tgtEl>
                                          <p:spTgt spid="35"/>
                                        </p:tgtEl>
                                      </p:cBhvr>
                                    </p:animEffect>
                                  </p:childTnLst>
                                </p:cTn>
                              </p:par>
                              <p:par>
                                <p:cTn id="76" presetID="16" presetClass="entr" presetSubtype="21"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Effect transition="in" filter="barn(inVertical)">
                                      <p:cBhvr>
                                        <p:cTn id="78" dur="500"/>
                                        <p:tgtEl>
                                          <p:spTgt spid="37"/>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barn(inVertical)">
                                      <p:cBhvr>
                                        <p:cTn id="81" dur="500"/>
                                        <p:tgtEl>
                                          <p:spTgt spid="36"/>
                                        </p:tgtEl>
                                      </p:cBhvr>
                                    </p:animEffect>
                                  </p:childTnLst>
                                </p:cTn>
                              </p:par>
                              <p:par>
                                <p:cTn id="82" presetID="16" presetClass="entr" presetSubtype="21" fill="hold" grpId="0" nodeType="withEffect">
                                  <p:stCondLst>
                                    <p:cond delay="0"/>
                                  </p:stCondLst>
                                  <p:childTnLst>
                                    <p:set>
                                      <p:cBhvr>
                                        <p:cTn id="83" dur="1" fill="hold">
                                          <p:stCondLst>
                                            <p:cond delay="0"/>
                                          </p:stCondLst>
                                        </p:cTn>
                                        <p:tgtEl>
                                          <p:spTgt spid="38"/>
                                        </p:tgtEl>
                                        <p:attrNameLst>
                                          <p:attrName>style.visibility</p:attrName>
                                        </p:attrNameLst>
                                      </p:cBhvr>
                                      <p:to>
                                        <p:strVal val="visible"/>
                                      </p:to>
                                    </p:set>
                                    <p:animEffect transition="in" filter="barn(inVertical)">
                                      <p:cBhvr>
                                        <p:cTn id="84" dur="500"/>
                                        <p:tgtEl>
                                          <p:spTgt spid="38"/>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Effect transition="in" filter="barn(inVertical)">
                                      <p:cBhvr>
                                        <p:cTn id="87" dur="500"/>
                                        <p:tgtEl>
                                          <p:spTgt spid="34"/>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nodeType="clickEffect">
                                  <p:stCondLst>
                                    <p:cond delay="0"/>
                                  </p:stCondLst>
                                  <p:childTnLst>
                                    <p:set>
                                      <p:cBhvr>
                                        <p:cTn id="91" dur="1" fill="hold">
                                          <p:stCondLst>
                                            <p:cond delay="0"/>
                                          </p:stCondLst>
                                        </p:cTn>
                                        <p:tgtEl>
                                          <p:spTgt spid="19"/>
                                        </p:tgtEl>
                                        <p:attrNameLst>
                                          <p:attrName>style.visibility</p:attrName>
                                        </p:attrNameLst>
                                      </p:cBhvr>
                                      <p:to>
                                        <p:strVal val="visible"/>
                                      </p:to>
                                    </p:set>
                                    <p:animEffect transition="in" filter="barn(inVertical)">
                                      <p:cBhvr>
                                        <p:cTn id="92" dur="500"/>
                                        <p:tgtEl>
                                          <p:spTgt spid="19"/>
                                        </p:tgtEl>
                                      </p:cBhvr>
                                    </p:animEffect>
                                  </p:childTnLst>
                                </p:cTn>
                              </p:par>
                              <p:par>
                                <p:cTn id="93" presetID="16" presetClass="entr" presetSubtype="21" fill="hold" nodeType="withEffect">
                                  <p:stCondLst>
                                    <p:cond delay="0"/>
                                  </p:stCondLst>
                                  <p:childTnLst>
                                    <p:set>
                                      <p:cBhvr>
                                        <p:cTn id="94" dur="1" fill="hold">
                                          <p:stCondLst>
                                            <p:cond delay="0"/>
                                          </p:stCondLst>
                                        </p:cTn>
                                        <p:tgtEl>
                                          <p:spTgt spid="45"/>
                                        </p:tgtEl>
                                        <p:attrNameLst>
                                          <p:attrName>style.visibility</p:attrName>
                                        </p:attrNameLst>
                                      </p:cBhvr>
                                      <p:to>
                                        <p:strVal val="visible"/>
                                      </p:to>
                                    </p:set>
                                    <p:animEffect transition="in" filter="barn(inVertical)">
                                      <p:cBhvr>
                                        <p:cTn id="95"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9" grpId="0" animBg="1"/>
      <p:bldP spid="30" grpId="0" animBg="1"/>
      <p:bldP spid="31" grpId="0" animBg="1"/>
      <p:bldP spid="32" grpId="0" animBg="1"/>
      <p:bldP spid="33" grpId="0" animBg="1"/>
      <p:bldP spid="34" grpId="0" animBg="1"/>
      <p:bldP spid="35" grpId="0" animBg="1"/>
      <p:bldP spid="36" grpId="0" animBg="1"/>
      <p:bldP spid="2" grpId="0" animBg="1"/>
      <p:bldP spid="37" grpId="0" animBg="1"/>
      <p:bldP spid="38" grpId="0" animBg="1"/>
      <p:bldP spid="39" grpId="0" animBg="1"/>
      <p:bldP spid="40" grpId="0" animBg="1"/>
      <p:bldP spid="41" grpId="0" animBg="1"/>
      <p:bldP spid="4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19</a:t>
            </a:fld>
            <a:endParaRPr sz="80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569660"/>
            </a:xfrm>
            <a:prstGeom prst="rect">
              <a:avLst/>
            </a:prstGeom>
            <a:noFill/>
          </p:spPr>
          <p:txBody>
            <a:bodyPr wrap="square">
              <a:spAutoFit/>
            </a:bodyPr>
            <a:lstStyle/>
            <a:p>
              <a:r>
                <a:rPr lang="vi-VN" sz="3200" dirty="0">
                  <a:solidFill>
                    <a:srgbClr val="FF0000"/>
                  </a:solidFill>
                </a:rPr>
                <a:t>Phân tử </a:t>
              </a:r>
              <a:r>
                <a:rPr lang="vi-VN" sz="3200" dirty="0"/>
                <a:t>là hạt đại diện cho chất, gồm 1 số nguyên tử liên kết với nhau và thể hiện đầy đủ tính chất của chất.</a:t>
              </a:r>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75959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05" name="组合 1304"/>
          <p:cNvGrpSpPr/>
          <p:nvPr/>
        </p:nvGrpSpPr>
        <p:grpSpPr>
          <a:xfrm>
            <a:off x="8502513" y="3316767"/>
            <a:ext cx="3330575" cy="454025"/>
            <a:chOff x="820737" y="10541001"/>
            <a:chExt cx="3330575" cy="454025"/>
          </a:xfrm>
        </p:grpSpPr>
        <p:sp>
          <p:nvSpPr>
            <p:cNvPr id="1210" name="Freeform 201"/>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1" name="Freeform 202"/>
            <p:cNvSpPr>
              <a:spLocks/>
            </p:cNvSpPr>
            <p:nvPr/>
          </p:nvSpPr>
          <p:spPr bwMode="auto">
            <a:xfrm>
              <a:off x="1465262" y="1055846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2" name="Freeform 203"/>
            <p:cNvSpPr>
              <a:spLocks/>
            </p:cNvSpPr>
            <p:nvPr/>
          </p:nvSpPr>
          <p:spPr bwMode="auto">
            <a:xfrm>
              <a:off x="3824287" y="1054100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1228" name="Picture 2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1062196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3" name="Freeform 205"/>
            <p:cNvSpPr>
              <a:spLocks/>
            </p:cNvSpPr>
            <p:nvPr/>
          </p:nvSpPr>
          <p:spPr bwMode="auto">
            <a:xfrm>
              <a:off x="3443287" y="1057910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4" name="Freeform 206"/>
            <p:cNvSpPr>
              <a:spLocks/>
            </p:cNvSpPr>
            <p:nvPr/>
          </p:nvSpPr>
          <p:spPr bwMode="auto">
            <a:xfrm>
              <a:off x="3455987" y="1074102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5" name="Freeform 207"/>
            <p:cNvSpPr>
              <a:spLocks/>
            </p:cNvSpPr>
            <p:nvPr/>
          </p:nvSpPr>
          <p:spPr bwMode="auto">
            <a:xfrm>
              <a:off x="1069975" y="10558464"/>
              <a:ext cx="398463" cy="347663"/>
            </a:xfrm>
            <a:custGeom>
              <a:avLst/>
              <a:gdLst>
                <a:gd name="T0" fmla="*/ 0 w 251"/>
                <a:gd name="T1" fmla="*/ 133 h 219"/>
                <a:gd name="T2" fmla="*/ 249 w 251"/>
                <a:gd name="T3" fmla="*/ 219 h 219"/>
                <a:gd name="T4" fmla="*/ 251 w 251"/>
                <a:gd name="T5" fmla="*/ 0 h 219"/>
                <a:gd name="T6" fmla="*/ 0 w 251"/>
                <a:gd name="T7" fmla="*/ 64 h 219"/>
                <a:gd name="T8" fmla="*/ 0 w 251"/>
                <a:gd name="T9" fmla="*/ 133 h 219"/>
              </a:gdLst>
              <a:ahLst/>
              <a:cxnLst>
                <a:cxn ang="0">
                  <a:pos x="T0" y="T1"/>
                </a:cxn>
                <a:cxn ang="0">
                  <a:pos x="T2" y="T3"/>
                </a:cxn>
                <a:cxn ang="0">
                  <a:pos x="T4" y="T5"/>
                </a:cxn>
                <a:cxn ang="0">
                  <a:pos x="T6" y="T7"/>
                </a:cxn>
                <a:cxn ang="0">
                  <a:pos x="T8" y="T9"/>
                </a:cxn>
              </a:cxnLst>
              <a:rect l="0" t="0" r="r" b="b"/>
              <a:pathLst>
                <a:path w="251" h="219">
                  <a:moveTo>
                    <a:pt x="0" y="133"/>
                  </a:moveTo>
                  <a:lnTo>
                    <a:pt x="249" y="219"/>
                  </a:lnTo>
                  <a:lnTo>
                    <a:pt x="251"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16" name="Freeform 208"/>
            <p:cNvSpPr>
              <a:spLocks/>
            </p:cNvSpPr>
            <p:nvPr/>
          </p:nvSpPr>
          <p:spPr bwMode="auto">
            <a:xfrm>
              <a:off x="820737" y="10650539"/>
              <a:ext cx="249238"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0" name="组合 1299"/>
          <p:cNvGrpSpPr/>
          <p:nvPr/>
        </p:nvGrpSpPr>
        <p:grpSpPr>
          <a:xfrm>
            <a:off x="6179503" y="-58738"/>
            <a:ext cx="2079625" cy="2519363"/>
            <a:chOff x="5349875" y="7937501"/>
            <a:chExt cx="2079625" cy="2519363"/>
          </a:xfrm>
        </p:grpSpPr>
        <p:sp>
          <p:nvSpPr>
            <p:cNvPr id="1130" name="Freeform 121"/>
            <p:cNvSpPr>
              <a:spLocks/>
            </p:cNvSpPr>
            <p:nvPr/>
          </p:nvSpPr>
          <p:spPr bwMode="auto">
            <a:xfrm>
              <a:off x="5349875" y="8069264"/>
              <a:ext cx="2079625" cy="2387600"/>
            </a:xfrm>
            <a:custGeom>
              <a:avLst/>
              <a:gdLst>
                <a:gd name="T0" fmla="*/ 425 w 491"/>
                <a:gd name="T1" fmla="*/ 0 h 563"/>
                <a:gd name="T2" fmla="*/ 0 w 491"/>
                <a:gd name="T3" fmla="*/ 46 h 563"/>
                <a:gd name="T4" fmla="*/ 59 w 491"/>
                <a:gd name="T5" fmla="*/ 544 h 563"/>
                <a:gd name="T6" fmla="*/ 88 w 491"/>
                <a:gd name="T7" fmla="*/ 561 h 563"/>
                <a:gd name="T8" fmla="*/ 465 w 491"/>
                <a:gd name="T9" fmla="*/ 521 h 563"/>
                <a:gd name="T10" fmla="*/ 489 w 491"/>
                <a:gd name="T11" fmla="*/ 498 h 563"/>
                <a:gd name="T12" fmla="*/ 425 w 491"/>
                <a:gd name="T13" fmla="*/ 0 h 563"/>
              </a:gdLst>
              <a:ahLst/>
              <a:cxnLst>
                <a:cxn ang="0">
                  <a:pos x="T0" y="T1"/>
                </a:cxn>
                <a:cxn ang="0">
                  <a:pos x="T2" y="T3"/>
                </a:cxn>
                <a:cxn ang="0">
                  <a:pos x="T4" y="T5"/>
                </a:cxn>
                <a:cxn ang="0">
                  <a:pos x="T6" y="T7"/>
                </a:cxn>
                <a:cxn ang="0">
                  <a:pos x="T8" y="T9"/>
                </a:cxn>
                <a:cxn ang="0">
                  <a:pos x="T10" y="T11"/>
                </a:cxn>
                <a:cxn ang="0">
                  <a:pos x="T12" y="T13"/>
                </a:cxn>
              </a:cxnLst>
              <a:rect l="0" t="0" r="r" b="b"/>
              <a:pathLst>
                <a:path w="491" h="563">
                  <a:moveTo>
                    <a:pt x="425" y="0"/>
                  </a:moveTo>
                  <a:cubicBezTo>
                    <a:pt x="0" y="46"/>
                    <a:pt x="0" y="46"/>
                    <a:pt x="0" y="46"/>
                  </a:cubicBezTo>
                  <a:cubicBezTo>
                    <a:pt x="59" y="544"/>
                    <a:pt x="59" y="544"/>
                    <a:pt x="59" y="544"/>
                  </a:cubicBezTo>
                  <a:cubicBezTo>
                    <a:pt x="61" y="557"/>
                    <a:pt x="75" y="563"/>
                    <a:pt x="88" y="561"/>
                  </a:cubicBezTo>
                  <a:cubicBezTo>
                    <a:pt x="465" y="521"/>
                    <a:pt x="465" y="521"/>
                    <a:pt x="465" y="521"/>
                  </a:cubicBezTo>
                  <a:cubicBezTo>
                    <a:pt x="478" y="519"/>
                    <a:pt x="491" y="510"/>
                    <a:pt x="489" y="498"/>
                  </a:cubicBezTo>
                  <a:cubicBezTo>
                    <a:pt x="425" y="0"/>
                    <a:pt x="425" y="0"/>
                    <a:pt x="425" y="0"/>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1" name="Freeform 122"/>
            <p:cNvSpPr>
              <a:spLocks/>
            </p:cNvSpPr>
            <p:nvPr/>
          </p:nvSpPr>
          <p:spPr bwMode="auto">
            <a:xfrm>
              <a:off x="5421312" y="8120064"/>
              <a:ext cx="1885950" cy="2179638"/>
            </a:xfrm>
            <a:custGeom>
              <a:avLst/>
              <a:gdLst>
                <a:gd name="T0" fmla="*/ 390 w 445"/>
                <a:gd name="T1" fmla="*/ 0 h 514"/>
                <a:gd name="T2" fmla="*/ 0 w 445"/>
                <a:gd name="T3" fmla="*/ 47 h 514"/>
                <a:gd name="T4" fmla="*/ 52 w 445"/>
                <a:gd name="T5" fmla="*/ 489 h 514"/>
                <a:gd name="T6" fmla="*/ 82 w 445"/>
                <a:gd name="T7" fmla="*/ 512 h 514"/>
                <a:gd name="T8" fmla="*/ 420 w 445"/>
                <a:gd name="T9" fmla="*/ 472 h 514"/>
                <a:gd name="T10" fmla="*/ 443 w 445"/>
                <a:gd name="T11" fmla="*/ 443 h 514"/>
                <a:gd name="T12" fmla="*/ 390 w 445"/>
                <a:gd name="T13" fmla="*/ 0 h 514"/>
              </a:gdLst>
              <a:ahLst/>
              <a:cxnLst>
                <a:cxn ang="0">
                  <a:pos x="T0" y="T1"/>
                </a:cxn>
                <a:cxn ang="0">
                  <a:pos x="T2" y="T3"/>
                </a:cxn>
                <a:cxn ang="0">
                  <a:pos x="T4" y="T5"/>
                </a:cxn>
                <a:cxn ang="0">
                  <a:pos x="T6" y="T7"/>
                </a:cxn>
                <a:cxn ang="0">
                  <a:pos x="T8" y="T9"/>
                </a:cxn>
                <a:cxn ang="0">
                  <a:pos x="T10" y="T11"/>
                </a:cxn>
                <a:cxn ang="0">
                  <a:pos x="T12" y="T13"/>
                </a:cxn>
              </a:cxnLst>
              <a:rect l="0" t="0" r="r" b="b"/>
              <a:pathLst>
                <a:path w="445" h="514">
                  <a:moveTo>
                    <a:pt x="390" y="0"/>
                  </a:moveTo>
                  <a:cubicBezTo>
                    <a:pt x="0" y="47"/>
                    <a:pt x="0" y="47"/>
                    <a:pt x="0" y="47"/>
                  </a:cubicBezTo>
                  <a:cubicBezTo>
                    <a:pt x="52" y="489"/>
                    <a:pt x="52" y="489"/>
                    <a:pt x="52" y="489"/>
                  </a:cubicBezTo>
                  <a:cubicBezTo>
                    <a:pt x="54" y="502"/>
                    <a:pt x="69" y="514"/>
                    <a:pt x="82" y="512"/>
                  </a:cubicBezTo>
                  <a:cubicBezTo>
                    <a:pt x="420" y="472"/>
                    <a:pt x="420" y="472"/>
                    <a:pt x="420" y="472"/>
                  </a:cubicBezTo>
                  <a:cubicBezTo>
                    <a:pt x="433" y="470"/>
                    <a:pt x="445" y="455"/>
                    <a:pt x="443" y="443"/>
                  </a:cubicBezTo>
                  <a:cubicBezTo>
                    <a:pt x="390" y="0"/>
                    <a:pt x="390" y="0"/>
                    <a:pt x="390"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2" name="Oval 123"/>
            <p:cNvSpPr>
              <a:spLocks noChangeArrowheads="1"/>
            </p:cNvSpPr>
            <p:nvPr/>
          </p:nvSpPr>
          <p:spPr bwMode="auto">
            <a:xfrm>
              <a:off x="5535612" y="83312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3" name="Oval 124"/>
            <p:cNvSpPr>
              <a:spLocks noChangeArrowheads="1"/>
            </p:cNvSpPr>
            <p:nvPr/>
          </p:nvSpPr>
          <p:spPr bwMode="auto">
            <a:xfrm>
              <a:off x="5751512" y="8305801"/>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4" name="Oval 125"/>
            <p:cNvSpPr>
              <a:spLocks noChangeArrowheads="1"/>
            </p:cNvSpPr>
            <p:nvPr/>
          </p:nvSpPr>
          <p:spPr bwMode="auto">
            <a:xfrm>
              <a:off x="5964237"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5" name="Oval 126"/>
            <p:cNvSpPr>
              <a:spLocks noChangeArrowheads="1"/>
            </p:cNvSpPr>
            <p:nvPr/>
          </p:nvSpPr>
          <p:spPr bwMode="auto">
            <a:xfrm>
              <a:off x="6180137"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6" name="Oval 127"/>
            <p:cNvSpPr>
              <a:spLocks noChangeArrowheads="1"/>
            </p:cNvSpPr>
            <p:nvPr/>
          </p:nvSpPr>
          <p:spPr bwMode="auto">
            <a:xfrm>
              <a:off x="6383337" y="8224839"/>
              <a:ext cx="161925"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7" name="Oval 128"/>
            <p:cNvSpPr>
              <a:spLocks noChangeArrowheads="1"/>
            </p:cNvSpPr>
            <p:nvPr/>
          </p:nvSpPr>
          <p:spPr bwMode="auto">
            <a:xfrm>
              <a:off x="6616700"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8" name="Oval 129"/>
            <p:cNvSpPr>
              <a:spLocks noChangeArrowheads="1"/>
            </p:cNvSpPr>
            <p:nvPr/>
          </p:nvSpPr>
          <p:spPr bwMode="auto">
            <a:xfrm>
              <a:off x="6827837"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39" name="Freeform 130"/>
            <p:cNvSpPr>
              <a:spLocks/>
            </p:cNvSpPr>
            <p:nvPr/>
          </p:nvSpPr>
          <p:spPr bwMode="auto">
            <a:xfrm>
              <a:off x="5535612" y="8094664"/>
              <a:ext cx="136525"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0" name="Freeform 131"/>
            <p:cNvSpPr>
              <a:spLocks/>
            </p:cNvSpPr>
            <p:nvPr/>
          </p:nvSpPr>
          <p:spPr bwMode="auto">
            <a:xfrm>
              <a:off x="5748337" y="8069264"/>
              <a:ext cx="134938" cy="363538"/>
            </a:xfrm>
            <a:custGeom>
              <a:avLst/>
              <a:gdLst>
                <a:gd name="T0" fmla="*/ 24 w 32"/>
                <a:gd name="T1" fmla="*/ 11 h 86"/>
                <a:gd name="T2" fmla="*/ 11 w 32"/>
                <a:gd name="T3" fmla="*/ 0 h 86"/>
                <a:gd name="T4" fmla="*/ 1 w 32"/>
                <a:gd name="T5" fmla="*/ 13 h 86"/>
                <a:gd name="T6" fmla="*/ 9 w 32"/>
                <a:gd name="T7" fmla="*/ 75 h 86"/>
                <a:gd name="T8" fmla="*/ 22 w 32"/>
                <a:gd name="T9" fmla="*/ 85 h 86"/>
                <a:gd name="T10" fmla="*/ 32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4" y="4"/>
                    <a:pt x="18" y="0"/>
                    <a:pt x="11" y="0"/>
                  </a:cubicBezTo>
                  <a:cubicBezTo>
                    <a:pt x="5" y="1"/>
                    <a:pt x="0" y="7"/>
                    <a:pt x="1" y="13"/>
                  </a:cubicBezTo>
                  <a:cubicBezTo>
                    <a:pt x="9" y="75"/>
                    <a:pt x="9" y="75"/>
                    <a:pt x="9" y="75"/>
                  </a:cubicBezTo>
                  <a:cubicBezTo>
                    <a:pt x="9" y="82"/>
                    <a:pt x="15" y="86"/>
                    <a:pt x="22" y="85"/>
                  </a:cubicBezTo>
                  <a:cubicBezTo>
                    <a:pt x="28" y="85"/>
                    <a:pt x="32" y="79"/>
                    <a:pt x="32"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1" name="Freeform 132"/>
            <p:cNvSpPr>
              <a:spLocks/>
            </p:cNvSpPr>
            <p:nvPr/>
          </p:nvSpPr>
          <p:spPr bwMode="auto">
            <a:xfrm>
              <a:off x="5964237"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2" name="Freeform 133"/>
            <p:cNvSpPr>
              <a:spLocks/>
            </p:cNvSpPr>
            <p:nvPr/>
          </p:nvSpPr>
          <p:spPr bwMode="auto">
            <a:xfrm>
              <a:off x="6175375"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3" name="Freeform 134"/>
            <p:cNvSpPr>
              <a:spLocks/>
            </p:cNvSpPr>
            <p:nvPr/>
          </p:nvSpPr>
          <p:spPr bwMode="auto">
            <a:xfrm>
              <a:off x="6391275"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4" name="Freeform 135"/>
            <p:cNvSpPr>
              <a:spLocks/>
            </p:cNvSpPr>
            <p:nvPr/>
          </p:nvSpPr>
          <p:spPr bwMode="auto">
            <a:xfrm>
              <a:off x="6604000"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5" name="Freeform 136"/>
            <p:cNvSpPr>
              <a:spLocks/>
            </p:cNvSpPr>
            <p:nvPr/>
          </p:nvSpPr>
          <p:spPr bwMode="auto">
            <a:xfrm>
              <a:off x="6819900"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6" name="Freeform 137"/>
            <p:cNvSpPr>
              <a:spLocks/>
            </p:cNvSpPr>
            <p:nvPr/>
          </p:nvSpPr>
          <p:spPr bwMode="auto">
            <a:xfrm>
              <a:off x="5599112" y="8382001"/>
              <a:ext cx="1538288" cy="1778000"/>
            </a:xfrm>
            <a:custGeom>
              <a:avLst/>
              <a:gdLst>
                <a:gd name="T0" fmla="*/ 319 w 363"/>
                <a:gd name="T1" fmla="*/ 0 h 419"/>
                <a:gd name="T2" fmla="*/ 0 w 363"/>
                <a:gd name="T3" fmla="*/ 39 h 419"/>
                <a:gd name="T4" fmla="*/ 43 w 363"/>
                <a:gd name="T5" fmla="*/ 400 h 419"/>
                <a:gd name="T6" fmla="*/ 65 w 363"/>
                <a:gd name="T7" fmla="*/ 419 h 419"/>
                <a:gd name="T8" fmla="*/ 67 w 363"/>
                <a:gd name="T9" fmla="*/ 419 h 419"/>
                <a:gd name="T10" fmla="*/ 343 w 363"/>
                <a:gd name="T11" fmla="*/ 386 h 419"/>
                <a:gd name="T12" fmla="*/ 362 w 363"/>
                <a:gd name="T13" fmla="*/ 362 h 419"/>
                <a:gd name="T14" fmla="*/ 319 w 363"/>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3" h="419">
                  <a:moveTo>
                    <a:pt x="319" y="0"/>
                  </a:moveTo>
                  <a:cubicBezTo>
                    <a:pt x="0" y="39"/>
                    <a:pt x="0" y="39"/>
                    <a:pt x="0" y="39"/>
                  </a:cubicBezTo>
                  <a:cubicBezTo>
                    <a:pt x="43" y="400"/>
                    <a:pt x="43" y="400"/>
                    <a:pt x="43" y="400"/>
                  </a:cubicBezTo>
                  <a:cubicBezTo>
                    <a:pt x="44" y="410"/>
                    <a:pt x="55" y="419"/>
                    <a:pt x="65" y="419"/>
                  </a:cubicBezTo>
                  <a:cubicBezTo>
                    <a:pt x="66" y="419"/>
                    <a:pt x="66" y="419"/>
                    <a:pt x="67" y="419"/>
                  </a:cubicBezTo>
                  <a:cubicBezTo>
                    <a:pt x="343" y="386"/>
                    <a:pt x="343" y="386"/>
                    <a:pt x="343" y="386"/>
                  </a:cubicBezTo>
                  <a:cubicBezTo>
                    <a:pt x="354" y="385"/>
                    <a:pt x="363" y="372"/>
                    <a:pt x="362" y="362"/>
                  </a:cubicBezTo>
                  <a:cubicBezTo>
                    <a:pt x="319" y="0"/>
                    <a:pt x="319" y="0"/>
                    <a:pt x="319"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23" name="Freeform 67"/>
          <p:cNvSpPr>
            <a:spLocks/>
          </p:cNvSpPr>
          <p:nvPr/>
        </p:nvSpPr>
        <p:spPr bwMode="auto">
          <a:xfrm>
            <a:off x="629329" y="198379"/>
            <a:ext cx="10463212" cy="6335713"/>
          </a:xfrm>
          <a:custGeom>
            <a:avLst/>
            <a:gdLst>
              <a:gd name="T0" fmla="*/ 993 w 6591"/>
              <a:gd name="T1" fmla="*/ 3849 h 3991"/>
              <a:gd name="T2" fmla="*/ 6186 w 6591"/>
              <a:gd name="T3" fmla="*/ 3991 h 3991"/>
              <a:gd name="T4" fmla="*/ 6591 w 6591"/>
              <a:gd name="T5" fmla="*/ 0 h 3991"/>
              <a:gd name="T6" fmla="*/ 0 w 6591"/>
              <a:gd name="T7" fmla="*/ 554 h 3991"/>
              <a:gd name="T8" fmla="*/ 993 w 6591"/>
              <a:gd name="T9" fmla="*/ 3849 h 3991"/>
            </a:gdLst>
            <a:ahLst/>
            <a:cxnLst>
              <a:cxn ang="0">
                <a:pos x="T0" y="T1"/>
              </a:cxn>
              <a:cxn ang="0">
                <a:pos x="T2" y="T3"/>
              </a:cxn>
              <a:cxn ang="0">
                <a:pos x="T4" y="T5"/>
              </a:cxn>
              <a:cxn ang="0">
                <a:pos x="T6" y="T7"/>
              </a:cxn>
              <a:cxn ang="0">
                <a:pos x="T8" y="T9"/>
              </a:cxn>
            </a:cxnLst>
            <a:rect l="0" t="0" r="r" b="b"/>
            <a:pathLst>
              <a:path w="6591" h="3991">
                <a:moveTo>
                  <a:pt x="993" y="3849"/>
                </a:moveTo>
                <a:lnTo>
                  <a:pt x="6186" y="3991"/>
                </a:lnTo>
                <a:lnTo>
                  <a:pt x="6591" y="0"/>
                </a:lnTo>
                <a:lnTo>
                  <a:pt x="0" y="554"/>
                </a:lnTo>
                <a:lnTo>
                  <a:pt x="993" y="3849"/>
                </a:ln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 name="Freeform 8"/>
          <p:cNvSpPr>
            <a:spLocks/>
          </p:cNvSpPr>
          <p:nvPr/>
        </p:nvSpPr>
        <p:spPr bwMode="auto">
          <a:xfrm>
            <a:off x="900113" y="433388"/>
            <a:ext cx="9988550" cy="5916613"/>
          </a:xfrm>
          <a:custGeom>
            <a:avLst/>
            <a:gdLst>
              <a:gd name="T0" fmla="*/ 921 w 6292"/>
              <a:gd name="T1" fmla="*/ 3593 h 3727"/>
              <a:gd name="T2" fmla="*/ 5910 w 6292"/>
              <a:gd name="T3" fmla="*/ 3727 h 3727"/>
              <a:gd name="T4" fmla="*/ 6292 w 6292"/>
              <a:gd name="T5" fmla="*/ 0 h 3727"/>
              <a:gd name="T6" fmla="*/ 0 w 6292"/>
              <a:gd name="T7" fmla="*/ 529 h 3727"/>
              <a:gd name="T8" fmla="*/ 921 w 6292"/>
              <a:gd name="T9" fmla="*/ 3593 h 3727"/>
            </a:gdLst>
            <a:ahLst/>
            <a:cxnLst>
              <a:cxn ang="0">
                <a:pos x="T0" y="T1"/>
              </a:cxn>
              <a:cxn ang="0">
                <a:pos x="T2" y="T3"/>
              </a:cxn>
              <a:cxn ang="0">
                <a:pos x="T4" y="T5"/>
              </a:cxn>
              <a:cxn ang="0">
                <a:pos x="T6" y="T7"/>
              </a:cxn>
              <a:cxn ang="0">
                <a:pos x="T8" y="T9"/>
              </a:cxn>
            </a:cxnLst>
            <a:rect l="0" t="0" r="r" b="b"/>
            <a:pathLst>
              <a:path w="6292" h="3727">
                <a:moveTo>
                  <a:pt x="921" y="3593"/>
                </a:moveTo>
                <a:lnTo>
                  <a:pt x="5910" y="3727"/>
                </a:lnTo>
                <a:lnTo>
                  <a:pt x="6292" y="0"/>
                </a:lnTo>
                <a:lnTo>
                  <a:pt x="0" y="529"/>
                </a:lnTo>
                <a:lnTo>
                  <a:pt x="921" y="3593"/>
                </a:ln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 name="Freeform 14"/>
          <p:cNvSpPr>
            <a:spLocks noEditPoints="1"/>
          </p:cNvSpPr>
          <p:nvPr/>
        </p:nvSpPr>
        <p:spPr bwMode="auto">
          <a:xfrm>
            <a:off x="4791710" y="4810443"/>
            <a:ext cx="1081087" cy="989013"/>
          </a:xfrm>
          <a:custGeom>
            <a:avLst/>
            <a:gdLst>
              <a:gd name="T0" fmla="*/ 213 w 255"/>
              <a:gd name="T1" fmla="*/ 131 h 233"/>
              <a:gd name="T2" fmla="*/ 157 w 255"/>
              <a:gd name="T3" fmla="*/ 81 h 233"/>
              <a:gd name="T4" fmla="*/ 139 w 255"/>
              <a:gd name="T5" fmla="*/ 44 h 233"/>
              <a:gd name="T6" fmla="*/ 152 w 255"/>
              <a:gd name="T7" fmla="*/ 8 h 233"/>
              <a:gd name="T8" fmla="*/ 151 w 255"/>
              <a:gd name="T9" fmla="*/ 4 h 233"/>
              <a:gd name="T10" fmla="*/ 148 w 255"/>
              <a:gd name="T11" fmla="*/ 2 h 233"/>
              <a:gd name="T12" fmla="*/ 74 w 255"/>
              <a:gd name="T13" fmla="*/ 5 h 233"/>
              <a:gd name="T14" fmla="*/ 72 w 255"/>
              <a:gd name="T15" fmla="*/ 9 h 233"/>
              <a:gd name="T16" fmla="*/ 72 w 255"/>
              <a:gd name="T17" fmla="*/ 12 h 233"/>
              <a:gd name="T18" fmla="*/ 87 w 255"/>
              <a:gd name="T19" fmla="*/ 52 h 233"/>
              <a:gd name="T20" fmla="*/ 68 w 255"/>
              <a:gd name="T21" fmla="*/ 97 h 233"/>
              <a:gd name="T22" fmla="*/ 23 w 255"/>
              <a:gd name="T23" fmla="*/ 159 h 233"/>
              <a:gd name="T24" fmla="*/ 12 w 255"/>
              <a:gd name="T25" fmla="*/ 212 h 233"/>
              <a:gd name="T26" fmla="*/ 58 w 255"/>
              <a:gd name="T27" fmla="*/ 227 h 233"/>
              <a:gd name="T28" fmla="*/ 87 w 255"/>
              <a:gd name="T29" fmla="*/ 225 h 233"/>
              <a:gd name="T30" fmla="*/ 136 w 255"/>
              <a:gd name="T31" fmla="*/ 227 h 233"/>
              <a:gd name="T32" fmla="*/ 217 w 255"/>
              <a:gd name="T33" fmla="*/ 228 h 233"/>
              <a:gd name="T34" fmla="*/ 251 w 255"/>
              <a:gd name="T35" fmla="*/ 188 h 233"/>
              <a:gd name="T36" fmla="*/ 213 w 255"/>
              <a:gd name="T37" fmla="*/ 131 h 233"/>
              <a:gd name="T38" fmla="*/ 84 w 255"/>
              <a:gd name="T39" fmla="*/ 85 h 233"/>
              <a:gd name="T40" fmla="*/ 78 w 255"/>
              <a:gd name="T41" fmla="*/ 10 h 233"/>
              <a:gd name="T42" fmla="*/ 145 w 255"/>
              <a:gd name="T43" fmla="*/ 8 h 233"/>
              <a:gd name="T44" fmla="*/ 140 w 255"/>
              <a:gd name="T45" fmla="*/ 68 h 233"/>
              <a:gd name="T46" fmla="*/ 199 w 255"/>
              <a:gd name="T47" fmla="*/ 126 h 233"/>
              <a:gd name="T48" fmla="*/ 201 w 255"/>
              <a:gd name="T49" fmla="*/ 128 h 233"/>
              <a:gd name="T50" fmla="*/ 195 w 255"/>
              <a:gd name="T51" fmla="*/ 131 h 233"/>
              <a:gd name="T52" fmla="*/ 169 w 255"/>
              <a:gd name="T53" fmla="*/ 127 h 233"/>
              <a:gd name="T54" fmla="*/ 132 w 255"/>
              <a:gd name="T55" fmla="*/ 145 h 233"/>
              <a:gd name="T56" fmla="*/ 92 w 255"/>
              <a:gd name="T57" fmla="*/ 124 h 233"/>
              <a:gd name="T58" fmla="*/ 57 w 255"/>
              <a:gd name="T59" fmla="*/ 124 h 233"/>
              <a:gd name="T60" fmla="*/ 84 w 255"/>
              <a:gd name="T61" fmla="*/ 85 h 233"/>
              <a:gd name="T62" fmla="*/ 177 w 255"/>
              <a:gd name="T63" fmla="*/ 224 h 233"/>
              <a:gd name="T64" fmla="*/ 84 w 255"/>
              <a:gd name="T65" fmla="*/ 220 h 233"/>
              <a:gd name="T66" fmla="*/ 24 w 255"/>
              <a:gd name="T67" fmla="*/ 214 h 233"/>
              <a:gd name="T68" fmla="*/ 36 w 255"/>
              <a:gd name="T69" fmla="*/ 151 h 233"/>
              <a:gd name="T70" fmla="*/ 49 w 255"/>
              <a:gd name="T71" fmla="*/ 134 h 233"/>
              <a:gd name="T72" fmla="*/ 79 w 255"/>
              <a:gd name="T73" fmla="*/ 125 h 233"/>
              <a:gd name="T74" fmla="*/ 98 w 255"/>
              <a:gd name="T75" fmla="*/ 138 h 233"/>
              <a:gd name="T76" fmla="*/ 128 w 255"/>
              <a:gd name="T77" fmla="*/ 153 h 233"/>
              <a:gd name="T78" fmla="*/ 167 w 255"/>
              <a:gd name="T79" fmla="*/ 133 h 233"/>
              <a:gd name="T80" fmla="*/ 186 w 255"/>
              <a:gd name="T81" fmla="*/ 140 h 233"/>
              <a:gd name="T82" fmla="*/ 193 w 255"/>
              <a:gd name="T83" fmla="*/ 139 h 233"/>
              <a:gd name="T84" fmla="*/ 204 w 255"/>
              <a:gd name="T85" fmla="*/ 134 h 233"/>
              <a:gd name="T86" fmla="*/ 207 w 255"/>
              <a:gd name="T87" fmla="*/ 133 h 233"/>
              <a:gd name="T88" fmla="*/ 246 w 255"/>
              <a:gd name="T89" fmla="*/ 191 h 233"/>
              <a:gd name="T90" fmla="*/ 177 w 255"/>
              <a:gd name="T91" fmla="*/ 224 h 2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55" h="233">
                <a:moveTo>
                  <a:pt x="213" y="131"/>
                </a:moveTo>
                <a:cubicBezTo>
                  <a:pt x="195" y="114"/>
                  <a:pt x="175" y="99"/>
                  <a:pt x="157" y="81"/>
                </a:cubicBezTo>
                <a:cubicBezTo>
                  <a:pt x="147" y="71"/>
                  <a:pt x="139" y="58"/>
                  <a:pt x="139" y="44"/>
                </a:cubicBezTo>
                <a:cubicBezTo>
                  <a:pt x="138" y="31"/>
                  <a:pt x="145" y="18"/>
                  <a:pt x="152" y="8"/>
                </a:cubicBezTo>
                <a:cubicBezTo>
                  <a:pt x="153" y="6"/>
                  <a:pt x="152" y="4"/>
                  <a:pt x="151" y="4"/>
                </a:cubicBezTo>
                <a:cubicBezTo>
                  <a:pt x="150" y="3"/>
                  <a:pt x="149" y="2"/>
                  <a:pt x="148" y="2"/>
                </a:cubicBezTo>
                <a:cubicBezTo>
                  <a:pt x="123" y="3"/>
                  <a:pt x="98" y="0"/>
                  <a:pt x="74" y="5"/>
                </a:cubicBezTo>
                <a:cubicBezTo>
                  <a:pt x="72" y="5"/>
                  <a:pt x="71" y="7"/>
                  <a:pt x="72" y="9"/>
                </a:cubicBezTo>
                <a:cubicBezTo>
                  <a:pt x="72" y="10"/>
                  <a:pt x="72" y="11"/>
                  <a:pt x="72" y="12"/>
                </a:cubicBezTo>
                <a:cubicBezTo>
                  <a:pt x="80" y="24"/>
                  <a:pt x="86" y="37"/>
                  <a:pt x="87" y="52"/>
                </a:cubicBezTo>
                <a:cubicBezTo>
                  <a:pt x="88" y="69"/>
                  <a:pt x="78" y="84"/>
                  <a:pt x="68" y="97"/>
                </a:cubicBezTo>
                <a:cubicBezTo>
                  <a:pt x="53" y="118"/>
                  <a:pt x="37" y="138"/>
                  <a:pt x="23" y="159"/>
                </a:cubicBezTo>
                <a:cubicBezTo>
                  <a:pt x="13" y="174"/>
                  <a:pt x="2" y="195"/>
                  <a:pt x="12" y="212"/>
                </a:cubicBezTo>
                <a:cubicBezTo>
                  <a:pt x="22" y="226"/>
                  <a:pt x="43" y="227"/>
                  <a:pt x="58" y="227"/>
                </a:cubicBezTo>
                <a:cubicBezTo>
                  <a:pt x="68" y="227"/>
                  <a:pt x="77" y="226"/>
                  <a:pt x="87" y="225"/>
                </a:cubicBezTo>
                <a:cubicBezTo>
                  <a:pt x="104" y="225"/>
                  <a:pt x="120" y="226"/>
                  <a:pt x="136" y="227"/>
                </a:cubicBezTo>
                <a:cubicBezTo>
                  <a:pt x="163" y="229"/>
                  <a:pt x="191" y="233"/>
                  <a:pt x="217" y="228"/>
                </a:cubicBezTo>
                <a:cubicBezTo>
                  <a:pt x="236" y="224"/>
                  <a:pt x="255" y="210"/>
                  <a:pt x="251" y="188"/>
                </a:cubicBezTo>
                <a:cubicBezTo>
                  <a:pt x="248" y="165"/>
                  <a:pt x="229" y="146"/>
                  <a:pt x="213" y="131"/>
                </a:cubicBezTo>
                <a:close/>
                <a:moveTo>
                  <a:pt x="84" y="85"/>
                </a:moveTo>
                <a:cubicBezTo>
                  <a:pt x="100" y="60"/>
                  <a:pt x="92" y="33"/>
                  <a:pt x="78" y="10"/>
                </a:cubicBezTo>
                <a:cubicBezTo>
                  <a:pt x="100" y="6"/>
                  <a:pt x="122" y="9"/>
                  <a:pt x="145" y="8"/>
                </a:cubicBezTo>
                <a:cubicBezTo>
                  <a:pt x="134" y="27"/>
                  <a:pt x="129" y="47"/>
                  <a:pt x="140" y="68"/>
                </a:cubicBezTo>
                <a:cubicBezTo>
                  <a:pt x="152" y="91"/>
                  <a:pt x="179" y="109"/>
                  <a:pt x="199" y="126"/>
                </a:cubicBezTo>
                <a:cubicBezTo>
                  <a:pt x="199" y="126"/>
                  <a:pt x="200" y="127"/>
                  <a:pt x="201" y="128"/>
                </a:cubicBezTo>
                <a:cubicBezTo>
                  <a:pt x="199" y="128"/>
                  <a:pt x="197" y="129"/>
                  <a:pt x="195" y="131"/>
                </a:cubicBezTo>
                <a:cubicBezTo>
                  <a:pt x="188" y="138"/>
                  <a:pt x="176" y="129"/>
                  <a:pt x="169" y="127"/>
                </a:cubicBezTo>
                <a:cubicBezTo>
                  <a:pt x="153" y="123"/>
                  <a:pt x="144" y="138"/>
                  <a:pt x="132" y="145"/>
                </a:cubicBezTo>
                <a:cubicBezTo>
                  <a:pt x="114" y="157"/>
                  <a:pt x="104" y="133"/>
                  <a:pt x="92" y="124"/>
                </a:cubicBezTo>
                <a:cubicBezTo>
                  <a:pt x="80" y="116"/>
                  <a:pt x="68" y="119"/>
                  <a:pt x="57" y="124"/>
                </a:cubicBezTo>
                <a:cubicBezTo>
                  <a:pt x="66" y="111"/>
                  <a:pt x="75" y="98"/>
                  <a:pt x="84" y="85"/>
                </a:cubicBezTo>
                <a:close/>
                <a:moveTo>
                  <a:pt x="177" y="224"/>
                </a:moveTo>
                <a:cubicBezTo>
                  <a:pt x="146" y="223"/>
                  <a:pt x="115" y="218"/>
                  <a:pt x="84" y="220"/>
                </a:cubicBezTo>
                <a:cubicBezTo>
                  <a:pt x="64" y="220"/>
                  <a:pt x="42" y="224"/>
                  <a:pt x="24" y="214"/>
                </a:cubicBezTo>
                <a:cubicBezTo>
                  <a:pt x="0" y="200"/>
                  <a:pt x="25" y="166"/>
                  <a:pt x="36" y="151"/>
                </a:cubicBezTo>
                <a:cubicBezTo>
                  <a:pt x="40" y="145"/>
                  <a:pt x="45" y="139"/>
                  <a:pt x="49" y="134"/>
                </a:cubicBezTo>
                <a:cubicBezTo>
                  <a:pt x="59" y="129"/>
                  <a:pt x="68" y="123"/>
                  <a:pt x="79" y="125"/>
                </a:cubicBezTo>
                <a:cubicBezTo>
                  <a:pt x="87" y="126"/>
                  <a:pt x="93" y="133"/>
                  <a:pt x="98" y="138"/>
                </a:cubicBezTo>
                <a:cubicBezTo>
                  <a:pt x="106" y="148"/>
                  <a:pt x="114" y="156"/>
                  <a:pt x="128" y="153"/>
                </a:cubicBezTo>
                <a:cubicBezTo>
                  <a:pt x="144" y="150"/>
                  <a:pt x="150" y="131"/>
                  <a:pt x="167" y="133"/>
                </a:cubicBezTo>
                <a:cubicBezTo>
                  <a:pt x="174" y="134"/>
                  <a:pt x="180" y="139"/>
                  <a:pt x="186" y="140"/>
                </a:cubicBezTo>
                <a:cubicBezTo>
                  <a:pt x="188" y="140"/>
                  <a:pt x="191" y="140"/>
                  <a:pt x="193" y="139"/>
                </a:cubicBezTo>
                <a:cubicBezTo>
                  <a:pt x="196" y="138"/>
                  <a:pt x="201" y="133"/>
                  <a:pt x="204" y="134"/>
                </a:cubicBezTo>
                <a:cubicBezTo>
                  <a:pt x="205" y="134"/>
                  <a:pt x="206" y="134"/>
                  <a:pt x="207" y="133"/>
                </a:cubicBezTo>
                <a:cubicBezTo>
                  <a:pt x="225" y="149"/>
                  <a:pt x="244" y="168"/>
                  <a:pt x="246" y="191"/>
                </a:cubicBezTo>
                <a:cubicBezTo>
                  <a:pt x="248" y="226"/>
                  <a:pt x="200" y="225"/>
                  <a:pt x="177" y="22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 name="Freeform 17"/>
          <p:cNvSpPr>
            <a:spLocks noEditPoints="1"/>
          </p:cNvSpPr>
          <p:nvPr/>
        </p:nvSpPr>
        <p:spPr bwMode="auto">
          <a:xfrm>
            <a:off x="1671638" y="1704975"/>
            <a:ext cx="931862" cy="781050"/>
          </a:xfrm>
          <a:custGeom>
            <a:avLst/>
            <a:gdLst>
              <a:gd name="T0" fmla="*/ 217 w 220"/>
              <a:gd name="T1" fmla="*/ 30 h 184"/>
              <a:gd name="T2" fmla="*/ 216 w 220"/>
              <a:gd name="T3" fmla="*/ 29 h 184"/>
              <a:gd name="T4" fmla="*/ 184 w 220"/>
              <a:gd name="T5" fmla="*/ 11 h 184"/>
              <a:gd name="T6" fmla="*/ 160 w 220"/>
              <a:gd name="T7" fmla="*/ 1 h 184"/>
              <a:gd name="T8" fmla="*/ 158 w 220"/>
              <a:gd name="T9" fmla="*/ 3 h 184"/>
              <a:gd name="T10" fmla="*/ 157 w 220"/>
              <a:gd name="T11" fmla="*/ 3 h 184"/>
              <a:gd name="T12" fmla="*/ 143 w 220"/>
              <a:gd name="T13" fmla="*/ 32 h 184"/>
              <a:gd name="T14" fmla="*/ 141 w 220"/>
              <a:gd name="T15" fmla="*/ 34 h 184"/>
              <a:gd name="T16" fmla="*/ 83 w 220"/>
              <a:gd name="T17" fmla="*/ 143 h 184"/>
              <a:gd name="T18" fmla="*/ 83 w 220"/>
              <a:gd name="T19" fmla="*/ 140 h 184"/>
              <a:gd name="T20" fmla="*/ 24 w 220"/>
              <a:gd name="T21" fmla="*/ 117 h 184"/>
              <a:gd name="T22" fmla="*/ 9 w 220"/>
              <a:gd name="T23" fmla="*/ 153 h 184"/>
              <a:gd name="T24" fmla="*/ 51 w 220"/>
              <a:gd name="T25" fmla="*/ 181 h 184"/>
              <a:gd name="T26" fmla="*/ 83 w 220"/>
              <a:gd name="T27" fmla="*/ 154 h 184"/>
              <a:gd name="T28" fmla="*/ 83 w 220"/>
              <a:gd name="T29" fmla="*/ 154 h 184"/>
              <a:gd name="T30" fmla="*/ 146 w 220"/>
              <a:gd name="T31" fmla="*/ 38 h 184"/>
              <a:gd name="T32" fmla="*/ 191 w 220"/>
              <a:gd name="T33" fmla="*/ 65 h 184"/>
              <a:gd name="T34" fmla="*/ 196 w 220"/>
              <a:gd name="T35" fmla="*/ 64 h 184"/>
              <a:gd name="T36" fmla="*/ 196 w 220"/>
              <a:gd name="T37" fmla="*/ 64 h 184"/>
              <a:gd name="T38" fmla="*/ 219 w 220"/>
              <a:gd name="T39" fmla="*/ 34 h 184"/>
              <a:gd name="T40" fmla="*/ 217 w 220"/>
              <a:gd name="T41" fmla="*/ 30 h 184"/>
              <a:gd name="T42" fmla="*/ 72 w 220"/>
              <a:gd name="T43" fmla="*/ 168 h 184"/>
              <a:gd name="T44" fmla="*/ 46 w 220"/>
              <a:gd name="T45" fmla="*/ 174 h 184"/>
              <a:gd name="T46" fmla="*/ 14 w 220"/>
              <a:gd name="T47" fmla="*/ 150 h 184"/>
              <a:gd name="T48" fmla="*/ 32 w 220"/>
              <a:gd name="T49" fmla="*/ 121 h 184"/>
              <a:gd name="T50" fmla="*/ 76 w 220"/>
              <a:gd name="T51" fmla="*/ 142 h 184"/>
              <a:gd name="T52" fmla="*/ 78 w 220"/>
              <a:gd name="T53" fmla="*/ 153 h 184"/>
              <a:gd name="T54" fmla="*/ 78 w 220"/>
              <a:gd name="T55" fmla="*/ 153 h 184"/>
              <a:gd name="T56" fmla="*/ 72 w 220"/>
              <a:gd name="T57" fmla="*/ 168 h 184"/>
              <a:gd name="T58" fmla="*/ 192 w 220"/>
              <a:gd name="T59" fmla="*/ 59 h 184"/>
              <a:gd name="T60" fmla="*/ 149 w 220"/>
              <a:gd name="T61" fmla="*/ 33 h 184"/>
              <a:gd name="T62" fmla="*/ 162 w 220"/>
              <a:gd name="T63" fmla="*/ 7 h 184"/>
              <a:gd name="T64" fmla="*/ 184 w 220"/>
              <a:gd name="T65" fmla="*/ 17 h 184"/>
              <a:gd name="T66" fmla="*/ 212 w 220"/>
              <a:gd name="T67" fmla="*/ 34 h 184"/>
              <a:gd name="T68" fmla="*/ 192 w 220"/>
              <a:gd name="T69" fmla="*/ 59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0" h="184">
                <a:moveTo>
                  <a:pt x="217" y="30"/>
                </a:moveTo>
                <a:cubicBezTo>
                  <a:pt x="217" y="30"/>
                  <a:pt x="216" y="29"/>
                  <a:pt x="216" y="29"/>
                </a:cubicBezTo>
                <a:cubicBezTo>
                  <a:pt x="205" y="23"/>
                  <a:pt x="195" y="17"/>
                  <a:pt x="184" y="11"/>
                </a:cubicBezTo>
                <a:cubicBezTo>
                  <a:pt x="177" y="6"/>
                  <a:pt x="169" y="0"/>
                  <a:pt x="160" y="1"/>
                </a:cubicBezTo>
                <a:cubicBezTo>
                  <a:pt x="159" y="1"/>
                  <a:pt x="158" y="2"/>
                  <a:pt x="158" y="3"/>
                </a:cubicBezTo>
                <a:cubicBezTo>
                  <a:pt x="157" y="3"/>
                  <a:pt x="157" y="3"/>
                  <a:pt x="157" y="3"/>
                </a:cubicBezTo>
                <a:cubicBezTo>
                  <a:pt x="152" y="13"/>
                  <a:pt x="147" y="22"/>
                  <a:pt x="143" y="32"/>
                </a:cubicBezTo>
                <a:cubicBezTo>
                  <a:pt x="142" y="32"/>
                  <a:pt x="141" y="33"/>
                  <a:pt x="141" y="34"/>
                </a:cubicBezTo>
                <a:cubicBezTo>
                  <a:pt x="123" y="71"/>
                  <a:pt x="105" y="109"/>
                  <a:pt x="83" y="143"/>
                </a:cubicBezTo>
                <a:cubicBezTo>
                  <a:pt x="84" y="142"/>
                  <a:pt x="84" y="141"/>
                  <a:pt x="83" y="140"/>
                </a:cubicBezTo>
                <a:cubicBezTo>
                  <a:pt x="69" y="124"/>
                  <a:pt x="46" y="111"/>
                  <a:pt x="24" y="117"/>
                </a:cubicBezTo>
                <a:cubicBezTo>
                  <a:pt x="7" y="122"/>
                  <a:pt x="0" y="138"/>
                  <a:pt x="9" y="153"/>
                </a:cubicBezTo>
                <a:cubicBezTo>
                  <a:pt x="17" y="168"/>
                  <a:pt x="35" y="179"/>
                  <a:pt x="51" y="181"/>
                </a:cubicBezTo>
                <a:cubicBezTo>
                  <a:pt x="71" y="184"/>
                  <a:pt x="82" y="170"/>
                  <a:pt x="83" y="154"/>
                </a:cubicBezTo>
                <a:cubicBezTo>
                  <a:pt x="83" y="154"/>
                  <a:pt x="83" y="154"/>
                  <a:pt x="83" y="154"/>
                </a:cubicBezTo>
                <a:cubicBezTo>
                  <a:pt x="108" y="118"/>
                  <a:pt x="126" y="78"/>
                  <a:pt x="146" y="38"/>
                </a:cubicBezTo>
                <a:cubicBezTo>
                  <a:pt x="160" y="48"/>
                  <a:pt x="177" y="54"/>
                  <a:pt x="191" y="65"/>
                </a:cubicBezTo>
                <a:cubicBezTo>
                  <a:pt x="193" y="67"/>
                  <a:pt x="195" y="66"/>
                  <a:pt x="196" y="64"/>
                </a:cubicBezTo>
                <a:cubicBezTo>
                  <a:pt x="196" y="64"/>
                  <a:pt x="196" y="64"/>
                  <a:pt x="196" y="64"/>
                </a:cubicBezTo>
                <a:cubicBezTo>
                  <a:pt x="203" y="53"/>
                  <a:pt x="213" y="45"/>
                  <a:pt x="219" y="34"/>
                </a:cubicBezTo>
                <a:cubicBezTo>
                  <a:pt x="220" y="32"/>
                  <a:pt x="219" y="30"/>
                  <a:pt x="217" y="30"/>
                </a:cubicBezTo>
                <a:close/>
                <a:moveTo>
                  <a:pt x="72" y="168"/>
                </a:moveTo>
                <a:cubicBezTo>
                  <a:pt x="66" y="176"/>
                  <a:pt x="54" y="176"/>
                  <a:pt x="46" y="174"/>
                </a:cubicBezTo>
                <a:cubicBezTo>
                  <a:pt x="33" y="170"/>
                  <a:pt x="21" y="161"/>
                  <a:pt x="14" y="150"/>
                </a:cubicBezTo>
                <a:cubicBezTo>
                  <a:pt x="4" y="135"/>
                  <a:pt x="17" y="123"/>
                  <a:pt x="32" y="121"/>
                </a:cubicBezTo>
                <a:cubicBezTo>
                  <a:pt x="48" y="119"/>
                  <a:pt x="65" y="130"/>
                  <a:pt x="76" y="142"/>
                </a:cubicBezTo>
                <a:cubicBezTo>
                  <a:pt x="77" y="145"/>
                  <a:pt x="78" y="149"/>
                  <a:pt x="78" y="153"/>
                </a:cubicBezTo>
                <a:cubicBezTo>
                  <a:pt x="78" y="153"/>
                  <a:pt x="78" y="153"/>
                  <a:pt x="78" y="153"/>
                </a:cubicBezTo>
                <a:cubicBezTo>
                  <a:pt x="78" y="158"/>
                  <a:pt x="76" y="164"/>
                  <a:pt x="72" y="168"/>
                </a:cubicBezTo>
                <a:close/>
                <a:moveTo>
                  <a:pt x="192" y="59"/>
                </a:moveTo>
                <a:cubicBezTo>
                  <a:pt x="179" y="49"/>
                  <a:pt x="163" y="43"/>
                  <a:pt x="149" y="33"/>
                </a:cubicBezTo>
                <a:cubicBezTo>
                  <a:pt x="153" y="24"/>
                  <a:pt x="157" y="16"/>
                  <a:pt x="162" y="7"/>
                </a:cubicBezTo>
                <a:cubicBezTo>
                  <a:pt x="170" y="7"/>
                  <a:pt x="177" y="13"/>
                  <a:pt x="184" y="17"/>
                </a:cubicBezTo>
                <a:cubicBezTo>
                  <a:pt x="193" y="23"/>
                  <a:pt x="202" y="28"/>
                  <a:pt x="212" y="34"/>
                </a:cubicBezTo>
                <a:cubicBezTo>
                  <a:pt x="206" y="43"/>
                  <a:pt x="199" y="50"/>
                  <a:pt x="192" y="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 name="Freeform 18"/>
          <p:cNvSpPr>
            <a:spLocks noEditPoints="1"/>
          </p:cNvSpPr>
          <p:nvPr/>
        </p:nvSpPr>
        <p:spPr bwMode="auto">
          <a:xfrm>
            <a:off x="6994208" y="5218748"/>
            <a:ext cx="1165225" cy="796925"/>
          </a:xfrm>
          <a:custGeom>
            <a:avLst/>
            <a:gdLst>
              <a:gd name="T0" fmla="*/ 268 w 275"/>
              <a:gd name="T1" fmla="*/ 2 h 188"/>
              <a:gd name="T2" fmla="*/ 204 w 275"/>
              <a:gd name="T3" fmla="*/ 4 h 188"/>
              <a:gd name="T4" fmla="*/ 136 w 275"/>
              <a:gd name="T5" fmla="*/ 3 h 188"/>
              <a:gd name="T6" fmla="*/ 68 w 275"/>
              <a:gd name="T7" fmla="*/ 1 h 188"/>
              <a:gd name="T8" fmla="*/ 5 w 275"/>
              <a:gd name="T9" fmla="*/ 1 h 188"/>
              <a:gd name="T10" fmla="*/ 2 w 275"/>
              <a:gd name="T11" fmla="*/ 3 h 188"/>
              <a:gd name="T12" fmla="*/ 2 w 275"/>
              <a:gd name="T13" fmla="*/ 3 h 188"/>
              <a:gd name="T14" fmla="*/ 1 w 275"/>
              <a:gd name="T15" fmla="*/ 29 h 188"/>
              <a:gd name="T16" fmla="*/ 3 w 275"/>
              <a:gd name="T17" fmla="*/ 71 h 188"/>
              <a:gd name="T18" fmla="*/ 10 w 275"/>
              <a:gd name="T19" fmla="*/ 177 h 188"/>
              <a:gd name="T20" fmla="*/ 14 w 275"/>
              <a:gd name="T21" fmla="*/ 179 h 188"/>
              <a:gd name="T22" fmla="*/ 15 w 275"/>
              <a:gd name="T23" fmla="*/ 180 h 188"/>
              <a:gd name="T24" fmla="*/ 73 w 275"/>
              <a:gd name="T25" fmla="*/ 184 h 188"/>
              <a:gd name="T26" fmla="*/ 138 w 275"/>
              <a:gd name="T27" fmla="*/ 186 h 188"/>
              <a:gd name="T28" fmla="*/ 269 w 275"/>
              <a:gd name="T29" fmla="*/ 188 h 188"/>
              <a:gd name="T30" fmla="*/ 271 w 275"/>
              <a:gd name="T31" fmla="*/ 187 h 188"/>
              <a:gd name="T32" fmla="*/ 271 w 275"/>
              <a:gd name="T33" fmla="*/ 187 h 188"/>
              <a:gd name="T34" fmla="*/ 272 w 275"/>
              <a:gd name="T35" fmla="*/ 185 h 188"/>
              <a:gd name="T36" fmla="*/ 271 w 275"/>
              <a:gd name="T37" fmla="*/ 103 h 188"/>
              <a:gd name="T38" fmla="*/ 273 w 275"/>
              <a:gd name="T39" fmla="*/ 52 h 188"/>
              <a:gd name="T40" fmla="*/ 272 w 275"/>
              <a:gd name="T41" fmla="*/ 6 h 188"/>
              <a:gd name="T42" fmla="*/ 268 w 275"/>
              <a:gd name="T43" fmla="*/ 2 h 188"/>
              <a:gd name="T44" fmla="*/ 64 w 275"/>
              <a:gd name="T45" fmla="*/ 6 h 188"/>
              <a:gd name="T46" fmla="*/ 136 w 275"/>
              <a:gd name="T47" fmla="*/ 9 h 188"/>
              <a:gd name="T48" fmla="*/ 208 w 275"/>
              <a:gd name="T49" fmla="*/ 10 h 188"/>
              <a:gd name="T50" fmla="*/ 265 w 275"/>
              <a:gd name="T51" fmla="*/ 9 h 188"/>
              <a:gd name="T52" fmla="*/ 200 w 275"/>
              <a:gd name="T53" fmla="*/ 62 h 188"/>
              <a:gd name="T54" fmla="*/ 162 w 275"/>
              <a:gd name="T55" fmla="*/ 94 h 188"/>
              <a:gd name="T56" fmla="*/ 141 w 275"/>
              <a:gd name="T57" fmla="*/ 113 h 188"/>
              <a:gd name="T58" fmla="*/ 141 w 275"/>
              <a:gd name="T59" fmla="*/ 113 h 188"/>
              <a:gd name="T60" fmla="*/ 67 w 275"/>
              <a:gd name="T61" fmla="*/ 49 h 188"/>
              <a:gd name="T62" fmla="*/ 15 w 275"/>
              <a:gd name="T63" fmla="*/ 8 h 188"/>
              <a:gd name="T64" fmla="*/ 64 w 275"/>
              <a:gd name="T65" fmla="*/ 6 h 188"/>
              <a:gd name="T66" fmla="*/ 17 w 275"/>
              <a:gd name="T67" fmla="*/ 174 h 188"/>
              <a:gd name="T68" fmla="*/ 15 w 275"/>
              <a:gd name="T69" fmla="*/ 174 h 188"/>
              <a:gd name="T70" fmla="*/ 9 w 275"/>
              <a:gd name="T71" fmla="*/ 73 h 188"/>
              <a:gd name="T72" fmla="*/ 7 w 275"/>
              <a:gd name="T73" fmla="*/ 33 h 188"/>
              <a:gd name="T74" fmla="*/ 7 w 275"/>
              <a:gd name="T75" fmla="*/ 8 h 188"/>
              <a:gd name="T76" fmla="*/ 63 w 275"/>
              <a:gd name="T77" fmla="*/ 53 h 188"/>
              <a:gd name="T78" fmla="*/ 108 w 275"/>
              <a:gd name="T79" fmla="*/ 92 h 188"/>
              <a:gd name="T80" fmla="*/ 107 w 275"/>
              <a:gd name="T81" fmla="*/ 93 h 188"/>
              <a:gd name="T82" fmla="*/ 56 w 275"/>
              <a:gd name="T83" fmla="*/ 141 h 188"/>
              <a:gd name="T84" fmla="*/ 17 w 275"/>
              <a:gd name="T85" fmla="*/ 174 h 188"/>
              <a:gd name="T86" fmla="*/ 142 w 275"/>
              <a:gd name="T87" fmla="*/ 180 h 188"/>
              <a:gd name="T88" fmla="*/ 77 w 275"/>
              <a:gd name="T89" fmla="*/ 178 h 188"/>
              <a:gd name="T90" fmla="*/ 25 w 275"/>
              <a:gd name="T91" fmla="*/ 175 h 188"/>
              <a:gd name="T92" fmla="*/ 59 w 275"/>
              <a:gd name="T93" fmla="*/ 146 h 188"/>
              <a:gd name="T94" fmla="*/ 112 w 275"/>
              <a:gd name="T95" fmla="*/ 97 h 188"/>
              <a:gd name="T96" fmla="*/ 112 w 275"/>
              <a:gd name="T97" fmla="*/ 96 h 188"/>
              <a:gd name="T98" fmla="*/ 138 w 275"/>
              <a:gd name="T99" fmla="*/ 119 h 188"/>
              <a:gd name="T100" fmla="*/ 143 w 275"/>
              <a:gd name="T101" fmla="*/ 118 h 188"/>
              <a:gd name="T102" fmla="*/ 145 w 275"/>
              <a:gd name="T103" fmla="*/ 117 h 188"/>
              <a:gd name="T104" fmla="*/ 165 w 275"/>
              <a:gd name="T105" fmla="*/ 99 h 188"/>
              <a:gd name="T106" fmla="*/ 175 w 275"/>
              <a:gd name="T107" fmla="*/ 91 h 188"/>
              <a:gd name="T108" fmla="*/ 264 w 275"/>
              <a:gd name="T109" fmla="*/ 182 h 188"/>
              <a:gd name="T110" fmla="*/ 142 w 275"/>
              <a:gd name="T111" fmla="*/ 180 h 188"/>
              <a:gd name="T112" fmla="*/ 267 w 275"/>
              <a:gd name="T113" fmla="*/ 55 h 188"/>
              <a:gd name="T114" fmla="*/ 266 w 275"/>
              <a:gd name="T115" fmla="*/ 103 h 188"/>
              <a:gd name="T116" fmla="*/ 266 w 275"/>
              <a:gd name="T117" fmla="*/ 175 h 188"/>
              <a:gd name="T118" fmla="*/ 180 w 275"/>
              <a:gd name="T119" fmla="*/ 87 h 188"/>
              <a:gd name="T120" fmla="*/ 202 w 275"/>
              <a:gd name="T121" fmla="*/ 68 h 188"/>
              <a:gd name="T122" fmla="*/ 267 w 275"/>
              <a:gd name="T123" fmla="*/ 15 h 188"/>
              <a:gd name="T124" fmla="*/ 267 w 275"/>
              <a:gd name="T125" fmla="*/ 55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5" h="188">
                <a:moveTo>
                  <a:pt x="268" y="2"/>
                </a:moveTo>
                <a:cubicBezTo>
                  <a:pt x="247" y="5"/>
                  <a:pt x="226" y="5"/>
                  <a:pt x="204" y="4"/>
                </a:cubicBezTo>
                <a:cubicBezTo>
                  <a:pt x="181" y="3"/>
                  <a:pt x="158" y="4"/>
                  <a:pt x="136" y="3"/>
                </a:cubicBezTo>
                <a:cubicBezTo>
                  <a:pt x="113" y="2"/>
                  <a:pt x="90" y="1"/>
                  <a:pt x="68" y="1"/>
                </a:cubicBezTo>
                <a:cubicBezTo>
                  <a:pt x="47" y="0"/>
                  <a:pt x="25" y="3"/>
                  <a:pt x="5" y="1"/>
                </a:cubicBezTo>
                <a:cubicBezTo>
                  <a:pt x="3" y="1"/>
                  <a:pt x="2" y="2"/>
                  <a:pt x="2" y="3"/>
                </a:cubicBezTo>
                <a:cubicBezTo>
                  <a:pt x="2" y="3"/>
                  <a:pt x="2" y="3"/>
                  <a:pt x="2" y="3"/>
                </a:cubicBezTo>
                <a:cubicBezTo>
                  <a:pt x="0" y="11"/>
                  <a:pt x="1" y="21"/>
                  <a:pt x="1" y="29"/>
                </a:cubicBezTo>
                <a:cubicBezTo>
                  <a:pt x="1" y="43"/>
                  <a:pt x="2" y="57"/>
                  <a:pt x="3" y="71"/>
                </a:cubicBezTo>
                <a:cubicBezTo>
                  <a:pt x="4" y="106"/>
                  <a:pt x="6" y="141"/>
                  <a:pt x="10" y="177"/>
                </a:cubicBezTo>
                <a:cubicBezTo>
                  <a:pt x="10" y="179"/>
                  <a:pt x="12" y="180"/>
                  <a:pt x="14" y="179"/>
                </a:cubicBezTo>
                <a:cubicBezTo>
                  <a:pt x="15" y="180"/>
                  <a:pt x="15" y="180"/>
                  <a:pt x="15" y="180"/>
                </a:cubicBezTo>
                <a:cubicBezTo>
                  <a:pt x="34" y="182"/>
                  <a:pt x="54" y="183"/>
                  <a:pt x="73" y="184"/>
                </a:cubicBezTo>
                <a:cubicBezTo>
                  <a:pt x="95" y="184"/>
                  <a:pt x="117" y="185"/>
                  <a:pt x="138" y="186"/>
                </a:cubicBezTo>
                <a:cubicBezTo>
                  <a:pt x="182" y="187"/>
                  <a:pt x="225" y="188"/>
                  <a:pt x="269" y="188"/>
                </a:cubicBezTo>
                <a:cubicBezTo>
                  <a:pt x="270" y="188"/>
                  <a:pt x="271" y="187"/>
                  <a:pt x="271" y="187"/>
                </a:cubicBezTo>
                <a:cubicBezTo>
                  <a:pt x="271" y="187"/>
                  <a:pt x="271" y="187"/>
                  <a:pt x="271" y="187"/>
                </a:cubicBezTo>
                <a:cubicBezTo>
                  <a:pt x="272" y="186"/>
                  <a:pt x="272" y="186"/>
                  <a:pt x="272" y="185"/>
                </a:cubicBezTo>
                <a:cubicBezTo>
                  <a:pt x="272" y="158"/>
                  <a:pt x="271" y="130"/>
                  <a:pt x="271" y="103"/>
                </a:cubicBezTo>
                <a:cubicBezTo>
                  <a:pt x="272" y="86"/>
                  <a:pt x="272" y="69"/>
                  <a:pt x="273" y="52"/>
                </a:cubicBezTo>
                <a:cubicBezTo>
                  <a:pt x="274" y="36"/>
                  <a:pt x="275" y="21"/>
                  <a:pt x="272" y="6"/>
                </a:cubicBezTo>
                <a:cubicBezTo>
                  <a:pt x="272" y="4"/>
                  <a:pt x="271" y="2"/>
                  <a:pt x="268" y="2"/>
                </a:cubicBezTo>
                <a:close/>
                <a:moveTo>
                  <a:pt x="64" y="6"/>
                </a:moveTo>
                <a:cubicBezTo>
                  <a:pt x="88" y="7"/>
                  <a:pt x="112" y="8"/>
                  <a:pt x="136" y="9"/>
                </a:cubicBezTo>
                <a:cubicBezTo>
                  <a:pt x="160" y="10"/>
                  <a:pt x="184" y="10"/>
                  <a:pt x="208" y="10"/>
                </a:cubicBezTo>
                <a:cubicBezTo>
                  <a:pt x="227" y="11"/>
                  <a:pt x="246" y="11"/>
                  <a:pt x="265" y="9"/>
                </a:cubicBezTo>
                <a:cubicBezTo>
                  <a:pt x="243" y="26"/>
                  <a:pt x="221" y="44"/>
                  <a:pt x="200" y="62"/>
                </a:cubicBezTo>
                <a:cubicBezTo>
                  <a:pt x="187" y="73"/>
                  <a:pt x="175" y="83"/>
                  <a:pt x="162" y="94"/>
                </a:cubicBezTo>
                <a:cubicBezTo>
                  <a:pt x="155" y="100"/>
                  <a:pt x="147" y="106"/>
                  <a:pt x="141" y="113"/>
                </a:cubicBezTo>
                <a:cubicBezTo>
                  <a:pt x="141" y="113"/>
                  <a:pt x="141" y="113"/>
                  <a:pt x="141" y="113"/>
                </a:cubicBezTo>
                <a:cubicBezTo>
                  <a:pt x="116" y="92"/>
                  <a:pt x="93" y="69"/>
                  <a:pt x="67" y="49"/>
                </a:cubicBezTo>
                <a:cubicBezTo>
                  <a:pt x="50" y="35"/>
                  <a:pt x="33" y="21"/>
                  <a:pt x="15" y="8"/>
                </a:cubicBezTo>
                <a:cubicBezTo>
                  <a:pt x="32" y="8"/>
                  <a:pt x="48" y="6"/>
                  <a:pt x="64" y="6"/>
                </a:cubicBezTo>
                <a:close/>
                <a:moveTo>
                  <a:pt x="17" y="174"/>
                </a:moveTo>
                <a:cubicBezTo>
                  <a:pt x="16" y="174"/>
                  <a:pt x="16" y="174"/>
                  <a:pt x="15" y="174"/>
                </a:cubicBezTo>
                <a:cubicBezTo>
                  <a:pt x="12" y="140"/>
                  <a:pt x="10" y="107"/>
                  <a:pt x="9" y="73"/>
                </a:cubicBezTo>
                <a:cubicBezTo>
                  <a:pt x="8" y="60"/>
                  <a:pt x="7" y="46"/>
                  <a:pt x="7" y="33"/>
                </a:cubicBezTo>
                <a:cubicBezTo>
                  <a:pt x="7" y="25"/>
                  <a:pt x="6" y="16"/>
                  <a:pt x="7" y="8"/>
                </a:cubicBezTo>
                <a:cubicBezTo>
                  <a:pt x="25" y="23"/>
                  <a:pt x="44" y="38"/>
                  <a:pt x="63" y="53"/>
                </a:cubicBezTo>
                <a:cubicBezTo>
                  <a:pt x="78" y="65"/>
                  <a:pt x="93" y="79"/>
                  <a:pt x="108" y="92"/>
                </a:cubicBezTo>
                <a:cubicBezTo>
                  <a:pt x="107" y="93"/>
                  <a:pt x="107" y="93"/>
                  <a:pt x="107" y="93"/>
                </a:cubicBezTo>
                <a:cubicBezTo>
                  <a:pt x="93" y="111"/>
                  <a:pt x="74" y="126"/>
                  <a:pt x="56" y="141"/>
                </a:cubicBezTo>
                <a:cubicBezTo>
                  <a:pt x="43" y="152"/>
                  <a:pt x="29" y="162"/>
                  <a:pt x="17" y="174"/>
                </a:cubicBezTo>
                <a:close/>
                <a:moveTo>
                  <a:pt x="142" y="180"/>
                </a:moveTo>
                <a:cubicBezTo>
                  <a:pt x="120" y="179"/>
                  <a:pt x="99" y="178"/>
                  <a:pt x="77" y="178"/>
                </a:cubicBezTo>
                <a:cubicBezTo>
                  <a:pt x="60" y="177"/>
                  <a:pt x="42" y="177"/>
                  <a:pt x="25" y="175"/>
                </a:cubicBezTo>
                <a:cubicBezTo>
                  <a:pt x="35" y="164"/>
                  <a:pt x="48" y="156"/>
                  <a:pt x="59" y="146"/>
                </a:cubicBezTo>
                <a:cubicBezTo>
                  <a:pt x="77" y="131"/>
                  <a:pt x="97" y="116"/>
                  <a:pt x="112" y="97"/>
                </a:cubicBezTo>
                <a:cubicBezTo>
                  <a:pt x="112" y="96"/>
                  <a:pt x="112" y="96"/>
                  <a:pt x="112" y="96"/>
                </a:cubicBezTo>
                <a:cubicBezTo>
                  <a:pt x="121" y="104"/>
                  <a:pt x="129" y="112"/>
                  <a:pt x="138" y="119"/>
                </a:cubicBezTo>
                <a:cubicBezTo>
                  <a:pt x="140" y="120"/>
                  <a:pt x="142" y="119"/>
                  <a:pt x="143" y="118"/>
                </a:cubicBezTo>
                <a:cubicBezTo>
                  <a:pt x="144" y="118"/>
                  <a:pt x="145" y="118"/>
                  <a:pt x="145" y="117"/>
                </a:cubicBezTo>
                <a:cubicBezTo>
                  <a:pt x="151" y="110"/>
                  <a:pt x="158" y="105"/>
                  <a:pt x="165" y="99"/>
                </a:cubicBezTo>
                <a:cubicBezTo>
                  <a:pt x="168" y="96"/>
                  <a:pt x="172" y="93"/>
                  <a:pt x="175" y="91"/>
                </a:cubicBezTo>
                <a:cubicBezTo>
                  <a:pt x="208" y="117"/>
                  <a:pt x="236" y="150"/>
                  <a:pt x="264" y="182"/>
                </a:cubicBezTo>
                <a:cubicBezTo>
                  <a:pt x="223" y="182"/>
                  <a:pt x="183" y="181"/>
                  <a:pt x="142" y="180"/>
                </a:cubicBezTo>
                <a:close/>
                <a:moveTo>
                  <a:pt x="267" y="55"/>
                </a:moveTo>
                <a:cubicBezTo>
                  <a:pt x="266" y="71"/>
                  <a:pt x="266" y="87"/>
                  <a:pt x="266" y="103"/>
                </a:cubicBezTo>
                <a:cubicBezTo>
                  <a:pt x="265" y="127"/>
                  <a:pt x="266" y="151"/>
                  <a:pt x="266" y="175"/>
                </a:cubicBezTo>
                <a:cubicBezTo>
                  <a:pt x="239" y="144"/>
                  <a:pt x="211" y="112"/>
                  <a:pt x="180" y="87"/>
                </a:cubicBezTo>
                <a:cubicBezTo>
                  <a:pt x="187" y="80"/>
                  <a:pt x="195" y="74"/>
                  <a:pt x="202" y="68"/>
                </a:cubicBezTo>
                <a:cubicBezTo>
                  <a:pt x="224" y="50"/>
                  <a:pt x="245" y="32"/>
                  <a:pt x="267" y="15"/>
                </a:cubicBezTo>
                <a:cubicBezTo>
                  <a:pt x="269" y="28"/>
                  <a:pt x="267" y="42"/>
                  <a:pt x="267"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 name="Freeform 19"/>
          <p:cNvSpPr>
            <a:spLocks noEditPoints="1"/>
          </p:cNvSpPr>
          <p:nvPr/>
        </p:nvSpPr>
        <p:spPr bwMode="auto">
          <a:xfrm>
            <a:off x="10045700" y="865188"/>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4" name="Freeform 21"/>
          <p:cNvSpPr>
            <a:spLocks noEditPoints="1"/>
          </p:cNvSpPr>
          <p:nvPr/>
        </p:nvSpPr>
        <p:spPr bwMode="auto">
          <a:xfrm>
            <a:off x="8558045" y="1164118"/>
            <a:ext cx="860425" cy="704850"/>
          </a:xfrm>
          <a:custGeom>
            <a:avLst/>
            <a:gdLst>
              <a:gd name="T0" fmla="*/ 174 w 203"/>
              <a:gd name="T1" fmla="*/ 60 h 166"/>
              <a:gd name="T2" fmla="*/ 172 w 203"/>
              <a:gd name="T3" fmla="*/ 59 h 166"/>
              <a:gd name="T4" fmla="*/ 168 w 203"/>
              <a:gd name="T5" fmla="*/ 60 h 166"/>
              <a:gd name="T6" fmla="*/ 151 w 203"/>
              <a:gd name="T7" fmla="*/ 84 h 166"/>
              <a:gd name="T8" fmla="*/ 31 w 203"/>
              <a:gd name="T9" fmla="*/ 2 h 166"/>
              <a:gd name="T10" fmla="*/ 26 w 203"/>
              <a:gd name="T11" fmla="*/ 2 h 166"/>
              <a:gd name="T12" fmla="*/ 25 w 203"/>
              <a:gd name="T13" fmla="*/ 5 h 166"/>
              <a:gd name="T14" fmla="*/ 1 w 203"/>
              <a:gd name="T15" fmla="*/ 61 h 166"/>
              <a:gd name="T16" fmla="*/ 0 w 203"/>
              <a:gd name="T17" fmla="*/ 63 h 166"/>
              <a:gd name="T18" fmla="*/ 1 w 203"/>
              <a:gd name="T19" fmla="*/ 66 h 166"/>
              <a:gd name="T20" fmla="*/ 121 w 203"/>
              <a:gd name="T21" fmla="*/ 139 h 166"/>
              <a:gd name="T22" fmla="*/ 107 w 203"/>
              <a:gd name="T23" fmla="*/ 160 h 166"/>
              <a:gd name="T24" fmla="*/ 109 w 203"/>
              <a:gd name="T25" fmla="*/ 165 h 166"/>
              <a:gd name="T26" fmla="*/ 112 w 203"/>
              <a:gd name="T27" fmla="*/ 166 h 166"/>
              <a:gd name="T28" fmla="*/ 201 w 203"/>
              <a:gd name="T29" fmla="*/ 153 h 166"/>
              <a:gd name="T30" fmla="*/ 203 w 203"/>
              <a:gd name="T31" fmla="*/ 151 h 166"/>
              <a:gd name="T32" fmla="*/ 203 w 203"/>
              <a:gd name="T33" fmla="*/ 149 h 166"/>
              <a:gd name="T34" fmla="*/ 189 w 203"/>
              <a:gd name="T35" fmla="*/ 102 h 166"/>
              <a:gd name="T36" fmla="*/ 174 w 203"/>
              <a:gd name="T37" fmla="*/ 60 h 166"/>
              <a:gd name="T38" fmla="*/ 115 w 203"/>
              <a:gd name="T39" fmla="*/ 159 h 166"/>
              <a:gd name="T40" fmla="*/ 128 w 203"/>
              <a:gd name="T41" fmla="*/ 139 h 166"/>
              <a:gd name="T42" fmla="*/ 129 w 203"/>
              <a:gd name="T43" fmla="*/ 137 h 166"/>
              <a:gd name="T44" fmla="*/ 127 w 203"/>
              <a:gd name="T45" fmla="*/ 135 h 166"/>
              <a:gd name="T46" fmla="*/ 8 w 203"/>
              <a:gd name="T47" fmla="*/ 63 h 166"/>
              <a:gd name="T48" fmla="*/ 32 w 203"/>
              <a:gd name="T49" fmla="*/ 11 h 166"/>
              <a:gd name="T50" fmla="*/ 150 w 203"/>
              <a:gd name="T51" fmla="*/ 90 h 166"/>
              <a:gd name="T52" fmla="*/ 152 w 203"/>
              <a:gd name="T53" fmla="*/ 91 h 166"/>
              <a:gd name="T54" fmla="*/ 154 w 203"/>
              <a:gd name="T55" fmla="*/ 90 h 166"/>
              <a:gd name="T56" fmla="*/ 171 w 203"/>
              <a:gd name="T57" fmla="*/ 68 h 166"/>
              <a:gd name="T58" fmla="*/ 184 w 203"/>
              <a:gd name="T59" fmla="*/ 105 h 166"/>
              <a:gd name="T60" fmla="*/ 197 w 203"/>
              <a:gd name="T61" fmla="*/ 148 h 166"/>
              <a:gd name="T62" fmla="*/ 115 w 203"/>
              <a:gd name="T63" fmla="*/ 159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3" h="166">
                <a:moveTo>
                  <a:pt x="174" y="60"/>
                </a:moveTo>
                <a:cubicBezTo>
                  <a:pt x="174" y="59"/>
                  <a:pt x="173" y="59"/>
                  <a:pt x="172" y="59"/>
                </a:cubicBezTo>
                <a:cubicBezTo>
                  <a:pt x="171" y="58"/>
                  <a:pt x="169" y="58"/>
                  <a:pt x="168" y="60"/>
                </a:cubicBezTo>
                <a:cubicBezTo>
                  <a:pt x="164" y="69"/>
                  <a:pt x="157" y="76"/>
                  <a:pt x="151" y="84"/>
                </a:cubicBezTo>
                <a:cubicBezTo>
                  <a:pt x="110" y="57"/>
                  <a:pt x="66" y="35"/>
                  <a:pt x="31" y="2"/>
                </a:cubicBezTo>
                <a:cubicBezTo>
                  <a:pt x="29" y="0"/>
                  <a:pt x="27" y="0"/>
                  <a:pt x="26" y="2"/>
                </a:cubicBezTo>
                <a:cubicBezTo>
                  <a:pt x="25" y="3"/>
                  <a:pt x="25" y="4"/>
                  <a:pt x="25" y="5"/>
                </a:cubicBezTo>
                <a:cubicBezTo>
                  <a:pt x="28" y="25"/>
                  <a:pt x="16" y="48"/>
                  <a:pt x="1" y="61"/>
                </a:cubicBezTo>
                <a:cubicBezTo>
                  <a:pt x="0" y="62"/>
                  <a:pt x="0" y="63"/>
                  <a:pt x="0" y="63"/>
                </a:cubicBezTo>
                <a:cubicBezTo>
                  <a:pt x="0" y="64"/>
                  <a:pt x="0" y="65"/>
                  <a:pt x="1" y="66"/>
                </a:cubicBezTo>
                <a:cubicBezTo>
                  <a:pt x="40" y="92"/>
                  <a:pt x="82" y="113"/>
                  <a:pt x="121" y="139"/>
                </a:cubicBezTo>
                <a:cubicBezTo>
                  <a:pt x="117" y="146"/>
                  <a:pt x="112" y="153"/>
                  <a:pt x="107" y="160"/>
                </a:cubicBezTo>
                <a:cubicBezTo>
                  <a:pt x="106" y="162"/>
                  <a:pt x="107" y="164"/>
                  <a:pt x="109" y="165"/>
                </a:cubicBezTo>
                <a:cubicBezTo>
                  <a:pt x="110" y="166"/>
                  <a:pt x="111" y="166"/>
                  <a:pt x="112" y="166"/>
                </a:cubicBezTo>
                <a:cubicBezTo>
                  <a:pt x="141" y="160"/>
                  <a:pt x="171" y="159"/>
                  <a:pt x="201" y="153"/>
                </a:cubicBezTo>
                <a:cubicBezTo>
                  <a:pt x="202" y="153"/>
                  <a:pt x="203" y="152"/>
                  <a:pt x="203" y="151"/>
                </a:cubicBezTo>
                <a:cubicBezTo>
                  <a:pt x="203" y="151"/>
                  <a:pt x="203" y="150"/>
                  <a:pt x="203" y="149"/>
                </a:cubicBezTo>
                <a:cubicBezTo>
                  <a:pt x="200" y="133"/>
                  <a:pt x="194" y="117"/>
                  <a:pt x="189" y="102"/>
                </a:cubicBezTo>
                <a:cubicBezTo>
                  <a:pt x="184" y="88"/>
                  <a:pt x="179" y="74"/>
                  <a:pt x="174" y="60"/>
                </a:cubicBezTo>
                <a:close/>
                <a:moveTo>
                  <a:pt x="115" y="159"/>
                </a:moveTo>
                <a:cubicBezTo>
                  <a:pt x="119" y="153"/>
                  <a:pt x="124" y="146"/>
                  <a:pt x="128" y="139"/>
                </a:cubicBezTo>
                <a:cubicBezTo>
                  <a:pt x="129" y="139"/>
                  <a:pt x="129" y="138"/>
                  <a:pt x="129" y="137"/>
                </a:cubicBezTo>
                <a:cubicBezTo>
                  <a:pt x="129" y="137"/>
                  <a:pt x="128" y="136"/>
                  <a:pt x="127" y="135"/>
                </a:cubicBezTo>
                <a:cubicBezTo>
                  <a:pt x="88" y="110"/>
                  <a:pt x="47" y="88"/>
                  <a:pt x="8" y="63"/>
                </a:cubicBezTo>
                <a:cubicBezTo>
                  <a:pt x="21" y="50"/>
                  <a:pt x="32" y="30"/>
                  <a:pt x="32" y="11"/>
                </a:cubicBezTo>
                <a:cubicBezTo>
                  <a:pt x="68" y="42"/>
                  <a:pt x="110" y="64"/>
                  <a:pt x="150" y="90"/>
                </a:cubicBezTo>
                <a:cubicBezTo>
                  <a:pt x="151" y="91"/>
                  <a:pt x="152" y="91"/>
                  <a:pt x="152" y="91"/>
                </a:cubicBezTo>
                <a:cubicBezTo>
                  <a:pt x="153" y="91"/>
                  <a:pt x="154" y="90"/>
                  <a:pt x="154" y="90"/>
                </a:cubicBezTo>
                <a:cubicBezTo>
                  <a:pt x="159" y="82"/>
                  <a:pt x="166" y="75"/>
                  <a:pt x="171" y="68"/>
                </a:cubicBezTo>
                <a:cubicBezTo>
                  <a:pt x="175" y="80"/>
                  <a:pt x="179" y="93"/>
                  <a:pt x="184" y="105"/>
                </a:cubicBezTo>
                <a:cubicBezTo>
                  <a:pt x="188" y="119"/>
                  <a:pt x="194" y="133"/>
                  <a:pt x="197" y="148"/>
                </a:cubicBezTo>
                <a:cubicBezTo>
                  <a:pt x="170" y="153"/>
                  <a:pt x="142" y="154"/>
                  <a:pt x="115" y="159"/>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8" name="Freeform 62"/>
          <p:cNvSpPr>
            <a:spLocks/>
          </p:cNvSpPr>
          <p:nvPr/>
        </p:nvSpPr>
        <p:spPr bwMode="auto">
          <a:xfrm>
            <a:off x="2214747" y="6126425"/>
            <a:ext cx="8233945" cy="419555"/>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9" name="Freeform 63"/>
          <p:cNvSpPr>
            <a:spLocks/>
          </p:cNvSpPr>
          <p:nvPr/>
        </p:nvSpPr>
        <p:spPr bwMode="auto">
          <a:xfrm>
            <a:off x="1993900" y="6111876"/>
            <a:ext cx="8567738" cy="436563"/>
          </a:xfrm>
          <a:custGeom>
            <a:avLst/>
            <a:gdLst>
              <a:gd name="T0" fmla="*/ 91 w 5397"/>
              <a:gd name="T1" fmla="*/ 0 h 275"/>
              <a:gd name="T2" fmla="*/ 0 w 5397"/>
              <a:gd name="T3" fmla="*/ 124 h 275"/>
              <a:gd name="T4" fmla="*/ 5397 w 5397"/>
              <a:gd name="T5" fmla="*/ 275 h 275"/>
              <a:gd name="T6" fmla="*/ 5285 w 5397"/>
              <a:gd name="T7" fmla="*/ 146 h 275"/>
              <a:gd name="T8" fmla="*/ 91 w 5397"/>
              <a:gd name="T9" fmla="*/ 0 h 275"/>
            </a:gdLst>
            <a:ahLst/>
            <a:cxnLst>
              <a:cxn ang="0">
                <a:pos x="T0" y="T1"/>
              </a:cxn>
              <a:cxn ang="0">
                <a:pos x="T2" y="T3"/>
              </a:cxn>
              <a:cxn ang="0">
                <a:pos x="T4" y="T5"/>
              </a:cxn>
              <a:cxn ang="0">
                <a:pos x="T6" y="T7"/>
              </a:cxn>
              <a:cxn ang="0">
                <a:pos x="T8" y="T9"/>
              </a:cxn>
            </a:cxnLst>
            <a:rect l="0" t="0" r="r" b="b"/>
            <a:pathLst>
              <a:path w="5397" h="275">
                <a:moveTo>
                  <a:pt x="91" y="0"/>
                </a:moveTo>
                <a:lnTo>
                  <a:pt x="0" y="124"/>
                </a:lnTo>
                <a:lnTo>
                  <a:pt x="5397" y="275"/>
                </a:lnTo>
                <a:lnTo>
                  <a:pt x="5285" y="146"/>
                </a:lnTo>
                <a:lnTo>
                  <a:pt x="91"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033" name="组合 1032"/>
          <p:cNvGrpSpPr/>
          <p:nvPr/>
        </p:nvGrpSpPr>
        <p:grpSpPr>
          <a:xfrm>
            <a:off x="778150" y="319881"/>
            <a:ext cx="4564063" cy="6143626"/>
            <a:chOff x="3354388" y="-4006850"/>
            <a:chExt cx="4564063" cy="6143626"/>
          </a:xfrm>
          <a:effectLst>
            <a:outerShdw blurRad="63500" sx="102000" sy="102000" algn="ctr" rotWithShape="0">
              <a:prstClr val="black">
                <a:alpha val="40000"/>
              </a:prstClr>
            </a:outerShdw>
          </a:effectLst>
        </p:grpSpPr>
        <p:sp>
          <p:nvSpPr>
            <p:cNvPr id="27" name="Freeform 72"/>
            <p:cNvSpPr>
              <a:spLocks/>
            </p:cNvSpPr>
            <p:nvPr/>
          </p:nvSpPr>
          <p:spPr bwMode="auto">
            <a:xfrm>
              <a:off x="6900863" y="-3387725"/>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5" name="Freeform 79"/>
            <p:cNvSpPr>
              <a:spLocks/>
            </p:cNvSpPr>
            <p:nvPr/>
          </p:nvSpPr>
          <p:spPr bwMode="auto">
            <a:xfrm>
              <a:off x="3656013" y="-4006850"/>
              <a:ext cx="4262438" cy="5803900"/>
            </a:xfrm>
            <a:custGeom>
              <a:avLst/>
              <a:gdLst>
                <a:gd name="T0" fmla="*/ 0 w 1004"/>
                <a:gd name="T1" fmla="*/ 1331 h 1368"/>
                <a:gd name="T2" fmla="*/ 43 w 1004"/>
                <a:gd name="T3" fmla="*/ 1368 h 1368"/>
                <a:gd name="T4" fmla="*/ 976 w 1004"/>
                <a:gd name="T5" fmla="*/ 33 h 1368"/>
                <a:gd name="T6" fmla="*/ 0 w 1004"/>
                <a:gd name="T7" fmla="*/ 1331 h 1368"/>
              </a:gdLst>
              <a:ahLst/>
              <a:cxnLst>
                <a:cxn ang="0">
                  <a:pos x="T0" y="T1"/>
                </a:cxn>
                <a:cxn ang="0">
                  <a:pos x="T2" y="T3"/>
                </a:cxn>
                <a:cxn ang="0">
                  <a:pos x="T4" y="T5"/>
                </a:cxn>
                <a:cxn ang="0">
                  <a:pos x="T6" y="T7"/>
                </a:cxn>
              </a:cxnLst>
              <a:rect l="0" t="0" r="r" b="b"/>
              <a:pathLst>
                <a:path w="1004" h="1368">
                  <a:moveTo>
                    <a:pt x="0" y="1331"/>
                  </a:moveTo>
                  <a:cubicBezTo>
                    <a:pt x="43" y="1368"/>
                    <a:pt x="43" y="1368"/>
                    <a:pt x="43" y="1368"/>
                  </a:cubicBezTo>
                  <a:cubicBezTo>
                    <a:pt x="43" y="1368"/>
                    <a:pt x="1004" y="53"/>
                    <a:pt x="976" y="33"/>
                  </a:cubicBezTo>
                  <a:cubicBezTo>
                    <a:pt x="933" y="0"/>
                    <a:pt x="0" y="1331"/>
                    <a:pt x="0" y="1331"/>
                  </a:cubicBezTo>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6" name="Freeform 80"/>
            <p:cNvSpPr>
              <a:spLocks/>
            </p:cNvSpPr>
            <p:nvPr/>
          </p:nvSpPr>
          <p:spPr bwMode="auto">
            <a:xfrm>
              <a:off x="7799388" y="-3865563"/>
              <a:ext cx="3175" cy="7938"/>
            </a:xfrm>
            <a:custGeom>
              <a:avLst/>
              <a:gdLst>
                <a:gd name="T0" fmla="*/ 1 w 1"/>
                <a:gd name="T1" fmla="*/ 0 h 2"/>
                <a:gd name="T2" fmla="*/ 0 w 1"/>
                <a:gd name="T3" fmla="*/ 0 h 2"/>
                <a:gd name="T4" fmla="*/ 0 w 1"/>
                <a:gd name="T5" fmla="*/ 0 h 2"/>
                <a:gd name="T6" fmla="*/ 0 w 1"/>
                <a:gd name="T7" fmla="*/ 0 h 2"/>
                <a:gd name="T8" fmla="*/ 1 w 1"/>
                <a:gd name="T9" fmla="*/ 2 h 2"/>
                <a:gd name="T10" fmla="*/ 1 w 1"/>
                <a:gd name="T11" fmla="*/ 0 h 2"/>
              </a:gdLst>
              <a:ahLst/>
              <a:cxnLst>
                <a:cxn ang="0">
                  <a:pos x="T0" y="T1"/>
                </a:cxn>
                <a:cxn ang="0">
                  <a:pos x="T2" y="T3"/>
                </a:cxn>
                <a:cxn ang="0">
                  <a:pos x="T4" y="T5"/>
                </a:cxn>
                <a:cxn ang="0">
                  <a:pos x="T6" y="T7"/>
                </a:cxn>
                <a:cxn ang="0">
                  <a:pos x="T8" y="T9"/>
                </a:cxn>
                <a:cxn ang="0">
                  <a:pos x="T10" y="T11"/>
                </a:cxn>
              </a:cxnLst>
              <a:rect l="0" t="0" r="r" b="b"/>
              <a:pathLst>
                <a:path w="1" h="2">
                  <a:moveTo>
                    <a:pt x="1" y="0"/>
                  </a:moveTo>
                  <a:cubicBezTo>
                    <a:pt x="0" y="0"/>
                    <a:pt x="0" y="0"/>
                    <a:pt x="0" y="0"/>
                  </a:cubicBezTo>
                  <a:cubicBezTo>
                    <a:pt x="0" y="0"/>
                    <a:pt x="0" y="0"/>
                    <a:pt x="0" y="0"/>
                  </a:cubicBezTo>
                  <a:cubicBezTo>
                    <a:pt x="0" y="0"/>
                    <a:pt x="0" y="0"/>
                    <a:pt x="0" y="0"/>
                  </a:cubicBezTo>
                  <a:cubicBezTo>
                    <a:pt x="1" y="0"/>
                    <a:pt x="1" y="1"/>
                    <a:pt x="1" y="2"/>
                  </a:cubicBezTo>
                  <a:cubicBezTo>
                    <a:pt x="1" y="0"/>
                    <a:pt x="1" y="0"/>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7" name="Freeform 81"/>
            <p:cNvSpPr>
              <a:spLocks/>
            </p:cNvSpPr>
            <p:nvPr/>
          </p:nvSpPr>
          <p:spPr bwMode="auto">
            <a:xfrm>
              <a:off x="3838575" y="-3865563"/>
              <a:ext cx="3963988" cy="5662613"/>
            </a:xfrm>
            <a:custGeom>
              <a:avLst/>
              <a:gdLst>
                <a:gd name="T0" fmla="*/ 933 w 934"/>
                <a:gd name="T1" fmla="*/ 0 h 1335"/>
                <a:gd name="T2" fmla="*/ 0 w 934"/>
                <a:gd name="T3" fmla="*/ 1335 h 1335"/>
                <a:gd name="T4" fmla="*/ 934 w 934"/>
                <a:gd name="T5" fmla="*/ 2 h 1335"/>
                <a:gd name="T6" fmla="*/ 933 w 934"/>
                <a:gd name="T7" fmla="*/ 0 h 1335"/>
                <a:gd name="T8" fmla="*/ 933 w 934"/>
                <a:gd name="T9" fmla="*/ 0 h 1335"/>
              </a:gdLst>
              <a:ahLst/>
              <a:cxnLst>
                <a:cxn ang="0">
                  <a:pos x="T0" y="T1"/>
                </a:cxn>
                <a:cxn ang="0">
                  <a:pos x="T2" y="T3"/>
                </a:cxn>
                <a:cxn ang="0">
                  <a:pos x="T4" y="T5"/>
                </a:cxn>
                <a:cxn ang="0">
                  <a:pos x="T6" y="T7"/>
                </a:cxn>
                <a:cxn ang="0">
                  <a:pos x="T8" y="T9"/>
                </a:cxn>
              </a:cxnLst>
              <a:rect l="0" t="0" r="r" b="b"/>
              <a:pathLst>
                <a:path w="934" h="1335">
                  <a:moveTo>
                    <a:pt x="933" y="0"/>
                  </a:moveTo>
                  <a:cubicBezTo>
                    <a:pt x="896" y="10"/>
                    <a:pt x="0" y="1335"/>
                    <a:pt x="0" y="1335"/>
                  </a:cubicBezTo>
                  <a:cubicBezTo>
                    <a:pt x="0" y="1335"/>
                    <a:pt x="916" y="60"/>
                    <a:pt x="934" y="2"/>
                  </a:cubicBezTo>
                  <a:cubicBezTo>
                    <a:pt x="934" y="1"/>
                    <a:pt x="934" y="0"/>
                    <a:pt x="933" y="0"/>
                  </a:cubicBezTo>
                  <a:cubicBezTo>
                    <a:pt x="933" y="0"/>
                    <a:pt x="933" y="0"/>
                    <a:pt x="933" y="0"/>
                  </a:cubicBezTo>
                </a:path>
              </a:pathLst>
            </a:custGeom>
            <a:solidFill>
              <a:srgbClr val="E6842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28" name="Freeform 82"/>
            <p:cNvSpPr>
              <a:spLocks/>
            </p:cNvSpPr>
            <p:nvPr/>
          </p:nvSpPr>
          <p:spPr bwMode="auto">
            <a:xfrm>
              <a:off x="3354388" y="274638"/>
              <a:ext cx="1511300" cy="1862138"/>
            </a:xfrm>
            <a:custGeom>
              <a:avLst/>
              <a:gdLst>
                <a:gd name="T0" fmla="*/ 271 w 356"/>
                <a:gd name="T1" fmla="*/ 11 h 439"/>
                <a:gd name="T2" fmla="*/ 16 w 356"/>
                <a:gd name="T3" fmla="*/ 356 h 439"/>
                <a:gd name="T4" fmla="*/ 26 w 356"/>
                <a:gd name="T5" fmla="*/ 423 h 439"/>
                <a:gd name="T6" fmla="*/ 94 w 356"/>
                <a:gd name="T7" fmla="*/ 413 h 439"/>
                <a:gd name="T8" fmla="*/ 349 w 356"/>
                <a:gd name="T9" fmla="*/ 69 h 439"/>
                <a:gd name="T10" fmla="*/ 356 w 356"/>
                <a:gd name="T11" fmla="*/ 54 h 439"/>
                <a:gd name="T12" fmla="*/ 283 w 356"/>
                <a:gd name="T13" fmla="*/ 0 h 439"/>
                <a:gd name="T14" fmla="*/ 271 w 356"/>
                <a:gd name="T15" fmla="*/ 11 h 43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6" h="439">
                  <a:moveTo>
                    <a:pt x="271" y="11"/>
                  </a:moveTo>
                  <a:cubicBezTo>
                    <a:pt x="16" y="356"/>
                    <a:pt x="16" y="356"/>
                    <a:pt x="16" y="356"/>
                  </a:cubicBezTo>
                  <a:cubicBezTo>
                    <a:pt x="0" y="377"/>
                    <a:pt x="5" y="407"/>
                    <a:pt x="26" y="423"/>
                  </a:cubicBezTo>
                  <a:cubicBezTo>
                    <a:pt x="47" y="439"/>
                    <a:pt x="78" y="435"/>
                    <a:pt x="94" y="413"/>
                  </a:cubicBezTo>
                  <a:cubicBezTo>
                    <a:pt x="349" y="69"/>
                    <a:pt x="349" y="69"/>
                    <a:pt x="349" y="69"/>
                  </a:cubicBezTo>
                  <a:cubicBezTo>
                    <a:pt x="352" y="64"/>
                    <a:pt x="355" y="59"/>
                    <a:pt x="356" y="54"/>
                  </a:cubicBezTo>
                  <a:cubicBezTo>
                    <a:pt x="283" y="0"/>
                    <a:pt x="283" y="0"/>
                    <a:pt x="283" y="0"/>
                  </a:cubicBezTo>
                  <a:cubicBezTo>
                    <a:pt x="279" y="3"/>
                    <a:pt x="275" y="6"/>
                    <a:pt x="271" y="11"/>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32" name="Freeform 83"/>
            <p:cNvSpPr>
              <a:spLocks/>
            </p:cNvSpPr>
            <p:nvPr/>
          </p:nvSpPr>
          <p:spPr bwMode="auto">
            <a:xfrm>
              <a:off x="3430588" y="358775"/>
              <a:ext cx="1409700" cy="1760538"/>
            </a:xfrm>
            <a:custGeom>
              <a:avLst/>
              <a:gdLst>
                <a:gd name="T0" fmla="*/ 0 w 332"/>
                <a:gd name="T1" fmla="*/ 396 h 415"/>
                <a:gd name="T2" fmla="*/ 8 w 332"/>
                <a:gd name="T3" fmla="*/ 403 h 415"/>
                <a:gd name="T4" fmla="*/ 49 w 332"/>
                <a:gd name="T5" fmla="*/ 411 h 415"/>
                <a:gd name="T6" fmla="*/ 332 w 332"/>
                <a:gd name="T7" fmla="*/ 29 h 415"/>
                <a:gd name="T8" fmla="*/ 293 w 332"/>
                <a:gd name="T9" fmla="*/ 0 h 415"/>
                <a:gd name="T10" fmla="*/ 0 w 332"/>
                <a:gd name="T11" fmla="*/ 396 h 415"/>
              </a:gdLst>
              <a:ahLst/>
              <a:cxnLst>
                <a:cxn ang="0">
                  <a:pos x="T0" y="T1"/>
                </a:cxn>
                <a:cxn ang="0">
                  <a:pos x="T2" y="T3"/>
                </a:cxn>
                <a:cxn ang="0">
                  <a:pos x="T4" y="T5"/>
                </a:cxn>
                <a:cxn ang="0">
                  <a:pos x="T6" y="T7"/>
                </a:cxn>
                <a:cxn ang="0">
                  <a:pos x="T8" y="T9"/>
                </a:cxn>
                <a:cxn ang="0">
                  <a:pos x="T10" y="T11"/>
                </a:cxn>
              </a:cxnLst>
              <a:rect l="0" t="0" r="r" b="b"/>
              <a:pathLst>
                <a:path w="332" h="415">
                  <a:moveTo>
                    <a:pt x="0" y="396"/>
                  </a:moveTo>
                  <a:cubicBezTo>
                    <a:pt x="2" y="399"/>
                    <a:pt x="5" y="401"/>
                    <a:pt x="8" y="403"/>
                  </a:cubicBezTo>
                  <a:cubicBezTo>
                    <a:pt x="20" y="412"/>
                    <a:pt x="35" y="415"/>
                    <a:pt x="49" y="411"/>
                  </a:cubicBezTo>
                  <a:cubicBezTo>
                    <a:pt x="332" y="29"/>
                    <a:pt x="332" y="29"/>
                    <a:pt x="332" y="29"/>
                  </a:cubicBezTo>
                  <a:cubicBezTo>
                    <a:pt x="293" y="0"/>
                    <a:pt x="293" y="0"/>
                    <a:pt x="293" y="0"/>
                  </a:cubicBezTo>
                  <a:lnTo>
                    <a:pt x="0" y="396"/>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6" name="组合 1295"/>
          <p:cNvGrpSpPr/>
          <p:nvPr/>
        </p:nvGrpSpPr>
        <p:grpSpPr>
          <a:xfrm>
            <a:off x="11684000" y="231776"/>
            <a:ext cx="508000" cy="2387600"/>
            <a:chOff x="12128500" y="8069264"/>
            <a:chExt cx="508000" cy="2387600"/>
          </a:xfrm>
        </p:grpSpPr>
        <p:sp>
          <p:nvSpPr>
            <p:cNvPr id="1094" name="Freeform 87"/>
            <p:cNvSpPr>
              <a:spLocks/>
            </p:cNvSpPr>
            <p:nvPr/>
          </p:nvSpPr>
          <p:spPr bwMode="auto">
            <a:xfrm>
              <a:off x="12128500" y="8208964"/>
              <a:ext cx="508000" cy="2247900"/>
            </a:xfrm>
            <a:custGeom>
              <a:avLst/>
              <a:gdLst>
                <a:gd name="T0" fmla="*/ 0 w 120"/>
                <a:gd name="T1" fmla="*/ 13 h 530"/>
                <a:gd name="T2" fmla="*/ 59 w 120"/>
                <a:gd name="T3" fmla="*/ 511 h 530"/>
                <a:gd name="T4" fmla="*/ 88 w 120"/>
                <a:gd name="T5" fmla="*/ 528 h 530"/>
                <a:gd name="T6" fmla="*/ 120 w 120"/>
                <a:gd name="T7" fmla="*/ 525 h 530"/>
                <a:gd name="T8" fmla="*/ 120 w 120"/>
                <a:gd name="T9" fmla="*/ 0 h 530"/>
                <a:gd name="T10" fmla="*/ 0 w 120"/>
                <a:gd name="T11" fmla="*/ 13 h 530"/>
              </a:gdLst>
              <a:ahLst/>
              <a:cxnLst>
                <a:cxn ang="0">
                  <a:pos x="T0" y="T1"/>
                </a:cxn>
                <a:cxn ang="0">
                  <a:pos x="T2" y="T3"/>
                </a:cxn>
                <a:cxn ang="0">
                  <a:pos x="T4" y="T5"/>
                </a:cxn>
                <a:cxn ang="0">
                  <a:pos x="T6" y="T7"/>
                </a:cxn>
                <a:cxn ang="0">
                  <a:pos x="T8" y="T9"/>
                </a:cxn>
                <a:cxn ang="0">
                  <a:pos x="T10" y="T11"/>
                </a:cxn>
              </a:cxnLst>
              <a:rect l="0" t="0" r="r" b="b"/>
              <a:pathLst>
                <a:path w="120" h="530">
                  <a:moveTo>
                    <a:pt x="0" y="13"/>
                  </a:moveTo>
                  <a:cubicBezTo>
                    <a:pt x="59" y="511"/>
                    <a:pt x="59" y="511"/>
                    <a:pt x="59" y="511"/>
                  </a:cubicBezTo>
                  <a:cubicBezTo>
                    <a:pt x="61" y="524"/>
                    <a:pt x="75" y="530"/>
                    <a:pt x="88" y="528"/>
                  </a:cubicBezTo>
                  <a:cubicBezTo>
                    <a:pt x="120" y="525"/>
                    <a:pt x="120" y="525"/>
                    <a:pt x="120" y="525"/>
                  </a:cubicBezTo>
                  <a:cubicBezTo>
                    <a:pt x="120" y="0"/>
                    <a:pt x="120" y="0"/>
                    <a:pt x="120" y="0"/>
                  </a:cubicBezTo>
                  <a:cubicBezTo>
                    <a:pt x="0" y="13"/>
                    <a:pt x="0" y="13"/>
                    <a:pt x="0" y="13"/>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6" name="Freeform 88"/>
            <p:cNvSpPr>
              <a:spLocks/>
            </p:cNvSpPr>
            <p:nvPr/>
          </p:nvSpPr>
          <p:spPr bwMode="auto">
            <a:xfrm>
              <a:off x="12199937" y="8262939"/>
              <a:ext cx="436563" cy="2036763"/>
            </a:xfrm>
            <a:custGeom>
              <a:avLst/>
              <a:gdLst>
                <a:gd name="T0" fmla="*/ 0 w 103"/>
                <a:gd name="T1" fmla="*/ 13 h 480"/>
                <a:gd name="T2" fmla="*/ 52 w 103"/>
                <a:gd name="T3" fmla="*/ 455 h 480"/>
                <a:gd name="T4" fmla="*/ 82 w 103"/>
                <a:gd name="T5" fmla="*/ 478 h 480"/>
                <a:gd name="T6" fmla="*/ 103 w 103"/>
                <a:gd name="T7" fmla="*/ 476 h 480"/>
                <a:gd name="T8" fmla="*/ 103 w 103"/>
                <a:gd name="T9" fmla="*/ 0 h 480"/>
                <a:gd name="T10" fmla="*/ 0 w 103"/>
                <a:gd name="T11" fmla="*/ 13 h 480"/>
              </a:gdLst>
              <a:ahLst/>
              <a:cxnLst>
                <a:cxn ang="0">
                  <a:pos x="T0" y="T1"/>
                </a:cxn>
                <a:cxn ang="0">
                  <a:pos x="T2" y="T3"/>
                </a:cxn>
                <a:cxn ang="0">
                  <a:pos x="T4" y="T5"/>
                </a:cxn>
                <a:cxn ang="0">
                  <a:pos x="T6" y="T7"/>
                </a:cxn>
                <a:cxn ang="0">
                  <a:pos x="T8" y="T9"/>
                </a:cxn>
                <a:cxn ang="0">
                  <a:pos x="T10" y="T11"/>
                </a:cxn>
              </a:cxnLst>
              <a:rect l="0" t="0" r="r" b="b"/>
              <a:pathLst>
                <a:path w="103" h="480">
                  <a:moveTo>
                    <a:pt x="0" y="13"/>
                  </a:moveTo>
                  <a:cubicBezTo>
                    <a:pt x="52" y="455"/>
                    <a:pt x="52" y="455"/>
                    <a:pt x="52" y="455"/>
                  </a:cubicBezTo>
                  <a:cubicBezTo>
                    <a:pt x="54" y="468"/>
                    <a:pt x="69" y="480"/>
                    <a:pt x="82" y="478"/>
                  </a:cubicBezTo>
                  <a:cubicBezTo>
                    <a:pt x="103" y="476"/>
                    <a:pt x="103" y="476"/>
                    <a:pt x="103" y="476"/>
                  </a:cubicBezTo>
                  <a:cubicBezTo>
                    <a:pt x="103" y="0"/>
                    <a:pt x="103" y="0"/>
                    <a:pt x="103" y="0"/>
                  </a:cubicBezTo>
                  <a:cubicBezTo>
                    <a:pt x="0" y="13"/>
                    <a:pt x="0" y="13"/>
                    <a:pt x="0" y="1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8" name="Oval 89"/>
            <p:cNvSpPr>
              <a:spLocks noChangeArrowheads="1"/>
            </p:cNvSpPr>
            <p:nvPr/>
          </p:nvSpPr>
          <p:spPr bwMode="auto">
            <a:xfrm>
              <a:off x="12315825" y="83312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9" name="Freeform 90"/>
            <p:cNvSpPr>
              <a:spLocks/>
            </p:cNvSpPr>
            <p:nvPr/>
          </p:nvSpPr>
          <p:spPr bwMode="auto">
            <a:xfrm>
              <a:off x="12531725" y="8305801"/>
              <a:ext cx="104775" cy="161925"/>
            </a:xfrm>
            <a:custGeom>
              <a:avLst/>
              <a:gdLst>
                <a:gd name="T0" fmla="*/ 19 w 25"/>
                <a:gd name="T1" fmla="*/ 0 h 38"/>
                <a:gd name="T2" fmla="*/ 0 w 25"/>
                <a:gd name="T3" fmla="*/ 19 h 38"/>
                <a:gd name="T4" fmla="*/ 19 w 25"/>
                <a:gd name="T5" fmla="*/ 38 h 38"/>
                <a:gd name="T6" fmla="*/ 25 w 25"/>
                <a:gd name="T7" fmla="*/ 37 h 38"/>
                <a:gd name="T8" fmla="*/ 25 w 25"/>
                <a:gd name="T9" fmla="*/ 1 h 38"/>
                <a:gd name="T10" fmla="*/ 19 w 25"/>
                <a:gd name="T11" fmla="*/ 0 h 38"/>
              </a:gdLst>
              <a:ahLst/>
              <a:cxnLst>
                <a:cxn ang="0">
                  <a:pos x="T0" y="T1"/>
                </a:cxn>
                <a:cxn ang="0">
                  <a:pos x="T2" y="T3"/>
                </a:cxn>
                <a:cxn ang="0">
                  <a:pos x="T4" y="T5"/>
                </a:cxn>
                <a:cxn ang="0">
                  <a:pos x="T6" y="T7"/>
                </a:cxn>
                <a:cxn ang="0">
                  <a:pos x="T8" y="T9"/>
                </a:cxn>
                <a:cxn ang="0">
                  <a:pos x="T10" y="T11"/>
                </a:cxn>
              </a:cxnLst>
              <a:rect l="0" t="0" r="r" b="b"/>
              <a:pathLst>
                <a:path w="25" h="38">
                  <a:moveTo>
                    <a:pt x="19" y="0"/>
                  </a:moveTo>
                  <a:cubicBezTo>
                    <a:pt x="9" y="0"/>
                    <a:pt x="0" y="8"/>
                    <a:pt x="0" y="19"/>
                  </a:cubicBezTo>
                  <a:cubicBezTo>
                    <a:pt x="0" y="29"/>
                    <a:pt x="9" y="38"/>
                    <a:pt x="19" y="38"/>
                  </a:cubicBezTo>
                  <a:cubicBezTo>
                    <a:pt x="21" y="38"/>
                    <a:pt x="23" y="38"/>
                    <a:pt x="25" y="37"/>
                  </a:cubicBezTo>
                  <a:cubicBezTo>
                    <a:pt x="25" y="1"/>
                    <a:pt x="25" y="1"/>
                    <a:pt x="25" y="1"/>
                  </a:cubicBezTo>
                  <a:cubicBezTo>
                    <a:pt x="23" y="0"/>
                    <a:pt x="21" y="0"/>
                    <a:pt x="19" y="0"/>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0" name="Freeform 91"/>
            <p:cNvSpPr>
              <a:spLocks/>
            </p:cNvSpPr>
            <p:nvPr/>
          </p:nvSpPr>
          <p:spPr bwMode="auto">
            <a:xfrm>
              <a:off x="12315825" y="80946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3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5" y="1"/>
                    <a:pt x="0" y="7"/>
                    <a:pt x="1" y="13"/>
                  </a:cubicBezTo>
                  <a:cubicBezTo>
                    <a:pt x="8" y="75"/>
                    <a:pt x="8" y="75"/>
                    <a:pt x="8" y="75"/>
                  </a:cubicBezTo>
                  <a:cubicBezTo>
                    <a:pt x="9" y="82"/>
                    <a:pt x="15" y="86"/>
                    <a:pt x="21" y="85"/>
                  </a:cubicBezTo>
                  <a:cubicBezTo>
                    <a:pt x="27" y="85"/>
                    <a:pt x="32" y="79"/>
                    <a:pt x="31" y="73"/>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1" name="Freeform 92"/>
            <p:cNvSpPr>
              <a:spLocks/>
            </p:cNvSpPr>
            <p:nvPr/>
          </p:nvSpPr>
          <p:spPr bwMode="auto">
            <a:xfrm>
              <a:off x="12526962" y="8069264"/>
              <a:ext cx="109538" cy="363538"/>
            </a:xfrm>
            <a:custGeom>
              <a:avLst/>
              <a:gdLst>
                <a:gd name="T0" fmla="*/ 24 w 26"/>
                <a:gd name="T1" fmla="*/ 11 h 86"/>
                <a:gd name="T2" fmla="*/ 11 w 26"/>
                <a:gd name="T3" fmla="*/ 0 h 86"/>
                <a:gd name="T4" fmla="*/ 1 w 26"/>
                <a:gd name="T5" fmla="*/ 13 h 86"/>
                <a:gd name="T6" fmla="*/ 9 w 26"/>
                <a:gd name="T7" fmla="*/ 75 h 86"/>
                <a:gd name="T8" fmla="*/ 22 w 26"/>
                <a:gd name="T9" fmla="*/ 85 h 86"/>
                <a:gd name="T10" fmla="*/ 26 w 26"/>
                <a:gd name="T11" fmla="*/ 84 h 86"/>
                <a:gd name="T12" fmla="*/ 26 w 26"/>
                <a:gd name="T13" fmla="*/ 21 h 86"/>
                <a:gd name="T14" fmla="*/ 24 w 26"/>
                <a:gd name="T15" fmla="*/ 11 h 8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 h="86">
                  <a:moveTo>
                    <a:pt x="24" y="11"/>
                  </a:moveTo>
                  <a:cubicBezTo>
                    <a:pt x="24" y="4"/>
                    <a:pt x="18" y="0"/>
                    <a:pt x="11" y="0"/>
                  </a:cubicBezTo>
                  <a:cubicBezTo>
                    <a:pt x="5" y="1"/>
                    <a:pt x="0" y="7"/>
                    <a:pt x="1" y="13"/>
                  </a:cubicBezTo>
                  <a:cubicBezTo>
                    <a:pt x="9" y="75"/>
                    <a:pt x="9" y="75"/>
                    <a:pt x="9" y="75"/>
                  </a:cubicBezTo>
                  <a:cubicBezTo>
                    <a:pt x="9" y="82"/>
                    <a:pt x="15" y="86"/>
                    <a:pt x="22" y="85"/>
                  </a:cubicBezTo>
                  <a:cubicBezTo>
                    <a:pt x="23" y="85"/>
                    <a:pt x="24" y="85"/>
                    <a:pt x="26" y="84"/>
                  </a:cubicBezTo>
                  <a:cubicBezTo>
                    <a:pt x="26" y="21"/>
                    <a:pt x="26" y="21"/>
                    <a:pt x="26" y="21"/>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02" name="Freeform 93"/>
            <p:cNvSpPr>
              <a:spLocks/>
            </p:cNvSpPr>
            <p:nvPr/>
          </p:nvSpPr>
          <p:spPr bwMode="auto">
            <a:xfrm>
              <a:off x="12379325" y="8513764"/>
              <a:ext cx="257175" cy="1646238"/>
            </a:xfrm>
            <a:custGeom>
              <a:avLst/>
              <a:gdLst>
                <a:gd name="T0" fmla="*/ 61 w 61"/>
                <a:gd name="T1" fmla="*/ 0 h 388"/>
                <a:gd name="T2" fmla="*/ 0 w 61"/>
                <a:gd name="T3" fmla="*/ 8 h 388"/>
                <a:gd name="T4" fmla="*/ 43 w 61"/>
                <a:gd name="T5" fmla="*/ 369 h 388"/>
                <a:gd name="T6" fmla="*/ 61 w 61"/>
                <a:gd name="T7" fmla="*/ 388 h 388"/>
                <a:gd name="T8" fmla="*/ 61 w 61"/>
                <a:gd name="T9" fmla="*/ 0 h 388"/>
              </a:gdLst>
              <a:ahLst/>
              <a:cxnLst>
                <a:cxn ang="0">
                  <a:pos x="T0" y="T1"/>
                </a:cxn>
                <a:cxn ang="0">
                  <a:pos x="T2" y="T3"/>
                </a:cxn>
                <a:cxn ang="0">
                  <a:pos x="T4" y="T5"/>
                </a:cxn>
                <a:cxn ang="0">
                  <a:pos x="T6" y="T7"/>
                </a:cxn>
                <a:cxn ang="0">
                  <a:pos x="T8" y="T9"/>
                </a:cxn>
              </a:cxnLst>
              <a:rect l="0" t="0" r="r" b="b"/>
              <a:pathLst>
                <a:path w="61" h="388">
                  <a:moveTo>
                    <a:pt x="61" y="0"/>
                  </a:moveTo>
                  <a:cubicBezTo>
                    <a:pt x="0" y="8"/>
                    <a:pt x="0" y="8"/>
                    <a:pt x="0" y="8"/>
                  </a:cubicBezTo>
                  <a:cubicBezTo>
                    <a:pt x="43" y="369"/>
                    <a:pt x="43" y="369"/>
                    <a:pt x="43" y="369"/>
                  </a:cubicBezTo>
                  <a:cubicBezTo>
                    <a:pt x="44" y="377"/>
                    <a:pt x="52" y="385"/>
                    <a:pt x="61" y="388"/>
                  </a:cubicBezTo>
                  <a:cubicBezTo>
                    <a:pt x="61" y="0"/>
                    <a:pt x="61" y="0"/>
                    <a:pt x="61"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298" name="组合 1297"/>
          <p:cNvGrpSpPr/>
          <p:nvPr/>
        </p:nvGrpSpPr>
        <p:grpSpPr>
          <a:xfrm>
            <a:off x="8931376" y="5727111"/>
            <a:ext cx="1995068" cy="1137240"/>
            <a:chOff x="8510587" y="13255626"/>
            <a:chExt cx="3071813" cy="1751013"/>
          </a:xfrm>
        </p:grpSpPr>
        <p:sp>
          <p:nvSpPr>
            <p:cNvPr id="1112" name="Freeform 105"/>
            <p:cNvSpPr>
              <a:spLocks noEditPoints="1"/>
            </p:cNvSpPr>
            <p:nvPr/>
          </p:nvSpPr>
          <p:spPr bwMode="auto">
            <a:xfrm>
              <a:off x="8569325" y="1325562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3" name="Freeform 106"/>
            <p:cNvSpPr>
              <a:spLocks/>
            </p:cNvSpPr>
            <p:nvPr/>
          </p:nvSpPr>
          <p:spPr bwMode="auto">
            <a:xfrm>
              <a:off x="10102850" y="1390332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4" name="Freeform 107"/>
            <p:cNvSpPr>
              <a:spLocks/>
            </p:cNvSpPr>
            <p:nvPr/>
          </p:nvSpPr>
          <p:spPr bwMode="auto">
            <a:xfrm>
              <a:off x="9934575" y="1382712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5" name="Freeform 108"/>
            <p:cNvSpPr>
              <a:spLocks/>
            </p:cNvSpPr>
            <p:nvPr/>
          </p:nvSpPr>
          <p:spPr bwMode="auto">
            <a:xfrm>
              <a:off x="9764712" y="13750926"/>
              <a:ext cx="147638" cy="217488"/>
            </a:xfrm>
            <a:custGeom>
              <a:avLst/>
              <a:gdLst>
                <a:gd name="T0" fmla="*/ 0 w 93"/>
                <a:gd name="T1" fmla="*/ 118 h 137"/>
                <a:gd name="T2" fmla="*/ 43 w 93"/>
                <a:gd name="T3" fmla="*/ 137 h 137"/>
                <a:gd name="T4" fmla="*/ 93 w 93"/>
                <a:gd name="T5" fmla="*/ 19 h 137"/>
                <a:gd name="T6" fmla="*/ 51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3" y="137"/>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6" name="Freeform 109"/>
            <p:cNvSpPr>
              <a:spLocks/>
            </p:cNvSpPr>
            <p:nvPr/>
          </p:nvSpPr>
          <p:spPr bwMode="auto">
            <a:xfrm>
              <a:off x="9594850" y="13679489"/>
              <a:ext cx="149225" cy="211138"/>
            </a:xfrm>
            <a:custGeom>
              <a:avLst/>
              <a:gdLst>
                <a:gd name="T0" fmla="*/ 0 w 94"/>
                <a:gd name="T1" fmla="*/ 115 h 133"/>
                <a:gd name="T2" fmla="*/ 40 w 94"/>
                <a:gd name="T3" fmla="*/ 133 h 133"/>
                <a:gd name="T4" fmla="*/ 94 w 94"/>
                <a:gd name="T5" fmla="*/ 19 h 133"/>
                <a:gd name="T6" fmla="*/ 51 w 94"/>
                <a:gd name="T7" fmla="*/ 0 h 133"/>
                <a:gd name="T8" fmla="*/ 0 w 94"/>
                <a:gd name="T9" fmla="*/ 115 h 133"/>
              </a:gdLst>
              <a:ahLst/>
              <a:cxnLst>
                <a:cxn ang="0">
                  <a:pos x="T0" y="T1"/>
                </a:cxn>
                <a:cxn ang="0">
                  <a:pos x="T2" y="T3"/>
                </a:cxn>
                <a:cxn ang="0">
                  <a:pos x="T4" y="T5"/>
                </a:cxn>
                <a:cxn ang="0">
                  <a:pos x="T6" y="T7"/>
                </a:cxn>
                <a:cxn ang="0">
                  <a:pos x="T8" y="T9"/>
                </a:cxn>
              </a:cxnLst>
              <a:rect l="0" t="0" r="r" b="b"/>
              <a:pathLst>
                <a:path w="94" h="133">
                  <a:moveTo>
                    <a:pt x="0" y="115"/>
                  </a:moveTo>
                  <a:lnTo>
                    <a:pt x="40" y="133"/>
                  </a:lnTo>
                  <a:lnTo>
                    <a:pt x="94"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7" name="Freeform 110"/>
            <p:cNvSpPr>
              <a:spLocks/>
            </p:cNvSpPr>
            <p:nvPr/>
          </p:nvSpPr>
          <p:spPr bwMode="auto">
            <a:xfrm>
              <a:off x="9421812" y="1360328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8" name="Freeform 111"/>
            <p:cNvSpPr>
              <a:spLocks/>
            </p:cNvSpPr>
            <p:nvPr/>
          </p:nvSpPr>
          <p:spPr bwMode="auto">
            <a:xfrm>
              <a:off x="9251950" y="1352708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19" name="Freeform 112"/>
            <p:cNvSpPr>
              <a:spLocks/>
            </p:cNvSpPr>
            <p:nvPr/>
          </p:nvSpPr>
          <p:spPr bwMode="auto">
            <a:xfrm>
              <a:off x="9082087" y="134508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1" name="Freeform 113"/>
            <p:cNvSpPr>
              <a:spLocks/>
            </p:cNvSpPr>
            <p:nvPr/>
          </p:nvSpPr>
          <p:spPr bwMode="auto">
            <a:xfrm>
              <a:off x="8912225" y="1337468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2" name="Freeform 114"/>
            <p:cNvSpPr>
              <a:spLocks/>
            </p:cNvSpPr>
            <p:nvPr/>
          </p:nvSpPr>
          <p:spPr bwMode="auto">
            <a:xfrm>
              <a:off x="8743950" y="1330166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3" name="Freeform 115"/>
            <p:cNvSpPr>
              <a:spLocks/>
            </p:cNvSpPr>
            <p:nvPr/>
          </p:nvSpPr>
          <p:spPr bwMode="auto">
            <a:xfrm>
              <a:off x="10955337" y="14281151"/>
              <a:ext cx="147638" cy="215900"/>
            </a:xfrm>
            <a:custGeom>
              <a:avLst/>
              <a:gdLst>
                <a:gd name="T0" fmla="*/ 0 w 93"/>
                <a:gd name="T1" fmla="*/ 118 h 136"/>
                <a:gd name="T2" fmla="*/ 43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5" name="Freeform 116"/>
            <p:cNvSpPr>
              <a:spLocks/>
            </p:cNvSpPr>
            <p:nvPr/>
          </p:nvSpPr>
          <p:spPr bwMode="auto">
            <a:xfrm>
              <a:off x="10785475" y="1420495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6" name="Freeform 117"/>
            <p:cNvSpPr>
              <a:spLocks/>
            </p:cNvSpPr>
            <p:nvPr/>
          </p:nvSpPr>
          <p:spPr bwMode="auto">
            <a:xfrm>
              <a:off x="10615612" y="1412875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7" name="Freeform 118"/>
            <p:cNvSpPr>
              <a:spLocks/>
            </p:cNvSpPr>
            <p:nvPr/>
          </p:nvSpPr>
          <p:spPr bwMode="auto">
            <a:xfrm>
              <a:off x="10447337" y="14057314"/>
              <a:ext cx="147638" cy="211138"/>
            </a:xfrm>
            <a:custGeom>
              <a:avLst/>
              <a:gdLst>
                <a:gd name="T0" fmla="*/ 0 w 93"/>
                <a:gd name="T1" fmla="*/ 114 h 133"/>
                <a:gd name="T2" fmla="*/ 40 w 93"/>
                <a:gd name="T3" fmla="*/ 133 h 133"/>
                <a:gd name="T4" fmla="*/ 93 w 93"/>
                <a:gd name="T5" fmla="*/ 18 h 133"/>
                <a:gd name="T6" fmla="*/ 50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0" y="133"/>
                  </a:lnTo>
                  <a:lnTo>
                    <a:pt x="93" y="18"/>
                  </a:lnTo>
                  <a:lnTo>
                    <a:pt x="50"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8" name="Freeform 119"/>
            <p:cNvSpPr>
              <a:spLocks/>
            </p:cNvSpPr>
            <p:nvPr/>
          </p:nvSpPr>
          <p:spPr bwMode="auto">
            <a:xfrm>
              <a:off x="10272712" y="13981114"/>
              <a:ext cx="149225" cy="211138"/>
            </a:xfrm>
            <a:custGeom>
              <a:avLst/>
              <a:gdLst>
                <a:gd name="T0" fmla="*/ 0 w 94"/>
                <a:gd name="T1" fmla="*/ 114 h 133"/>
                <a:gd name="T2" fmla="*/ 43 w 94"/>
                <a:gd name="T3" fmla="*/ 133 h 133"/>
                <a:gd name="T4" fmla="*/ 94 w 94"/>
                <a:gd name="T5" fmla="*/ 18 h 133"/>
                <a:gd name="T6" fmla="*/ 53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3" y="133"/>
                  </a:lnTo>
                  <a:lnTo>
                    <a:pt x="94"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29" name="Freeform 120"/>
            <p:cNvSpPr>
              <a:spLocks/>
            </p:cNvSpPr>
            <p:nvPr/>
          </p:nvSpPr>
          <p:spPr bwMode="auto">
            <a:xfrm>
              <a:off x="8510587" y="1360328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1306" name="组合 1305"/>
          <p:cNvGrpSpPr/>
          <p:nvPr/>
        </p:nvGrpSpPr>
        <p:grpSpPr>
          <a:xfrm>
            <a:off x="10922634" y="3936050"/>
            <a:ext cx="1228725" cy="2551748"/>
            <a:chOff x="10922634" y="3936050"/>
            <a:chExt cx="1228725" cy="2551748"/>
          </a:xfrm>
        </p:grpSpPr>
        <p:grpSp>
          <p:nvGrpSpPr>
            <p:cNvPr id="1301" name="组合 1300"/>
            <p:cNvGrpSpPr/>
            <p:nvPr/>
          </p:nvGrpSpPr>
          <p:grpSpPr>
            <a:xfrm>
              <a:off x="11029950" y="4058923"/>
              <a:ext cx="1033462" cy="2428875"/>
              <a:chOff x="10836275" y="9112251"/>
              <a:chExt cx="1033462" cy="2428875"/>
            </a:xfrm>
          </p:grpSpPr>
          <p:sp>
            <p:nvSpPr>
              <p:cNvPr id="1147" name="Freeform 138"/>
              <p:cNvSpPr>
                <a:spLocks/>
              </p:cNvSpPr>
              <p:nvPr/>
            </p:nvSpPr>
            <p:spPr bwMode="auto">
              <a:xfrm>
                <a:off x="11361737" y="1012507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8" name="Freeform 139"/>
              <p:cNvSpPr>
                <a:spLocks noEditPoints="1"/>
              </p:cNvSpPr>
              <p:nvPr/>
            </p:nvSpPr>
            <p:spPr bwMode="auto">
              <a:xfrm>
                <a:off x="10836275" y="912812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119 w 182"/>
                  <a:gd name="T11" fmla="*/ 0 h 220"/>
                  <a:gd name="T12" fmla="*/ 99 w 182"/>
                  <a:gd name="T13" fmla="*/ 2 h 220"/>
                  <a:gd name="T14" fmla="*/ 11 w 182"/>
                  <a:gd name="T15" fmla="*/ 130 h 220"/>
                  <a:gd name="T16" fmla="*/ 64 w 182"/>
                  <a:gd name="T17" fmla="*/ 205 h 220"/>
                  <a:gd name="T18" fmla="*/ 56 w 182"/>
                  <a:gd name="T19" fmla="*/ 200 h 220"/>
                  <a:gd name="T20" fmla="*/ 182 w 182"/>
                  <a:gd name="T21" fmla="*/ 20 h 220"/>
                  <a:gd name="T22" fmla="*/ 119 w 182"/>
                  <a:gd name="T23"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119" y="0"/>
                    </a:moveTo>
                    <a:cubicBezTo>
                      <a:pt x="113" y="0"/>
                      <a:pt x="106" y="1"/>
                      <a:pt x="99" y="2"/>
                    </a:cubicBezTo>
                    <a:cubicBezTo>
                      <a:pt x="40" y="13"/>
                      <a:pt x="0" y="70"/>
                      <a:pt x="11" y="130"/>
                    </a:cubicBezTo>
                    <a:cubicBezTo>
                      <a:pt x="17" y="163"/>
                      <a:pt x="37" y="189"/>
                      <a:pt x="64" y="205"/>
                    </a:cubicBezTo>
                    <a:cubicBezTo>
                      <a:pt x="61" y="204"/>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49" name="Freeform 140"/>
              <p:cNvSpPr>
                <a:spLocks noEditPoints="1"/>
              </p:cNvSpPr>
              <p:nvPr/>
            </p:nvSpPr>
            <p:spPr bwMode="auto">
              <a:xfrm>
                <a:off x="11107737" y="9213851"/>
                <a:ext cx="762000" cy="847725"/>
              </a:xfrm>
              <a:custGeom>
                <a:avLst/>
                <a:gdLst>
                  <a:gd name="T0" fmla="*/ 0 w 180"/>
                  <a:gd name="T1" fmla="*/ 185 h 200"/>
                  <a:gd name="T2" fmla="*/ 33 w 180"/>
                  <a:gd name="T3" fmla="*/ 198 h 200"/>
                  <a:gd name="T4" fmla="*/ 0 w 180"/>
                  <a:gd name="T5" fmla="*/ 185 h 200"/>
                  <a:gd name="T6" fmla="*/ 118 w 180"/>
                  <a:gd name="T7" fmla="*/ 0 h 200"/>
                  <a:gd name="T8" fmla="*/ 118 w 180"/>
                  <a:gd name="T9" fmla="*/ 0 h 200"/>
                  <a:gd name="T10" fmla="*/ 163 w 180"/>
                  <a:gd name="T11" fmla="*/ 70 h 200"/>
                  <a:gd name="T12" fmla="*/ 75 w 180"/>
                  <a:gd name="T13" fmla="*/ 198 h 200"/>
                  <a:gd name="T14" fmla="*/ 63 w 180"/>
                  <a:gd name="T15" fmla="*/ 200 h 200"/>
                  <a:gd name="T16" fmla="*/ 145 w 180"/>
                  <a:gd name="T17" fmla="*/ 153 h 200"/>
                  <a:gd name="T18" fmla="*/ 118 w 180"/>
                  <a:gd name="T1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80" h="200">
                    <a:moveTo>
                      <a:pt x="0" y="185"/>
                    </a:moveTo>
                    <a:cubicBezTo>
                      <a:pt x="10" y="191"/>
                      <a:pt x="22" y="195"/>
                      <a:pt x="33" y="198"/>
                    </a:cubicBezTo>
                    <a:cubicBezTo>
                      <a:pt x="21" y="195"/>
                      <a:pt x="10" y="191"/>
                      <a:pt x="0" y="185"/>
                    </a:cubicBezTo>
                    <a:moveTo>
                      <a:pt x="118" y="0"/>
                    </a:moveTo>
                    <a:cubicBezTo>
                      <a:pt x="118" y="0"/>
                      <a:pt x="118" y="0"/>
                      <a:pt x="118" y="0"/>
                    </a:cubicBezTo>
                    <a:cubicBezTo>
                      <a:pt x="141" y="16"/>
                      <a:pt x="158" y="40"/>
                      <a:pt x="163" y="70"/>
                    </a:cubicBezTo>
                    <a:cubicBezTo>
                      <a:pt x="174" y="130"/>
                      <a:pt x="134" y="187"/>
                      <a:pt x="75" y="198"/>
                    </a:cubicBezTo>
                    <a:cubicBezTo>
                      <a:pt x="71" y="199"/>
                      <a:pt x="67" y="199"/>
                      <a:pt x="63" y="200"/>
                    </a:cubicBezTo>
                    <a:cubicBezTo>
                      <a:pt x="95" y="197"/>
                      <a:pt x="126" y="181"/>
                      <a:pt x="145" y="153"/>
                    </a:cubicBezTo>
                    <a:cubicBezTo>
                      <a:pt x="180" y="103"/>
                      <a:pt x="168" y="34"/>
                      <a:pt x="1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0" name="Freeform 141"/>
              <p:cNvSpPr>
                <a:spLocks/>
              </p:cNvSpPr>
              <p:nvPr/>
            </p:nvSpPr>
            <p:spPr bwMode="auto">
              <a:xfrm>
                <a:off x="11074400" y="9213851"/>
                <a:ext cx="769938" cy="847725"/>
              </a:xfrm>
              <a:custGeom>
                <a:avLst/>
                <a:gdLst>
                  <a:gd name="T0" fmla="*/ 126 w 182"/>
                  <a:gd name="T1" fmla="*/ 0 h 200"/>
                  <a:gd name="T2" fmla="*/ 0 w 182"/>
                  <a:gd name="T3" fmla="*/ 180 h 200"/>
                  <a:gd name="T4" fmla="*/ 8 w 182"/>
                  <a:gd name="T5" fmla="*/ 185 h 200"/>
                  <a:gd name="T6" fmla="*/ 41 w 182"/>
                  <a:gd name="T7" fmla="*/ 198 h 200"/>
                  <a:gd name="T8" fmla="*/ 63 w 182"/>
                  <a:gd name="T9" fmla="*/ 200 h 200"/>
                  <a:gd name="T10" fmla="*/ 71 w 182"/>
                  <a:gd name="T11" fmla="*/ 200 h 200"/>
                  <a:gd name="T12" fmla="*/ 83 w 182"/>
                  <a:gd name="T13" fmla="*/ 198 h 200"/>
                  <a:gd name="T14" fmla="*/ 171 w 182"/>
                  <a:gd name="T15" fmla="*/ 70 h 200"/>
                  <a:gd name="T16" fmla="*/ 126 w 182"/>
                  <a:gd name="T17"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2" h="200">
                    <a:moveTo>
                      <a:pt x="126" y="0"/>
                    </a:moveTo>
                    <a:cubicBezTo>
                      <a:pt x="0" y="180"/>
                      <a:pt x="0" y="180"/>
                      <a:pt x="0" y="180"/>
                    </a:cubicBezTo>
                    <a:cubicBezTo>
                      <a:pt x="3" y="182"/>
                      <a:pt x="5" y="184"/>
                      <a:pt x="8" y="185"/>
                    </a:cubicBezTo>
                    <a:cubicBezTo>
                      <a:pt x="18" y="191"/>
                      <a:pt x="29" y="195"/>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1" name="Freeform 142"/>
              <p:cNvSpPr>
                <a:spLocks/>
              </p:cNvSpPr>
              <p:nvPr/>
            </p:nvSpPr>
            <p:spPr bwMode="auto">
              <a:xfrm>
                <a:off x="11356975" y="1023620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152" name="Freeform 143"/>
              <p:cNvSpPr>
                <a:spLocks/>
              </p:cNvSpPr>
              <p:nvPr/>
            </p:nvSpPr>
            <p:spPr bwMode="auto">
              <a:xfrm>
                <a:off x="10856912" y="911225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153" name="Freeform 144"/>
            <p:cNvSpPr>
              <a:spLocks noEditPoints="1"/>
            </p:cNvSpPr>
            <p:nvPr/>
          </p:nvSpPr>
          <p:spPr bwMode="auto">
            <a:xfrm>
              <a:off x="10922634" y="3936050"/>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202" name="Freeform 193"/>
          <p:cNvSpPr>
            <a:spLocks/>
          </p:cNvSpPr>
          <p:nvPr/>
        </p:nvSpPr>
        <p:spPr bwMode="auto">
          <a:xfrm>
            <a:off x="10730348" y="5826633"/>
            <a:ext cx="601663" cy="398463"/>
          </a:xfrm>
          <a:custGeom>
            <a:avLst/>
            <a:gdLst>
              <a:gd name="T0" fmla="*/ 92 w 142"/>
              <a:gd name="T1" fmla="*/ 68 h 94"/>
              <a:gd name="T2" fmla="*/ 41 w 142"/>
              <a:gd name="T3" fmla="*/ 86 h 94"/>
              <a:gd name="T4" fmla="*/ 32 w 142"/>
              <a:gd name="T5" fmla="*/ 87 h 94"/>
              <a:gd name="T6" fmla="*/ 9 w 142"/>
              <a:gd name="T7" fmla="*/ 71 h 94"/>
              <a:gd name="T8" fmla="*/ 7 w 142"/>
              <a:gd name="T9" fmla="*/ 62 h 94"/>
              <a:gd name="T10" fmla="*/ 24 w 142"/>
              <a:gd name="T11" fmla="*/ 38 h 94"/>
              <a:gd name="T12" fmla="*/ 110 w 142"/>
              <a:gd name="T13" fmla="*/ 8 h 94"/>
              <a:gd name="T14" fmla="*/ 116 w 142"/>
              <a:gd name="T15" fmla="*/ 7 h 94"/>
              <a:gd name="T16" fmla="*/ 134 w 142"/>
              <a:gd name="T17" fmla="*/ 19 h 94"/>
              <a:gd name="T18" fmla="*/ 135 w 142"/>
              <a:gd name="T19" fmla="*/ 26 h 94"/>
              <a:gd name="T20" fmla="*/ 122 w 142"/>
              <a:gd name="T21" fmla="*/ 44 h 94"/>
              <a:gd name="T22" fmla="*/ 47 w 142"/>
              <a:gd name="T23" fmla="*/ 71 h 94"/>
              <a:gd name="T24" fmla="*/ 42 w 142"/>
              <a:gd name="T25" fmla="*/ 71 h 94"/>
              <a:gd name="T26" fmla="*/ 31 w 142"/>
              <a:gd name="T27" fmla="*/ 63 h 94"/>
              <a:gd name="T28" fmla="*/ 30 w 142"/>
              <a:gd name="T29" fmla="*/ 59 h 94"/>
              <a:gd name="T30" fmla="*/ 38 w 142"/>
              <a:gd name="T31" fmla="*/ 47 h 94"/>
              <a:gd name="T32" fmla="*/ 110 w 142"/>
              <a:gd name="T33" fmla="*/ 22 h 94"/>
              <a:gd name="T34" fmla="*/ 112 w 142"/>
              <a:gd name="T35" fmla="*/ 17 h 94"/>
              <a:gd name="T36" fmla="*/ 107 w 142"/>
              <a:gd name="T37" fmla="*/ 15 h 94"/>
              <a:gd name="T38" fmla="*/ 36 w 142"/>
              <a:gd name="T39" fmla="*/ 41 h 94"/>
              <a:gd name="T40" fmla="*/ 23 w 142"/>
              <a:gd name="T41" fmla="*/ 59 h 94"/>
              <a:gd name="T42" fmla="*/ 24 w 142"/>
              <a:gd name="T43" fmla="*/ 65 h 94"/>
              <a:gd name="T44" fmla="*/ 42 w 142"/>
              <a:gd name="T45" fmla="*/ 78 h 94"/>
              <a:gd name="T46" fmla="*/ 49 w 142"/>
              <a:gd name="T47" fmla="*/ 77 h 94"/>
              <a:gd name="T48" fmla="*/ 125 w 142"/>
              <a:gd name="T49" fmla="*/ 50 h 94"/>
              <a:gd name="T50" fmla="*/ 142 w 142"/>
              <a:gd name="T51" fmla="*/ 26 h 94"/>
              <a:gd name="T52" fmla="*/ 140 w 142"/>
              <a:gd name="T53" fmla="*/ 17 h 94"/>
              <a:gd name="T54" fmla="*/ 116 w 142"/>
              <a:gd name="T55" fmla="*/ 0 h 94"/>
              <a:gd name="T56" fmla="*/ 107 w 142"/>
              <a:gd name="T57" fmla="*/ 2 h 94"/>
              <a:gd name="T58" fmla="*/ 22 w 142"/>
              <a:gd name="T59" fmla="*/ 32 h 94"/>
              <a:gd name="T60" fmla="*/ 0 w 142"/>
              <a:gd name="T61" fmla="*/ 62 h 94"/>
              <a:gd name="T62" fmla="*/ 2 w 142"/>
              <a:gd name="T63" fmla="*/ 73 h 94"/>
              <a:gd name="T64" fmla="*/ 32 w 142"/>
              <a:gd name="T65" fmla="*/ 94 h 94"/>
              <a:gd name="T66" fmla="*/ 43 w 142"/>
              <a:gd name="T67" fmla="*/ 92 h 94"/>
              <a:gd name="T68" fmla="*/ 94 w 142"/>
              <a:gd name="T69" fmla="*/ 74 h 94"/>
              <a:gd name="T70" fmla="*/ 96 w 142"/>
              <a:gd name="T71" fmla="*/ 70 h 94"/>
              <a:gd name="T72" fmla="*/ 92 w 142"/>
              <a:gd name="T73" fmla="*/ 68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2" h="94">
                <a:moveTo>
                  <a:pt x="92" y="68"/>
                </a:moveTo>
                <a:cubicBezTo>
                  <a:pt x="41" y="86"/>
                  <a:pt x="41" y="86"/>
                  <a:pt x="41" y="86"/>
                </a:cubicBezTo>
                <a:cubicBezTo>
                  <a:pt x="38" y="87"/>
                  <a:pt x="35" y="87"/>
                  <a:pt x="32" y="87"/>
                </a:cubicBezTo>
                <a:cubicBezTo>
                  <a:pt x="22" y="87"/>
                  <a:pt x="12" y="81"/>
                  <a:pt x="9" y="71"/>
                </a:cubicBezTo>
                <a:cubicBezTo>
                  <a:pt x="8" y="68"/>
                  <a:pt x="7" y="65"/>
                  <a:pt x="7" y="62"/>
                </a:cubicBezTo>
                <a:cubicBezTo>
                  <a:pt x="7" y="52"/>
                  <a:pt x="14" y="42"/>
                  <a:pt x="24" y="38"/>
                </a:cubicBezTo>
                <a:cubicBezTo>
                  <a:pt x="110" y="8"/>
                  <a:pt x="110" y="8"/>
                  <a:pt x="110" y="8"/>
                </a:cubicBezTo>
                <a:cubicBezTo>
                  <a:pt x="112" y="7"/>
                  <a:pt x="114" y="7"/>
                  <a:pt x="116" y="7"/>
                </a:cubicBezTo>
                <a:cubicBezTo>
                  <a:pt x="124" y="7"/>
                  <a:pt x="131" y="12"/>
                  <a:pt x="134" y="19"/>
                </a:cubicBezTo>
                <a:cubicBezTo>
                  <a:pt x="135" y="22"/>
                  <a:pt x="135" y="24"/>
                  <a:pt x="135" y="26"/>
                </a:cubicBezTo>
                <a:cubicBezTo>
                  <a:pt x="135" y="34"/>
                  <a:pt x="130" y="41"/>
                  <a:pt x="122" y="44"/>
                </a:cubicBezTo>
                <a:cubicBezTo>
                  <a:pt x="47" y="71"/>
                  <a:pt x="47" y="71"/>
                  <a:pt x="47" y="71"/>
                </a:cubicBezTo>
                <a:cubicBezTo>
                  <a:pt x="45" y="71"/>
                  <a:pt x="44" y="71"/>
                  <a:pt x="42" y="71"/>
                </a:cubicBezTo>
                <a:cubicBezTo>
                  <a:pt x="37" y="71"/>
                  <a:pt x="32" y="68"/>
                  <a:pt x="31" y="63"/>
                </a:cubicBezTo>
                <a:cubicBezTo>
                  <a:pt x="30" y="62"/>
                  <a:pt x="30" y="60"/>
                  <a:pt x="30" y="59"/>
                </a:cubicBezTo>
                <a:cubicBezTo>
                  <a:pt x="30" y="54"/>
                  <a:pt x="33" y="49"/>
                  <a:pt x="38" y="47"/>
                </a:cubicBezTo>
                <a:cubicBezTo>
                  <a:pt x="110" y="22"/>
                  <a:pt x="110" y="22"/>
                  <a:pt x="110" y="22"/>
                </a:cubicBezTo>
                <a:cubicBezTo>
                  <a:pt x="111" y="21"/>
                  <a:pt x="112" y="19"/>
                  <a:pt x="112" y="17"/>
                </a:cubicBezTo>
                <a:cubicBezTo>
                  <a:pt x="111" y="16"/>
                  <a:pt x="109" y="15"/>
                  <a:pt x="107" y="15"/>
                </a:cubicBezTo>
                <a:cubicBezTo>
                  <a:pt x="36" y="41"/>
                  <a:pt x="36" y="41"/>
                  <a:pt x="36" y="41"/>
                </a:cubicBezTo>
                <a:cubicBezTo>
                  <a:pt x="28" y="44"/>
                  <a:pt x="23" y="51"/>
                  <a:pt x="23" y="59"/>
                </a:cubicBezTo>
                <a:cubicBezTo>
                  <a:pt x="23" y="61"/>
                  <a:pt x="24" y="63"/>
                  <a:pt x="24" y="65"/>
                </a:cubicBezTo>
                <a:cubicBezTo>
                  <a:pt x="27" y="73"/>
                  <a:pt x="35" y="78"/>
                  <a:pt x="42" y="78"/>
                </a:cubicBezTo>
                <a:cubicBezTo>
                  <a:pt x="45" y="78"/>
                  <a:pt x="47" y="78"/>
                  <a:pt x="49" y="77"/>
                </a:cubicBezTo>
                <a:cubicBezTo>
                  <a:pt x="125" y="50"/>
                  <a:pt x="125" y="50"/>
                  <a:pt x="125" y="50"/>
                </a:cubicBezTo>
                <a:cubicBezTo>
                  <a:pt x="135" y="46"/>
                  <a:pt x="142" y="36"/>
                  <a:pt x="142" y="26"/>
                </a:cubicBezTo>
                <a:cubicBezTo>
                  <a:pt x="142" y="23"/>
                  <a:pt x="141" y="20"/>
                  <a:pt x="140" y="17"/>
                </a:cubicBezTo>
                <a:cubicBezTo>
                  <a:pt x="137" y="7"/>
                  <a:pt x="127" y="0"/>
                  <a:pt x="116" y="0"/>
                </a:cubicBezTo>
                <a:cubicBezTo>
                  <a:pt x="113" y="0"/>
                  <a:pt x="110" y="1"/>
                  <a:pt x="107" y="2"/>
                </a:cubicBezTo>
                <a:cubicBezTo>
                  <a:pt x="22" y="32"/>
                  <a:pt x="22" y="32"/>
                  <a:pt x="22" y="32"/>
                </a:cubicBezTo>
                <a:cubicBezTo>
                  <a:pt x="8" y="37"/>
                  <a:pt x="0" y="49"/>
                  <a:pt x="0" y="62"/>
                </a:cubicBezTo>
                <a:cubicBezTo>
                  <a:pt x="0" y="66"/>
                  <a:pt x="1" y="69"/>
                  <a:pt x="2" y="73"/>
                </a:cubicBezTo>
                <a:cubicBezTo>
                  <a:pt x="7" y="86"/>
                  <a:pt x="19" y="94"/>
                  <a:pt x="32" y="94"/>
                </a:cubicBezTo>
                <a:cubicBezTo>
                  <a:pt x="36" y="94"/>
                  <a:pt x="39" y="94"/>
                  <a:pt x="43" y="92"/>
                </a:cubicBezTo>
                <a:cubicBezTo>
                  <a:pt x="94" y="74"/>
                  <a:pt x="94" y="74"/>
                  <a:pt x="94" y="74"/>
                </a:cubicBezTo>
                <a:cubicBezTo>
                  <a:pt x="96" y="73"/>
                  <a:pt x="97" y="72"/>
                  <a:pt x="96" y="70"/>
                </a:cubicBezTo>
                <a:cubicBezTo>
                  <a:pt x="96" y="68"/>
                  <a:pt x="94" y="67"/>
                  <a:pt x="92" y="68"/>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4" name="Freeform 195"/>
          <p:cNvSpPr>
            <a:spLocks/>
          </p:cNvSpPr>
          <p:nvPr/>
        </p:nvSpPr>
        <p:spPr bwMode="auto">
          <a:xfrm>
            <a:off x="708026" y="213518"/>
            <a:ext cx="581025" cy="438150"/>
          </a:xfrm>
          <a:custGeom>
            <a:avLst/>
            <a:gdLst>
              <a:gd name="T0" fmla="*/ 63 w 137"/>
              <a:gd name="T1" fmla="*/ 83 h 103"/>
              <a:gd name="T2" fmla="*/ 18 w 137"/>
              <a:gd name="T3" fmla="*/ 53 h 103"/>
              <a:gd name="T4" fmla="*/ 7 w 137"/>
              <a:gd name="T5" fmla="*/ 32 h 103"/>
              <a:gd name="T6" fmla="*/ 11 w 137"/>
              <a:gd name="T7" fmla="*/ 17 h 103"/>
              <a:gd name="T8" fmla="*/ 32 w 137"/>
              <a:gd name="T9" fmla="*/ 6 h 103"/>
              <a:gd name="T10" fmla="*/ 46 w 137"/>
              <a:gd name="T11" fmla="*/ 11 h 103"/>
              <a:gd name="T12" fmla="*/ 122 w 137"/>
              <a:gd name="T13" fmla="*/ 62 h 103"/>
              <a:gd name="T14" fmla="*/ 130 w 137"/>
              <a:gd name="T15" fmla="*/ 77 h 103"/>
              <a:gd name="T16" fmla="*/ 127 w 137"/>
              <a:gd name="T17" fmla="*/ 88 h 103"/>
              <a:gd name="T18" fmla="*/ 111 w 137"/>
              <a:gd name="T19" fmla="*/ 96 h 103"/>
              <a:gd name="T20" fmla="*/ 101 w 137"/>
              <a:gd name="T21" fmla="*/ 93 h 103"/>
              <a:gd name="T22" fmla="*/ 34 w 137"/>
              <a:gd name="T23" fmla="*/ 48 h 103"/>
              <a:gd name="T24" fmla="*/ 28 w 137"/>
              <a:gd name="T25" fmla="*/ 38 h 103"/>
              <a:gd name="T26" fmla="*/ 30 w 137"/>
              <a:gd name="T27" fmla="*/ 31 h 103"/>
              <a:gd name="T28" fmla="*/ 41 w 137"/>
              <a:gd name="T29" fmla="*/ 25 h 103"/>
              <a:gd name="T30" fmla="*/ 48 w 137"/>
              <a:gd name="T31" fmla="*/ 27 h 103"/>
              <a:gd name="T32" fmla="*/ 111 w 137"/>
              <a:gd name="T33" fmla="*/ 70 h 103"/>
              <a:gd name="T34" fmla="*/ 115 w 137"/>
              <a:gd name="T35" fmla="*/ 69 h 103"/>
              <a:gd name="T36" fmla="*/ 114 w 137"/>
              <a:gd name="T37" fmla="*/ 64 h 103"/>
              <a:gd name="T38" fmla="*/ 52 w 137"/>
              <a:gd name="T39" fmla="*/ 22 h 103"/>
              <a:gd name="T40" fmla="*/ 41 w 137"/>
              <a:gd name="T41" fmla="*/ 18 h 103"/>
              <a:gd name="T42" fmla="*/ 25 w 137"/>
              <a:gd name="T43" fmla="*/ 27 h 103"/>
              <a:gd name="T44" fmla="*/ 22 w 137"/>
              <a:gd name="T45" fmla="*/ 38 h 103"/>
              <a:gd name="T46" fmla="*/ 30 w 137"/>
              <a:gd name="T47" fmla="*/ 54 h 103"/>
              <a:gd name="T48" fmla="*/ 97 w 137"/>
              <a:gd name="T49" fmla="*/ 99 h 103"/>
              <a:gd name="T50" fmla="*/ 111 w 137"/>
              <a:gd name="T51" fmla="*/ 103 h 103"/>
              <a:gd name="T52" fmla="*/ 132 w 137"/>
              <a:gd name="T53" fmla="*/ 92 h 103"/>
              <a:gd name="T54" fmla="*/ 137 w 137"/>
              <a:gd name="T55" fmla="*/ 77 h 103"/>
              <a:gd name="T56" fmla="*/ 126 w 137"/>
              <a:gd name="T57" fmla="*/ 56 h 103"/>
              <a:gd name="T58" fmla="*/ 50 w 137"/>
              <a:gd name="T59" fmla="*/ 5 h 103"/>
              <a:gd name="T60" fmla="*/ 32 w 137"/>
              <a:gd name="T61" fmla="*/ 0 h 103"/>
              <a:gd name="T62" fmla="*/ 6 w 137"/>
              <a:gd name="T63" fmla="*/ 14 h 103"/>
              <a:gd name="T64" fmla="*/ 0 w 137"/>
              <a:gd name="T65" fmla="*/ 32 h 103"/>
              <a:gd name="T66" fmla="*/ 14 w 137"/>
              <a:gd name="T67" fmla="*/ 58 h 103"/>
              <a:gd name="T68" fmla="*/ 59 w 137"/>
              <a:gd name="T69" fmla="*/ 89 h 103"/>
              <a:gd name="T70" fmla="*/ 64 w 137"/>
              <a:gd name="T71" fmla="*/ 88 h 103"/>
              <a:gd name="T72" fmla="*/ 63 w 137"/>
              <a:gd name="T73" fmla="*/ 83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 h="103">
                <a:moveTo>
                  <a:pt x="63" y="83"/>
                </a:moveTo>
                <a:cubicBezTo>
                  <a:pt x="18" y="53"/>
                  <a:pt x="18" y="53"/>
                  <a:pt x="18" y="53"/>
                </a:cubicBezTo>
                <a:cubicBezTo>
                  <a:pt x="11" y="48"/>
                  <a:pt x="7" y="40"/>
                  <a:pt x="7" y="32"/>
                </a:cubicBezTo>
                <a:cubicBezTo>
                  <a:pt x="7" y="27"/>
                  <a:pt x="8" y="22"/>
                  <a:pt x="11" y="17"/>
                </a:cubicBezTo>
                <a:cubicBezTo>
                  <a:pt x="16" y="10"/>
                  <a:pt x="24" y="6"/>
                  <a:pt x="32" y="6"/>
                </a:cubicBezTo>
                <a:cubicBezTo>
                  <a:pt x="37" y="6"/>
                  <a:pt x="42" y="8"/>
                  <a:pt x="46" y="11"/>
                </a:cubicBezTo>
                <a:cubicBezTo>
                  <a:pt x="122" y="62"/>
                  <a:pt x="122" y="62"/>
                  <a:pt x="122" y="62"/>
                </a:cubicBezTo>
                <a:cubicBezTo>
                  <a:pt x="127" y="65"/>
                  <a:pt x="130" y="71"/>
                  <a:pt x="130" y="77"/>
                </a:cubicBezTo>
                <a:cubicBezTo>
                  <a:pt x="130" y="81"/>
                  <a:pt x="129" y="85"/>
                  <a:pt x="127" y="88"/>
                </a:cubicBezTo>
                <a:cubicBezTo>
                  <a:pt x="123" y="93"/>
                  <a:pt x="117" y="96"/>
                  <a:pt x="111" y="96"/>
                </a:cubicBezTo>
                <a:cubicBezTo>
                  <a:pt x="107" y="96"/>
                  <a:pt x="104" y="95"/>
                  <a:pt x="101" y="93"/>
                </a:cubicBezTo>
                <a:cubicBezTo>
                  <a:pt x="34" y="48"/>
                  <a:pt x="34" y="48"/>
                  <a:pt x="34" y="48"/>
                </a:cubicBezTo>
                <a:cubicBezTo>
                  <a:pt x="30" y="46"/>
                  <a:pt x="28" y="42"/>
                  <a:pt x="28" y="38"/>
                </a:cubicBezTo>
                <a:cubicBezTo>
                  <a:pt x="28" y="35"/>
                  <a:pt x="29" y="33"/>
                  <a:pt x="30" y="31"/>
                </a:cubicBezTo>
                <a:cubicBezTo>
                  <a:pt x="33" y="27"/>
                  <a:pt x="37" y="25"/>
                  <a:pt x="41" y="25"/>
                </a:cubicBezTo>
                <a:cubicBezTo>
                  <a:pt x="43" y="25"/>
                  <a:pt x="46" y="26"/>
                  <a:pt x="48" y="27"/>
                </a:cubicBezTo>
                <a:cubicBezTo>
                  <a:pt x="111" y="70"/>
                  <a:pt x="111" y="70"/>
                  <a:pt x="111" y="70"/>
                </a:cubicBezTo>
                <a:cubicBezTo>
                  <a:pt x="112" y="71"/>
                  <a:pt x="114" y="70"/>
                  <a:pt x="115" y="69"/>
                </a:cubicBezTo>
                <a:cubicBezTo>
                  <a:pt x="116" y="67"/>
                  <a:pt x="116" y="65"/>
                  <a:pt x="114" y="64"/>
                </a:cubicBezTo>
                <a:cubicBezTo>
                  <a:pt x="52" y="22"/>
                  <a:pt x="52" y="22"/>
                  <a:pt x="52" y="22"/>
                </a:cubicBezTo>
                <a:cubicBezTo>
                  <a:pt x="48" y="20"/>
                  <a:pt x="44" y="18"/>
                  <a:pt x="41" y="18"/>
                </a:cubicBezTo>
                <a:cubicBezTo>
                  <a:pt x="35" y="18"/>
                  <a:pt x="29" y="21"/>
                  <a:pt x="25" y="27"/>
                </a:cubicBezTo>
                <a:cubicBezTo>
                  <a:pt x="23" y="30"/>
                  <a:pt x="22" y="34"/>
                  <a:pt x="22" y="38"/>
                </a:cubicBezTo>
                <a:cubicBezTo>
                  <a:pt x="22" y="44"/>
                  <a:pt x="25" y="50"/>
                  <a:pt x="30" y="54"/>
                </a:cubicBezTo>
                <a:cubicBezTo>
                  <a:pt x="97" y="99"/>
                  <a:pt x="97" y="99"/>
                  <a:pt x="97" y="99"/>
                </a:cubicBezTo>
                <a:cubicBezTo>
                  <a:pt x="101" y="102"/>
                  <a:pt x="106" y="103"/>
                  <a:pt x="111" y="103"/>
                </a:cubicBezTo>
                <a:cubicBezTo>
                  <a:pt x="119" y="103"/>
                  <a:pt x="127" y="99"/>
                  <a:pt x="132" y="92"/>
                </a:cubicBezTo>
                <a:cubicBezTo>
                  <a:pt x="135" y="87"/>
                  <a:pt x="137" y="82"/>
                  <a:pt x="137" y="77"/>
                </a:cubicBezTo>
                <a:cubicBezTo>
                  <a:pt x="137" y="69"/>
                  <a:pt x="133" y="61"/>
                  <a:pt x="126" y="56"/>
                </a:cubicBezTo>
                <a:cubicBezTo>
                  <a:pt x="50" y="5"/>
                  <a:pt x="50" y="5"/>
                  <a:pt x="50" y="5"/>
                </a:cubicBezTo>
                <a:cubicBezTo>
                  <a:pt x="45" y="1"/>
                  <a:pt x="38" y="0"/>
                  <a:pt x="32" y="0"/>
                </a:cubicBezTo>
                <a:cubicBezTo>
                  <a:pt x="22" y="0"/>
                  <a:pt x="12" y="5"/>
                  <a:pt x="6" y="14"/>
                </a:cubicBezTo>
                <a:cubicBezTo>
                  <a:pt x="2" y="19"/>
                  <a:pt x="0" y="25"/>
                  <a:pt x="0" y="32"/>
                </a:cubicBezTo>
                <a:cubicBezTo>
                  <a:pt x="0" y="42"/>
                  <a:pt x="5" y="52"/>
                  <a:pt x="14" y="58"/>
                </a:cubicBezTo>
                <a:cubicBezTo>
                  <a:pt x="59" y="89"/>
                  <a:pt x="59" y="89"/>
                  <a:pt x="59" y="89"/>
                </a:cubicBezTo>
                <a:cubicBezTo>
                  <a:pt x="61" y="90"/>
                  <a:pt x="63" y="89"/>
                  <a:pt x="64" y="88"/>
                </a:cubicBezTo>
                <a:cubicBezTo>
                  <a:pt x="65" y="86"/>
                  <a:pt x="65" y="84"/>
                  <a:pt x="63" y="83"/>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5" name="Freeform 196"/>
          <p:cNvSpPr>
            <a:spLocks/>
          </p:cNvSpPr>
          <p:nvPr/>
        </p:nvSpPr>
        <p:spPr bwMode="auto">
          <a:xfrm>
            <a:off x="180149" y="2562622"/>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6" name="Freeform 197"/>
          <p:cNvSpPr>
            <a:spLocks/>
          </p:cNvSpPr>
          <p:nvPr/>
        </p:nvSpPr>
        <p:spPr bwMode="auto">
          <a:xfrm>
            <a:off x="49372" y="5750343"/>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08" name="Freeform 199"/>
          <p:cNvSpPr>
            <a:spLocks/>
          </p:cNvSpPr>
          <p:nvPr/>
        </p:nvSpPr>
        <p:spPr bwMode="auto">
          <a:xfrm>
            <a:off x="11195049" y="220758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1302" name="组合 1301"/>
          <p:cNvGrpSpPr/>
          <p:nvPr/>
        </p:nvGrpSpPr>
        <p:grpSpPr>
          <a:xfrm>
            <a:off x="-21155" y="3559890"/>
            <a:ext cx="1146497" cy="1821657"/>
            <a:chOff x="-920750" y="7937501"/>
            <a:chExt cx="1571625" cy="2497138"/>
          </a:xfrm>
        </p:grpSpPr>
        <p:sp>
          <p:nvSpPr>
            <p:cNvPr id="1234" name="Freeform 225"/>
            <p:cNvSpPr>
              <a:spLocks/>
            </p:cNvSpPr>
            <p:nvPr/>
          </p:nvSpPr>
          <p:spPr bwMode="auto">
            <a:xfrm>
              <a:off x="-920750" y="8069264"/>
              <a:ext cx="1571625" cy="2365375"/>
            </a:xfrm>
            <a:custGeom>
              <a:avLst/>
              <a:gdLst>
                <a:gd name="T0" fmla="*/ 369 w 371"/>
                <a:gd name="T1" fmla="*/ 498 h 558"/>
                <a:gd name="T2" fmla="*/ 305 w 371"/>
                <a:gd name="T3" fmla="*/ 0 h 558"/>
                <a:gd name="T4" fmla="*/ 0 w 371"/>
                <a:gd name="T5" fmla="*/ 33 h 558"/>
                <a:gd name="T6" fmla="*/ 0 w 371"/>
                <a:gd name="T7" fmla="*/ 558 h 558"/>
                <a:gd name="T8" fmla="*/ 345 w 371"/>
                <a:gd name="T9" fmla="*/ 521 h 558"/>
                <a:gd name="T10" fmla="*/ 369 w 371"/>
                <a:gd name="T11" fmla="*/ 498 h 558"/>
              </a:gdLst>
              <a:ahLst/>
              <a:cxnLst>
                <a:cxn ang="0">
                  <a:pos x="T0" y="T1"/>
                </a:cxn>
                <a:cxn ang="0">
                  <a:pos x="T2" y="T3"/>
                </a:cxn>
                <a:cxn ang="0">
                  <a:pos x="T4" y="T5"/>
                </a:cxn>
                <a:cxn ang="0">
                  <a:pos x="T6" y="T7"/>
                </a:cxn>
                <a:cxn ang="0">
                  <a:pos x="T8" y="T9"/>
                </a:cxn>
                <a:cxn ang="0">
                  <a:pos x="T10" y="T11"/>
                </a:cxn>
              </a:cxnLst>
              <a:rect l="0" t="0" r="r" b="b"/>
              <a:pathLst>
                <a:path w="371" h="558">
                  <a:moveTo>
                    <a:pt x="369" y="498"/>
                  </a:moveTo>
                  <a:cubicBezTo>
                    <a:pt x="305" y="0"/>
                    <a:pt x="305" y="0"/>
                    <a:pt x="305" y="0"/>
                  </a:cubicBezTo>
                  <a:cubicBezTo>
                    <a:pt x="0" y="33"/>
                    <a:pt x="0" y="33"/>
                    <a:pt x="0" y="33"/>
                  </a:cubicBezTo>
                  <a:cubicBezTo>
                    <a:pt x="0" y="558"/>
                    <a:pt x="0" y="558"/>
                    <a:pt x="0" y="558"/>
                  </a:cubicBezTo>
                  <a:cubicBezTo>
                    <a:pt x="345" y="521"/>
                    <a:pt x="345" y="521"/>
                    <a:pt x="345" y="521"/>
                  </a:cubicBezTo>
                  <a:cubicBezTo>
                    <a:pt x="358" y="519"/>
                    <a:pt x="371" y="510"/>
                    <a:pt x="369" y="498"/>
                  </a:cubicBezTo>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5" name="Freeform 226"/>
            <p:cNvSpPr>
              <a:spLocks/>
            </p:cNvSpPr>
            <p:nvPr/>
          </p:nvSpPr>
          <p:spPr bwMode="auto">
            <a:xfrm>
              <a:off x="-920750" y="8120064"/>
              <a:ext cx="1449388" cy="2162175"/>
            </a:xfrm>
            <a:custGeom>
              <a:avLst/>
              <a:gdLst>
                <a:gd name="T0" fmla="*/ 340 w 342"/>
                <a:gd name="T1" fmla="*/ 443 h 510"/>
                <a:gd name="T2" fmla="*/ 287 w 342"/>
                <a:gd name="T3" fmla="*/ 0 h 510"/>
                <a:gd name="T4" fmla="*/ 0 w 342"/>
                <a:gd name="T5" fmla="*/ 34 h 510"/>
                <a:gd name="T6" fmla="*/ 0 w 342"/>
                <a:gd name="T7" fmla="*/ 510 h 510"/>
                <a:gd name="T8" fmla="*/ 317 w 342"/>
                <a:gd name="T9" fmla="*/ 472 h 510"/>
                <a:gd name="T10" fmla="*/ 340 w 342"/>
                <a:gd name="T11" fmla="*/ 443 h 510"/>
              </a:gdLst>
              <a:ahLst/>
              <a:cxnLst>
                <a:cxn ang="0">
                  <a:pos x="T0" y="T1"/>
                </a:cxn>
                <a:cxn ang="0">
                  <a:pos x="T2" y="T3"/>
                </a:cxn>
                <a:cxn ang="0">
                  <a:pos x="T4" y="T5"/>
                </a:cxn>
                <a:cxn ang="0">
                  <a:pos x="T6" y="T7"/>
                </a:cxn>
                <a:cxn ang="0">
                  <a:pos x="T8" y="T9"/>
                </a:cxn>
                <a:cxn ang="0">
                  <a:pos x="T10" y="T11"/>
                </a:cxn>
              </a:cxnLst>
              <a:rect l="0" t="0" r="r" b="b"/>
              <a:pathLst>
                <a:path w="342" h="510">
                  <a:moveTo>
                    <a:pt x="340" y="443"/>
                  </a:moveTo>
                  <a:cubicBezTo>
                    <a:pt x="287" y="0"/>
                    <a:pt x="287" y="0"/>
                    <a:pt x="287" y="0"/>
                  </a:cubicBezTo>
                  <a:cubicBezTo>
                    <a:pt x="0" y="34"/>
                    <a:pt x="0" y="34"/>
                    <a:pt x="0" y="34"/>
                  </a:cubicBezTo>
                  <a:cubicBezTo>
                    <a:pt x="0" y="510"/>
                    <a:pt x="0" y="510"/>
                    <a:pt x="0" y="510"/>
                  </a:cubicBezTo>
                  <a:cubicBezTo>
                    <a:pt x="317" y="472"/>
                    <a:pt x="317" y="472"/>
                    <a:pt x="317" y="472"/>
                  </a:cubicBezTo>
                  <a:cubicBezTo>
                    <a:pt x="330" y="470"/>
                    <a:pt x="342" y="455"/>
                    <a:pt x="340" y="443"/>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6" name="Freeform 227"/>
            <p:cNvSpPr>
              <a:spLocks/>
            </p:cNvSpPr>
            <p:nvPr/>
          </p:nvSpPr>
          <p:spPr bwMode="auto">
            <a:xfrm>
              <a:off x="-920750" y="8310564"/>
              <a:ext cx="55563" cy="152400"/>
            </a:xfrm>
            <a:custGeom>
              <a:avLst/>
              <a:gdLst>
                <a:gd name="T0" fmla="*/ 13 w 13"/>
                <a:gd name="T1" fmla="*/ 18 h 36"/>
                <a:gd name="T2" fmla="*/ 0 w 13"/>
                <a:gd name="T3" fmla="*/ 0 h 36"/>
                <a:gd name="T4" fmla="*/ 0 w 13"/>
                <a:gd name="T5" fmla="*/ 36 h 36"/>
                <a:gd name="T6" fmla="*/ 13 w 13"/>
                <a:gd name="T7" fmla="*/ 18 h 36"/>
              </a:gdLst>
              <a:ahLst/>
              <a:cxnLst>
                <a:cxn ang="0">
                  <a:pos x="T0" y="T1"/>
                </a:cxn>
                <a:cxn ang="0">
                  <a:pos x="T2" y="T3"/>
                </a:cxn>
                <a:cxn ang="0">
                  <a:pos x="T4" y="T5"/>
                </a:cxn>
                <a:cxn ang="0">
                  <a:pos x="T6" y="T7"/>
                </a:cxn>
              </a:cxnLst>
              <a:rect l="0" t="0" r="r" b="b"/>
              <a:pathLst>
                <a:path w="13" h="36">
                  <a:moveTo>
                    <a:pt x="13" y="18"/>
                  </a:moveTo>
                  <a:cubicBezTo>
                    <a:pt x="13" y="9"/>
                    <a:pt x="7" y="2"/>
                    <a:pt x="0" y="0"/>
                  </a:cubicBezTo>
                  <a:cubicBezTo>
                    <a:pt x="0" y="36"/>
                    <a:pt x="0" y="36"/>
                    <a:pt x="0" y="36"/>
                  </a:cubicBezTo>
                  <a:cubicBezTo>
                    <a:pt x="7" y="34"/>
                    <a:pt x="13" y="27"/>
                    <a:pt x="13" y="18"/>
                  </a:cubicBezTo>
                  <a:close/>
                </a:path>
              </a:pathLst>
            </a:cu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7" name="Oval 228"/>
            <p:cNvSpPr>
              <a:spLocks noChangeArrowheads="1"/>
            </p:cNvSpPr>
            <p:nvPr/>
          </p:nvSpPr>
          <p:spPr bwMode="auto">
            <a:xfrm>
              <a:off x="-814388" y="8272464"/>
              <a:ext cx="160338"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8" name="Oval 229"/>
            <p:cNvSpPr>
              <a:spLocks noChangeArrowheads="1"/>
            </p:cNvSpPr>
            <p:nvPr/>
          </p:nvSpPr>
          <p:spPr bwMode="auto">
            <a:xfrm>
              <a:off x="-598488" y="8242301"/>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39" name="Oval 230"/>
            <p:cNvSpPr>
              <a:spLocks noChangeArrowheads="1"/>
            </p:cNvSpPr>
            <p:nvPr/>
          </p:nvSpPr>
          <p:spPr bwMode="auto">
            <a:xfrm>
              <a:off x="-395288" y="8224839"/>
              <a:ext cx="160338" cy="161925"/>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0" name="Oval 231"/>
            <p:cNvSpPr>
              <a:spLocks noChangeArrowheads="1"/>
            </p:cNvSpPr>
            <p:nvPr/>
          </p:nvSpPr>
          <p:spPr bwMode="auto">
            <a:xfrm>
              <a:off x="-161925" y="81962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1" name="Oval 232"/>
            <p:cNvSpPr>
              <a:spLocks noChangeArrowheads="1"/>
            </p:cNvSpPr>
            <p:nvPr/>
          </p:nvSpPr>
          <p:spPr bwMode="auto">
            <a:xfrm>
              <a:off x="49212" y="8170864"/>
              <a:ext cx="144463" cy="160338"/>
            </a:xfrm>
            <a:prstGeom prst="ellipse">
              <a:avLst/>
            </a:prstGeom>
            <a:solidFill>
              <a:srgbClr val="38160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2" name="Freeform 233"/>
            <p:cNvSpPr>
              <a:spLocks/>
            </p:cNvSpPr>
            <p:nvPr/>
          </p:nvSpPr>
          <p:spPr bwMode="auto">
            <a:xfrm>
              <a:off x="-920750" y="8158164"/>
              <a:ext cx="25400" cy="266700"/>
            </a:xfrm>
            <a:custGeom>
              <a:avLst/>
              <a:gdLst>
                <a:gd name="T0" fmla="*/ 6 w 6"/>
                <a:gd name="T1" fmla="*/ 51 h 63"/>
                <a:gd name="T2" fmla="*/ 0 w 6"/>
                <a:gd name="T3" fmla="*/ 0 h 63"/>
                <a:gd name="T4" fmla="*/ 0 w 6"/>
                <a:gd name="T5" fmla="*/ 63 h 63"/>
                <a:gd name="T6" fmla="*/ 6 w 6"/>
                <a:gd name="T7" fmla="*/ 51 h 63"/>
              </a:gdLst>
              <a:ahLst/>
              <a:cxnLst>
                <a:cxn ang="0">
                  <a:pos x="T0" y="T1"/>
                </a:cxn>
                <a:cxn ang="0">
                  <a:pos x="T2" y="T3"/>
                </a:cxn>
                <a:cxn ang="0">
                  <a:pos x="T4" y="T5"/>
                </a:cxn>
                <a:cxn ang="0">
                  <a:pos x="T6" y="T7"/>
                </a:cxn>
              </a:cxnLst>
              <a:rect l="0" t="0" r="r" b="b"/>
              <a:pathLst>
                <a:path w="6" h="63">
                  <a:moveTo>
                    <a:pt x="6" y="51"/>
                  </a:moveTo>
                  <a:cubicBezTo>
                    <a:pt x="0" y="0"/>
                    <a:pt x="0" y="0"/>
                    <a:pt x="0" y="0"/>
                  </a:cubicBezTo>
                  <a:cubicBezTo>
                    <a:pt x="0" y="63"/>
                    <a:pt x="0" y="63"/>
                    <a:pt x="0" y="63"/>
                  </a:cubicBezTo>
                  <a:cubicBezTo>
                    <a:pt x="4" y="61"/>
                    <a:pt x="6" y="56"/>
                    <a:pt x="6" y="51"/>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3" name="Freeform 234"/>
            <p:cNvSpPr>
              <a:spLocks/>
            </p:cNvSpPr>
            <p:nvPr/>
          </p:nvSpPr>
          <p:spPr bwMode="auto">
            <a:xfrm>
              <a:off x="-814388" y="8043864"/>
              <a:ext cx="134938" cy="363538"/>
            </a:xfrm>
            <a:custGeom>
              <a:avLst/>
              <a:gdLst>
                <a:gd name="T0" fmla="*/ 24 w 32"/>
                <a:gd name="T1" fmla="*/ 11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1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1"/>
                  </a:moveTo>
                  <a:cubicBezTo>
                    <a:pt x="23" y="4"/>
                    <a:pt x="17" y="0"/>
                    <a:pt x="11" y="0"/>
                  </a:cubicBezTo>
                  <a:cubicBezTo>
                    <a:pt x="4" y="1"/>
                    <a:pt x="0" y="7"/>
                    <a:pt x="1" y="13"/>
                  </a:cubicBezTo>
                  <a:cubicBezTo>
                    <a:pt x="8" y="75"/>
                    <a:pt x="8" y="75"/>
                    <a:pt x="8" y="75"/>
                  </a:cubicBezTo>
                  <a:cubicBezTo>
                    <a:pt x="9" y="82"/>
                    <a:pt x="15" y="86"/>
                    <a:pt x="21" y="85"/>
                  </a:cubicBezTo>
                  <a:cubicBezTo>
                    <a:pt x="27" y="85"/>
                    <a:pt x="32" y="79"/>
                    <a:pt x="31" y="72"/>
                  </a:cubicBezTo>
                  <a:lnTo>
                    <a:pt x="24"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4" name="Freeform 235"/>
            <p:cNvSpPr>
              <a:spLocks/>
            </p:cNvSpPr>
            <p:nvPr/>
          </p:nvSpPr>
          <p:spPr bwMode="auto">
            <a:xfrm>
              <a:off x="-603250" y="8016876"/>
              <a:ext cx="136525"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2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8" y="0"/>
                    <a:pt x="11" y="0"/>
                  </a:cubicBezTo>
                  <a:cubicBezTo>
                    <a:pt x="5" y="1"/>
                    <a:pt x="0" y="7"/>
                    <a:pt x="1" y="13"/>
                  </a:cubicBezTo>
                  <a:cubicBezTo>
                    <a:pt x="8" y="75"/>
                    <a:pt x="8" y="75"/>
                    <a:pt x="8" y="75"/>
                  </a:cubicBezTo>
                  <a:cubicBezTo>
                    <a:pt x="9" y="82"/>
                    <a:pt x="15" y="86"/>
                    <a:pt x="21" y="85"/>
                  </a:cubicBezTo>
                  <a:cubicBezTo>
                    <a:pt x="28" y="85"/>
                    <a:pt x="32" y="79"/>
                    <a:pt x="32"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5" name="Freeform 236"/>
            <p:cNvSpPr>
              <a:spLocks/>
            </p:cNvSpPr>
            <p:nvPr/>
          </p:nvSpPr>
          <p:spPr bwMode="auto">
            <a:xfrm>
              <a:off x="-387350" y="7991476"/>
              <a:ext cx="136525" cy="365125"/>
            </a:xfrm>
            <a:custGeom>
              <a:avLst/>
              <a:gdLst>
                <a:gd name="T0" fmla="*/ 24 w 32"/>
                <a:gd name="T1" fmla="*/ 10 h 86"/>
                <a:gd name="T2" fmla="*/ 11 w 32"/>
                <a:gd name="T3" fmla="*/ 0 h 86"/>
                <a:gd name="T4" fmla="*/ 0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4" y="1"/>
                    <a:pt x="0" y="7"/>
                    <a:pt x="0" y="13"/>
                  </a:cubicBezTo>
                  <a:cubicBezTo>
                    <a:pt x="8" y="75"/>
                    <a:pt x="8" y="75"/>
                    <a:pt x="8" y="75"/>
                  </a:cubicBezTo>
                  <a:cubicBezTo>
                    <a:pt x="9" y="82"/>
                    <a:pt x="14" y="86"/>
                    <a:pt x="21" y="85"/>
                  </a:cubicBezTo>
                  <a:cubicBezTo>
                    <a:pt x="27"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6" name="Freeform 237"/>
            <p:cNvSpPr>
              <a:spLocks/>
            </p:cNvSpPr>
            <p:nvPr/>
          </p:nvSpPr>
          <p:spPr bwMode="auto">
            <a:xfrm>
              <a:off x="-174625" y="7966076"/>
              <a:ext cx="134938" cy="365125"/>
            </a:xfrm>
            <a:custGeom>
              <a:avLst/>
              <a:gdLst>
                <a:gd name="T0" fmla="*/ 24 w 32"/>
                <a:gd name="T1" fmla="*/ 10 h 86"/>
                <a:gd name="T2" fmla="*/ 11 w 32"/>
                <a:gd name="T3" fmla="*/ 0 h 86"/>
                <a:gd name="T4" fmla="*/ 1 w 32"/>
                <a:gd name="T5" fmla="*/ 13 h 86"/>
                <a:gd name="T6" fmla="*/ 8 w 32"/>
                <a:gd name="T7" fmla="*/ 75 h 86"/>
                <a:gd name="T8" fmla="*/ 21 w 32"/>
                <a:gd name="T9" fmla="*/ 85 h 86"/>
                <a:gd name="T10" fmla="*/ 31 w 32"/>
                <a:gd name="T11" fmla="*/ 72 h 86"/>
                <a:gd name="T12" fmla="*/ 24 w 32"/>
                <a:gd name="T13" fmla="*/ 10 h 86"/>
              </a:gdLst>
              <a:ahLst/>
              <a:cxnLst>
                <a:cxn ang="0">
                  <a:pos x="T0" y="T1"/>
                </a:cxn>
                <a:cxn ang="0">
                  <a:pos x="T2" y="T3"/>
                </a:cxn>
                <a:cxn ang="0">
                  <a:pos x="T4" y="T5"/>
                </a:cxn>
                <a:cxn ang="0">
                  <a:pos x="T6" y="T7"/>
                </a:cxn>
                <a:cxn ang="0">
                  <a:pos x="T8" y="T9"/>
                </a:cxn>
                <a:cxn ang="0">
                  <a:pos x="T10" y="T11"/>
                </a:cxn>
                <a:cxn ang="0">
                  <a:pos x="T12" y="T13"/>
                </a:cxn>
              </a:cxnLst>
              <a:rect l="0" t="0" r="r" b="b"/>
              <a:pathLst>
                <a:path w="32" h="86">
                  <a:moveTo>
                    <a:pt x="24" y="10"/>
                  </a:moveTo>
                  <a:cubicBezTo>
                    <a:pt x="23" y="4"/>
                    <a:pt x="17" y="0"/>
                    <a:pt x="11" y="0"/>
                  </a:cubicBezTo>
                  <a:cubicBezTo>
                    <a:pt x="5" y="1"/>
                    <a:pt x="0" y="7"/>
                    <a:pt x="1" y="13"/>
                  </a:cubicBezTo>
                  <a:cubicBezTo>
                    <a:pt x="8" y="75"/>
                    <a:pt x="8" y="75"/>
                    <a:pt x="8" y="75"/>
                  </a:cubicBezTo>
                  <a:cubicBezTo>
                    <a:pt x="9" y="82"/>
                    <a:pt x="15" y="86"/>
                    <a:pt x="21" y="85"/>
                  </a:cubicBezTo>
                  <a:cubicBezTo>
                    <a:pt x="28" y="85"/>
                    <a:pt x="32" y="79"/>
                    <a:pt x="31" y="72"/>
                  </a:cubicBezTo>
                  <a:lnTo>
                    <a:pt x="24" y="10"/>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7" name="Freeform 238"/>
            <p:cNvSpPr>
              <a:spLocks/>
            </p:cNvSpPr>
            <p:nvPr/>
          </p:nvSpPr>
          <p:spPr bwMode="auto">
            <a:xfrm>
              <a:off x="41275" y="7937501"/>
              <a:ext cx="134938" cy="368300"/>
            </a:xfrm>
            <a:custGeom>
              <a:avLst/>
              <a:gdLst>
                <a:gd name="T0" fmla="*/ 23 w 32"/>
                <a:gd name="T1" fmla="*/ 11 h 87"/>
                <a:gd name="T2" fmla="*/ 10 w 32"/>
                <a:gd name="T3" fmla="*/ 1 h 87"/>
                <a:gd name="T4" fmla="*/ 0 w 32"/>
                <a:gd name="T5" fmla="*/ 14 h 87"/>
                <a:gd name="T6" fmla="*/ 8 w 32"/>
                <a:gd name="T7" fmla="*/ 76 h 87"/>
                <a:gd name="T8" fmla="*/ 21 w 32"/>
                <a:gd name="T9" fmla="*/ 86 h 87"/>
                <a:gd name="T10" fmla="*/ 31 w 32"/>
                <a:gd name="T11" fmla="*/ 73 h 87"/>
                <a:gd name="T12" fmla="*/ 23 w 32"/>
                <a:gd name="T13" fmla="*/ 11 h 87"/>
              </a:gdLst>
              <a:ahLst/>
              <a:cxnLst>
                <a:cxn ang="0">
                  <a:pos x="T0" y="T1"/>
                </a:cxn>
                <a:cxn ang="0">
                  <a:pos x="T2" y="T3"/>
                </a:cxn>
                <a:cxn ang="0">
                  <a:pos x="T4" y="T5"/>
                </a:cxn>
                <a:cxn ang="0">
                  <a:pos x="T6" y="T7"/>
                </a:cxn>
                <a:cxn ang="0">
                  <a:pos x="T8" y="T9"/>
                </a:cxn>
                <a:cxn ang="0">
                  <a:pos x="T10" y="T11"/>
                </a:cxn>
                <a:cxn ang="0">
                  <a:pos x="T12" y="T13"/>
                </a:cxn>
              </a:cxnLst>
              <a:rect l="0" t="0" r="r" b="b"/>
              <a:pathLst>
                <a:path w="32" h="87">
                  <a:moveTo>
                    <a:pt x="23" y="11"/>
                  </a:moveTo>
                  <a:cubicBezTo>
                    <a:pt x="23" y="5"/>
                    <a:pt x="17" y="0"/>
                    <a:pt x="10" y="1"/>
                  </a:cubicBezTo>
                  <a:cubicBezTo>
                    <a:pt x="4" y="2"/>
                    <a:pt x="0" y="8"/>
                    <a:pt x="0" y="14"/>
                  </a:cubicBezTo>
                  <a:cubicBezTo>
                    <a:pt x="8" y="76"/>
                    <a:pt x="8" y="76"/>
                    <a:pt x="8" y="76"/>
                  </a:cubicBezTo>
                  <a:cubicBezTo>
                    <a:pt x="8" y="83"/>
                    <a:pt x="14" y="87"/>
                    <a:pt x="21" y="86"/>
                  </a:cubicBezTo>
                  <a:cubicBezTo>
                    <a:pt x="27" y="86"/>
                    <a:pt x="32" y="80"/>
                    <a:pt x="31" y="73"/>
                  </a:cubicBezTo>
                  <a:lnTo>
                    <a:pt x="23" y="11"/>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248" name="Freeform 239"/>
            <p:cNvSpPr>
              <a:spLocks/>
            </p:cNvSpPr>
            <p:nvPr/>
          </p:nvSpPr>
          <p:spPr bwMode="auto">
            <a:xfrm>
              <a:off x="-920750" y="8382001"/>
              <a:ext cx="1279525" cy="1778000"/>
            </a:xfrm>
            <a:custGeom>
              <a:avLst/>
              <a:gdLst>
                <a:gd name="T0" fmla="*/ 258 w 302"/>
                <a:gd name="T1" fmla="*/ 0 h 419"/>
                <a:gd name="T2" fmla="*/ 0 w 302"/>
                <a:gd name="T3" fmla="*/ 31 h 419"/>
                <a:gd name="T4" fmla="*/ 0 w 302"/>
                <a:gd name="T5" fmla="*/ 419 h 419"/>
                <a:gd name="T6" fmla="*/ 4 w 302"/>
                <a:gd name="T7" fmla="*/ 419 h 419"/>
                <a:gd name="T8" fmla="*/ 6 w 302"/>
                <a:gd name="T9" fmla="*/ 419 h 419"/>
                <a:gd name="T10" fmla="*/ 282 w 302"/>
                <a:gd name="T11" fmla="*/ 386 h 419"/>
                <a:gd name="T12" fmla="*/ 301 w 302"/>
                <a:gd name="T13" fmla="*/ 362 h 419"/>
                <a:gd name="T14" fmla="*/ 258 w 302"/>
                <a:gd name="T15" fmla="*/ 0 h 41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02" h="419">
                  <a:moveTo>
                    <a:pt x="258" y="0"/>
                  </a:moveTo>
                  <a:cubicBezTo>
                    <a:pt x="0" y="31"/>
                    <a:pt x="0" y="31"/>
                    <a:pt x="0" y="31"/>
                  </a:cubicBezTo>
                  <a:cubicBezTo>
                    <a:pt x="0" y="419"/>
                    <a:pt x="0" y="419"/>
                    <a:pt x="0" y="419"/>
                  </a:cubicBezTo>
                  <a:cubicBezTo>
                    <a:pt x="1" y="419"/>
                    <a:pt x="3" y="419"/>
                    <a:pt x="4" y="419"/>
                  </a:cubicBezTo>
                  <a:cubicBezTo>
                    <a:pt x="5" y="419"/>
                    <a:pt x="5" y="419"/>
                    <a:pt x="6" y="419"/>
                  </a:cubicBezTo>
                  <a:cubicBezTo>
                    <a:pt x="282" y="386"/>
                    <a:pt x="282" y="386"/>
                    <a:pt x="282" y="386"/>
                  </a:cubicBezTo>
                  <a:cubicBezTo>
                    <a:pt x="293" y="385"/>
                    <a:pt x="302" y="372"/>
                    <a:pt x="301" y="362"/>
                  </a:cubicBezTo>
                  <a:cubicBezTo>
                    <a:pt x="258" y="0"/>
                    <a:pt x="258" y="0"/>
                    <a:pt x="258" y="0"/>
                  </a:cubicBezTo>
                </a:path>
              </a:pathLst>
            </a:custGeom>
            <a:solidFill>
              <a:srgbClr val="FDF5E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87" name="Freeform 294"/>
          <p:cNvSpPr>
            <a:spLocks/>
          </p:cNvSpPr>
          <p:nvPr/>
        </p:nvSpPr>
        <p:spPr bwMode="auto">
          <a:xfrm>
            <a:off x="1374775" y="6187252"/>
            <a:ext cx="474663" cy="538163"/>
          </a:xfrm>
          <a:custGeom>
            <a:avLst/>
            <a:gdLst>
              <a:gd name="T0" fmla="*/ 88 w 112"/>
              <a:gd name="T1" fmla="*/ 74 h 127"/>
              <a:gd name="T2" fmla="*/ 51 w 112"/>
              <a:gd name="T3" fmla="*/ 115 h 127"/>
              <a:gd name="T4" fmla="*/ 31 w 112"/>
              <a:gd name="T5" fmla="*/ 123 h 127"/>
              <a:gd name="T6" fmla="*/ 13 w 112"/>
              <a:gd name="T7" fmla="*/ 116 h 127"/>
              <a:gd name="T8" fmla="*/ 4 w 112"/>
              <a:gd name="T9" fmla="*/ 96 h 127"/>
              <a:gd name="T10" fmla="*/ 11 w 112"/>
              <a:gd name="T11" fmla="*/ 78 h 127"/>
              <a:gd name="T12" fmla="*/ 72 w 112"/>
              <a:gd name="T13" fmla="*/ 11 h 127"/>
              <a:gd name="T14" fmla="*/ 87 w 112"/>
              <a:gd name="T15" fmla="*/ 4 h 127"/>
              <a:gd name="T16" fmla="*/ 101 w 112"/>
              <a:gd name="T17" fmla="*/ 10 h 127"/>
              <a:gd name="T18" fmla="*/ 108 w 112"/>
              <a:gd name="T19" fmla="*/ 25 h 127"/>
              <a:gd name="T20" fmla="*/ 103 w 112"/>
              <a:gd name="T21" fmla="*/ 39 h 127"/>
              <a:gd name="T22" fmla="*/ 48 w 112"/>
              <a:gd name="T23" fmla="*/ 98 h 127"/>
              <a:gd name="T24" fmla="*/ 38 w 112"/>
              <a:gd name="T25" fmla="*/ 102 h 127"/>
              <a:gd name="T26" fmla="*/ 29 w 112"/>
              <a:gd name="T27" fmla="*/ 99 h 127"/>
              <a:gd name="T28" fmla="*/ 24 w 112"/>
              <a:gd name="T29" fmla="*/ 88 h 127"/>
              <a:gd name="T30" fmla="*/ 28 w 112"/>
              <a:gd name="T31" fmla="*/ 79 h 127"/>
              <a:gd name="T32" fmla="*/ 79 w 112"/>
              <a:gd name="T33" fmla="*/ 23 h 127"/>
              <a:gd name="T34" fmla="*/ 76 w 112"/>
              <a:gd name="T35" fmla="*/ 20 h 127"/>
              <a:gd name="T36" fmla="*/ 25 w 112"/>
              <a:gd name="T37" fmla="*/ 76 h 127"/>
              <a:gd name="T38" fmla="*/ 20 w 112"/>
              <a:gd name="T39" fmla="*/ 88 h 127"/>
              <a:gd name="T40" fmla="*/ 26 w 112"/>
              <a:gd name="T41" fmla="*/ 102 h 127"/>
              <a:gd name="T42" fmla="*/ 38 w 112"/>
              <a:gd name="T43" fmla="*/ 106 h 127"/>
              <a:gd name="T44" fmla="*/ 51 w 112"/>
              <a:gd name="T45" fmla="*/ 101 h 127"/>
              <a:gd name="T46" fmla="*/ 106 w 112"/>
              <a:gd name="T47" fmla="*/ 42 h 127"/>
              <a:gd name="T48" fmla="*/ 112 w 112"/>
              <a:gd name="T49" fmla="*/ 25 h 127"/>
              <a:gd name="T50" fmla="*/ 104 w 112"/>
              <a:gd name="T51" fmla="*/ 7 h 127"/>
              <a:gd name="T52" fmla="*/ 87 w 112"/>
              <a:gd name="T53" fmla="*/ 0 h 127"/>
              <a:gd name="T54" fmla="*/ 69 w 112"/>
              <a:gd name="T55" fmla="*/ 8 h 127"/>
              <a:gd name="T56" fmla="*/ 8 w 112"/>
              <a:gd name="T57" fmla="*/ 75 h 127"/>
              <a:gd name="T58" fmla="*/ 0 w 112"/>
              <a:gd name="T59" fmla="*/ 96 h 127"/>
              <a:gd name="T60" fmla="*/ 10 w 112"/>
              <a:gd name="T61" fmla="*/ 119 h 127"/>
              <a:gd name="T62" fmla="*/ 31 w 112"/>
              <a:gd name="T63" fmla="*/ 127 h 127"/>
              <a:gd name="T64" fmla="*/ 54 w 112"/>
              <a:gd name="T65" fmla="*/ 117 h 127"/>
              <a:gd name="T66" fmla="*/ 90 w 112"/>
              <a:gd name="T67" fmla="*/ 77 h 127"/>
              <a:gd name="T68" fmla="*/ 88 w 112"/>
              <a:gd name="T69" fmla="*/ 74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2" h="127">
                <a:moveTo>
                  <a:pt x="88" y="74"/>
                </a:moveTo>
                <a:cubicBezTo>
                  <a:pt x="51" y="115"/>
                  <a:pt x="51" y="115"/>
                  <a:pt x="51" y="115"/>
                </a:cubicBezTo>
                <a:cubicBezTo>
                  <a:pt x="45" y="120"/>
                  <a:pt x="38" y="123"/>
                  <a:pt x="31" y="123"/>
                </a:cubicBezTo>
                <a:cubicBezTo>
                  <a:pt x="25" y="123"/>
                  <a:pt x="18" y="121"/>
                  <a:pt x="13" y="116"/>
                </a:cubicBezTo>
                <a:cubicBezTo>
                  <a:pt x="7" y="110"/>
                  <a:pt x="4" y="103"/>
                  <a:pt x="4" y="96"/>
                </a:cubicBezTo>
                <a:cubicBezTo>
                  <a:pt x="4" y="89"/>
                  <a:pt x="6" y="83"/>
                  <a:pt x="11" y="78"/>
                </a:cubicBezTo>
                <a:cubicBezTo>
                  <a:pt x="72" y="11"/>
                  <a:pt x="72" y="11"/>
                  <a:pt x="72" y="11"/>
                </a:cubicBezTo>
                <a:cubicBezTo>
                  <a:pt x="76" y="6"/>
                  <a:pt x="82" y="4"/>
                  <a:pt x="87" y="4"/>
                </a:cubicBezTo>
                <a:cubicBezTo>
                  <a:pt x="92" y="4"/>
                  <a:pt x="97" y="6"/>
                  <a:pt x="101" y="10"/>
                </a:cubicBezTo>
                <a:cubicBezTo>
                  <a:pt x="106" y="14"/>
                  <a:pt x="108" y="20"/>
                  <a:pt x="108" y="25"/>
                </a:cubicBezTo>
                <a:cubicBezTo>
                  <a:pt x="108" y="30"/>
                  <a:pt x="106" y="35"/>
                  <a:pt x="103" y="39"/>
                </a:cubicBezTo>
                <a:cubicBezTo>
                  <a:pt x="48" y="98"/>
                  <a:pt x="48" y="98"/>
                  <a:pt x="48" y="98"/>
                </a:cubicBezTo>
                <a:cubicBezTo>
                  <a:pt x="46" y="101"/>
                  <a:pt x="42" y="102"/>
                  <a:pt x="38" y="102"/>
                </a:cubicBezTo>
                <a:cubicBezTo>
                  <a:pt x="35" y="102"/>
                  <a:pt x="31" y="101"/>
                  <a:pt x="29" y="99"/>
                </a:cubicBezTo>
                <a:cubicBezTo>
                  <a:pt x="26" y="96"/>
                  <a:pt x="24" y="92"/>
                  <a:pt x="24" y="88"/>
                </a:cubicBezTo>
                <a:cubicBezTo>
                  <a:pt x="24" y="85"/>
                  <a:pt x="25" y="82"/>
                  <a:pt x="28" y="79"/>
                </a:cubicBezTo>
                <a:cubicBezTo>
                  <a:pt x="79" y="23"/>
                  <a:pt x="79" y="23"/>
                  <a:pt x="79" y="23"/>
                </a:cubicBezTo>
                <a:cubicBezTo>
                  <a:pt x="76" y="20"/>
                  <a:pt x="76" y="20"/>
                  <a:pt x="76" y="20"/>
                </a:cubicBezTo>
                <a:cubicBezTo>
                  <a:pt x="25" y="76"/>
                  <a:pt x="25" y="76"/>
                  <a:pt x="25" y="76"/>
                </a:cubicBezTo>
                <a:cubicBezTo>
                  <a:pt x="22" y="80"/>
                  <a:pt x="20" y="84"/>
                  <a:pt x="20" y="88"/>
                </a:cubicBezTo>
                <a:cubicBezTo>
                  <a:pt x="20" y="93"/>
                  <a:pt x="22" y="98"/>
                  <a:pt x="26" y="102"/>
                </a:cubicBezTo>
                <a:cubicBezTo>
                  <a:pt x="29" y="105"/>
                  <a:pt x="34" y="106"/>
                  <a:pt x="38" y="106"/>
                </a:cubicBezTo>
                <a:cubicBezTo>
                  <a:pt x="43" y="106"/>
                  <a:pt x="48" y="105"/>
                  <a:pt x="51" y="101"/>
                </a:cubicBezTo>
                <a:cubicBezTo>
                  <a:pt x="106" y="42"/>
                  <a:pt x="106" y="42"/>
                  <a:pt x="106" y="42"/>
                </a:cubicBezTo>
                <a:cubicBezTo>
                  <a:pt x="110" y="37"/>
                  <a:pt x="112" y="31"/>
                  <a:pt x="112" y="25"/>
                </a:cubicBezTo>
                <a:cubicBezTo>
                  <a:pt x="112" y="19"/>
                  <a:pt x="109" y="12"/>
                  <a:pt x="104" y="7"/>
                </a:cubicBezTo>
                <a:cubicBezTo>
                  <a:pt x="99" y="2"/>
                  <a:pt x="93" y="0"/>
                  <a:pt x="87" y="0"/>
                </a:cubicBezTo>
                <a:cubicBezTo>
                  <a:pt x="81" y="0"/>
                  <a:pt x="74" y="3"/>
                  <a:pt x="69" y="8"/>
                </a:cubicBezTo>
                <a:cubicBezTo>
                  <a:pt x="8" y="75"/>
                  <a:pt x="8" y="75"/>
                  <a:pt x="8" y="75"/>
                </a:cubicBezTo>
                <a:cubicBezTo>
                  <a:pt x="2" y="81"/>
                  <a:pt x="0" y="88"/>
                  <a:pt x="0" y="96"/>
                </a:cubicBezTo>
                <a:cubicBezTo>
                  <a:pt x="0" y="104"/>
                  <a:pt x="3" y="112"/>
                  <a:pt x="10" y="119"/>
                </a:cubicBezTo>
                <a:cubicBezTo>
                  <a:pt x="16" y="124"/>
                  <a:pt x="24" y="127"/>
                  <a:pt x="31" y="127"/>
                </a:cubicBezTo>
                <a:cubicBezTo>
                  <a:pt x="39" y="127"/>
                  <a:pt x="48" y="124"/>
                  <a:pt x="54" y="117"/>
                </a:cubicBezTo>
                <a:cubicBezTo>
                  <a:pt x="90" y="77"/>
                  <a:pt x="90" y="77"/>
                  <a:pt x="90" y="77"/>
                </a:cubicBezTo>
                <a:cubicBezTo>
                  <a:pt x="88" y="74"/>
                  <a:pt x="88" y="74"/>
                  <a:pt x="88" y="7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88" name="Freeform 295"/>
          <p:cNvSpPr>
            <a:spLocks/>
          </p:cNvSpPr>
          <p:nvPr/>
        </p:nvSpPr>
        <p:spPr bwMode="auto">
          <a:xfrm>
            <a:off x="3810317" y="168276"/>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4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2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4"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2"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0" name="Freeform 297"/>
          <p:cNvSpPr>
            <a:spLocks/>
          </p:cNvSpPr>
          <p:nvPr/>
        </p:nvSpPr>
        <p:spPr bwMode="auto">
          <a:xfrm>
            <a:off x="10933905" y="5124551"/>
            <a:ext cx="504825" cy="534988"/>
          </a:xfrm>
          <a:custGeom>
            <a:avLst/>
            <a:gdLst>
              <a:gd name="T0" fmla="*/ 73 w 119"/>
              <a:gd name="T1" fmla="*/ 35 h 126"/>
              <a:gd name="T2" fmla="*/ 107 w 119"/>
              <a:gd name="T3" fmla="*/ 78 h 126"/>
              <a:gd name="T4" fmla="*/ 112 w 119"/>
              <a:gd name="T5" fmla="*/ 94 h 126"/>
              <a:gd name="T6" fmla="*/ 102 w 119"/>
              <a:gd name="T7" fmla="*/ 114 h 126"/>
              <a:gd name="T8" fmla="*/ 87 w 119"/>
              <a:gd name="T9" fmla="*/ 119 h 126"/>
              <a:gd name="T10" fmla="*/ 67 w 119"/>
              <a:gd name="T11" fmla="*/ 109 h 126"/>
              <a:gd name="T12" fmla="*/ 11 w 119"/>
              <a:gd name="T13" fmla="*/ 37 h 126"/>
              <a:gd name="T14" fmla="*/ 7 w 119"/>
              <a:gd name="T15" fmla="*/ 26 h 126"/>
              <a:gd name="T16" fmla="*/ 14 w 119"/>
              <a:gd name="T17" fmla="*/ 11 h 126"/>
              <a:gd name="T18" fmla="*/ 26 w 119"/>
              <a:gd name="T19" fmla="*/ 7 h 126"/>
              <a:gd name="T20" fmla="*/ 41 w 119"/>
              <a:gd name="T21" fmla="*/ 14 h 126"/>
              <a:gd name="T22" fmla="*/ 90 w 119"/>
              <a:gd name="T23" fmla="*/ 77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5 w 119"/>
              <a:gd name="T39" fmla="*/ 97 h 126"/>
              <a:gd name="T40" fmla="*/ 81 w 119"/>
              <a:gd name="T41" fmla="*/ 104 h 126"/>
              <a:gd name="T42" fmla="*/ 92 w 119"/>
              <a:gd name="T43" fmla="*/ 100 h 126"/>
              <a:gd name="T44" fmla="*/ 100 w 119"/>
              <a:gd name="T45" fmla="*/ 85 h 126"/>
              <a:gd name="T46" fmla="*/ 96 w 119"/>
              <a:gd name="T47" fmla="*/ 73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3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0" y="83"/>
                  <a:pt x="112" y="88"/>
                  <a:pt x="112" y="94"/>
                </a:cubicBezTo>
                <a:cubicBezTo>
                  <a:pt x="112" y="101"/>
                  <a:pt x="109" y="109"/>
                  <a:pt x="102" y="114"/>
                </a:cubicBezTo>
                <a:cubicBezTo>
                  <a:pt x="98" y="117"/>
                  <a:pt x="92" y="119"/>
                  <a:pt x="87" y="119"/>
                </a:cubicBezTo>
                <a:cubicBezTo>
                  <a:pt x="79" y="119"/>
                  <a:pt x="72" y="116"/>
                  <a:pt x="67" y="109"/>
                </a:cubicBezTo>
                <a:cubicBezTo>
                  <a:pt x="11" y="37"/>
                  <a:pt x="11" y="37"/>
                  <a:pt x="11" y="37"/>
                </a:cubicBezTo>
                <a:cubicBezTo>
                  <a:pt x="8" y="34"/>
                  <a:pt x="7" y="30"/>
                  <a:pt x="7" y="26"/>
                </a:cubicBezTo>
                <a:cubicBezTo>
                  <a:pt x="7" y="20"/>
                  <a:pt x="9" y="15"/>
                  <a:pt x="14" y="11"/>
                </a:cubicBezTo>
                <a:cubicBezTo>
                  <a:pt x="18" y="8"/>
                  <a:pt x="22" y="7"/>
                  <a:pt x="26" y="7"/>
                </a:cubicBezTo>
                <a:cubicBezTo>
                  <a:pt x="31" y="7"/>
                  <a:pt x="37" y="9"/>
                  <a:pt x="41" y="14"/>
                </a:cubicBezTo>
                <a:cubicBezTo>
                  <a:pt x="90" y="77"/>
                  <a:pt x="90" y="77"/>
                  <a:pt x="90" y="77"/>
                </a:cubicBezTo>
                <a:cubicBezTo>
                  <a:pt x="92" y="80"/>
                  <a:pt x="93" y="82"/>
                  <a:pt x="93" y="85"/>
                </a:cubicBezTo>
                <a:cubicBezTo>
                  <a:pt x="93" y="89"/>
                  <a:pt x="91" y="92"/>
                  <a:pt x="88" y="95"/>
                </a:cubicBezTo>
                <a:cubicBezTo>
                  <a:pt x="86" y="97"/>
                  <a:pt x="83" y="98"/>
                  <a:pt x="81" y="98"/>
                </a:cubicBezTo>
                <a:cubicBezTo>
                  <a:pt x="77" y="98"/>
                  <a:pt x="73" y="96"/>
                  <a:pt x="71" y="93"/>
                </a:cubicBezTo>
                <a:cubicBezTo>
                  <a:pt x="24" y="33"/>
                  <a:pt x="24" y="33"/>
                  <a:pt x="24" y="33"/>
                </a:cubicBezTo>
                <a:cubicBezTo>
                  <a:pt x="23" y="32"/>
                  <a:pt x="21" y="31"/>
                  <a:pt x="19" y="33"/>
                </a:cubicBezTo>
                <a:cubicBezTo>
                  <a:pt x="18" y="34"/>
                  <a:pt x="18" y="36"/>
                  <a:pt x="19" y="37"/>
                </a:cubicBezTo>
                <a:cubicBezTo>
                  <a:pt x="65" y="97"/>
                  <a:pt x="65" y="97"/>
                  <a:pt x="65" y="97"/>
                </a:cubicBezTo>
                <a:cubicBezTo>
                  <a:pt x="69" y="102"/>
                  <a:pt x="75" y="104"/>
                  <a:pt x="81" y="104"/>
                </a:cubicBezTo>
                <a:cubicBezTo>
                  <a:pt x="85" y="104"/>
                  <a:pt x="89" y="103"/>
                  <a:pt x="92" y="100"/>
                </a:cubicBezTo>
                <a:cubicBezTo>
                  <a:pt x="97" y="96"/>
                  <a:pt x="100" y="91"/>
                  <a:pt x="100" y="85"/>
                </a:cubicBezTo>
                <a:cubicBezTo>
                  <a:pt x="100" y="81"/>
                  <a:pt x="98" y="77"/>
                  <a:pt x="96" y="73"/>
                </a:cubicBezTo>
                <a:cubicBezTo>
                  <a:pt x="46" y="10"/>
                  <a:pt x="46" y="10"/>
                  <a:pt x="46" y="10"/>
                </a:cubicBezTo>
                <a:cubicBezTo>
                  <a:pt x="41" y="3"/>
                  <a:pt x="33" y="0"/>
                  <a:pt x="26" y="0"/>
                </a:cubicBezTo>
                <a:cubicBezTo>
                  <a:pt x="20" y="0"/>
                  <a:pt x="15" y="2"/>
                  <a:pt x="10" y="6"/>
                </a:cubicBezTo>
                <a:cubicBezTo>
                  <a:pt x="3" y="11"/>
                  <a:pt x="0" y="18"/>
                  <a:pt x="0" y="26"/>
                </a:cubicBezTo>
                <a:cubicBezTo>
                  <a:pt x="0" y="31"/>
                  <a:pt x="2" y="37"/>
                  <a:pt x="6" y="42"/>
                </a:cubicBezTo>
                <a:cubicBezTo>
                  <a:pt x="62" y="113"/>
                  <a:pt x="62" y="113"/>
                  <a:pt x="62" y="113"/>
                </a:cubicBezTo>
                <a:cubicBezTo>
                  <a:pt x="68" y="121"/>
                  <a:pt x="77" y="126"/>
                  <a:pt x="87" y="126"/>
                </a:cubicBezTo>
                <a:cubicBezTo>
                  <a:pt x="94" y="126"/>
                  <a:pt x="101" y="123"/>
                  <a:pt x="107" y="119"/>
                </a:cubicBezTo>
                <a:cubicBezTo>
                  <a:pt x="115" y="113"/>
                  <a:pt x="119" y="103"/>
                  <a:pt x="119" y="94"/>
                </a:cubicBezTo>
                <a:cubicBezTo>
                  <a:pt x="119" y="87"/>
                  <a:pt x="117" y="80"/>
                  <a:pt x="112" y="74"/>
                </a:cubicBezTo>
                <a:cubicBezTo>
                  <a:pt x="79" y="31"/>
                  <a:pt x="79" y="31"/>
                  <a:pt x="79" y="31"/>
                </a:cubicBezTo>
                <a:cubicBezTo>
                  <a:pt x="77" y="30"/>
                  <a:pt x="75" y="29"/>
                  <a:pt x="74" y="31"/>
                </a:cubicBezTo>
                <a:cubicBezTo>
                  <a:pt x="72"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92" name="Freeform 299"/>
          <p:cNvSpPr>
            <a:spLocks/>
          </p:cNvSpPr>
          <p:nvPr/>
        </p:nvSpPr>
        <p:spPr bwMode="auto">
          <a:xfrm>
            <a:off x="2371682" y="134521"/>
            <a:ext cx="487363" cy="546100"/>
          </a:xfrm>
          <a:custGeom>
            <a:avLst/>
            <a:gdLst>
              <a:gd name="T0" fmla="*/ 42 w 115"/>
              <a:gd name="T1" fmla="*/ 91 h 129"/>
              <a:gd name="T2" fmla="*/ 11 w 115"/>
              <a:gd name="T3" fmla="*/ 46 h 129"/>
              <a:gd name="T4" fmla="*/ 6 w 115"/>
              <a:gd name="T5" fmla="*/ 32 h 129"/>
              <a:gd name="T6" fmla="*/ 17 w 115"/>
              <a:gd name="T7" fmla="*/ 11 h 129"/>
              <a:gd name="T8" fmla="*/ 32 w 115"/>
              <a:gd name="T9" fmla="*/ 7 h 129"/>
              <a:gd name="T10" fmla="*/ 52 w 115"/>
              <a:gd name="T11" fmla="*/ 18 h 129"/>
              <a:gd name="T12" fmla="*/ 104 w 115"/>
              <a:gd name="T13" fmla="*/ 92 h 129"/>
              <a:gd name="T14" fmla="*/ 108 w 115"/>
              <a:gd name="T15" fmla="*/ 103 h 129"/>
              <a:gd name="T16" fmla="*/ 100 w 115"/>
              <a:gd name="T17" fmla="*/ 119 h 129"/>
              <a:gd name="T18" fmla="*/ 89 w 115"/>
              <a:gd name="T19" fmla="*/ 122 h 129"/>
              <a:gd name="T20" fmla="*/ 73 w 115"/>
              <a:gd name="T21" fmla="*/ 114 h 129"/>
              <a:gd name="T22" fmla="*/ 27 w 115"/>
              <a:gd name="T23" fmla="*/ 48 h 129"/>
              <a:gd name="T24" fmla="*/ 25 w 115"/>
              <a:gd name="T25" fmla="*/ 41 h 129"/>
              <a:gd name="T26" fmla="*/ 31 w 115"/>
              <a:gd name="T27" fmla="*/ 31 h 129"/>
              <a:gd name="T28" fmla="*/ 38 w 115"/>
              <a:gd name="T29" fmla="*/ 28 h 129"/>
              <a:gd name="T30" fmla="*/ 48 w 115"/>
              <a:gd name="T31" fmla="*/ 34 h 129"/>
              <a:gd name="T32" fmla="*/ 91 w 115"/>
              <a:gd name="T33" fmla="*/ 96 h 129"/>
              <a:gd name="T34" fmla="*/ 96 w 115"/>
              <a:gd name="T35" fmla="*/ 97 h 129"/>
              <a:gd name="T36" fmla="*/ 97 w 115"/>
              <a:gd name="T37" fmla="*/ 92 h 129"/>
              <a:gd name="T38" fmla="*/ 53 w 115"/>
              <a:gd name="T39" fmla="*/ 30 h 129"/>
              <a:gd name="T40" fmla="*/ 38 w 115"/>
              <a:gd name="T41" fmla="*/ 22 h 129"/>
              <a:gd name="T42" fmla="*/ 27 w 115"/>
              <a:gd name="T43" fmla="*/ 25 h 129"/>
              <a:gd name="T44" fmla="*/ 18 w 115"/>
              <a:gd name="T45" fmla="*/ 41 h 129"/>
              <a:gd name="T46" fmla="*/ 22 w 115"/>
              <a:gd name="T47" fmla="*/ 52 h 129"/>
              <a:gd name="T48" fmla="*/ 68 w 115"/>
              <a:gd name="T49" fmla="*/ 118 h 129"/>
              <a:gd name="T50" fmla="*/ 89 w 115"/>
              <a:gd name="T51" fmla="*/ 129 h 129"/>
              <a:gd name="T52" fmla="*/ 104 w 115"/>
              <a:gd name="T53" fmla="*/ 124 h 129"/>
              <a:gd name="T54" fmla="*/ 115 w 115"/>
              <a:gd name="T55" fmla="*/ 103 h 129"/>
              <a:gd name="T56" fmla="*/ 110 w 115"/>
              <a:gd name="T57" fmla="*/ 89 h 129"/>
              <a:gd name="T58" fmla="*/ 58 w 115"/>
              <a:gd name="T59" fmla="*/ 14 h 129"/>
              <a:gd name="T60" fmla="*/ 32 w 115"/>
              <a:gd name="T61" fmla="*/ 0 h 129"/>
              <a:gd name="T62" fmla="*/ 13 w 115"/>
              <a:gd name="T63" fmla="*/ 6 h 129"/>
              <a:gd name="T64" fmla="*/ 0 w 115"/>
              <a:gd name="T65" fmla="*/ 32 h 129"/>
              <a:gd name="T66" fmla="*/ 5 w 115"/>
              <a:gd name="T67" fmla="*/ 50 h 129"/>
              <a:gd name="T68" fmla="*/ 37 w 115"/>
              <a:gd name="T69" fmla="*/ 95 h 129"/>
              <a:gd name="T70" fmla="*/ 41 w 115"/>
              <a:gd name="T71" fmla="*/ 96 h 129"/>
              <a:gd name="T72" fmla="*/ 42 w 115"/>
              <a:gd name="T73" fmla="*/ 91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5" h="129">
                <a:moveTo>
                  <a:pt x="42" y="91"/>
                </a:moveTo>
                <a:cubicBezTo>
                  <a:pt x="11" y="46"/>
                  <a:pt x="11" y="46"/>
                  <a:pt x="11" y="46"/>
                </a:cubicBezTo>
                <a:cubicBezTo>
                  <a:pt x="8" y="42"/>
                  <a:pt x="6" y="37"/>
                  <a:pt x="6" y="32"/>
                </a:cubicBezTo>
                <a:cubicBezTo>
                  <a:pt x="6" y="24"/>
                  <a:pt x="10" y="16"/>
                  <a:pt x="17" y="11"/>
                </a:cubicBezTo>
                <a:cubicBezTo>
                  <a:pt x="22" y="8"/>
                  <a:pt x="27" y="7"/>
                  <a:pt x="32" y="7"/>
                </a:cubicBezTo>
                <a:cubicBezTo>
                  <a:pt x="40" y="7"/>
                  <a:pt x="48" y="11"/>
                  <a:pt x="52" y="18"/>
                </a:cubicBezTo>
                <a:cubicBezTo>
                  <a:pt x="104" y="92"/>
                  <a:pt x="104" y="92"/>
                  <a:pt x="104" y="92"/>
                </a:cubicBezTo>
                <a:cubicBezTo>
                  <a:pt x="107" y="96"/>
                  <a:pt x="108" y="99"/>
                  <a:pt x="108" y="103"/>
                </a:cubicBezTo>
                <a:cubicBezTo>
                  <a:pt x="108" y="109"/>
                  <a:pt x="105" y="115"/>
                  <a:pt x="100" y="119"/>
                </a:cubicBezTo>
                <a:cubicBezTo>
                  <a:pt x="96" y="121"/>
                  <a:pt x="93" y="122"/>
                  <a:pt x="89" y="122"/>
                </a:cubicBezTo>
                <a:cubicBezTo>
                  <a:pt x="83" y="122"/>
                  <a:pt x="77" y="119"/>
                  <a:pt x="73" y="114"/>
                </a:cubicBezTo>
                <a:cubicBezTo>
                  <a:pt x="27" y="48"/>
                  <a:pt x="27" y="48"/>
                  <a:pt x="27" y="48"/>
                </a:cubicBezTo>
                <a:cubicBezTo>
                  <a:pt x="26" y="46"/>
                  <a:pt x="25" y="43"/>
                  <a:pt x="25" y="41"/>
                </a:cubicBezTo>
                <a:cubicBezTo>
                  <a:pt x="25" y="37"/>
                  <a:pt x="27" y="33"/>
                  <a:pt x="31" y="31"/>
                </a:cubicBezTo>
                <a:cubicBezTo>
                  <a:pt x="33" y="29"/>
                  <a:pt x="35" y="28"/>
                  <a:pt x="38" y="28"/>
                </a:cubicBezTo>
                <a:cubicBezTo>
                  <a:pt x="42" y="28"/>
                  <a:pt x="45" y="30"/>
                  <a:pt x="48" y="34"/>
                </a:cubicBezTo>
                <a:cubicBezTo>
                  <a:pt x="91" y="96"/>
                  <a:pt x="91" y="96"/>
                  <a:pt x="91" y="96"/>
                </a:cubicBezTo>
                <a:cubicBezTo>
                  <a:pt x="92" y="98"/>
                  <a:pt x="94" y="98"/>
                  <a:pt x="96" y="97"/>
                </a:cubicBezTo>
                <a:cubicBezTo>
                  <a:pt x="97" y="96"/>
                  <a:pt x="98" y="94"/>
                  <a:pt x="97" y="92"/>
                </a:cubicBezTo>
                <a:cubicBezTo>
                  <a:pt x="53" y="30"/>
                  <a:pt x="53" y="30"/>
                  <a:pt x="53" y="30"/>
                </a:cubicBezTo>
                <a:cubicBezTo>
                  <a:pt x="50" y="25"/>
                  <a:pt x="44" y="22"/>
                  <a:pt x="38" y="22"/>
                </a:cubicBezTo>
                <a:cubicBezTo>
                  <a:pt x="34" y="22"/>
                  <a:pt x="30" y="23"/>
                  <a:pt x="27" y="25"/>
                </a:cubicBezTo>
                <a:cubicBezTo>
                  <a:pt x="21" y="29"/>
                  <a:pt x="18" y="35"/>
                  <a:pt x="18" y="41"/>
                </a:cubicBezTo>
                <a:cubicBezTo>
                  <a:pt x="18" y="45"/>
                  <a:pt x="20" y="48"/>
                  <a:pt x="22" y="52"/>
                </a:cubicBezTo>
                <a:cubicBezTo>
                  <a:pt x="68" y="118"/>
                  <a:pt x="68" y="118"/>
                  <a:pt x="68" y="118"/>
                </a:cubicBezTo>
                <a:cubicBezTo>
                  <a:pt x="73" y="125"/>
                  <a:pt x="81" y="129"/>
                  <a:pt x="89" y="129"/>
                </a:cubicBezTo>
                <a:cubicBezTo>
                  <a:pt x="94" y="129"/>
                  <a:pt x="99" y="127"/>
                  <a:pt x="104" y="124"/>
                </a:cubicBezTo>
                <a:cubicBezTo>
                  <a:pt x="111" y="119"/>
                  <a:pt x="115" y="111"/>
                  <a:pt x="115" y="103"/>
                </a:cubicBezTo>
                <a:cubicBezTo>
                  <a:pt x="115" y="98"/>
                  <a:pt x="113" y="93"/>
                  <a:pt x="110" y="89"/>
                </a:cubicBezTo>
                <a:cubicBezTo>
                  <a:pt x="58" y="14"/>
                  <a:pt x="58" y="14"/>
                  <a:pt x="58" y="14"/>
                </a:cubicBezTo>
                <a:cubicBezTo>
                  <a:pt x="52" y="5"/>
                  <a:pt x="42" y="0"/>
                  <a:pt x="32" y="0"/>
                </a:cubicBezTo>
                <a:cubicBezTo>
                  <a:pt x="25" y="0"/>
                  <a:pt x="19" y="2"/>
                  <a:pt x="13" y="6"/>
                </a:cubicBezTo>
                <a:cubicBezTo>
                  <a:pt x="5" y="12"/>
                  <a:pt x="0" y="22"/>
                  <a:pt x="0" y="32"/>
                </a:cubicBezTo>
                <a:cubicBezTo>
                  <a:pt x="0" y="38"/>
                  <a:pt x="2" y="45"/>
                  <a:pt x="5" y="50"/>
                </a:cubicBezTo>
                <a:cubicBezTo>
                  <a:pt x="37" y="95"/>
                  <a:pt x="37" y="95"/>
                  <a:pt x="37" y="95"/>
                </a:cubicBezTo>
                <a:cubicBezTo>
                  <a:pt x="38" y="96"/>
                  <a:pt x="40" y="97"/>
                  <a:pt x="41" y="96"/>
                </a:cubicBezTo>
                <a:cubicBezTo>
                  <a:pt x="43" y="95"/>
                  <a:pt x="43" y="93"/>
                  <a:pt x="42" y="91"/>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5" name="Freeform 19"/>
          <p:cNvSpPr>
            <a:spLocks noEditPoints="1"/>
          </p:cNvSpPr>
          <p:nvPr/>
        </p:nvSpPr>
        <p:spPr bwMode="auto">
          <a:xfrm>
            <a:off x="3187348" y="1507181"/>
            <a:ext cx="482600" cy="560388"/>
          </a:xfrm>
          <a:custGeom>
            <a:avLst/>
            <a:gdLst>
              <a:gd name="T0" fmla="*/ 87 w 114"/>
              <a:gd name="T1" fmla="*/ 5 h 132"/>
              <a:gd name="T2" fmla="*/ 56 w 114"/>
              <a:gd name="T3" fmla="*/ 36 h 132"/>
              <a:gd name="T4" fmla="*/ 33 w 114"/>
              <a:gd name="T5" fmla="*/ 5 h 132"/>
              <a:gd name="T6" fmla="*/ 5 w 114"/>
              <a:gd name="T7" fmla="*/ 18 h 132"/>
              <a:gd name="T8" fmla="*/ 13 w 114"/>
              <a:gd name="T9" fmla="*/ 63 h 132"/>
              <a:gd name="T10" fmla="*/ 51 w 114"/>
              <a:gd name="T11" fmla="*/ 129 h 132"/>
              <a:gd name="T12" fmla="*/ 52 w 114"/>
              <a:gd name="T13" fmla="*/ 130 h 132"/>
              <a:gd name="T14" fmla="*/ 56 w 114"/>
              <a:gd name="T15" fmla="*/ 130 h 132"/>
              <a:gd name="T16" fmla="*/ 57 w 114"/>
              <a:gd name="T17" fmla="*/ 130 h 132"/>
              <a:gd name="T18" fmla="*/ 100 w 114"/>
              <a:gd name="T19" fmla="*/ 64 h 132"/>
              <a:gd name="T20" fmla="*/ 113 w 114"/>
              <a:gd name="T21" fmla="*/ 21 h 132"/>
              <a:gd name="T22" fmla="*/ 87 w 114"/>
              <a:gd name="T23" fmla="*/ 5 h 132"/>
              <a:gd name="T24" fmla="*/ 105 w 114"/>
              <a:gd name="T25" fmla="*/ 35 h 132"/>
              <a:gd name="T26" fmla="*/ 86 w 114"/>
              <a:gd name="T27" fmla="*/ 76 h 132"/>
              <a:gd name="T28" fmla="*/ 54 w 114"/>
              <a:gd name="T29" fmla="*/ 123 h 132"/>
              <a:gd name="T30" fmla="*/ 29 w 114"/>
              <a:gd name="T31" fmla="*/ 81 h 132"/>
              <a:gd name="T32" fmla="*/ 10 w 114"/>
              <a:gd name="T33" fmla="*/ 37 h 132"/>
              <a:gd name="T34" fmla="*/ 30 w 114"/>
              <a:gd name="T35" fmla="*/ 10 h 132"/>
              <a:gd name="T36" fmla="*/ 52 w 114"/>
              <a:gd name="T37" fmla="*/ 42 h 132"/>
              <a:gd name="T38" fmla="*/ 54 w 114"/>
              <a:gd name="T39" fmla="*/ 43 h 132"/>
              <a:gd name="T40" fmla="*/ 60 w 114"/>
              <a:gd name="T41" fmla="*/ 44 h 132"/>
              <a:gd name="T42" fmla="*/ 87 w 114"/>
              <a:gd name="T43" fmla="*/ 11 h 132"/>
              <a:gd name="T44" fmla="*/ 105 w 114"/>
              <a:gd name="T45" fmla="*/ 35 h 1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4" h="132">
                <a:moveTo>
                  <a:pt x="87" y="5"/>
                </a:moveTo>
                <a:cubicBezTo>
                  <a:pt x="71" y="8"/>
                  <a:pt x="63" y="22"/>
                  <a:pt x="56" y="36"/>
                </a:cubicBezTo>
                <a:cubicBezTo>
                  <a:pt x="51" y="25"/>
                  <a:pt x="45" y="10"/>
                  <a:pt x="33" y="5"/>
                </a:cubicBezTo>
                <a:cubicBezTo>
                  <a:pt x="21" y="0"/>
                  <a:pt x="9" y="6"/>
                  <a:pt x="5" y="18"/>
                </a:cubicBezTo>
                <a:cubicBezTo>
                  <a:pt x="0" y="32"/>
                  <a:pt x="7" y="50"/>
                  <a:pt x="13" y="63"/>
                </a:cubicBezTo>
                <a:cubicBezTo>
                  <a:pt x="24" y="86"/>
                  <a:pt x="37" y="107"/>
                  <a:pt x="51" y="129"/>
                </a:cubicBezTo>
                <a:cubicBezTo>
                  <a:pt x="51" y="129"/>
                  <a:pt x="51" y="130"/>
                  <a:pt x="52" y="130"/>
                </a:cubicBezTo>
                <a:cubicBezTo>
                  <a:pt x="53" y="132"/>
                  <a:pt x="55" y="131"/>
                  <a:pt x="56" y="130"/>
                </a:cubicBezTo>
                <a:cubicBezTo>
                  <a:pt x="57" y="130"/>
                  <a:pt x="57" y="130"/>
                  <a:pt x="57" y="130"/>
                </a:cubicBezTo>
                <a:cubicBezTo>
                  <a:pt x="72" y="109"/>
                  <a:pt x="88" y="87"/>
                  <a:pt x="100" y="64"/>
                </a:cubicBezTo>
                <a:cubicBezTo>
                  <a:pt x="107" y="51"/>
                  <a:pt x="114" y="36"/>
                  <a:pt x="113" y="21"/>
                </a:cubicBezTo>
                <a:cubicBezTo>
                  <a:pt x="111" y="8"/>
                  <a:pt x="99" y="2"/>
                  <a:pt x="87" y="5"/>
                </a:cubicBezTo>
                <a:close/>
                <a:moveTo>
                  <a:pt x="105" y="35"/>
                </a:moveTo>
                <a:cubicBezTo>
                  <a:pt x="102" y="49"/>
                  <a:pt x="94" y="63"/>
                  <a:pt x="86" y="76"/>
                </a:cubicBezTo>
                <a:cubicBezTo>
                  <a:pt x="77" y="92"/>
                  <a:pt x="66" y="108"/>
                  <a:pt x="54" y="123"/>
                </a:cubicBezTo>
                <a:cubicBezTo>
                  <a:pt x="45" y="109"/>
                  <a:pt x="36" y="96"/>
                  <a:pt x="29" y="81"/>
                </a:cubicBezTo>
                <a:cubicBezTo>
                  <a:pt x="22" y="67"/>
                  <a:pt x="13" y="53"/>
                  <a:pt x="10" y="37"/>
                </a:cubicBezTo>
                <a:cubicBezTo>
                  <a:pt x="8" y="23"/>
                  <a:pt x="12" y="5"/>
                  <a:pt x="30" y="10"/>
                </a:cubicBezTo>
                <a:cubicBezTo>
                  <a:pt x="42" y="13"/>
                  <a:pt x="48" y="32"/>
                  <a:pt x="52" y="42"/>
                </a:cubicBezTo>
                <a:cubicBezTo>
                  <a:pt x="53" y="43"/>
                  <a:pt x="54" y="43"/>
                  <a:pt x="54" y="43"/>
                </a:cubicBezTo>
                <a:cubicBezTo>
                  <a:pt x="55" y="45"/>
                  <a:pt x="58" y="46"/>
                  <a:pt x="60" y="44"/>
                </a:cubicBezTo>
                <a:cubicBezTo>
                  <a:pt x="66" y="31"/>
                  <a:pt x="72" y="16"/>
                  <a:pt x="87" y="11"/>
                </a:cubicBezTo>
                <a:cubicBezTo>
                  <a:pt x="104" y="6"/>
                  <a:pt x="108" y="21"/>
                  <a:pt x="105" y="3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310" name="Freeform 304"/>
          <p:cNvSpPr>
            <a:spLocks noEditPoints="1"/>
          </p:cNvSpPr>
          <p:nvPr/>
        </p:nvSpPr>
        <p:spPr bwMode="auto">
          <a:xfrm>
            <a:off x="6211888" y="974726"/>
            <a:ext cx="1379538" cy="1185863"/>
          </a:xfrm>
          <a:custGeom>
            <a:avLst/>
            <a:gdLst>
              <a:gd name="T0" fmla="*/ 30 w 323"/>
              <a:gd name="T1" fmla="*/ 263 h 277"/>
              <a:gd name="T2" fmla="*/ 141 w 323"/>
              <a:gd name="T3" fmla="*/ 167 h 277"/>
              <a:gd name="T4" fmla="*/ 256 w 323"/>
              <a:gd name="T5" fmla="*/ 72 h 277"/>
              <a:gd name="T6" fmla="*/ 265 w 323"/>
              <a:gd name="T7" fmla="*/ 83 h 277"/>
              <a:gd name="T8" fmla="*/ 222 w 323"/>
              <a:gd name="T9" fmla="*/ 122 h 277"/>
              <a:gd name="T10" fmla="*/ 41 w 323"/>
              <a:gd name="T11" fmla="*/ 271 h 277"/>
              <a:gd name="T12" fmla="*/ 26 w 323"/>
              <a:gd name="T13" fmla="*/ 258 h 277"/>
              <a:gd name="T14" fmla="*/ 135 w 323"/>
              <a:gd name="T15" fmla="*/ 144 h 277"/>
              <a:gd name="T16" fmla="*/ 242 w 323"/>
              <a:gd name="T17" fmla="*/ 53 h 277"/>
              <a:gd name="T18" fmla="*/ 252 w 323"/>
              <a:gd name="T19" fmla="*/ 67 h 277"/>
              <a:gd name="T20" fmla="*/ 203 w 323"/>
              <a:gd name="T21" fmla="*/ 105 h 277"/>
              <a:gd name="T22" fmla="*/ 86 w 323"/>
              <a:gd name="T23" fmla="*/ 209 h 277"/>
              <a:gd name="T24" fmla="*/ 13 w 323"/>
              <a:gd name="T25" fmla="*/ 240 h 277"/>
              <a:gd name="T26" fmla="*/ 60 w 323"/>
              <a:gd name="T27" fmla="*/ 188 h 277"/>
              <a:gd name="T28" fmla="*/ 178 w 323"/>
              <a:gd name="T29" fmla="*/ 84 h 277"/>
              <a:gd name="T30" fmla="*/ 236 w 323"/>
              <a:gd name="T31" fmla="*/ 45 h 277"/>
              <a:gd name="T32" fmla="*/ 192 w 323"/>
              <a:gd name="T33" fmla="*/ 91 h 277"/>
              <a:gd name="T34" fmla="*/ 13 w 323"/>
              <a:gd name="T35" fmla="*/ 240 h 277"/>
              <a:gd name="T36" fmla="*/ 239 w 323"/>
              <a:gd name="T37" fmla="*/ 35 h 277"/>
              <a:gd name="T38" fmla="*/ 290 w 323"/>
              <a:gd name="T39" fmla="*/ 15 h 277"/>
              <a:gd name="T40" fmla="*/ 293 w 323"/>
              <a:gd name="T41" fmla="*/ 39 h 277"/>
              <a:gd name="T42" fmla="*/ 275 w 323"/>
              <a:gd name="T43" fmla="*/ 75 h 277"/>
              <a:gd name="T44" fmla="*/ 267 w 323"/>
              <a:gd name="T45" fmla="*/ 78 h 277"/>
              <a:gd name="T46" fmla="*/ 265 w 323"/>
              <a:gd name="T47" fmla="*/ 65 h 277"/>
              <a:gd name="T48" fmla="*/ 267 w 323"/>
              <a:gd name="T49" fmla="*/ 64 h 277"/>
              <a:gd name="T50" fmla="*/ 274 w 323"/>
              <a:gd name="T51" fmla="*/ 56 h 277"/>
              <a:gd name="T52" fmla="*/ 274 w 323"/>
              <a:gd name="T53" fmla="*/ 56 h 277"/>
              <a:gd name="T54" fmla="*/ 272 w 323"/>
              <a:gd name="T55" fmla="*/ 51 h 277"/>
              <a:gd name="T56" fmla="*/ 252 w 323"/>
              <a:gd name="T57" fmla="*/ 60 h 277"/>
              <a:gd name="T58" fmla="*/ 253 w 323"/>
              <a:gd name="T59" fmla="*/ 46 h 277"/>
              <a:gd name="T60" fmla="*/ 259 w 323"/>
              <a:gd name="T61" fmla="*/ 33 h 277"/>
              <a:gd name="T62" fmla="*/ 249 w 323"/>
              <a:gd name="T63" fmla="*/ 39 h 277"/>
              <a:gd name="T64" fmla="*/ 304 w 323"/>
              <a:gd name="T65" fmla="*/ 22 h 277"/>
              <a:gd name="T66" fmla="*/ 314 w 323"/>
              <a:gd name="T67" fmla="*/ 6 h 277"/>
              <a:gd name="T68" fmla="*/ 318 w 323"/>
              <a:gd name="T69" fmla="*/ 0 h 277"/>
              <a:gd name="T70" fmla="*/ 237 w 323"/>
              <a:gd name="T71" fmla="*/ 30 h 277"/>
              <a:gd name="T72" fmla="*/ 234 w 323"/>
              <a:gd name="T73" fmla="*/ 32 h 277"/>
              <a:gd name="T74" fmla="*/ 171 w 323"/>
              <a:gd name="T75" fmla="*/ 82 h 277"/>
              <a:gd name="T76" fmla="*/ 48 w 323"/>
              <a:gd name="T77" fmla="*/ 190 h 277"/>
              <a:gd name="T78" fmla="*/ 2 w 323"/>
              <a:gd name="T79" fmla="*/ 235 h 277"/>
              <a:gd name="T80" fmla="*/ 3 w 323"/>
              <a:gd name="T81" fmla="*/ 236 h 277"/>
              <a:gd name="T82" fmla="*/ 40 w 323"/>
              <a:gd name="T83" fmla="*/ 277 h 277"/>
              <a:gd name="T84" fmla="*/ 43 w 323"/>
              <a:gd name="T85" fmla="*/ 277 h 277"/>
              <a:gd name="T86" fmla="*/ 163 w 323"/>
              <a:gd name="T87" fmla="*/ 179 h 277"/>
              <a:gd name="T88" fmla="*/ 278 w 323"/>
              <a:gd name="T89" fmla="*/ 80 h 277"/>
              <a:gd name="T90" fmla="*/ 280 w 323"/>
              <a:gd name="T91" fmla="*/ 79 h 277"/>
              <a:gd name="T92" fmla="*/ 322 w 323"/>
              <a:gd name="T93" fmla="*/ 4 h 277"/>
              <a:gd name="T94" fmla="*/ 319 w 323"/>
              <a:gd name="T95" fmla="*/ 0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3" h="277">
                <a:moveTo>
                  <a:pt x="41" y="272"/>
                </a:moveTo>
                <a:cubicBezTo>
                  <a:pt x="37" y="269"/>
                  <a:pt x="33" y="266"/>
                  <a:pt x="30" y="263"/>
                </a:cubicBezTo>
                <a:cubicBezTo>
                  <a:pt x="51" y="251"/>
                  <a:pt x="68" y="235"/>
                  <a:pt x="85" y="218"/>
                </a:cubicBezTo>
                <a:cubicBezTo>
                  <a:pt x="103" y="200"/>
                  <a:pt x="122" y="184"/>
                  <a:pt x="141" y="167"/>
                </a:cubicBezTo>
                <a:cubicBezTo>
                  <a:pt x="161" y="150"/>
                  <a:pt x="181" y="132"/>
                  <a:pt x="201" y="115"/>
                </a:cubicBezTo>
                <a:cubicBezTo>
                  <a:pt x="219" y="100"/>
                  <a:pt x="238" y="87"/>
                  <a:pt x="256" y="72"/>
                </a:cubicBezTo>
                <a:cubicBezTo>
                  <a:pt x="256" y="74"/>
                  <a:pt x="256" y="75"/>
                  <a:pt x="256" y="77"/>
                </a:cubicBezTo>
                <a:cubicBezTo>
                  <a:pt x="257" y="82"/>
                  <a:pt x="261" y="83"/>
                  <a:pt x="265" y="83"/>
                </a:cubicBezTo>
                <a:cubicBezTo>
                  <a:pt x="265" y="83"/>
                  <a:pt x="265" y="83"/>
                  <a:pt x="265" y="83"/>
                </a:cubicBezTo>
                <a:cubicBezTo>
                  <a:pt x="251" y="96"/>
                  <a:pt x="237" y="110"/>
                  <a:pt x="222" y="122"/>
                </a:cubicBezTo>
                <a:cubicBezTo>
                  <a:pt x="202" y="139"/>
                  <a:pt x="182" y="156"/>
                  <a:pt x="162" y="172"/>
                </a:cubicBezTo>
                <a:cubicBezTo>
                  <a:pt x="122" y="205"/>
                  <a:pt x="81" y="238"/>
                  <a:pt x="41" y="271"/>
                </a:cubicBezTo>
                <a:cubicBezTo>
                  <a:pt x="41" y="272"/>
                  <a:pt x="41" y="272"/>
                  <a:pt x="41" y="272"/>
                </a:cubicBezTo>
                <a:moveTo>
                  <a:pt x="26" y="258"/>
                </a:moveTo>
                <a:cubicBezTo>
                  <a:pt x="22" y="254"/>
                  <a:pt x="19" y="249"/>
                  <a:pt x="16" y="245"/>
                </a:cubicBezTo>
                <a:cubicBezTo>
                  <a:pt x="56" y="212"/>
                  <a:pt x="95" y="178"/>
                  <a:pt x="135" y="144"/>
                </a:cubicBezTo>
                <a:cubicBezTo>
                  <a:pt x="155" y="128"/>
                  <a:pt x="175" y="111"/>
                  <a:pt x="196" y="95"/>
                </a:cubicBezTo>
                <a:cubicBezTo>
                  <a:pt x="213" y="83"/>
                  <a:pt x="226" y="66"/>
                  <a:pt x="242" y="53"/>
                </a:cubicBezTo>
                <a:cubicBezTo>
                  <a:pt x="242" y="56"/>
                  <a:pt x="242" y="60"/>
                  <a:pt x="245" y="63"/>
                </a:cubicBezTo>
                <a:cubicBezTo>
                  <a:pt x="247" y="66"/>
                  <a:pt x="249" y="67"/>
                  <a:pt x="252" y="67"/>
                </a:cubicBezTo>
                <a:cubicBezTo>
                  <a:pt x="253" y="67"/>
                  <a:pt x="253" y="67"/>
                  <a:pt x="254" y="67"/>
                </a:cubicBezTo>
                <a:cubicBezTo>
                  <a:pt x="237" y="80"/>
                  <a:pt x="219" y="92"/>
                  <a:pt x="203" y="105"/>
                </a:cubicBezTo>
                <a:cubicBezTo>
                  <a:pt x="182" y="122"/>
                  <a:pt x="163" y="140"/>
                  <a:pt x="143" y="158"/>
                </a:cubicBezTo>
                <a:cubicBezTo>
                  <a:pt x="124" y="174"/>
                  <a:pt x="104" y="191"/>
                  <a:pt x="86" y="209"/>
                </a:cubicBezTo>
                <a:cubicBezTo>
                  <a:pt x="68" y="227"/>
                  <a:pt x="49" y="246"/>
                  <a:pt x="26" y="258"/>
                </a:cubicBezTo>
                <a:moveTo>
                  <a:pt x="13" y="240"/>
                </a:moveTo>
                <a:cubicBezTo>
                  <a:pt x="11" y="238"/>
                  <a:pt x="10" y="236"/>
                  <a:pt x="9" y="234"/>
                </a:cubicBezTo>
                <a:cubicBezTo>
                  <a:pt x="19" y="214"/>
                  <a:pt x="43" y="202"/>
                  <a:pt x="60" y="188"/>
                </a:cubicBezTo>
                <a:cubicBezTo>
                  <a:pt x="79" y="171"/>
                  <a:pt x="99" y="154"/>
                  <a:pt x="118" y="137"/>
                </a:cubicBezTo>
                <a:cubicBezTo>
                  <a:pt x="138" y="120"/>
                  <a:pt x="157" y="102"/>
                  <a:pt x="178" y="84"/>
                </a:cubicBezTo>
                <a:cubicBezTo>
                  <a:pt x="195" y="69"/>
                  <a:pt x="214" y="55"/>
                  <a:pt x="232" y="41"/>
                </a:cubicBezTo>
                <a:cubicBezTo>
                  <a:pt x="232" y="43"/>
                  <a:pt x="234" y="44"/>
                  <a:pt x="236" y="45"/>
                </a:cubicBezTo>
                <a:cubicBezTo>
                  <a:pt x="238" y="46"/>
                  <a:pt x="239" y="46"/>
                  <a:pt x="241" y="46"/>
                </a:cubicBezTo>
                <a:cubicBezTo>
                  <a:pt x="224" y="60"/>
                  <a:pt x="210" y="77"/>
                  <a:pt x="192" y="91"/>
                </a:cubicBezTo>
                <a:cubicBezTo>
                  <a:pt x="172" y="107"/>
                  <a:pt x="151" y="123"/>
                  <a:pt x="131" y="140"/>
                </a:cubicBezTo>
                <a:cubicBezTo>
                  <a:pt x="91" y="173"/>
                  <a:pt x="52" y="207"/>
                  <a:pt x="13" y="240"/>
                </a:cubicBezTo>
                <a:moveTo>
                  <a:pt x="242" y="40"/>
                </a:moveTo>
                <a:cubicBezTo>
                  <a:pt x="238" y="40"/>
                  <a:pt x="236" y="39"/>
                  <a:pt x="239" y="35"/>
                </a:cubicBezTo>
                <a:cubicBezTo>
                  <a:pt x="256" y="30"/>
                  <a:pt x="272" y="21"/>
                  <a:pt x="289" y="14"/>
                </a:cubicBezTo>
                <a:cubicBezTo>
                  <a:pt x="290" y="15"/>
                  <a:pt x="290" y="15"/>
                  <a:pt x="290" y="15"/>
                </a:cubicBezTo>
                <a:cubicBezTo>
                  <a:pt x="293" y="20"/>
                  <a:pt x="297" y="24"/>
                  <a:pt x="301" y="27"/>
                </a:cubicBezTo>
                <a:cubicBezTo>
                  <a:pt x="299" y="31"/>
                  <a:pt x="296" y="35"/>
                  <a:pt x="293" y="39"/>
                </a:cubicBezTo>
                <a:cubicBezTo>
                  <a:pt x="287" y="51"/>
                  <a:pt x="283" y="64"/>
                  <a:pt x="275" y="75"/>
                </a:cubicBezTo>
                <a:cubicBezTo>
                  <a:pt x="275" y="75"/>
                  <a:pt x="275" y="75"/>
                  <a:pt x="275" y="75"/>
                </a:cubicBezTo>
                <a:cubicBezTo>
                  <a:pt x="274" y="75"/>
                  <a:pt x="274" y="75"/>
                  <a:pt x="273" y="75"/>
                </a:cubicBezTo>
                <a:cubicBezTo>
                  <a:pt x="271" y="76"/>
                  <a:pt x="269" y="77"/>
                  <a:pt x="267" y="78"/>
                </a:cubicBezTo>
                <a:cubicBezTo>
                  <a:pt x="266" y="78"/>
                  <a:pt x="265" y="78"/>
                  <a:pt x="265" y="78"/>
                </a:cubicBezTo>
                <a:cubicBezTo>
                  <a:pt x="258" y="78"/>
                  <a:pt x="264" y="67"/>
                  <a:pt x="265" y="65"/>
                </a:cubicBezTo>
                <a:cubicBezTo>
                  <a:pt x="265" y="65"/>
                  <a:pt x="265" y="65"/>
                  <a:pt x="265" y="65"/>
                </a:cubicBezTo>
                <a:cubicBezTo>
                  <a:pt x="267" y="64"/>
                  <a:pt x="267" y="64"/>
                  <a:pt x="267" y="64"/>
                </a:cubicBezTo>
                <a:cubicBezTo>
                  <a:pt x="267" y="64"/>
                  <a:pt x="267" y="63"/>
                  <a:pt x="268" y="63"/>
                </a:cubicBezTo>
                <a:cubicBezTo>
                  <a:pt x="270" y="60"/>
                  <a:pt x="272" y="58"/>
                  <a:pt x="274" y="56"/>
                </a:cubicBezTo>
                <a:cubicBezTo>
                  <a:pt x="274" y="56"/>
                  <a:pt x="274" y="56"/>
                  <a:pt x="274" y="56"/>
                </a:cubicBezTo>
                <a:cubicBezTo>
                  <a:pt x="274" y="56"/>
                  <a:pt x="274" y="56"/>
                  <a:pt x="274" y="56"/>
                </a:cubicBezTo>
                <a:cubicBezTo>
                  <a:pt x="274" y="56"/>
                  <a:pt x="274" y="56"/>
                  <a:pt x="274" y="56"/>
                </a:cubicBezTo>
                <a:cubicBezTo>
                  <a:pt x="276" y="54"/>
                  <a:pt x="274" y="51"/>
                  <a:pt x="272" y="51"/>
                </a:cubicBezTo>
                <a:cubicBezTo>
                  <a:pt x="271" y="51"/>
                  <a:pt x="271" y="51"/>
                  <a:pt x="270" y="52"/>
                </a:cubicBezTo>
                <a:cubicBezTo>
                  <a:pt x="265" y="56"/>
                  <a:pt x="259" y="60"/>
                  <a:pt x="252" y="60"/>
                </a:cubicBezTo>
                <a:cubicBezTo>
                  <a:pt x="252" y="60"/>
                  <a:pt x="252" y="60"/>
                  <a:pt x="252" y="60"/>
                </a:cubicBezTo>
                <a:cubicBezTo>
                  <a:pt x="242" y="60"/>
                  <a:pt x="252" y="48"/>
                  <a:pt x="253" y="46"/>
                </a:cubicBezTo>
                <a:cubicBezTo>
                  <a:pt x="256" y="43"/>
                  <a:pt x="259" y="40"/>
                  <a:pt x="261" y="37"/>
                </a:cubicBezTo>
                <a:cubicBezTo>
                  <a:pt x="263" y="35"/>
                  <a:pt x="261" y="33"/>
                  <a:pt x="259" y="33"/>
                </a:cubicBezTo>
                <a:cubicBezTo>
                  <a:pt x="258" y="33"/>
                  <a:pt x="257" y="33"/>
                  <a:pt x="257" y="33"/>
                </a:cubicBezTo>
                <a:cubicBezTo>
                  <a:pt x="254" y="35"/>
                  <a:pt x="252" y="37"/>
                  <a:pt x="249" y="39"/>
                </a:cubicBezTo>
                <a:cubicBezTo>
                  <a:pt x="248" y="40"/>
                  <a:pt x="245" y="40"/>
                  <a:pt x="242" y="40"/>
                </a:cubicBezTo>
                <a:moveTo>
                  <a:pt x="304" y="22"/>
                </a:moveTo>
                <a:cubicBezTo>
                  <a:pt x="301" y="19"/>
                  <a:pt x="298" y="16"/>
                  <a:pt x="295" y="12"/>
                </a:cubicBezTo>
                <a:cubicBezTo>
                  <a:pt x="301" y="10"/>
                  <a:pt x="308" y="8"/>
                  <a:pt x="314" y="6"/>
                </a:cubicBezTo>
                <a:cubicBezTo>
                  <a:pt x="311" y="12"/>
                  <a:pt x="308" y="17"/>
                  <a:pt x="304" y="22"/>
                </a:cubicBezTo>
                <a:moveTo>
                  <a:pt x="318" y="0"/>
                </a:moveTo>
                <a:cubicBezTo>
                  <a:pt x="318" y="0"/>
                  <a:pt x="317" y="0"/>
                  <a:pt x="317" y="0"/>
                </a:cubicBezTo>
                <a:cubicBezTo>
                  <a:pt x="288" y="4"/>
                  <a:pt x="265" y="22"/>
                  <a:pt x="237" y="30"/>
                </a:cubicBezTo>
                <a:cubicBezTo>
                  <a:pt x="236" y="30"/>
                  <a:pt x="235" y="30"/>
                  <a:pt x="235" y="31"/>
                </a:cubicBezTo>
                <a:cubicBezTo>
                  <a:pt x="235" y="31"/>
                  <a:pt x="234" y="31"/>
                  <a:pt x="234" y="32"/>
                </a:cubicBezTo>
                <a:cubicBezTo>
                  <a:pt x="233" y="32"/>
                  <a:pt x="233" y="32"/>
                  <a:pt x="233" y="32"/>
                </a:cubicBezTo>
                <a:cubicBezTo>
                  <a:pt x="213" y="49"/>
                  <a:pt x="191" y="65"/>
                  <a:pt x="171" y="82"/>
                </a:cubicBezTo>
                <a:cubicBezTo>
                  <a:pt x="150" y="100"/>
                  <a:pt x="130" y="119"/>
                  <a:pt x="109" y="138"/>
                </a:cubicBezTo>
                <a:cubicBezTo>
                  <a:pt x="88" y="155"/>
                  <a:pt x="68" y="173"/>
                  <a:pt x="48" y="190"/>
                </a:cubicBezTo>
                <a:cubicBezTo>
                  <a:pt x="33" y="203"/>
                  <a:pt x="14" y="213"/>
                  <a:pt x="4" y="230"/>
                </a:cubicBezTo>
                <a:cubicBezTo>
                  <a:pt x="2" y="231"/>
                  <a:pt x="0" y="233"/>
                  <a:pt x="2" y="235"/>
                </a:cubicBezTo>
                <a:cubicBezTo>
                  <a:pt x="2" y="235"/>
                  <a:pt x="2" y="235"/>
                  <a:pt x="2" y="235"/>
                </a:cubicBezTo>
                <a:cubicBezTo>
                  <a:pt x="3" y="236"/>
                  <a:pt x="3" y="236"/>
                  <a:pt x="3" y="236"/>
                </a:cubicBezTo>
                <a:cubicBezTo>
                  <a:pt x="14" y="250"/>
                  <a:pt x="22" y="268"/>
                  <a:pt x="38" y="277"/>
                </a:cubicBezTo>
                <a:cubicBezTo>
                  <a:pt x="39" y="277"/>
                  <a:pt x="39" y="277"/>
                  <a:pt x="40" y="277"/>
                </a:cubicBezTo>
                <a:cubicBezTo>
                  <a:pt x="41" y="277"/>
                  <a:pt x="41" y="277"/>
                  <a:pt x="42" y="277"/>
                </a:cubicBezTo>
                <a:cubicBezTo>
                  <a:pt x="42" y="277"/>
                  <a:pt x="43" y="277"/>
                  <a:pt x="43" y="277"/>
                </a:cubicBezTo>
                <a:cubicBezTo>
                  <a:pt x="44" y="277"/>
                  <a:pt x="44" y="277"/>
                  <a:pt x="45" y="276"/>
                </a:cubicBezTo>
                <a:cubicBezTo>
                  <a:pt x="84" y="244"/>
                  <a:pt x="124" y="212"/>
                  <a:pt x="163" y="179"/>
                </a:cubicBezTo>
                <a:cubicBezTo>
                  <a:pt x="183" y="163"/>
                  <a:pt x="203" y="146"/>
                  <a:pt x="223" y="129"/>
                </a:cubicBezTo>
                <a:cubicBezTo>
                  <a:pt x="242" y="114"/>
                  <a:pt x="259" y="96"/>
                  <a:pt x="278" y="80"/>
                </a:cubicBezTo>
                <a:cubicBezTo>
                  <a:pt x="279" y="80"/>
                  <a:pt x="279" y="80"/>
                  <a:pt x="279" y="80"/>
                </a:cubicBezTo>
                <a:cubicBezTo>
                  <a:pt x="279" y="80"/>
                  <a:pt x="279" y="79"/>
                  <a:pt x="280" y="79"/>
                </a:cubicBezTo>
                <a:cubicBezTo>
                  <a:pt x="288" y="68"/>
                  <a:pt x="292" y="55"/>
                  <a:pt x="298" y="43"/>
                </a:cubicBezTo>
                <a:cubicBezTo>
                  <a:pt x="306" y="30"/>
                  <a:pt x="316" y="18"/>
                  <a:pt x="322" y="4"/>
                </a:cubicBezTo>
                <a:cubicBezTo>
                  <a:pt x="323" y="2"/>
                  <a:pt x="321" y="0"/>
                  <a:pt x="320" y="0"/>
                </a:cubicBezTo>
                <a:cubicBezTo>
                  <a:pt x="319" y="0"/>
                  <a:pt x="319" y="0"/>
                  <a:pt x="319" y="0"/>
                </a:cubicBezTo>
                <a:cubicBezTo>
                  <a:pt x="319" y="0"/>
                  <a:pt x="318" y="0"/>
                  <a:pt x="318"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0" name="Freeform 308"/>
          <p:cNvSpPr>
            <a:spLocks noEditPoints="1"/>
          </p:cNvSpPr>
          <p:nvPr/>
        </p:nvSpPr>
        <p:spPr bwMode="auto">
          <a:xfrm>
            <a:off x="9222275" y="4479449"/>
            <a:ext cx="833562" cy="867903"/>
          </a:xfrm>
          <a:custGeom>
            <a:avLst/>
            <a:gdLst>
              <a:gd name="T0" fmla="*/ 135 w 297"/>
              <a:gd name="T1" fmla="*/ 287 h 310"/>
              <a:gd name="T2" fmla="*/ 117 w 297"/>
              <a:gd name="T3" fmla="*/ 229 h 310"/>
              <a:gd name="T4" fmla="*/ 195 w 297"/>
              <a:gd name="T5" fmla="*/ 228 h 310"/>
              <a:gd name="T6" fmla="*/ 166 w 297"/>
              <a:gd name="T7" fmla="*/ 300 h 310"/>
              <a:gd name="T8" fmla="*/ 115 w 297"/>
              <a:gd name="T9" fmla="*/ 222 h 310"/>
              <a:gd name="T10" fmla="*/ 131 w 297"/>
              <a:gd name="T11" fmla="*/ 200 h 310"/>
              <a:gd name="T12" fmla="*/ 115 w 297"/>
              <a:gd name="T13" fmla="*/ 222 h 310"/>
              <a:gd name="T14" fmla="*/ 163 w 297"/>
              <a:gd name="T15" fmla="*/ 209 h 310"/>
              <a:gd name="T16" fmla="*/ 200 w 297"/>
              <a:gd name="T17" fmla="*/ 188 h 310"/>
              <a:gd name="T18" fmla="*/ 53 w 297"/>
              <a:gd name="T19" fmla="*/ 236 h 310"/>
              <a:gd name="T20" fmla="*/ 68 w 297"/>
              <a:gd name="T21" fmla="*/ 159 h 310"/>
              <a:gd name="T22" fmla="*/ 110 w 297"/>
              <a:gd name="T23" fmla="*/ 224 h 310"/>
              <a:gd name="T24" fmla="*/ 53 w 297"/>
              <a:gd name="T25" fmla="*/ 236 h 310"/>
              <a:gd name="T26" fmla="*/ 258 w 297"/>
              <a:gd name="T27" fmla="*/ 236 h 310"/>
              <a:gd name="T28" fmla="*/ 201 w 297"/>
              <a:gd name="T29" fmla="*/ 224 h 310"/>
              <a:gd name="T30" fmla="*/ 243 w 297"/>
              <a:gd name="T31" fmla="*/ 159 h 310"/>
              <a:gd name="T32" fmla="*/ 288 w 297"/>
              <a:gd name="T33" fmla="*/ 216 h 310"/>
              <a:gd name="T34" fmla="*/ 105 w 297"/>
              <a:gd name="T35" fmla="*/ 178 h 310"/>
              <a:gd name="T36" fmla="*/ 76 w 297"/>
              <a:gd name="T37" fmla="*/ 153 h 310"/>
              <a:gd name="T38" fmla="*/ 105 w 297"/>
              <a:gd name="T39" fmla="*/ 155 h 310"/>
              <a:gd name="T40" fmla="*/ 206 w 297"/>
              <a:gd name="T41" fmla="*/ 178 h 310"/>
              <a:gd name="T42" fmla="*/ 206 w 297"/>
              <a:gd name="T43" fmla="*/ 132 h 310"/>
              <a:gd name="T44" fmla="*/ 206 w 297"/>
              <a:gd name="T45" fmla="*/ 178 h 310"/>
              <a:gd name="T46" fmla="*/ 134 w 297"/>
              <a:gd name="T47" fmla="*/ 195 h 310"/>
              <a:gd name="T48" fmla="*/ 111 w 297"/>
              <a:gd name="T49" fmla="*/ 155 h 310"/>
              <a:gd name="T50" fmla="*/ 155 w 297"/>
              <a:gd name="T51" fmla="*/ 104 h 310"/>
              <a:gd name="T52" fmla="*/ 200 w 297"/>
              <a:gd name="T53" fmla="*/ 181 h 310"/>
              <a:gd name="T54" fmla="*/ 155 w 297"/>
              <a:gd name="T55" fmla="*/ 205 h 310"/>
              <a:gd name="T56" fmla="*/ 116 w 297"/>
              <a:gd name="T57" fmla="*/ 88 h 310"/>
              <a:gd name="T58" fmla="*/ 112 w 297"/>
              <a:gd name="T59" fmla="*/ 121 h 310"/>
              <a:gd name="T60" fmla="*/ 200 w 297"/>
              <a:gd name="T61" fmla="*/ 121 h 310"/>
              <a:gd name="T62" fmla="*/ 196 w 297"/>
              <a:gd name="T63" fmla="*/ 88 h 310"/>
              <a:gd name="T64" fmla="*/ 68 w 297"/>
              <a:gd name="T65" fmla="*/ 151 h 310"/>
              <a:gd name="T66" fmla="*/ 25 w 297"/>
              <a:gd name="T67" fmla="*/ 101 h 310"/>
              <a:gd name="T68" fmla="*/ 108 w 297"/>
              <a:gd name="T69" fmla="*/ 85 h 310"/>
              <a:gd name="T70" fmla="*/ 105 w 297"/>
              <a:gd name="T71" fmla="*/ 125 h 310"/>
              <a:gd name="T72" fmla="*/ 244 w 297"/>
              <a:gd name="T73" fmla="*/ 151 h 310"/>
              <a:gd name="T74" fmla="*/ 201 w 297"/>
              <a:gd name="T75" fmla="*/ 86 h 310"/>
              <a:gd name="T76" fmla="*/ 260 w 297"/>
              <a:gd name="T77" fmla="*/ 74 h 310"/>
              <a:gd name="T78" fmla="*/ 275 w 297"/>
              <a:gd name="T79" fmla="*/ 119 h 310"/>
              <a:gd name="T80" fmla="*/ 155 w 297"/>
              <a:gd name="T81" fmla="*/ 98 h 310"/>
              <a:gd name="T82" fmla="*/ 119 w 297"/>
              <a:gd name="T83" fmla="*/ 68 h 310"/>
              <a:gd name="T84" fmla="*/ 156 w 297"/>
              <a:gd name="T85" fmla="*/ 6 h 310"/>
              <a:gd name="T86" fmla="*/ 195 w 297"/>
              <a:gd name="T87" fmla="*/ 82 h 310"/>
              <a:gd name="T88" fmla="*/ 155 w 297"/>
              <a:gd name="T89" fmla="*/ 98 h 310"/>
              <a:gd name="T90" fmla="*/ 151 w 297"/>
              <a:gd name="T91" fmla="*/ 0 h 310"/>
              <a:gd name="T92" fmla="*/ 110 w 297"/>
              <a:gd name="T93" fmla="*/ 80 h 310"/>
              <a:gd name="T94" fmla="*/ 52 w 297"/>
              <a:gd name="T95" fmla="*/ 68 h 310"/>
              <a:gd name="T96" fmla="*/ 30 w 297"/>
              <a:gd name="T97" fmla="*/ 121 h 310"/>
              <a:gd name="T98" fmla="*/ 50 w 297"/>
              <a:gd name="T99" fmla="*/ 167 h 310"/>
              <a:gd name="T100" fmla="*/ 22 w 297"/>
              <a:gd name="T101" fmla="*/ 232 h 310"/>
              <a:gd name="T102" fmla="*/ 53 w 297"/>
              <a:gd name="T103" fmla="*/ 242 h 310"/>
              <a:gd name="T104" fmla="*/ 112 w 297"/>
              <a:gd name="T105" fmla="*/ 238 h 310"/>
              <a:gd name="T106" fmla="*/ 156 w 297"/>
              <a:gd name="T107" fmla="*/ 310 h 310"/>
              <a:gd name="T108" fmla="*/ 183 w 297"/>
              <a:gd name="T109" fmla="*/ 287 h 310"/>
              <a:gd name="T110" fmla="*/ 211 w 297"/>
              <a:gd name="T111" fmla="*/ 233 h 310"/>
              <a:gd name="T112" fmla="*/ 270 w 297"/>
              <a:gd name="T113" fmla="*/ 241 h 310"/>
              <a:gd name="T114" fmla="*/ 281 w 297"/>
              <a:gd name="T115" fmla="*/ 189 h 310"/>
              <a:gd name="T116" fmla="*/ 288 w 297"/>
              <a:gd name="T117" fmla="*/ 111 h 310"/>
              <a:gd name="T118" fmla="*/ 259 w 297"/>
              <a:gd name="T119" fmla="*/ 69 h 310"/>
              <a:gd name="T120" fmla="*/ 200 w 297"/>
              <a:gd name="T121" fmla="*/ 80 h 310"/>
              <a:gd name="T122" fmla="*/ 176 w 297"/>
              <a:gd name="T123" fmla="*/ 12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7" h="310">
                <a:moveTo>
                  <a:pt x="156" y="304"/>
                </a:moveTo>
                <a:cubicBezTo>
                  <a:pt x="147" y="304"/>
                  <a:pt x="140" y="295"/>
                  <a:pt x="135" y="287"/>
                </a:cubicBezTo>
                <a:cubicBezTo>
                  <a:pt x="126" y="271"/>
                  <a:pt x="121" y="251"/>
                  <a:pt x="117" y="233"/>
                </a:cubicBezTo>
                <a:cubicBezTo>
                  <a:pt x="117" y="232"/>
                  <a:pt x="117" y="230"/>
                  <a:pt x="117" y="229"/>
                </a:cubicBezTo>
                <a:cubicBezTo>
                  <a:pt x="130" y="224"/>
                  <a:pt x="143" y="218"/>
                  <a:pt x="156" y="212"/>
                </a:cubicBezTo>
                <a:cubicBezTo>
                  <a:pt x="169" y="218"/>
                  <a:pt x="181" y="223"/>
                  <a:pt x="195" y="228"/>
                </a:cubicBezTo>
                <a:cubicBezTo>
                  <a:pt x="193" y="236"/>
                  <a:pt x="192" y="243"/>
                  <a:pt x="190" y="250"/>
                </a:cubicBezTo>
                <a:cubicBezTo>
                  <a:pt x="186" y="267"/>
                  <a:pt x="180" y="288"/>
                  <a:pt x="166" y="300"/>
                </a:cubicBezTo>
                <a:cubicBezTo>
                  <a:pt x="163" y="303"/>
                  <a:pt x="159" y="304"/>
                  <a:pt x="156" y="304"/>
                </a:cubicBezTo>
                <a:moveTo>
                  <a:pt x="115" y="222"/>
                </a:moveTo>
                <a:cubicBezTo>
                  <a:pt x="114" y="211"/>
                  <a:pt x="113" y="200"/>
                  <a:pt x="112" y="189"/>
                </a:cubicBezTo>
                <a:cubicBezTo>
                  <a:pt x="118" y="193"/>
                  <a:pt x="125" y="196"/>
                  <a:pt x="131" y="200"/>
                </a:cubicBezTo>
                <a:cubicBezTo>
                  <a:pt x="137" y="203"/>
                  <a:pt x="143" y="206"/>
                  <a:pt x="149" y="209"/>
                </a:cubicBezTo>
                <a:cubicBezTo>
                  <a:pt x="138" y="214"/>
                  <a:pt x="127" y="218"/>
                  <a:pt x="115" y="222"/>
                </a:cubicBezTo>
                <a:moveTo>
                  <a:pt x="196" y="222"/>
                </a:moveTo>
                <a:cubicBezTo>
                  <a:pt x="184" y="218"/>
                  <a:pt x="173" y="214"/>
                  <a:pt x="163" y="209"/>
                </a:cubicBezTo>
                <a:cubicBezTo>
                  <a:pt x="168" y="206"/>
                  <a:pt x="174" y="203"/>
                  <a:pt x="180" y="200"/>
                </a:cubicBezTo>
                <a:cubicBezTo>
                  <a:pt x="187" y="196"/>
                  <a:pt x="193" y="192"/>
                  <a:pt x="200" y="188"/>
                </a:cubicBezTo>
                <a:cubicBezTo>
                  <a:pt x="199" y="200"/>
                  <a:pt x="198" y="211"/>
                  <a:pt x="196" y="222"/>
                </a:cubicBezTo>
                <a:moveTo>
                  <a:pt x="53" y="236"/>
                </a:moveTo>
                <a:cubicBezTo>
                  <a:pt x="46" y="236"/>
                  <a:pt x="40" y="235"/>
                  <a:pt x="34" y="233"/>
                </a:cubicBezTo>
                <a:cubicBezTo>
                  <a:pt x="0" y="222"/>
                  <a:pt x="46" y="178"/>
                  <a:pt x="68" y="159"/>
                </a:cubicBezTo>
                <a:cubicBezTo>
                  <a:pt x="80" y="169"/>
                  <a:pt x="93" y="177"/>
                  <a:pt x="106" y="185"/>
                </a:cubicBezTo>
                <a:cubicBezTo>
                  <a:pt x="106" y="198"/>
                  <a:pt x="108" y="211"/>
                  <a:pt x="110" y="224"/>
                </a:cubicBezTo>
                <a:cubicBezTo>
                  <a:pt x="104" y="226"/>
                  <a:pt x="98" y="228"/>
                  <a:pt x="93" y="229"/>
                </a:cubicBezTo>
                <a:cubicBezTo>
                  <a:pt x="80" y="233"/>
                  <a:pt x="66" y="236"/>
                  <a:pt x="53" y="236"/>
                </a:cubicBezTo>
                <a:moveTo>
                  <a:pt x="259" y="236"/>
                </a:moveTo>
                <a:cubicBezTo>
                  <a:pt x="259" y="236"/>
                  <a:pt x="258" y="236"/>
                  <a:pt x="258" y="236"/>
                </a:cubicBezTo>
                <a:cubicBezTo>
                  <a:pt x="240" y="236"/>
                  <a:pt x="221" y="230"/>
                  <a:pt x="203" y="225"/>
                </a:cubicBezTo>
                <a:cubicBezTo>
                  <a:pt x="203" y="225"/>
                  <a:pt x="202" y="224"/>
                  <a:pt x="201" y="224"/>
                </a:cubicBezTo>
                <a:cubicBezTo>
                  <a:pt x="203" y="211"/>
                  <a:pt x="205" y="198"/>
                  <a:pt x="206" y="185"/>
                </a:cubicBezTo>
                <a:cubicBezTo>
                  <a:pt x="218" y="177"/>
                  <a:pt x="231" y="168"/>
                  <a:pt x="243" y="159"/>
                </a:cubicBezTo>
                <a:cubicBezTo>
                  <a:pt x="248" y="163"/>
                  <a:pt x="254" y="168"/>
                  <a:pt x="259" y="173"/>
                </a:cubicBezTo>
                <a:cubicBezTo>
                  <a:pt x="271" y="184"/>
                  <a:pt x="285" y="199"/>
                  <a:pt x="288" y="216"/>
                </a:cubicBezTo>
                <a:cubicBezTo>
                  <a:pt x="291" y="233"/>
                  <a:pt x="271" y="236"/>
                  <a:pt x="259" y="236"/>
                </a:cubicBezTo>
                <a:moveTo>
                  <a:pt x="105" y="178"/>
                </a:moveTo>
                <a:cubicBezTo>
                  <a:pt x="94" y="171"/>
                  <a:pt x="83" y="163"/>
                  <a:pt x="73" y="155"/>
                </a:cubicBezTo>
                <a:cubicBezTo>
                  <a:pt x="74" y="154"/>
                  <a:pt x="75" y="153"/>
                  <a:pt x="76" y="153"/>
                </a:cubicBezTo>
                <a:cubicBezTo>
                  <a:pt x="85" y="145"/>
                  <a:pt x="95" y="139"/>
                  <a:pt x="105" y="132"/>
                </a:cubicBezTo>
                <a:cubicBezTo>
                  <a:pt x="105" y="140"/>
                  <a:pt x="105" y="148"/>
                  <a:pt x="105" y="155"/>
                </a:cubicBezTo>
                <a:cubicBezTo>
                  <a:pt x="105" y="163"/>
                  <a:pt x="105" y="170"/>
                  <a:pt x="105" y="178"/>
                </a:cubicBezTo>
                <a:moveTo>
                  <a:pt x="206" y="178"/>
                </a:moveTo>
                <a:cubicBezTo>
                  <a:pt x="206" y="165"/>
                  <a:pt x="207" y="153"/>
                  <a:pt x="206" y="140"/>
                </a:cubicBezTo>
                <a:cubicBezTo>
                  <a:pt x="206" y="137"/>
                  <a:pt x="206" y="135"/>
                  <a:pt x="206" y="132"/>
                </a:cubicBezTo>
                <a:cubicBezTo>
                  <a:pt x="217" y="139"/>
                  <a:pt x="228" y="147"/>
                  <a:pt x="239" y="155"/>
                </a:cubicBezTo>
                <a:cubicBezTo>
                  <a:pt x="228" y="164"/>
                  <a:pt x="217" y="171"/>
                  <a:pt x="206" y="178"/>
                </a:cubicBezTo>
                <a:moveTo>
                  <a:pt x="155" y="205"/>
                </a:moveTo>
                <a:cubicBezTo>
                  <a:pt x="148" y="202"/>
                  <a:pt x="141" y="198"/>
                  <a:pt x="134" y="195"/>
                </a:cubicBezTo>
                <a:cubicBezTo>
                  <a:pt x="127" y="191"/>
                  <a:pt x="119" y="186"/>
                  <a:pt x="111" y="181"/>
                </a:cubicBezTo>
                <a:cubicBezTo>
                  <a:pt x="111" y="173"/>
                  <a:pt x="111" y="164"/>
                  <a:pt x="111" y="155"/>
                </a:cubicBezTo>
                <a:cubicBezTo>
                  <a:pt x="111" y="146"/>
                  <a:pt x="111" y="137"/>
                  <a:pt x="111" y="128"/>
                </a:cubicBezTo>
                <a:cubicBezTo>
                  <a:pt x="125" y="119"/>
                  <a:pt x="140" y="111"/>
                  <a:pt x="155" y="104"/>
                </a:cubicBezTo>
                <a:cubicBezTo>
                  <a:pt x="171" y="111"/>
                  <a:pt x="186" y="119"/>
                  <a:pt x="200" y="128"/>
                </a:cubicBezTo>
                <a:cubicBezTo>
                  <a:pt x="201" y="146"/>
                  <a:pt x="201" y="164"/>
                  <a:pt x="200" y="181"/>
                </a:cubicBezTo>
                <a:cubicBezTo>
                  <a:pt x="192" y="186"/>
                  <a:pt x="185" y="191"/>
                  <a:pt x="177" y="195"/>
                </a:cubicBezTo>
                <a:cubicBezTo>
                  <a:pt x="170" y="198"/>
                  <a:pt x="163" y="202"/>
                  <a:pt x="155" y="205"/>
                </a:cubicBezTo>
                <a:moveTo>
                  <a:pt x="112" y="121"/>
                </a:moveTo>
                <a:cubicBezTo>
                  <a:pt x="113" y="110"/>
                  <a:pt x="114" y="99"/>
                  <a:pt x="116" y="88"/>
                </a:cubicBezTo>
                <a:cubicBezTo>
                  <a:pt x="127" y="92"/>
                  <a:pt x="138" y="96"/>
                  <a:pt x="149" y="101"/>
                </a:cubicBezTo>
                <a:cubicBezTo>
                  <a:pt x="137" y="107"/>
                  <a:pt x="124" y="114"/>
                  <a:pt x="112" y="121"/>
                </a:cubicBezTo>
                <a:cubicBezTo>
                  <a:pt x="112" y="121"/>
                  <a:pt x="112" y="121"/>
                  <a:pt x="112" y="121"/>
                </a:cubicBezTo>
                <a:moveTo>
                  <a:pt x="200" y="121"/>
                </a:moveTo>
                <a:cubicBezTo>
                  <a:pt x="187" y="114"/>
                  <a:pt x="174" y="107"/>
                  <a:pt x="162" y="101"/>
                </a:cubicBezTo>
                <a:cubicBezTo>
                  <a:pt x="173" y="96"/>
                  <a:pt x="184" y="92"/>
                  <a:pt x="196" y="88"/>
                </a:cubicBezTo>
                <a:cubicBezTo>
                  <a:pt x="197" y="99"/>
                  <a:pt x="199" y="110"/>
                  <a:pt x="200" y="121"/>
                </a:cubicBezTo>
                <a:moveTo>
                  <a:pt x="68" y="151"/>
                </a:moveTo>
                <a:cubicBezTo>
                  <a:pt x="66" y="150"/>
                  <a:pt x="65" y="148"/>
                  <a:pt x="63" y="147"/>
                </a:cubicBezTo>
                <a:cubicBezTo>
                  <a:pt x="48" y="134"/>
                  <a:pt x="32" y="119"/>
                  <a:pt x="25" y="101"/>
                </a:cubicBezTo>
                <a:cubicBezTo>
                  <a:pt x="16" y="81"/>
                  <a:pt x="31" y="75"/>
                  <a:pt x="50" y="75"/>
                </a:cubicBezTo>
                <a:cubicBezTo>
                  <a:pt x="71" y="75"/>
                  <a:pt x="99" y="83"/>
                  <a:pt x="108" y="85"/>
                </a:cubicBezTo>
                <a:cubicBezTo>
                  <a:pt x="108" y="86"/>
                  <a:pt x="109" y="86"/>
                  <a:pt x="109" y="86"/>
                </a:cubicBezTo>
                <a:cubicBezTo>
                  <a:pt x="107" y="99"/>
                  <a:pt x="106" y="112"/>
                  <a:pt x="105" y="125"/>
                </a:cubicBezTo>
                <a:cubicBezTo>
                  <a:pt x="92" y="133"/>
                  <a:pt x="80" y="142"/>
                  <a:pt x="68" y="151"/>
                </a:cubicBezTo>
                <a:moveTo>
                  <a:pt x="244" y="151"/>
                </a:moveTo>
                <a:cubicBezTo>
                  <a:pt x="232" y="141"/>
                  <a:pt x="219" y="133"/>
                  <a:pt x="206" y="125"/>
                </a:cubicBezTo>
                <a:cubicBezTo>
                  <a:pt x="205" y="112"/>
                  <a:pt x="203" y="99"/>
                  <a:pt x="201" y="86"/>
                </a:cubicBezTo>
                <a:cubicBezTo>
                  <a:pt x="212" y="83"/>
                  <a:pt x="222" y="80"/>
                  <a:pt x="232" y="78"/>
                </a:cubicBezTo>
                <a:cubicBezTo>
                  <a:pt x="240" y="76"/>
                  <a:pt x="250" y="74"/>
                  <a:pt x="260" y="74"/>
                </a:cubicBezTo>
                <a:cubicBezTo>
                  <a:pt x="269" y="74"/>
                  <a:pt x="278" y="76"/>
                  <a:pt x="284" y="81"/>
                </a:cubicBezTo>
                <a:cubicBezTo>
                  <a:pt x="296" y="91"/>
                  <a:pt x="282" y="111"/>
                  <a:pt x="275" y="119"/>
                </a:cubicBezTo>
                <a:cubicBezTo>
                  <a:pt x="266" y="131"/>
                  <a:pt x="256" y="142"/>
                  <a:pt x="244" y="151"/>
                </a:cubicBezTo>
                <a:moveTo>
                  <a:pt x="155" y="98"/>
                </a:moveTo>
                <a:cubicBezTo>
                  <a:pt x="143" y="92"/>
                  <a:pt x="130" y="87"/>
                  <a:pt x="117" y="82"/>
                </a:cubicBezTo>
                <a:cubicBezTo>
                  <a:pt x="117" y="77"/>
                  <a:pt x="118" y="73"/>
                  <a:pt x="119" y="68"/>
                </a:cubicBezTo>
                <a:cubicBezTo>
                  <a:pt x="123" y="50"/>
                  <a:pt x="129" y="28"/>
                  <a:pt x="142" y="13"/>
                </a:cubicBezTo>
                <a:cubicBezTo>
                  <a:pt x="147" y="8"/>
                  <a:pt x="151" y="6"/>
                  <a:pt x="156" y="6"/>
                </a:cubicBezTo>
                <a:cubicBezTo>
                  <a:pt x="177" y="6"/>
                  <a:pt x="191" y="64"/>
                  <a:pt x="194" y="77"/>
                </a:cubicBezTo>
                <a:cubicBezTo>
                  <a:pt x="194" y="79"/>
                  <a:pt x="194" y="80"/>
                  <a:pt x="195" y="82"/>
                </a:cubicBezTo>
                <a:cubicBezTo>
                  <a:pt x="194" y="82"/>
                  <a:pt x="193" y="83"/>
                  <a:pt x="192" y="83"/>
                </a:cubicBezTo>
                <a:cubicBezTo>
                  <a:pt x="180" y="87"/>
                  <a:pt x="168" y="92"/>
                  <a:pt x="155" y="98"/>
                </a:cubicBezTo>
                <a:moveTo>
                  <a:pt x="155" y="0"/>
                </a:moveTo>
                <a:cubicBezTo>
                  <a:pt x="154" y="0"/>
                  <a:pt x="153" y="0"/>
                  <a:pt x="151" y="0"/>
                </a:cubicBezTo>
                <a:cubicBezTo>
                  <a:pt x="140" y="3"/>
                  <a:pt x="133" y="14"/>
                  <a:pt x="128" y="23"/>
                </a:cubicBezTo>
                <a:cubicBezTo>
                  <a:pt x="119" y="41"/>
                  <a:pt x="113" y="60"/>
                  <a:pt x="110" y="80"/>
                </a:cubicBezTo>
                <a:cubicBezTo>
                  <a:pt x="101" y="77"/>
                  <a:pt x="92" y="75"/>
                  <a:pt x="83" y="72"/>
                </a:cubicBezTo>
                <a:cubicBezTo>
                  <a:pt x="73" y="70"/>
                  <a:pt x="63" y="68"/>
                  <a:pt x="52" y="68"/>
                </a:cubicBezTo>
                <a:cubicBezTo>
                  <a:pt x="45" y="68"/>
                  <a:pt x="38" y="69"/>
                  <a:pt x="32" y="71"/>
                </a:cubicBezTo>
                <a:cubicBezTo>
                  <a:pt x="7" y="80"/>
                  <a:pt x="19" y="106"/>
                  <a:pt x="30" y="121"/>
                </a:cubicBezTo>
                <a:cubicBezTo>
                  <a:pt x="39" y="134"/>
                  <a:pt x="51" y="145"/>
                  <a:pt x="63" y="156"/>
                </a:cubicBezTo>
                <a:cubicBezTo>
                  <a:pt x="59" y="159"/>
                  <a:pt x="54" y="163"/>
                  <a:pt x="50" y="167"/>
                </a:cubicBezTo>
                <a:cubicBezTo>
                  <a:pt x="38" y="178"/>
                  <a:pt x="25" y="191"/>
                  <a:pt x="19" y="207"/>
                </a:cubicBezTo>
                <a:cubicBezTo>
                  <a:pt x="16" y="216"/>
                  <a:pt x="16" y="225"/>
                  <a:pt x="22" y="232"/>
                </a:cubicBezTo>
                <a:cubicBezTo>
                  <a:pt x="28" y="241"/>
                  <a:pt x="42" y="242"/>
                  <a:pt x="52" y="242"/>
                </a:cubicBezTo>
                <a:cubicBezTo>
                  <a:pt x="52" y="242"/>
                  <a:pt x="52" y="242"/>
                  <a:pt x="53" y="242"/>
                </a:cubicBezTo>
                <a:cubicBezTo>
                  <a:pt x="72" y="242"/>
                  <a:pt x="92" y="237"/>
                  <a:pt x="111" y="231"/>
                </a:cubicBezTo>
                <a:cubicBezTo>
                  <a:pt x="111" y="233"/>
                  <a:pt x="112" y="235"/>
                  <a:pt x="112" y="238"/>
                </a:cubicBezTo>
                <a:cubicBezTo>
                  <a:pt x="116" y="257"/>
                  <a:pt x="121" y="277"/>
                  <a:pt x="132" y="294"/>
                </a:cubicBezTo>
                <a:cubicBezTo>
                  <a:pt x="137" y="302"/>
                  <a:pt x="145" y="310"/>
                  <a:pt x="156" y="310"/>
                </a:cubicBezTo>
                <a:cubicBezTo>
                  <a:pt x="156" y="310"/>
                  <a:pt x="157" y="310"/>
                  <a:pt x="158" y="310"/>
                </a:cubicBezTo>
                <a:cubicBezTo>
                  <a:pt x="170" y="309"/>
                  <a:pt x="178" y="296"/>
                  <a:pt x="183" y="287"/>
                </a:cubicBezTo>
                <a:cubicBezTo>
                  <a:pt x="192" y="269"/>
                  <a:pt x="197" y="249"/>
                  <a:pt x="200" y="230"/>
                </a:cubicBezTo>
                <a:cubicBezTo>
                  <a:pt x="204" y="231"/>
                  <a:pt x="207" y="232"/>
                  <a:pt x="211" y="233"/>
                </a:cubicBezTo>
                <a:cubicBezTo>
                  <a:pt x="226" y="238"/>
                  <a:pt x="242" y="242"/>
                  <a:pt x="258" y="242"/>
                </a:cubicBezTo>
                <a:cubicBezTo>
                  <a:pt x="262" y="242"/>
                  <a:pt x="266" y="241"/>
                  <a:pt x="270" y="241"/>
                </a:cubicBezTo>
                <a:cubicBezTo>
                  <a:pt x="281" y="240"/>
                  <a:pt x="291" y="235"/>
                  <a:pt x="294" y="224"/>
                </a:cubicBezTo>
                <a:cubicBezTo>
                  <a:pt x="297" y="211"/>
                  <a:pt x="288" y="198"/>
                  <a:pt x="281" y="189"/>
                </a:cubicBezTo>
                <a:cubicBezTo>
                  <a:pt x="272" y="176"/>
                  <a:pt x="261" y="165"/>
                  <a:pt x="248" y="155"/>
                </a:cubicBezTo>
                <a:cubicBezTo>
                  <a:pt x="263" y="142"/>
                  <a:pt x="278" y="128"/>
                  <a:pt x="288" y="111"/>
                </a:cubicBezTo>
                <a:cubicBezTo>
                  <a:pt x="293" y="102"/>
                  <a:pt x="297" y="90"/>
                  <a:pt x="291" y="80"/>
                </a:cubicBezTo>
                <a:cubicBezTo>
                  <a:pt x="285" y="70"/>
                  <a:pt x="270" y="69"/>
                  <a:pt x="259" y="69"/>
                </a:cubicBezTo>
                <a:cubicBezTo>
                  <a:pt x="259" y="69"/>
                  <a:pt x="259" y="69"/>
                  <a:pt x="258" y="69"/>
                </a:cubicBezTo>
                <a:cubicBezTo>
                  <a:pt x="239" y="69"/>
                  <a:pt x="219" y="74"/>
                  <a:pt x="200" y="80"/>
                </a:cubicBezTo>
                <a:cubicBezTo>
                  <a:pt x="199" y="74"/>
                  <a:pt x="198" y="67"/>
                  <a:pt x="196" y="61"/>
                </a:cubicBezTo>
                <a:cubicBezTo>
                  <a:pt x="192" y="44"/>
                  <a:pt x="187" y="25"/>
                  <a:pt x="176" y="12"/>
                </a:cubicBezTo>
                <a:cubicBezTo>
                  <a:pt x="170" y="5"/>
                  <a:pt x="163" y="0"/>
                  <a:pt x="155"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4" name="文本框 323"/>
          <p:cNvSpPr txBox="1"/>
          <p:nvPr/>
        </p:nvSpPr>
        <p:spPr>
          <a:xfrm>
            <a:off x="2932738" y="2207872"/>
            <a:ext cx="7890210" cy="2308324"/>
          </a:xfrm>
          <a:prstGeom prst="rect">
            <a:avLst/>
          </a:prstGeom>
          <a:noFill/>
        </p:spPr>
        <p:txBody>
          <a:bodyPr wrap="square" rtlCol="0">
            <a:spAutoFit/>
          </a:bodyPr>
          <a:lstStyle/>
          <a:p>
            <a:pPr algn="ctr"/>
            <a:r>
              <a:rPr lang="en-US" sz="3600" b="1" u="sng" dirty="0">
                <a:solidFill>
                  <a:schemeClr val="bg1"/>
                </a:solidFill>
                <a:latin typeface="Arial" panose="020B0604020202020204" pitchFamily="34" charset="0"/>
                <a:cs typeface="Arial" panose="020B0604020202020204" pitchFamily="34" charset="0"/>
              </a:rPr>
              <a:t>BÀI 5:</a:t>
            </a:r>
            <a:r>
              <a:rPr lang="en-US" sz="3600" b="1" dirty="0">
                <a:solidFill>
                  <a:schemeClr val="bg1"/>
                </a:solidFill>
                <a:latin typeface="Arial" panose="020B0604020202020204" pitchFamily="34" charset="0"/>
                <a:cs typeface="Arial" panose="020B0604020202020204" pitchFamily="34" charset="0"/>
              </a:rPr>
              <a:t> </a:t>
            </a:r>
          </a:p>
          <a:p>
            <a:pPr algn="ctr"/>
            <a:r>
              <a:rPr lang="en-US" sz="5400" b="1" dirty="0">
                <a:solidFill>
                  <a:schemeClr val="bg1"/>
                </a:solidFill>
                <a:latin typeface="Arial" panose="020B0604020202020204" pitchFamily="34" charset="0"/>
                <a:cs typeface="Arial" panose="020B0604020202020204" pitchFamily="34" charset="0"/>
              </a:rPr>
              <a:t>PHÂN TỬ - ĐƠN CHẤT - HỢP CHẤT</a:t>
            </a:r>
            <a:endParaRPr lang="vi-VN" sz="5400" b="1" dirty="0">
              <a:solidFill>
                <a:schemeClr val="bg1"/>
              </a:solidFill>
              <a:latin typeface="Arial" panose="020B0604020202020204" pitchFamily="34" charset="0"/>
              <a:cs typeface="Arial" panose="020B0604020202020204" pitchFamily="34" charset="0"/>
            </a:endParaRPr>
          </a:p>
        </p:txBody>
      </p:sp>
      <p:cxnSp>
        <p:nvCxnSpPr>
          <p:cNvPr id="326" name="直接连接符 325"/>
          <p:cNvCxnSpPr>
            <a:cxnSpLocks/>
          </p:cNvCxnSpPr>
          <p:nvPr/>
        </p:nvCxnSpPr>
        <p:spPr>
          <a:xfrm>
            <a:off x="4412262" y="3630311"/>
            <a:ext cx="5338753" cy="0"/>
          </a:xfrm>
          <a:prstGeom prst="line">
            <a:avLst/>
          </a:prstGeom>
          <a:ln>
            <a:solidFill>
              <a:srgbClr val="E45C16"/>
            </a:solidFill>
          </a:ln>
        </p:spPr>
        <p:style>
          <a:lnRef idx="1">
            <a:schemeClr val="accent1"/>
          </a:lnRef>
          <a:fillRef idx="0">
            <a:schemeClr val="accent1"/>
          </a:fillRef>
          <a:effectRef idx="0">
            <a:schemeClr val="accent1"/>
          </a:effectRef>
          <a:fontRef idx="minor">
            <a:schemeClr val="tx1"/>
          </a:fontRef>
        </p:style>
      </p:cxnSp>
      <p:grpSp>
        <p:nvGrpSpPr>
          <p:cNvPr id="327" name="组合 326"/>
          <p:cNvGrpSpPr/>
          <p:nvPr/>
        </p:nvGrpSpPr>
        <p:grpSpPr>
          <a:xfrm>
            <a:off x="2586490" y="4365717"/>
            <a:ext cx="2135150" cy="2443405"/>
            <a:chOff x="-428625" y="11096626"/>
            <a:chExt cx="2397125" cy="2743201"/>
          </a:xfrm>
        </p:grpSpPr>
        <p:sp>
          <p:nvSpPr>
            <p:cNvPr id="328"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329" name="组合 328"/>
            <p:cNvGrpSpPr/>
            <p:nvPr/>
          </p:nvGrpSpPr>
          <p:grpSpPr>
            <a:xfrm>
              <a:off x="-428625" y="11096626"/>
              <a:ext cx="2278063" cy="2743201"/>
              <a:chOff x="-428625" y="11096626"/>
              <a:chExt cx="2278063" cy="2743201"/>
            </a:xfrm>
          </p:grpSpPr>
          <p:sp>
            <p:nvSpPr>
              <p:cNvPr id="330"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1"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2"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3"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4"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5"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6"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7"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8"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9"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0"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1"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2"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3"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4"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5"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6"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7"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8"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9"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0"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1"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2"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3"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4"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5"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6"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7"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8"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9"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131590078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26"/>
                                        </p:tgtEl>
                                        <p:attrNameLst>
                                          <p:attrName>style.visibility</p:attrName>
                                        </p:attrNameLst>
                                      </p:cBhvr>
                                      <p:to>
                                        <p:strVal val="visible"/>
                                      </p:to>
                                    </p:set>
                                    <p:animEffect transition="in" filter="barn(outVertical)">
                                      <p:cBhvr>
                                        <p:cTn id="7" dur="500"/>
                                        <p:tgtEl>
                                          <p:spTgt spid="326"/>
                                        </p:tgtEl>
                                      </p:cBhvr>
                                    </p:animEffect>
                                  </p:childTnLst>
                                </p:cTn>
                              </p:par>
                              <p:par>
                                <p:cTn id="8" presetID="10" presetClass="entr" presetSubtype="0" fill="hold" grpId="0" nodeType="withEffect">
                                  <p:stCondLst>
                                    <p:cond delay="1000"/>
                                  </p:stCondLst>
                                  <p:childTnLst>
                                    <p:set>
                                      <p:cBhvr>
                                        <p:cTn id="9" dur="1" fill="hold">
                                          <p:stCondLst>
                                            <p:cond delay="0"/>
                                          </p:stCondLst>
                                        </p:cTn>
                                        <p:tgtEl>
                                          <p:spTgt spid="324"/>
                                        </p:tgtEl>
                                        <p:attrNameLst>
                                          <p:attrName>style.visibility</p:attrName>
                                        </p:attrNameLst>
                                      </p:cBhvr>
                                      <p:to>
                                        <p:strVal val="visible"/>
                                      </p:to>
                                    </p:set>
                                    <p:animEffect transition="in" filter="fade">
                                      <p:cBhvr>
                                        <p:cTn id="10" dur="500"/>
                                        <p:tgtEl>
                                          <p:spTgt spid="3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2" name="Group 1">
            <a:extLst>
              <a:ext uri="{FF2B5EF4-FFF2-40B4-BE49-F238E27FC236}">
                <a16:creationId xmlns:a16="http://schemas.microsoft.com/office/drawing/2014/main" id="{F70DDCC5-E89F-4632-A3D3-DD23DD94846F}"/>
              </a:ext>
            </a:extLst>
          </p:cNvPr>
          <p:cNvGrpSpPr/>
          <p:nvPr/>
        </p:nvGrpSpPr>
        <p:grpSpPr>
          <a:xfrm>
            <a:off x="166186" y="203313"/>
            <a:ext cx="5574455" cy="758035"/>
            <a:chOff x="166186" y="203313"/>
            <a:chExt cx="5574455" cy="758035"/>
          </a:xfrm>
        </p:grpSpPr>
        <p:sp>
          <p:nvSpPr>
            <p:cNvPr id="9" name="Google Shape;1994;p32">
              <a:extLst>
                <a:ext uri="{FF2B5EF4-FFF2-40B4-BE49-F238E27FC236}">
                  <a16:creationId xmlns:a16="http://schemas.microsoft.com/office/drawing/2014/main" id="{80DF7DCB-DF81-47F1-BF45-031FAAA66DB4}"/>
                </a:ext>
              </a:extLst>
            </p:cNvPr>
            <p:cNvSpPr/>
            <p:nvPr/>
          </p:nvSpPr>
          <p:spPr>
            <a:xfrm rot="10800000">
              <a:off x="489481" y="203313"/>
              <a:ext cx="5149610" cy="758035"/>
            </a:xfrm>
            <a:prstGeom prst="rect">
              <a:avLst/>
            </a:pr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10" name="Google Shape;2006;p32">
              <a:extLst>
                <a:ext uri="{FF2B5EF4-FFF2-40B4-BE49-F238E27FC236}">
                  <a16:creationId xmlns:a16="http://schemas.microsoft.com/office/drawing/2014/main" id="{F2C895E8-FDF7-4629-9C80-F6AF72D393A8}"/>
                </a:ext>
              </a:extLst>
            </p:cNvPr>
            <p:cNvSpPr/>
            <p:nvPr/>
          </p:nvSpPr>
          <p:spPr>
            <a:xfrm>
              <a:off x="166186" y="267441"/>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FFBA45"/>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FFBA45"/>
                  </a:solidFill>
                  <a:latin typeface="+mn-lt"/>
                  <a:ea typeface="Paytone One"/>
                  <a:cs typeface="Paytone One"/>
                  <a:sym typeface="Paytone One"/>
                </a:rPr>
                <a:t>2</a:t>
              </a:r>
              <a:endParaRPr b="1">
                <a:latin typeface="+mn-lt"/>
              </a:endParaRPr>
            </a:p>
          </p:txBody>
        </p:sp>
        <p:sp>
          <p:nvSpPr>
            <p:cNvPr id="11" name="TextBox 10">
              <a:extLst>
                <a:ext uri="{FF2B5EF4-FFF2-40B4-BE49-F238E27FC236}">
                  <a16:creationId xmlns:a16="http://schemas.microsoft.com/office/drawing/2014/main" id="{DD288B7A-F037-42B0-9799-7A0453ABFFFE}"/>
                </a:ext>
              </a:extLst>
            </p:cNvPr>
            <p:cNvSpPr txBox="1"/>
            <p:nvPr/>
          </p:nvSpPr>
          <p:spPr>
            <a:xfrm>
              <a:off x="894510" y="265429"/>
              <a:ext cx="4846131" cy="584775"/>
            </a:xfrm>
            <a:prstGeom prst="rect">
              <a:avLst/>
            </a:prstGeom>
            <a:noFill/>
          </p:spPr>
          <p:txBody>
            <a:bodyPr wrap="square">
              <a:spAutoFit/>
            </a:bodyPr>
            <a:lstStyle/>
            <a:p>
              <a:r>
                <a:rPr lang="vi-VN" altLang="zh-CN" sz="3200" b="1" spc="300" dirty="0">
                  <a:solidFill>
                    <a:schemeClr val="accent4"/>
                  </a:solidFill>
                  <a:latin typeface="+mn-lt"/>
                  <a:ea typeface="inpin heiti" panose="00000500000000000000" pitchFamily="2" charset="-122"/>
                  <a:cs typeface="Arial" panose="020B0604020202020204" pitchFamily="34" charset="0"/>
                  <a:sym typeface="inpin heiti" panose="00000500000000000000" pitchFamily="2" charset="-122"/>
                </a:rPr>
                <a:t>Khối lượng phân tử</a:t>
              </a:r>
              <a:endParaRPr lang="vi-VN" sz="3200" b="1" dirty="0">
                <a:solidFill>
                  <a:schemeClr val="accent4"/>
                </a:solidFill>
                <a:latin typeface="+mn-lt"/>
              </a:endParaRPr>
            </a:p>
          </p:txBody>
        </p:sp>
      </p:grpSp>
      <p:grpSp>
        <p:nvGrpSpPr>
          <p:cNvPr id="28" name="Group 27">
            <a:extLst>
              <a:ext uri="{FF2B5EF4-FFF2-40B4-BE49-F238E27FC236}">
                <a16:creationId xmlns:a16="http://schemas.microsoft.com/office/drawing/2014/main" id="{7FF4BBCF-1895-4A24-8177-DE71F317ACED}"/>
              </a:ext>
            </a:extLst>
          </p:cNvPr>
          <p:cNvGrpSpPr/>
          <p:nvPr/>
        </p:nvGrpSpPr>
        <p:grpSpPr>
          <a:xfrm flipH="1">
            <a:off x="489481" y="2899827"/>
            <a:ext cx="2245112" cy="1058345"/>
            <a:chOff x="1765526" y="3427607"/>
            <a:chExt cx="2245112" cy="1058345"/>
          </a:xfrm>
        </p:grpSpPr>
        <p:grpSp>
          <p:nvGrpSpPr>
            <p:cNvPr id="29" name="Group 28">
              <a:extLst>
                <a:ext uri="{FF2B5EF4-FFF2-40B4-BE49-F238E27FC236}">
                  <a16:creationId xmlns:a16="http://schemas.microsoft.com/office/drawing/2014/main" id="{EB38148F-B2EC-4687-AD53-5381CF3D8DF7}"/>
                </a:ext>
              </a:extLst>
            </p:cNvPr>
            <p:cNvGrpSpPr/>
            <p:nvPr/>
          </p:nvGrpSpPr>
          <p:grpSpPr>
            <a:xfrm>
              <a:off x="1765526" y="3730482"/>
              <a:ext cx="2245112" cy="755470"/>
              <a:chOff x="8190887" y="2427443"/>
              <a:chExt cx="2235232" cy="779999"/>
            </a:xfrm>
          </p:grpSpPr>
          <p:sp>
            <p:nvSpPr>
              <p:cNvPr id="31" name="Flowchart: Connector 30">
                <a:extLst>
                  <a:ext uri="{FF2B5EF4-FFF2-40B4-BE49-F238E27FC236}">
                    <a16:creationId xmlns:a16="http://schemas.microsoft.com/office/drawing/2014/main" id="{B69254A4-A910-4343-9121-ACFBC449C100}"/>
                  </a:ext>
                </a:extLst>
              </p:cNvPr>
              <p:cNvSpPr/>
              <p:nvPr/>
            </p:nvSpPr>
            <p:spPr>
              <a:xfrm>
                <a:off x="8190887" y="2427443"/>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sp>
            <p:nvSpPr>
              <p:cNvPr id="32" name="Flowchart: Connector 31">
                <a:extLst>
                  <a:ext uri="{FF2B5EF4-FFF2-40B4-BE49-F238E27FC236}">
                    <a16:creationId xmlns:a16="http://schemas.microsoft.com/office/drawing/2014/main" id="{2DDC23FF-761D-4876-840C-F2C64C391A59}"/>
                  </a:ext>
                </a:extLst>
              </p:cNvPr>
              <p:cNvSpPr/>
              <p:nvPr/>
            </p:nvSpPr>
            <p:spPr>
              <a:xfrm>
                <a:off x="9626019" y="2450205"/>
                <a:ext cx="800100" cy="757237"/>
              </a:xfrm>
              <a:prstGeom prst="flowChartConnector">
                <a:avLst/>
              </a:prstGeom>
              <a:ln>
                <a:no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vi-VN" sz="2000" b="1" dirty="0"/>
                  <a:t>H</a:t>
                </a:r>
              </a:p>
            </p:txBody>
          </p:sp>
        </p:grpSp>
        <p:sp>
          <p:nvSpPr>
            <p:cNvPr id="30" name="Flowchart: Connector 29">
              <a:extLst>
                <a:ext uri="{FF2B5EF4-FFF2-40B4-BE49-F238E27FC236}">
                  <a16:creationId xmlns:a16="http://schemas.microsoft.com/office/drawing/2014/main" id="{769292CF-859C-47A0-BEF4-A79F64CA6380}"/>
                </a:ext>
              </a:extLst>
            </p:cNvPr>
            <p:cNvSpPr/>
            <p:nvPr/>
          </p:nvSpPr>
          <p:spPr>
            <a:xfrm>
              <a:off x="2412434" y="3427607"/>
              <a:ext cx="1008704" cy="892828"/>
            </a:xfrm>
            <a:prstGeom prst="flowChartConnector">
              <a:avLst/>
            </a:prstGeom>
            <a:solidFill>
              <a:srgbClr val="FF0000"/>
            </a:soli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vi-VN" sz="2000" b="1" dirty="0"/>
                <a:t>O</a:t>
              </a:r>
            </a:p>
          </p:txBody>
        </p:sp>
      </p:grpSp>
      <p:sp>
        <p:nvSpPr>
          <p:cNvPr id="33" name="TextBox 32">
            <a:extLst>
              <a:ext uri="{FF2B5EF4-FFF2-40B4-BE49-F238E27FC236}">
                <a16:creationId xmlns:a16="http://schemas.microsoft.com/office/drawing/2014/main" id="{17E37C0A-4E6C-4F38-8A33-554CF4ACD132}"/>
              </a:ext>
            </a:extLst>
          </p:cNvPr>
          <p:cNvSpPr txBox="1"/>
          <p:nvPr/>
        </p:nvSpPr>
        <p:spPr>
          <a:xfrm>
            <a:off x="3275914" y="1417358"/>
            <a:ext cx="8536216" cy="584775"/>
          </a:xfrm>
          <a:prstGeom prst="rect">
            <a:avLst/>
          </a:prstGeom>
          <a:noFill/>
        </p:spPr>
        <p:txBody>
          <a:bodyPr wrap="square">
            <a:spAutoFit/>
          </a:bodyPr>
          <a:lstStyle/>
          <a:p>
            <a:r>
              <a:rPr lang="vi-VN" sz="3200" dirty="0">
                <a:solidFill>
                  <a:srgbClr val="002060"/>
                </a:solidFill>
                <a:latin typeface="Arial" panose="020B0604020202020204" pitchFamily="34" charset="0"/>
                <a:cs typeface="Arial" panose="020B0604020202020204" pitchFamily="34" charset="0"/>
              </a:rPr>
              <a:t>Ví dụ: </a:t>
            </a:r>
            <a:r>
              <a:rPr lang="vi-VN" sz="3200" dirty="0">
                <a:latin typeface="Arial" panose="020B0604020202020204" pitchFamily="34" charset="0"/>
                <a:cs typeface="Arial" panose="020B0604020202020204" pitchFamily="34" charset="0"/>
              </a:rPr>
              <a:t>Cách tính khối lượng phân tử nước</a:t>
            </a:r>
          </a:p>
        </p:txBody>
      </p:sp>
      <p:sp>
        <p:nvSpPr>
          <p:cNvPr id="34" name="TextBox 33">
            <a:extLst>
              <a:ext uri="{FF2B5EF4-FFF2-40B4-BE49-F238E27FC236}">
                <a16:creationId xmlns:a16="http://schemas.microsoft.com/office/drawing/2014/main" id="{44C13D3F-822B-4616-AA89-A511FDA94CA3}"/>
              </a:ext>
            </a:extLst>
          </p:cNvPr>
          <p:cNvSpPr txBox="1"/>
          <p:nvPr/>
        </p:nvSpPr>
        <p:spPr>
          <a:xfrm>
            <a:off x="3144293" y="2026452"/>
            <a:ext cx="9086586" cy="1077218"/>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1: Xác định số lượng nguyên tử của mỗi nguyên tố</a:t>
            </a:r>
          </a:p>
        </p:txBody>
      </p:sp>
      <p:sp>
        <p:nvSpPr>
          <p:cNvPr id="35" name="TextBox 34">
            <a:extLst>
              <a:ext uri="{FF2B5EF4-FFF2-40B4-BE49-F238E27FC236}">
                <a16:creationId xmlns:a16="http://schemas.microsoft.com/office/drawing/2014/main" id="{CF8FAF1F-F6E9-4F25-BD99-C26603659474}"/>
              </a:ext>
            </a:extLst>
          </p:cNvPr>
          <p:cNvSpPr txBox="1"/>
          <p:nvPr/>
        </p:nvSpPr>
        <p:spPr>
          <a:xfrm>
            <a:off x="3275914" y="4728874"/>
            <a:ext cx="8536216" cy="584775"/>
          </a:xfrm>
          <a:prstGeom prst="rect">
            <a:avLst/>
          </a:prstGeom>
          <a:noFill/>
        </p:spPr>
        <p:txBody>
          <a:bodyPr wrap="square">
            <a:spAutoFit/>
          </a:bodyPr>
          <a:lstStyle/>
          <a:p>
            <a:r>
              <a:rPr lang="vi-VN" sz="3200" dirty="0">
                <a:latin typeface="Arial" panose="020B0604020202020204" pitchFamily="34" charset="0"/>
                <a:cs typeface="Arial" panose="020B0604020202020204" pitchFamily="34" charset="0"/>
              </a:rPr>
              <a:t>M</a:t>
            </a:r>
            <a:r>
              <a:rPr lang="vi-VN" sz="3200" baseline="-25000" dirty="0">
                <a:latin typeface="Arial" panose="020B0604020202020204" pitchFamily="34" charset="0"/>
                <a:cs typeface="Arial" panose="020B0604020202020204" pitchFamily="34" charset="0"/>
              </a:rPr>
              <a:t>nước</a:t>
            </a:r>
            <a:r>
              <a:rPr lang="vi-VN" sz="3200" dirty="0">
                <a:latin typeface="Arial" panose="020B0604020202020204" pitchFamily="34" charset="0"/>
                <a:cs typeface="Arial" panose="020B0604020202020204" pitchFamily="34" charset="0"/>
              </a:rPr>
              <a:t> = 2 x 1 + 1 x 16 = 18 amu</a:t>
            </a:r>
          </a:p>
        </p:txBody>
      </p:sp>
      <p:sp>
        <p:nvSpPr>
          <p:cNvPr id="36" name="TextBox 35">
            <a:extLst>
              <a:ext uri="{FF2B5EF4-FFF2-40B4-BE49-F238E27FC236}">
                <a16:creationId xmlns:a16="http://schemas.microsoft.com/office/drawing/2014/main" id="{CE042ADA-480E-469C-ACA7-61DF01703C41}"/>
              </a:ext>
            </a:extLst>
          </p:cNvPr>
          <p:cNvSpPr txBox="1"/>
          <p:nvPr/>
        </p:nvSpPr>
        <p:spPr>
          <a:xfrm>
            <a:off x="3082487" y="4054552"/>
            <a:ext cx="9148392" cy="584775"/>
          </a:xfrm>
          <a:prstGeom prst="rect">
            <a:avLst/>
          </a:prstGeom>
          <a:noFill/>
        </p:spPr>
        <p:txBody>
          <a:bodyPr wrap="square">
            <a:spAutoFit/>
          </a:bodyPr>
          <a:lstStyle/>
          <a:p>
            <a:r>
              <a:rPr lang="vi-VN" sz="3200" i="1" dirty="0">
                <a:solidFill>
                  <a:srgbClr val="C00000"/>
                </a:solidFill>
                <a:latin typeface="Arial" panose="020B0604020202020204" pitchFamily="34" charset="0"/>
                <a:cs typeface="Arial" panose="020B0604020202020204" pitchFamily="34" charset="0"/>
              </a:rPr>
              <a:t>- Bước 2: Tính khối lượng phân tử</a:t>
            </a:r>
          </a:p>
        </p:txBody>
      </p:sp>
      <p:sp>
        <p:nvSpPr>
          <p:cNvPr id="37" name="TextBox 36">
            <a:extLst>
              <a:ext uri="{FF2B5EF4-FFF2-40B4-BE49-F238E27FC236}">
                <a16:creationId xmlns:a16="http://schemas.microsoft.com/office/drawing/2014/main" id="{3BA255BC-4659-4642-B554-E3D99B15636E}"/>
              </a:ext>
            </a:extLst>
          </p:cNvPr>
          <p:cNvSpPr txBox="1"/>
          <p:nvPr/>
        </p:nvSpPr>
        <p:spPr>
          <a:xfrm>
            <a:off x="3144293" y="3283748"/>
            <a:ext cx="9402778" cy="553998"/>
          </a:xfrm>
          <a:prstGeom prst="rect">
            <a:avLst/>
          </a:prstGeom>
          <a:noFill/>
        </p:spPr>
        <p:txBody>
          <a:bodyPr wrap="square">
            <a:spAutoFit/>
          </a:bodyPr>
          <a:lstStyle/>
          <a:p>
            <a:r>
              <a:rPr lang="vi-VN" sz="3000" dirty="0">
                <a:latin typeface="Arial" panose="020B0604020202020204" pitchFamily="34" charset="0"/>
                <a:cs typeface="Arial" panose="020B0604020202020204" pitchFamily="34" charset="0"/>
              </a:rPr>
              <a:t>Phân tử nước gồm 2 nguyên tử H và 1 nguyên tử O</a:t>
            </a:r>
          </a:p>
        </p:txBody>
      </p:sp>
    </p:spTree>
    <p:extLst>
      <p:ext uri="{BB962C8B-B14F-4D97-AF65-F5344CB8AC3E}">
        <p14:creationId xmlns:p14="http://schemas.microsoft.com/office/powerpoint/2010/main" val="142076786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barn(inVertical)">
                                      <p:cBhvr>
                                        <p:cTn id="19" dur="500"/>
                                        <p:tgtEl>
                                          <p:spTgt spid="33"/>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barn(inVertical)">
                                      <p:cBhvr>
                                        <p:cTn id="24" dur="500"/>
                                        <p:tgtEl>
                                          <p:spTgt spid="34"/>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37"/>
                                        </p:tgtEl>
                                        <p:attrNameLst>
                                          <p:attrName>style.visibility</p:attrName>
                                        </p:attrNameLst>
                                      </p:cBhvr>
                                      <p:to>
                                        <p:strVal val="visible"/>
                                      </p:to>
                                    </p:set>
                                    <p:animEffect transition="in" filter="barn(inVertical)">
                                      <p:cBhvr>
                                        <p:cTn id="29" dur="500"/>
                                        <p:tgtEl>
                                          <p:spTgt spid="37"/>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barn(inVertical)">
                                      <p:cBhvr>
                                        <p:cTn id="34" dur="500"/>
                                        <p:tgtEl>
                                          <p:spTgt spid="36"/>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barn(inVertical)">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99"/>
        <p:cNvGrpSpPr/>
        <p:nvPr/>
      </p:nvGrpSpPr>
      <p:grpSpPr>
        <a:xfrm>
          <a:off x="0" y="0"/>
          <a:ext cx="0" cy="0"/>
          <a:chOff x="0" y="0"/>
          <a:chExt cx="0" cy="0"/>
        </a:xfrm>
      </p:grpSpPr>
      <p:sp>
        <p:nvSpPr>
          <p:cNvPr id="700" name="Google Shape;700;p15"/>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705" name="Google Shape;705;p15"/>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sp>
        <p:nvSpPr>
          <p:cNvPr id="708" name="Google Shape;708;p15"/>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09" name="Google Shape;709;p15"/>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3" name="Google Shape;723;p15"/>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4" name="Google Shape;724;p15"/>
          <p:cNvSpPr/>
          <p:nvPr/>
        </p:nvSpPr>
        <p:spPr>
          <a:xfrm rot="-9578682">
            <a:off x="10616932" y="576002"/>
            <a:ext cx="679986" cy="695754"/>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25" name="Google Shape;725;p15"/>
          <p:cNvSpPr/>
          <p:nvPr/>
        </p:nvSpPr>
        <p:spPr>
          <a:xfrm rot="-9578682">
            <a:off x="2180914" y="5869183"/>
            <a:ext cx="684191" cy="70005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 name="Group 8">
            <a:extLst>
              <a:ext uri="{FF2B5EF4-FFF2-40B4-BE49-F238E27FC236}">
                <a16:creationId xmlns:a16="http://schemas.microsoft.com/office/drawing/2014/main" id="{9796ADB2-8945-44B4-A741-CF2F8E414EAC}"/>
              </a:ext>
            </a:extLst>
          </p:cNvPr>
          <p:cNvGrpSpPr/>
          <p:nvPr/>
        </p:nvGrpSpPr>
        <p:grpSpPr>
          <a:xfrm>
            <a:off x="1942618" y="1513653"/>
            <a:ext cx="9934288" cy="3830694"/>
            <a:chOff x="1128856" y="384455"/>
            <a:chExt cx="9934288" cy="3230942"/>
          </a:xfrm>
        </p:grpSpPr>
        <p:pic>
          <p:nvPicPr>
            <p:cNvPr id="10" name="Picture 9" descr="Clouds Clipart Thought Bubble - Transparent Speech Bubble Gif - Png  Download (#5782223) - PinClipart">
              <a:extLst>
                <a:ext uri="{FF2B5EF4-FFF2-40B4-BE49-F238E27FC236}">
                  <a16:creationId xmlns:a16="http://schemas.microsoft.com/office/drawing/2014/main" id="{88079326-1BB0-4C03-9C20-0B4E045F910F}"/>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7670" b="89971" l="6364" r="93864">
                          <a14:foregroundMark x1="9205" y1="25959" x2="10114" y2="35103"/>
                          <a14:foregroundMark x1="10114" y1="35103" x2="10114" y2="35103"/>
                          <a14:foregroundMark x1="8409" y1="32891" x2="6364" y2="37021"/>
                          <a14:foregroundMark x1="91591" y1="32006" x2="93864" y2="37316"/>
                          <a14:foregroundMark x1="76591" y1="10029" x2="78750" y2="7670"/>
                        </a14:backgroundRemoval>
                      </a14:imgEffect>
                    </a14:imgLayer>
                  </a14:imgProps>
                </a:ext>
                <a:ext uri="{28A0092B-C50C-407E-A947-70E740481C1C}">
                  <a14:useLocalDpi xmlns:a14="http://schemas.microsoft.com/office/drawing/2010/main" val="0"/>
                </a:ext>
              </a:extLst>
            </a:blip>
            <a:srcRect/>
            <a:stretch>
              <a:fillRect/>
            </a:stretch>
          </p:blipFill>
          <p:spPr bwMode="auto">
            <a:xfrm>
              <a:off x="1128856" y="384455"/>
              <a:ext cx="9934288" cy="3230942"/>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98C5A28A-826E-4539-9BE7-BEAAEF7C11E4}"/>
                </a:ext>
              </a:extLst>
            </p:cNvPr>
            <p:cNvSpPr txBox="1"/>
            <p:nvPr/>
          </p:nvSpPr>
          <p:spPr>
            <a:xfrm>
              <a:off x="2444618" y="1066007"/>
              <a:ext cx="7698545" cy="1323906"/>
            </a:xfrm>
            <a:prstGeom prst="rect">
              <a:avLst/>
            </a:prstGeom>
            <a:noFill/>
          </p:spPr>
          <p:txBody>
            <a:bodyPr wrap="square">
              <a:spAutoFit/>
            </a:bodyPr>
            <a:lstStyle/>
            <a:p>
              <a:r>
                <a:rPr lang="vi-VN" sz="3200" dirty="0">
                  <a:solidFill>
                    <a:srgbClr val="FF0000"/>
                  </a:solidFill>
                </a:rPr>
                <a:t>Khối lượng phân tử </a:t>
              </a:r>
              <a:r>
                <a:rPr lang="vi-VN" sz="3200" dirty="0">
                  <a:solidFill>
                    <a:schemeClr val="tx1"/>
                  </a:solidFill>
                </a:rPr>
                <a:t>được tính theo đơn vị </a:t>
              </a:r>
              <a:r>
                <a:rPr lang="vi-VN" sz="3200" dirty="0">
                  <a:solidFill>
                    <a:srgbClr val="FF0000"/>
                  </a:solidFill>
                </a:rPr>
                <a:t>amu, </a:t>
              </a:r>
              <a:r>
                <a:rPr lang="vi-VN" sz="3200" dirty="0">
                  <a:solidFill>
                    <a:schemeClr val="tx1"/>
                  </a:solidFill>
                </a:rPr>
                <a:t>bằng</a:t>
              </a:r>
              <a:r>
                <a:rPr lang="vi-VN" sz="3200" dirty="0">
                  <a:solidFill>
                    <a:srgbClr val="FF0000"/>
                  </a:solidFill>
                </a:rPr>
                <a:t> tổng khối lượng </a:t>
              </a:r>
              <a:r>
                <a:rPr lang="vi-VN" sz="3200" dirty="0">
                  <a:solidFill>
                    <a:schemeClr val="tx1"/>
                  </a:solidFill>
                </a:rPr>
                <a:t>của </a:t>
              </a:r>
              <a:r>
                <a:rPr lang="vi-VN" sz="3200" dirty="0">
                  <a:solidFill>
                    <a:srgbClr val="FF0000"/>
                  </a:solidFill>
                </a:rPr>
                <a:t>các nguyên tử </a:t>
              </a:r>
              <a:r>
                <a:rPr lang="vi-VN" sz="3200" dirty="0">
                  <a:solidFill>
                    <a:schemeClr val="tx1"/>
                  </a:solidFill>
                </a:rPr>
                <a:t>trong phân tử</a:t>
              </a:r>
              <a:r>
                <a:rPr lang="vi-VN" sz="3200" dirty="0">
                  <a:solidFill>
                    <a:srgbClr val="FF0000"/>
                  </a:solidFill>
                </a:rPr>
                <a:t>.</a:t>
              </a:r>
              <a:endParaRPr lang="vi-VN" sz="3200" dirty="0"/>
            </a:p>
          </p:txBody>
        </p:sp>
      </p:grpSp>
      <p:pic>
        <p:nvPicPr>
          <p:cNvPr id="12" name="Picture 11">
            <a:extLst>
              <a:ext uri="{FF2B5EF4-FFF2-40B4-BE49-F238E27FC236}">
                <a16:creationId xmlns:a16="http://schemas.microsoft.com/office/drawing/2014/main" id="{E0D4DCD5-968E-4BF7-A2E5-A58C1CE1AD8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3982" y="1513653"/>
            <a:ext cx="2693286" cy="2448609"/>
          </a:xfrm>
          <a:prstGeom prst="rect">
            <a:avLst/>
          </a:prstGeom>
        </p:spPr>
      </p:pic>
    </p:spTree>
    <p:extLst>
      <p:ext uri="{BB962C8B-B14F-4D97-AF65-F5344CB8AC3E}">
        <p14:creationId xmlns:p14="http://schemas.microsoft.com/office/powerpoint/2010/main" val="8339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500"/>
                                        <p:tgtEl>
                                          <p:spTgt spid="12"/>
                                        </p:tgtEl>
                                      </p:cBhvr>
                                    </p:animEffect>
                                  </p:childTnLst>
                                </p:cTn>
                              </p:par>
                              <p:par>
                                <p:cTn id="8" presetID="16" presetClass="entr" presetSubtype="21"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barn(inVertical)">
                                      <p:cBhvr>
                                        <p:cTn id="1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854"/>
        <p:cNvGrpSpPr/>
        <p:nvPr/>
      </p:nvGrpSpPr>
      <p:grpSpPr>
        <a:xfrm>
          <a:off x="0" y="0"/>
          <a:ext cx="0" cy="0"/>
          <a:chOff x="0" y="0"/>
          <a:chExt cx="0" cy="0"/>
        </a:xfrm>
      </p:grpSpPr>
      <p:sp>
        <p:nvSpPr>
          <p:cNvPr id="1855" name="Google Shape;1855;p29"/>
          <p:cNvSpPr/>
          <p:nvPr/>
        </p:nvSpPr>
        <p:spPr>
          <a:xfrm flipH="1">
            <a:off x="8944245" y="6486311"/>
            <a:ext cx="4466345" cy="133317"/>
          </a:xfrm>
          <a:prstGeom prst="ellipse">
            <a:avLst/>
          </a:prstGeom>
          <a:solidFill>
            <a:srgbClr val="CFBDFF">
              <a:alpha val="52941"/>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861" name="Google Shape;1861;p29"/>
          <p:cNvGrpSpPr/>
          <p:nvPr/>
        </p:nvGrpSpPr>
        <p:grpSpPr>
          <a:xfrm>
            <a:off x="9109262" y="3340061"/>
            <a:ext cx="3192398" cy="3173866"/>
            <a:chOff x="7284971" y="1415045"/>
            <a:chExt cx="4906285" cy="4470839"/>
          </a:xfrm>
        </p:grpSpPr>
        <p:sp>
          <p:nvSpPr>
            <p:cNvPr id="1862" name="Google Shape;1862;p29"/>
            <p:cNvSpPr/>
            <p:nvPr/>
          </p:nvSpPr>
          <p:spPr>
            <a:xfrm>
              <a:off x="7284971" y="4860392"/>
              <a:ext cx="724154" cy="572871"/>
            </a:xfrm>
            <a:custGeom>
              <a:avLst/>
              <a:gdLst/>
              <a:ahLst/>
              <a:cxnLst/>
              <a:rect l="l" t="t" r="r" b="b"/>
              <a:pathLst>
                <a:path w="1279049" h="1011843" extrusionOk="0">
                  <a:moveTo>
                    <a:pt x="1195986" y="643190"/>
                  </a:moveTo>
                  <a:cubicBezTo>
                    <a:pt x="1009107" y="652112"/>
                    <a:pt x="822414" y="664069"/>
                    <a:pt x="629093" y="709420"/>
                  </a:cubicBezTo>
                  <a:cubicBezTo>
                    <a:pt x="672824" y="796156"/>
                    <a:pt x="652569" y="913312"/>
                    <a:pt x="576319" y="973595"/>
                  </a:cubicBezTo>
                  <a:cubicBezTo>
                    <a:pt x="500068" y="1033876"/>
                    <a:pt x="374264" y="1022167"/>
                    <a:pt x="316906" y="943670"/>
                  </a:cubicBezTo>
                  <a:cubicBezTo>
                    <a:pt x="283334" y="897700"/>
                    <a:pt x="275033" y="837046"/>
                    <a:pt x="282652" y="780668"/>
                  </a:cubicBezTo>
                  <a:cubicBezTo>
                    <a:pt x="290271" y="724289"/>
                    <a:pt x="312508" y="671070"/>
                    <a:pt x="355558" y="640650"/>
                  </a:cubicBezTo>
                  <a:cubicBezTo>
                    <a:pt x="283272" y="680177"/>
                    <a:pt x="201323" y="720076"/>
                    <a:pt x="121789" y="698702"/>
                  </a:cubicBezTo>
                  <a:cubicBezTo>
                    <a:pt x="42256" y="677327"/>
                    <a:pt x="-11881" y="591210"/>
                    <a:pt x="2241" y="510979"/>
                  </a:cubicBezTo>
                  <a:cubicBezTo>
                    <a:pt x="16364" y="430748"/>
                    <a:pt x="97632" y="368483"/>
                    <a:pt x="186890" y="397416"/>
                  </a:cubicBezTo>
                  <a:cubicBezTo>
                    <a:pt x="141611" y="340975"/>
                    <a:pt x="103083" y="274250"/>
                    <a:pt x="102587" y="201887"/>
                  </a:cubicBezTo>
                  <a:cubicBezTo>
                    <a:pt x="102360" y="141803"/>
                    <a:pt x="128570" y="84656"/>
                    <a:pt x="174254" y="45637"/>
                  </a:cubicBezTo>
                  <a:cubicBezTo>
                    <a:pt x="220554" y="7244"/>
                    <a:pt x="281780" y="-8053"/>
                    <a:pt x="340692" y="4065"/>
                  </a:cubicBezTo>
                  <a:cubicBezTo>
                    <a:pt x="411677" y="19368"/>
                    <a:pt x="469221" y="75127"/>
                    <a:pt x="501741" y="139808"/>
                  </a:cubicBezTo>
                  <a:cubicBezTo>
                    <a:pt x="533811" y="204495"/>
                    <a:pt x="546011" y="277230"/>
                    <a:pt x="536800" y="348843"/>
                  </a:cubicBezTo>
                  <a:lnTo>
                    <a:pt x="1279050" y="336452"/>
                  </a:lnTo>
                  <a:lnTo>
                    <a:pt x="1249132" y="613080"/>
                  </a:lnTo>
                  <a:cubicBezTo>
                    <a:pt x="1248079" y="622931"/>
                    <a:pt x="1246530" y="633711"/>
                    <a:pt x="1239097" y="640278"/>
                  </a:cubicBezTo>
                  <a:cubicBezTo>
                    <a:pt x="1233089" y="644640"/>
                    <a:pt x="1225996" y="647279"/>
                    <a:pt x="1218594" y="647899"/>
                  </a:cubicBezTo>
                  <a:cubicBezTo>
                    <a:pt x="1176907" y="654838"/>
                    <a:pt x="1134353" y="662086"/>
                    <a:pt x="1195986" y="643190"/>
                  </a:cubicBezTo>
                  <a:close/>
                </a:path>
              </a:pathLst>
            </a:custGeom>
            <a:solidFill>
              <a:srgbClr val="E9DCFF">
                <a:alpha val="60784"/>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3" name="Google Shape;1863;p29"/>
            <p:cNvSpPr/>
            <p:nvPr/>
          </p:nvSpPr>
          <p:spPr>
            <a:xfrm>
              <a:off x="7795240" y="4890564"/>
              <a:ext cx="569816" cy="445411"/>
            </a:xfrm>
            <a:prstGeom prst="rect">
              <a:avLst/>
            </a:pr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4" name="Google Shape;1864;p29"/>
            <p:cNvSpPr/>
            <p:nvPr/>
          </p:nvSpPr>
          <p:spPr>
            <a:xfrm>
              <a:off x="8225303" y="4436269"/>
              <a:ext cx="1449316" cy="1449615"/>
            </a:xfrm>
            <a:custGeom>
              <a:avLst/>
              <a:gdLst/>
              <a:ahLst/>
              <a:cxnLst/>
              <a:rect l="l" t="t" r="r" b="b"/>
              <a:pathLst>
                <a:path w="1449316" h="1449615" extrusionOk="0">
                  <a:moveTo>
                    <a:pt x="1449316" y="724808"/>
                  </a:moveTo>
                  <a:cubicBezTo>
                    <a:pt x="1449316" y="1125109"/>
                    <a:pt x="1124876" y="1449616"/>
                    <a:pt x="724658" y="1449616"/>
                  </a:cubicBezTo>
                  <a:cubicBezTo>
                    <a:pt x="324441" y="1449616"/>
                    <a:pt x="0" y="1125108"/>
                    <a:pt x="0" y="724808"/>
                  </a:cubicBezTo>
                  <a:cubicBezTo>
                    <a:pt x="0" y="324508"/>
                    <a:pt x="324441" y="0"/>
                    <a:pt x="724658" y="0"/>
                  </a:cubicBezTo>
                  <a:cubicBezTo>
                    <a:pt x="1124876" y="0"/>
                    <a:pt x="1449316" y="324508"/>
                    <a:pt x="1449316" y="724808"/>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5" name="Google Shape;1865;p29"/>
            <p:cNvSpPr/>
            <p:nvPr/>
          </p:nvSpPr>
          <p:spPr>
            <a:xfrm>
              <a:off x="8664657" y="4875714"/>
              <a:ext cx="570608" cy="570726"/>
            </a:xfrm>
            <a:custGeom>
              <a:avLst/>
              <a:gdLst/>
              <a:ahLst/>
              <a:cxnLst/>
              <a:rect l="l" t="t" r="r" b="b"/>
              <a:pathLst>
                <a:path w="570608" h="570726" extrusionOk="0">
                  <a:moveTo>
                    <a:pt x="570609" y="285363"/>
                  </a:moveTo>
                  <a:cubicBezTo>
                    <a:pt x="570609" y="442965"/>
                    <a:pt x="442874" y="570727"/>
                    <a:pt x="285304" y="570727"/>
                  </a:cubicBezTo>
                  <a:cubicBezTo>
                    <a:pt x="127735" y="570727"/>
                    <a:pt x="0" y="442965"/>
                    <a:pt x="0" y="285363"/>
                  </a:cubicBezTo>
                  <a:cubicBezTo>
                    <a:pt x="0" y="127762"/>
                    <a:pt x="127735" y="0"/>
                    <a:pt x="285304" y="0"/>
                  </a:cubicBezTo>
                  <a:cubicBezTo>
                    <a:pt x="442874" y="0"/>
                    <a:pt x="570609" y="127762"/>
                    <a:pt x="570609" y="285363"/>
                  </a:cubicBezTo>
                  <a:close/>
                </a:path>
              </a:pathLst>
            </a:custGeom>
            <a:solidFill>
              <a:srgbClr val="28195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6" name="Google Shape;1866;p29"/>
            <p:cNvSpPr/>
            <p:nvPr/>
          </p:nvSpPr>
          <p:spPr>
            <a:xfrm>
              <a:off x="7536399" y="4185023"/>
              <a:ext cx="4654857" cy="744716"/>
            </a:xfrm>
            <a:custGeom>
              <a:avLst/>
              <a:gdLst/>
              <a:ahLst/>
              <a:cxnLst/>
              <a:rect l="l" t="t" r="r" b="b"/>
              <a:pathLst>
                <a:path w="4654857" h="855623" extrusionOk="0">
                  <a:moveTo>
                    <a:pt x="4654857" y="74241"/>
                  </a:moveTo>
                  <a:lnTo>
                    <a:pt x="4654857" y="808281"/>
                  </a:lnTo>
                  <a:cubicBezTo>
                    <a:pt x="3199514" y="824017"/>
                    <a:pt x="1744127" y="839772"/>
                    <a:pt x="288697" y="855552"/>
                  </a:cubicBezTo>
                  <a:cubicBezTo>
                    <a:pt x="197829" y="856482"/>
                    <a:pt x="90483" y="849357"/>
                    <a:pt x="42169" y="772285"/>
                  </a:cubicBezTo>
                  <a:cubicBezTo>
                    <a:pt x="22595" y="741308"/>
                    <a:pt x="16649" y="704135"/>
                    <a:pt x="11879" y="667705"/>
                  </a:cubicBezTo>
                  <a:cubicBezTo>
                    <a:pt x="-3978" y="546026"/>
                    <a:pt x="-9553" y="419267"/>
                    <a:pt x="31329" y="303598"/>
                  </a:cubicBezTo>
                  <a:cubicBezTo>
                    <a:pt x="70662" y="192079"/>
                    <a:pt x="161407" y="92952"/>
                    <a:pt x="276495" y="70152"/>
                  </a:cubicBezTo>
                  <a:cubicBezTo>
                    <a:pt x="280955" y="69161"/>
                    <a:pt x="285476" y="68356"/>
                    <a:pt x="290060" y="67736"/>
                  </a:cubicBezTo>
                  <a:cubicBezTo>
                    <a:pt x="1671488" y="-129899"/>
                    <a:pt x="3172278" y="178325"/>
                    <a:pt x="4654857" y="7424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7" name="Google Shape;1867;p29"/>
            <p:cNvSpPr/>
            <p:nvPr/>
          </p:nvSpPr>
          <p:spPr>
            <a:xfrm>
              <a:off x="7738457" y="1415045"/>
              <a:ext cx="4452799" cy="3021218"/>
            </a:xfrm>
            <a:custGeom>
              <a:avLst/>
              <a:gdLst/>
              <a:ahLst/>
              <a:cxnLst/>
              <a:rect l="l" t="t" r="r" b="b"/>
              <a:pathLst>
                <a:path w="4452799" h="3021218" extrusionOk="0">
                  <a:moveTo>
                    <a:pt x="4452799" y="17165"/>
                  </a:moveTo>
                  <a:lnTo>
                    <a:pt x="4452799" y="3008028"/>
                  </a:lnTo>
                  <a:cubicBezTo>
                    <a:pt x="3241030" y="3016082"/>
                    <a:pt x="454326" y="3032005"/>
                    <a:pt x="86453" y="3010197"/>
                  </a:cubicBezTo>
                  <a:cubicBezTo>
                    <a:pt x="82322" y="2953570"/>
                    <a:pt x="78339" y="2896881"/>
                    <a:pt x="74499" y="2840131"/>
                  </a:cubicBezTo>
                  <a:cubicBezTo>
                    <a:pt x="43776" y="2385012"/>
                    <a:pt x="21396" y="1929416"/>
                    <a:pt x="7354" y="1473348"/>
                  </a:cubicBezTo>
                  <a:cubicBezTo>
                    <a:pt x="-5035" y="1070643"/>
                    <a:pt x="-10671" y="663724"/>
                    <a:pt x="65765" y="267896"/>
                  </a:cubicBezTo>
                  <a:cubicBezTo>
                    <a:pt x="76419" y="212694"/>
                    <a:pt x="89860" y="155262"/>
                    <a:pt x="126592" y="113009"/>
                  </a:cubicBezTo>
                  <a:cubicBezTo>
                    <a:pt x="189277" y="40027"/>
                    <a:pt x="297242" y="32902"/>
                    <a:pt x="393376" y="30981"/>
                  </a:cubicBezTo>
                  <a:cubicBezTo>
                    <a:pt x="1745877" y="6943"/>
                    <a:pt x="3098935" y="-17344"/>
                    <a:pt x="4452799" y="17165"/>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8" name="Google Shape;1868;p29"/>
            <p:cNvSpPr/>
            <p:nvPr/>
          </p:nvSpPr>
          <p:spPr>
            <a:xfrm>
              <a:off x="7765137" y="3400139"/>
              <a:ext cx="262022" cy="786328"/>
            </a:xfrm>
            <a:custGeom>
              <a:avLst/>
              <a:gdLst/>
              <a:ahLst/>
              <a:cxnLst/>
              <a:rect l="l" t="t" r="r" b="b"/>
              <a:pathLst>
                <a:path w="262022" h="786328" extrusionOk="0">
                  <a:moveTo>
                    <a:pt x="262014" y="391801"/>
                  </a:moveTo>
                  <a:cubicBezTo>
                    <a:pt x="263129" y="224524"/>
                    <a:pt x="153368" y="60034"/>
                    <a:pt x="0" y="0"/>
                  </a:cubicBezTo>
                  <a:cubicBezTo>
                    <a:pt x="11726" y="262236"/>
                    <a:pt x="26183" y="524341"/>
                    <a:pt x="43359" y="786329"/>
                  </a:cubicBezTo>
                  <a:cubicBezTo>
                    <a:pt x="172013" y="696309"/>
                    <a:pt x="261023" y="548423"/>
                    <a:pt x="262014" y="391801"/>
                  </a:cubicBezTo>
                  <a:close/>
                </a:path>
              </a:pathLst>
            </a:custGeom>
            <a:solidFill>
              <a:srgbClr val="FFD58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9" name="Google Shape;1869;p29"/>
            <p:cNvSpPr/>
            <p:nvPr/>
          </p:nvSpPr>
          <p:spPr>
            <a:xfrm>
              <a:off x="7293662" y="2238684"/>
              <a:ext cx="552371" cy="1106506"/>
            </a:xfrm>
            <a:custGeom>
              <a:avLst/>
              <a:gdLst/>
              <a:ahLst/>
              <a:cxnLst/>
              <a:rect l="l" t="t" r="r" b="b"/>
              <a:pathLst>
                <a:path w="552371" h="1106506" extrusionOk="0">
                  <a:moveTo>
                    <a:pt x="507278" y="4885"/>
                  </a:moveTo>
                  <a:cubicBezTo>
                    <a:pt x="424895" y="-319"/>
                    <a:pt x="341211" y="-5462"/>
                    <a:pt x="260687" y="12691"/>
                  </a:cubicBezTo>
                  <a:cubicBezTo>
                    <a:pt x="180162" y="30844"/>
                    <a:pt x="101806" y="75885"/>
                    <a:pt x="62782" y="148620"/>
                  </a:cubicBezTo>
                  <a:cubicBezTo>
                    <a:pt x="35218" y="199856"/>
                    <a:pt x="29396" y="259519"/>
                    <a:pt x="24069" y="317446"/>
                  </a:cubicBezTo>
                  <a:cubicBezTo>
                    <a:pt x="6168" y="512603"/>
                    <a:pt x="-11672" y="709434"/>
                    <a:pt x="9884" y="904281"/>
                  </a:cubicBezTo>
                  <a:cubicBezTo>
                    <a:pt x="16078" y="962209"/>
                    <a:pt x="27785" y="1023296"/>
                    <a:pt x="67118" y="1066293"/>
                  </a:cubicBezTo>
                  <a:cubicBezTo>
                    <a:pt x="106452" y="1109289"/>
                    <a:pt x="182268" y="1123415"/>
                    <a:pt x="221973" y="1080666"/>
                  </a:cubicBezTo>
                  <a:cubicBezTo>
                    <a:pt x="246750" y="1054212"/>
                    <a:pt x="250590" y="1015118"/>
                    <a:pt x="252325" y="978998"/>
                  </a:cubicBezTo>
                  <a:cubicBezTo>
                    <a:pt x="264713" y="724984"/>
                    <a:pt x="224327" y="468492"/>
                    <a:pt x="267500" y="218195"/>
                  </a:cubicBezTo>
                  <a:cubicBezTo>
                    <a:pt x="270040" y="203388"/>
                    <a:pt x="273137" y="188085"/>
                    <a:pt x="281995" y="176004"/>
                  </a:cubicBezTo>
                  <a:cubicBezTo>
                    <a:pt x="292711" y="161506"/>
                    <a:pt x="310240" y="153762"/>
                    <a:pt x="327274" y="147752"/>
                  </a:cubicBezTo>
                  <a:cubicBezTo>
                    <a:pt x="399412" y="122252"/>
                    <a:pt x="476715" y="114891"/>
                    <a:pt x="552371" y="126316"/>
                  </a:cubicBezTo>
                  <a:cubicBezTo>
                    <a:pt x="542213" y="80469"/>
                    <a:pt x="532116" y="34685"/>
                    <a:pt x="507278" y="4885"/>
                  </a:cubicBez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0" name="Google Shape;1870;p29"/>
            <p:cNvSpPr/>
            <p:nvPr/>
          </p:nvSpPr>
          <p:spPr>
            <a:xfrm>
              <a:off x="8305136" y="1726805"/>
              <a:ext cx="3886120" cy="1331959"/>
            </a:xfrm>
            <a:custGeom>
              <a:avLst/>
              <a:gdLst/>
              <a:ahLst/>
              <a:cxnLst/>
              <a:rect l="l" t="t" r="r" b="b"/>
              <a:pathLst>
                <a:path w="3886120" h="1331959" extrusionOk="0">
                  <a:moveTo>
                    <a:pt x="3886120" y="0"/>
                  </a:moveTo>
                  <a:lnTo>
                    <a:pt x="3886120" y="1320688"/>
                  </a:lnTo>
                  <a:cubicBezTo>
                    <a:pt x="2606277" y="1328371"/>
                    <a:pt x="1327363" y="1334876"/>
                    <a:pt x="58979" y="1330601"/>
                  </a:cubicBezTo>
                  <a:cubicBezTo>
                    <a:pt x="21813" y="1124911"/>
                    <a:pt x="-15352" y="916000"/>
                    <a:pt x="6514" y="708266"/>
                  </a:cubicBezTo>
                  <a:cubicBezTo>
                    <a:pt x="28379" y="500532"/>
                    <a:pt x="117390" y="290258"/>
                    <a:pt x="287482" y="169260"/>
                  </a:cubicBezTo>
                  <a:cubicBezTo>
                    <a:pt x="455345" y="49812"/>
                    <a:pt x="673256" y="32960"/>
                    <a:pt x="878965" y="25773"/>
                  </a:cubicBezTo>
                  <a:cubicBezTo>
                    <a:pt x="1881371" y="-10408"/>
                    <a:pt x="2890528" y="76576"/>
                    <a:pt x="3886120"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1" name="Google Shape;1871;p29"/>
            <p:cNvSpPr/>
            <p:nvPr/>
          </p:nvSpPr>
          <p:spPr>
            <a:xfrm>
              <a:off x="7738427" y="1872336"/>
              <a:ext cx="403316" cy="1177758"/>
            </a:xfrm>
            <a:custGeom>
              <a:avLst/>
              <a:gdLst/>
              <a:ahLst/>
              <a:cxnLst/>
              <a:rect l="l" t="t" r="r" b="b"/>
              <a:pathLst>
                <a:path w="403316" h="1177758" extrusionOk="0">
                  <a:moveTo>
                    <a:pt x="386778" y="815262"/>
                  </a:moveTo>
                  <a:cubicBezTo>
                    <a:pt x="378726" y="641789"/>
                    <a:pt x="369868" y="464536"/>
                    <a:pt x="304767" y="303578"/>
                  </a:cubicBezTo>
                  <a:cubicBezTo>
                    <a:pt x="252984" y="175456"/>
                    <a:pt x="158089" y="57928"/>
                    <a:pt x="35258" y="0"/>
                  </a:cubicBezTo>
                  <a:cubicBezTo>
                    <a:pt x="-8659" y="335485"/>
                    <a:pt x="-3084" y="676979"/>
                    <a:pt x="7322" y="1016057"/>
                  </a:cubicBezTo>
                  <a:cubicBezTo>
                    <a:pt x="9013" y="1069753"/>
                    <a:pt x="10834" y="1123654"/>
                    <a:pt x="12773" y="1177759"/>
                  </a:cubicBezTo>
                  <a:lnTo>
                    <a:pt x="403317" y="1172307"/>
                  </a:ln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2" name="Google Shape;1872;p29"/>
            <p:cNvSpPr/>
            <p:nvPr/>
          </p:nvSpPr>
          <p:spPr>
            <a:xfrm>
              <a:off x="9802777" y="1615686"/>
              <a:ext cx="252351" cy="1530253"/>
            </a:xfrm>
            <a:custGeom>
              <a:avLst/>
              <a:gdLst/>
              <a:ahLst/>
              <a:cxnLst/>
              <a:rect l="l" t="t" r="r" b="b"/>
              <a:pathLst>
                <a:path w="252351" h="1530253" extrusionOk="0">
                  <a:moveTo>
                    <a:pt x="9787" y="1459"/>
                  </a:moveTo>
                  <a:cubicBezTo>
                    <a:pt x="31466" y="510727"/>
                    <a:pt x="28202" y="1020223"/>
                    <a:pt x="0" y="1529943"/>
                  </a:cubicBezTo>
                  <a:cubicBezTo>
                    <a:pt x="81082" y="1497857"/>
                    <a:pt x="171350" y="1497968"/>
                    <a:pt x="252351" y="1530253"/>
                  </a:cubicBezTo>
                  <a:lnTo>
                    <a:pt x="224478" y="3008"/>
                  </a:lnTo>
                  <a:cubicBezTo>
                    <a:pt x="157085" y="9017"/>
                    <a:pt x="88081" y="-4241"/>
                    <a:pt x="9787" y="145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3" name="Google Shape;1873;p29"/>
            <p:cNvSpPr/>
            <p:nvPr/>
          </p:nvSpPr>
          <p:spPr>
            <a:xfrm>
              <a:off x="11164507" y="1607975"/>
              <a:ext cx="285118" cy="1556044"/>
            </a:xfrm>
            <a:custGeom>
              <a:avLst/>
              <a:gdLst/>
              <a:ahLst/>
              <a:cxnLst/>
              <a:rect l="l" t="t" r="r" b="b"/>
              <a:pathLst>
                <a:path w="285118" h="1556044" extrusionOk="0">
                  <a:moveTo>
                    <a:pt x="0" y="0"/>
                  </a:moveTo>
                  <a:lnTo>
                    <a:pt x="1549" y="1502587"/>
                  </a:lnTo>
                  <a:cubicBezTo>
                    <a:pt x="1549" y="1519563"/>
                    <a:pt x="2787" y="1539079"/>
                    <a:pt x="16291" y="1549301"/>
                  </a:cubicBezTo>
                  <a:cubicBezTo>
                    <a:pt x="27564" y="1557789"/>
                    <a:pt x="43174" y="1556488"/>
                    <a:pt x="57172" y="1554815"/>
                  </a:cubicBezTo>
                  <a:lnTo>
                    <a:pt x="285119" y="1527183"/>
                  </a:lnTo>
                  <a:cubicBezTo>
                    <a:pt x="261661" y="1021261"/>
                    <a:pt x="238167" y="515296"/>
                    <a:pt x="214629" y="9293"/>
                  </a:cubicBezTo>
                  <a:cubicBezTo>
                    <a:pt x="138130" y="53901"/>
                    <a:pt x="30228" y="33084"/>
                    <a:pt x="0"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4" name="Google Shape;1874;p29"/>
            <p:cNvSpPr/>
            <p:nvPr/>
          </p:nvSpPr>
          <p:spPr>
            <a:xfrm>
              <a:off x="8383688" y="3606138"/>
              <a:ext cx="3678914" cy="203830"/>
            </a:xfrm>
            <a:custGeom>
              <a:avLst/>
              <a:gdLst/>
              <a:ahLst/>
              <a:cxnLst/>
              <a:rect l="l" t="t" r="r" b="b"/>
              <a:pathLst>
                <a:path w="3678914" h="203830" extrusionOk="0">
                  <a:moveTo>
                    <a:pt x="0" y="0"/>
                  </a:moveTo>
                  <a:lnTo>
                    <a:pt x="3678915" y="0"/>
                  </a:lnTo>
                  <a:lnTo>
                    <a:pt x="3678915" y="203831"/>
                  </a:lnTo>
                  <a:lnTo>
                    <a:pt x="0" y="203831"/>
                  </a:lnTo>
                  <a:close/>
                </a:path>
              </a:pathLst>
            </a:custGeom>
            <a:solidFill>
              <a:srgbClr val="FFA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5" name="Google Shape;1875;p29"/>
            <p:cNvSpPr/>
            <p:nvPr/>
          </p:nvSpPr>
          <p:spPr>
            <a:xfrm>
              <a:off x="7710194" y="4599636"/>
              <a:ext cx="2681588" cy="176632"/>
            </a:xfrm>
            <a:custGeom>
              <a:avLst/>
              <a:gdLst/>
              <a:ahLst/>
              <a:cxnLst/>
              <a:rect l="l" t="t" r="r" b="b"/>
              <a:pathLst>
                <a:path w="2681588" h="176632" extrusionOk="0">
                  <a:moveTo>
                    <a:pt x="2357694" y="176633"/>
                  </a:moveTo>
                  <a:cubicBezTo>
                    <a:pt x="1658618" y="176633"/>
                    <a:pt x="953348" y="169818"/>
                    <a:pt x="256439" y="156250"/>
                  </a:cubicBezTo>
                  <a:cubicBezTo>
                    <a:pt x="206886" y="155320"/>
                    <a:pt x="151138" y="154205"/>
                    <a:pt x="100222" y="132583"/>
                  </a:cubicBezTo>
                  <a:cubicBezTo>
                    <a:pt x="40510" y="107120"/>
                    <a:pt x="1115" y="55450"/>
                    <a:pt x="0" y="929"/>
                  </a:cubicBezTo>
                  <a:lnTo>
                    <a:pt x="41811" y="0"/>
                  </a:lnTo>
                  <a:cubicBezTo>
                    <a:pt x="42740" y="43368"/>
                    <a:pt x="80029" y="78496"/>
                    <a:pt x="116637" y="94109"/>
                  </a:cubicBezTo>
                  <a:cubicBezTo>
                    <a:pt x="159996" y="112696"/>
                    <a:pt x="209549" y="113563"/>
                    <a:pt x="257245" y="114492"/>
                  </a:cubicBezTo>
                  <a:cubicBezTo>
                    <a:pt x="1061684" y="130105"/>
                    <a:pt x="1877273" y="136858"/>
                    <a:pt x="2681588" y="134318"/>
                  </a:cubicBezTo>
                  <a:lnTo>
                    <a:pt x="2681588" y="176137"/>
                  </a:lnTo>
                  <a:cubicBezTo>
                    <a:pt x="2573890" y="176466"/>
                    <a:pt x="2465925" y="176633"/>
                    <a:pt x="2357694" y="176633"/>
                  </a:cubicBezTo>
                  <a:close/>
                </a:path>
              </a:pathLst>
            </a:custGeom>
            <a:solidFill>
              <a:srgbClr val="7646C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6" name="Google Shape;1876;p29"/>
            <p:cNvSpPr/>
            <p:nvPr/>
          </p:nvSpPr>
          <p:spPr>
            <a:xfrm>
              <a:off x="8399669" y="4008596"/>
              <a:ext cx="1610303" cy="45722"/>
            </a:xfrm>
            <a:custGeom>
              <a:avLst/>
              <a:gdLst/>
              <a:ahLst/>
              <a:cxnLst/>
              <a:rect l="l" t="t" r="r" b="b"/>
              <a:pathLst>
                <a:path w="1610303" h="45722" extrusionOk="0">
                  <a:moveTo>
                    <a:pt x="619" y="45723"/>
                  </a:moveTo>
                  <a:lnTo>
                    <a:pt x="0" y="17843"/>
                  </a:lnTo>
                  <a:cubicBezTo>
                    <a:pt x="175233" y="14002"/>
                    <a:pt x="383110" y="14621"/>
                    <a:pt x="603128" y="15303"/>
                  </a:cubicBezTo>
                  <a:cubicBezTo>
                    <a:pt x="959046" y="16418"/>
                    <a:pt x="1327043" y="17533"/>
                    <a:pt x="1608569" y="0"/>
                  </a:cubicBezTo>
                  <a:lnTo>
                    <a:pt x="1610303" y="27818"/>
                  </a:lnTo>
                  <a:cubicBezTo>
                    <a:pt x="1327848" y="45413"/>
                    <a:pt x="959356" y="44298"/>
                    <a:pt x="603004" y="43182"/>
                  </a:cubicBezTo>
                  <a:cubicBezTo>
                    <a:pt x="383172" y="42563"/>
                    <a:pt x="175481" y="41943"/>
                    <a:pt x="619" y="45723"/>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7" name="Google Shape;1877;p29"/>
            <p:cNvSpPr/>
            <p:nvPr/>
          </p:nvSpPr>
          <p:spPr>
            <a:xfrm>
              <a:off x="10256502" y="4008658"/>
              <a:ext cx="1543653" cy="41509"/>
            </a:xfrm>
            <a:custGeom>
              <a:avLst/>
              <a:gdLst/>
              <a:ahLst/>
              <a:cxnLst/>
              <a:rect l="l" t="t" r="r" b="b"/>
              <a:pathLst>
                <a:path w="1543653" h="41509" extrusionOk="0">
                  <a:moveTo>
                    <a:pt x="986672" y="41510"/>
                  </a:moveTo>
                  <a:cubicBezTo>
                    <a:pt x="836711" y="41510"/>
                    <a:pt x="682723" y="39651"/>
                    <a:pt x="530842" y="37916"/>
                  </a:cubicBezTo>
                  <a:cubicBezTo>
                    <a:pt x="340618" y="35624"/>
                    <a:pt x="160925" y="33518"/>
                    <a:pt x="310" y="35128"/>
                  </a:cubicBezTo>
                  <a:lnTo>
                    <a:pt x="0" y="7249"/>
                  </a:lnTo>
                  <a:cubicBezTo>
                    <a:pt x="161049" y="5700"/>
                    <a:pt x="340680" y="7744"/>
                    <a:pt x="531213" y="10037"/>
                  </a:cubicBezTo>
                  <a:cubicBezTo>
                    <a:pt x="882796" y="14188"/>
                    <a:pt x="1246333" y="18401"/>
                    <a:pt x="1541919" y="0"/>
                  </a:cubicBezTo>
                  <a:lnTo>
                    <a:pt x="1543654" y="27818"/>
                  </a:lnTo>
                  <a:cubicBezTo>
                    <a:pt x="1374924" y="38350"/>
                    <a:pt x="1184391" y="41510"/>
                    <a:pt x="986672" y="41510"/>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8" name="Google Shape;1878;p29"/>
            <p:cNvSpPr/>
            <p:nvPr/>
          </p:nvSpPr>
          <p:spPr>
            <a:xfrm>
              <a:off x="7446508" y="2416856"/>
              <a:ext cx="53313" cy="843451"/>
            </a:xfrm>
            <a:custGeom>
              <a:avLst/>
              <a:gdLst/>
              <a:ahLst/>
              <a:cxnLst/>
              <a:rect l="l" t="t" r="r" b="b"/>
              <a:pathLst>
                <a:path w="53313" h="843451" extrusionOk="0">
                  <a:moveTo>
                    <a:pt x="18211" y="843451"/>
                  </a:moveTo>
                  <a:lnTo>
                    <a:pt x="0" y="822387"/>
                  </a:lnTo>
                  <a:cubicBezTo>
                    <a:pt x="21866" y="803491"/>
                    <a:pt x="24033" y="767743"/>
                    <a:pt x="24343" y="735650"/>
                  </a:cubicBezTo>
                  <a:cubicBezTo>
                    <a:pt x="26697" y="491611"/>
                    <a:pt x="25334" y="244287"/>
                    <a:pt x="20441" y="558"/>
                  </a:cubicBezTo>
                  <a:lnTo>
                    <a:pt x="48315" y="0"/>
                  </a:lnTo>
                  <a:cubicBezTo>
                    <a:pt x="53208" y="244040"/>
                    <a:pt x="54509" y="491611"/>
                    <a:pt x="52217" y="735960"/>
                  </a:cubicBezTo>
                  <a:cubicBezTo>
                    <a:pt x="51783" y="774124"/>
                    <a:pt x="48872" y="816997"/>
                    <a:pt x="18211" y="843451"/>
                  </a:cubicBezTo>
                  <a:close/>
                </a:path>
              </a:pathLst>
            </a:custGeom>
            <a:solidFill>
              <a:srgbClr val="FF874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9" name="Google Shape;1879;p29"/>
            <p:cNvSpPr/>
            <p:nvPr/>
          </p:nvSpPr>
          <p:spPr>
            <a:xfrm>
              <a:off x="7833459" y="2307754"/>
              <a:ext cx="125122" cy="368878"/>
            </a:xfrm>
            <a:custGeom>
              <a:avLst/>
              <a:gdLst/>
              <a:ahLst/>
              <a:cxnLst/>
              <a:rect l="l" t="t" r="r" b="b"/>
              <a:pathLst>
                <a:path w="125122" h="368878" extrusionOk="0">
                  <a:moveTo>
                    <a:pt x="25582" y="368878"/>
                  </a:moveTo>
                  <a:lnTo>
                    <a:pt x="0" y="357912"/>
                  </a:lnTo>
                  <a:cubicBezTo>
                    <a:pt x="48940" y="243711"/>
                    <a:pt x="81757" y="123253"/>
                    <a:pt x="97496" y="0"/>
                  </a:cubicBezTo>
                  <a:lnTo>
                    <a:pt x="125123" y="3531"/>
                  </a:lnTo>
                  <a:cubicBezTo>
                    <a:pt x="109073" y="129349"/>
                    <a:pt x="75569" y="252311"/>
                    <a:pt x="25582" y="36887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0" name="Google Shape;1880;p29"/>
            <p:cNvSpPr/>
            <p:nvPr/>
          </p:nvSpPr>
          <p:spPr>
            <a:xfrm rot="-4180800">
              <a:off x="7892380" y="2551796"/>
              <a:ext cx="144634" cy="27879"/>
            </a:xfrm>
            <a:custGeom>
              <a:avLst/>
              <a:gdLst/>
              <a:ahLst/>
              <a:cxnLst/>
              <a:rect l="l" t="t" r="r" b="b"/>
              <a:pathLst>
                <a:path w="144634" h="27879" extrusionOk="0">
                  <a:moveTo>
                    <a:pt x="0" y="0"/>
                  </a:moveTo>
                  <a:lnTo>
                    <a:pt x="144634" y="0"/>
                  </a:lnTo>
                  <a:lnTo>
                    <a:pt x="144634"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1" name="Google Shape;1881;p29"/>
            <p:cNvSpPr/>
            <p:nvPr/>
          </p:nvSpPr>
          <p:spPr>
            <a:xfrm>
              <a:off x="8730687" y="2084159"/>
              <a:ext cx="513064" cy="681501"/>
            </a:xfrm>
            <a:custGeom>
              <a:avLst/>
              <a:gdLst/>
              <a:ahLst/>
              <a:cxnLst/>
              <a:rect l="l" t="t" r="r" b="b"/>
              <a:pathLst>
                <a:path w="513064" h="681501" extrusionOk="0">
                  <a:moveTo>
                    <a:pt x="21618" y="681502"/>
                  </a:moveTo>
                  <a:lnTo>
                    <a:pt x="0" y="663968"/>
                  </a:lnTo>
                  <a:cubicBezTo>
                    <a:pt x="172198" y="451154"/>
                    <a:pt x="337273" y="227622"/>
                    <a:pt x="489898" y="0"/>
                  </a:cubicBezTo>
                  <a:lnTo>
                    <a:pt x="513065" y="15489"/>
                  </a:lnTo>
                  <a:cubicBezTo>
                    <a:pt x="360006" y="243792"/>
                    <a:pt x="194621" y="468006"/>
                    <a:pt x="21618" y="68150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2" name="Google Shape;1882;p29"/>
            <p:cNvSpPr/>
            <p:nvPr/>
          </p:nvSpPr>
          <p:spPr>
            <a:xfrm>
              <a:off x="9068642" y="2362955"/>
              <a:ext cx="219645" cy="314853"/>
            </a:xfrm>
            <a:custGeom>
              <a:avLst/>
              <a:gdLst/>
              <a:ahLst/>
              <a:cxnLst/>
              <a:rect l="l" t="t" r="r" b="b"/>
              <a:pathLst>
                <a:path w="219645" h="314853" extrusionOk="0">
                  <a:moveTo>
                    <a:pt x="21618" y="314854"/>
                  </a:moveTo>
                  <a:lnTo>
                    <a:pt x="0" y="297383"/>
                  </a:lnTo>
                  <a:cubicBezTo>
                    <a:pt x="74912" y="205151"/>
                    <a:pt x="140212" y="105509"/>
                    <a:pt x="194869" y="0"/>
                  </a:cubicBezTo>
                  <a:lnTo>
                    <a:pt x="219646" y="12825"/>
                  </a:lnTo>
                  <a:cubicBezTo>
                    <a:pt x="164078" y="119975"/>
                    <a:pt x="97726" y="221178"/>
                    <a:pt x="21618" y="3148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3" name="Google Shape;1883;p29"/>
            <p:cNvSpPr/>
            <p:nvPr/>
          </p:nvSpPr>
          <p:spPr>
            <a:xfrm>
              <a:off x="10275517" y="2069662"/>
              <a:ext cx="375863" cy="552573"/>
            </a:xfrm>
            <a:custGeom>
              <a:avLst/>
              <a:gdLst/>
              <a:ahLst/>
              <a:cxnLst/>
              <a:rect l="l" t="t" r="r" b="b"/>
              <a:pathLst>
                <a:path w="375863" h="552573" extrusionOk="0">
                  <a:moveTo>
                    <a:pt x="21556" y="552574"/>
                  </a:moveTo>
                  <a:lnTo>
                    <a:pt x="0" y="534917"/>
                  </a:lnTo>
                  <a:cubicBezTo>
                    <a:pt x="135300" y="369306"/>
                    <a:pt x="252965" y="190027"/>
                    <a:pt x="351087" y="0"/>
                  </a:cubicBezTo>
                  <a:lnTo>
                    <a:pt x="375864" y="12763"/>
                  </a:lnTo>
                  <a:cubicBezTo>
                    <a:pt x="276918" y="204574"/>
                    <a:pt x="158169" y="385495"/>
                    <a:pt x="21556" y="55257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4" name="Google Shape;1884;p29"/>
            <p:cNvSpPr/>
            <p:nvPr/>
          </p:nvSpPr>
          <p:spPr>
            <a:xfrm>
              <a:off x="10393889" y="2062165"/>
              <a:ext cx="577174" cy="817430"/>
            </a:xfrm>
            <a:custGeom>
              <a:avLst/>
              <a:gdLst/>
              <a:ahLst/>
              <a:cxnLst/>
              <a:rect l="l" t="t" r="r" b="b"/>
              <a:pathLst>
                <a:path w="577174" h="817430" extrusionOk="0">
                  <a:moveTo>
                    <a:pt x="21122" y="817430"/>
                  </a:moveTo>
                  <a:lnTo>
                    <a:pt x="0" y="799216"/>
                  </a:lnTo>
                  <a:cubicBezTo>
                    <a:pt x="211996" y="553194"/>
                    <a:pt x="397177" y="285277"/>
                    <a:pt x="552398" y="0"/>
                  </a:cubicBezTo>
                  <a:lnTo>
                    <a:pt x="577174" y="13320"/>
                  </a:lnTo>
                  <a:cubicBezTo>
                    <a:pt x="420889" y="300338"/>
                    <a:pt x="234487" y="569897"/>
                    <a:pt x="21122" y="817430"/>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5" name="Google Shape;1885;p29"/>
            <p:cNvSpPr/>
            <p:nvPr/>
          </p:nvSpPr>
          <p:spPr>
            <a:xfrm rot="-3629999">
              <a:off x="11669816" y="2217630"/>
              <a:ext cx="165508" cy="27879"/>
            </a:xfrm>
            <a:custGeom>
              <a:avLst/>
              <a:gdLst/>
              <a:ahLst/>
              <a:cxnLst/>
              <a:rect l="l" t="t" r="r" b="b"/>
              <a:pathLst>
                <a:path w="165508" h="27879" extrusionOk="0">
                  <a:moveTo>
                    <a:pt x="0" y="0"/>
                  </a:moveTo>
                  <a:lnTo>
                    <a:pt x="165508" y="0"/>
                  </a:lnTo>
                  <a:lnTo>
                    <a:pt x="165508" y="27880"/>
                  </a:lnTo>
                  <a:lnTo>
                    <a:pt x="0" y="27880"/>
                  </a:ln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6" name="Google Shape;1886;p29"/>
            <p:cNvSpPr/>
            <p:nvPr/>
          </p:nvSpPr>
          <p:spPr>
            <a:xfrm>
              <a:off x="11623930" y="2042340"/>
              <a:ext cx="477448" cy="747297"/>
            </a:xfrm>
            <a:custGeom>
              <a:avLst/>
              <a:gdLst/>
              <a:ahLst/>
              <a:cxnLst/>
              <a:rect l="l" t="t" r="r" b="b"/>
              <a:pathLst>
                <a:path w="477448" h="747297" extrusionOk="0">
                  <a:moveTo>
                    <a:pt x="21804" y="747298"/>
                  </a:moveTo>
                  <a:lnTo>
                    <a:pt x="0" y="729950"/>
                  </a:lnTo>
                  <a:cubicBezTo>
                    <a:pt x="178857" y="505234"/>
                    <a:pt x="330627" y="260228"/>
                    <a:pt x="452176" y="0"/>
                  </a:cubicBezTo>
                  <a:lnTo>
                    <a:pt x="477448" y="11771"/>
                  </a:lnTo>
                  <a:cubicBezTo>
                    <a:pt x="354952" y="273982"/>
                    <a:pt x="202017" y="520859"/>
                    <a:pt x="21804" y="747298"/>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7" name="Google Shape;1887;p29"/>
            <p:cNvSpPr/>
            <p:nvPr/>
          </p:nvSpPr>
          <p:spPr>
            <a:xfrm>
              <a:off x="8312393" y="5146828"/>
              <a:ext cx="339565" cy="544643"/>
            </a:xfrm>
            <a:custGeom>
              <a:avLst/>
              <a:gdLst/>
              <a:ahLst/>
              <a:cxnLst/>
              <a:rect l="l" t="t" r="r" b="b"/>
              <a:pathLst>
                <a:path w="339565" h="544643" extrusionOk="0">
                  <a:moveTo>
                    <a:pt x="328725" y="544644"/>
                  </a:moveTo>
                  <a:cubicBezTo>
                    <a:pt x="272482" y="520853"/>
                    <a:pt x="213452" y="494089"/>
                    <a:pt x="164641" y="451278"/>
                  </a:cubicBezTo>
                  <a:cubicBezTo>
                    <a:pt x="107841" y="401714"/>
                    <a:pt x="65534" y="331024"/>
                    <a:pt x="39209" y="241623"/>
                  </a:cubicBezTo>
                  <a:cubicBezTo>
                    <a:pt x="16105" y="163436"/>
                    <a:pt x="7929" y="81780"/>
                    <a:pt x="0" y="2788"/>
                  </a:cubicBezTo>
                  <a:lnTo>
                    <a:pt x="27750" y="0"/>
                  </a:lnTo>
                  <a:cubicBezTo>
                    <a:pt x="35493" y="77691"/>
                    <a:pt x="43545" y="158046"/>
                    <a:pt x="65968" y="233693"/>
                  </a:cubicBezTo>
                  <a:cubicBezTo>
                    <a:pt x="90745" y="317951"/>
                    <a:pt x="130264" y="384119"/>
                    <a:pt x="182976" y="430337"/>
                  </a:cubicBezTo>
                  <a:cubicBezTo>
                    <a:pt x="228689" y="470422"/>
                    <a:pt x="285428" y="496071"/>
                    <a:pt x="339565" y="518932"/>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8" name="Google Shape;1888;p29"/>
            <p:cNvSpPr/>
            <p:nvPr/>
          </p:nvSpPr>
          <p:spPr>
            <a:xfrm>
              <a:off x="8883188" y="5406232"/>
              <a:ext cx="575254" cy="333265"/>
            </a:xfrm>
            <a:custGeom>
              <a:avLst/>
              <a:gdLst/>
              <a:ahLst/>
              <a:cxnLst/>
              <a:rect l="l" t="t" r="r" b="b"/>
              <a:pathLst>
                <a:path w="575254" h="333265" extrusionOk="0">
                  <a:moveTo>
                    <a:pt x="125618" y="333254"/>
                  </a:moveTo>
                  <a:cubicBezTo>
                    <a:pt x="83299" y="333279"/>
                    <a:pt x="41136" y="328267"/>
                    <a:pt x="0" y="318323"/>
                  </a:cubicBezTo>
                  <a:lnTo>
                    <a:pt x="6566" y="291249"/>
                  </a:lnTo>
                  <a:cubicBezTo>
                    <a:pt x="120353" y="318757"/>
                    <a:pt x="241945" y="305808"/>
                    <a:pt x="339503" y="255625"/>
                  </a:cubicBezTo>
                  <a:cubicBezTo>
                    <a:pt x="443008" y="202530"/>
                    <a:pt x="521055" y="106933"/>
                    <a:pt x="548186" y="0"/>
                  </a:cubicBezTo>
                  <a:lnTo>
                    <a:pt x="575254" y="6877"/>
                  </a:lnTo>
                  <a:cubicBezTo>
                    <a:pt x="546142" y="121493"/>
                    <a:pt x="462768" y="223718"/>
                    <a:pt x="352263" y="280469"/>
                  </a:cubicBezTo>
                  <a:cubicBezTo>
                    <a:pt x="281935" y="315702"/>
                    <a:pt x="204272" y="333787"/>
                    <a:pt x="125618" y="333254"/>
                  </a:cubicBezTo>
                  <a:close/>
                </a:path>
              </a:pathLst>
            </a:custGeom>
            <a:solidFill>
              <a:srgbClr val="38237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89" name="Google Shape;1889;p29"/>
          <p:cNvSpPr/>
          <p:nvPr/>
        </p:nvSpPr>
        <p:spPr>
          <a:xfrm rot="-3839204">
            <a:off x="1533240" y="2947319"/>
            <a:ext cx="3106246" cy="7377364"/>
          </a:xfrm>
          <a:custGeom>
            <a:avLst/>
            <a:gdLst/>
            <a:ahLst/>
            <a:cxnLst/>
            <a:rect l="l" t="t" r="r" b="b"/>
            <a:pathLst>
              <a:path w="3106246" h="7377364" extrusionOk="0">
                <a:moveTo>
                  <a:pt x="2074418" y="0"/>
                </a:moveTo>
                <a:lnTo>
                  <a:pt x="2140051" y="140390"/>
                </a:lnTo>
                <a:cubicBezTo>
                  <a:pt x="2539774" y="1051128"/>
                  <a:pt x="2679948" y="2128033"/>
                  <a:pt x="2505974" y="3137240"/>
                </a:cubicBezTo>
                <a:cubicBezTo>
                  <a:pt x="2405390" y="3720870"/>
                  <a:pt x="2205937" y="4309906"/>
                  <a:pt x="2307537" y="4893308"/>
                </a:cubicBezTo>
                <a:cubicBezTo>
                  <a:pt x="2384245" y="5334571"/>
                  <a:pt x="2623386" y="5705488"/>
                  <a:pt x="2793820" y="6107238"/>
                </a:cubicBezTo>
                <a:cubicBezTo>
                  <a:pt x="2959793" y="6498539"/>
                  <a:pt x="3059829" y="6928597"/>
                  <a:pt x="3103787" y="7347820"/>
                </a:cubicBezTo>
                <a:lnTo>
                  <a:pt x="3106246" y="7377364"/>
                </a:lnTo>
                <a:lnTo>
                  <a:pt x="0" y="1012356"/>
                </a:lnTo>
                <a:close/>
              </a:path>
            </a:pathLst>
          </a:custGeom>
          <a:solidFill>
            <a:srgbClr val="EADCFF">
              <a:alpha val="49803"/>
            </a:srgb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0" name="Google Shape;1890;p29"/>
          <p:cNvSpPr/>
          <p:nvPr/>
        </p:nvSpPr>
        <p:spPr>
          <a:xfrm rot="10800000" flipH="1">
            <a:off x="1" y="0"/>
            <a:ext cx="3076720" cy="1451733"/>
          </a:xfrm>
          <a:custGeom>
            <a:avLst/>
            <a:gdLst/>
            <a:ahLst/>
            <a:cxnLst/>
            <a:rect l="l" t="t" r="r" b="b"/>
            <a:pathLst>
              <a:path w="3076720" h="1451733" extrusionOk="0">
                <a:moveTo>
                  <a:pt x="0" y="1451733"/>
                </a:moveTo>
                <a:lnTo>
                  <a:pt x="3076720" y="1451733"/>
                </a:lnTo>
                <a:lnTo>
                  <a:pt x="2937269" y="1308940"/>
                </a:lnTo>
                <a:cubicBezTo>
                  <a:pt x="2747845" y="1104525"/>
                  <a:pt x="2562007" y="896154"/>
                  <a:pt x="2280787" y="796046"/>
                </a:cubicBezTo>
                <a:cubicBezTo>
                  <a:pt x="1902514" y="661490"/>
                  <a:pt x="1463148" y="764296"/>
                  <a:pt x="1057680" y="704543"/>
                </a:cubicBezTo>
                <a:cubicBezTo>
                  <a:pt x="646472" y="643424"/>
                  <a:pt x="293364" y="411076"/>
                  <a:pt x="75258" y="115379"/>
                </a:cubicBezTo>
                <a:lnTo>
                  <a:pt x="0" y="0"/>
                </a:lnTo>
                <a:close/>
              </a:path>
            </a:pathLst>
          </a:custGeom>
          <a:solidFill>
            <a:srgbClr val="D1B5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1" name="Google Shape;1891;p29"/>
          <p:cNvSpPr/>
          <p:nvPr/>
        </p:nvSpPr>
        <p:spPr>
          <a:xfrm rot="10800000">
            <a:off x="9762142" y="0"/>
            <a:ext cx="2429858" cy="779742"/>
          </a:xfrm>
          <a:custGeom>
            <a:avLst/>
            <a:gdLst/>
            <a:ahLst/>
            <a:cxnLst/>
            <a:rect l="l" t="t" r="r" b="b"/>
            <a:pathLst>
              <a:path w="2429858" h="779742" extrusionOk="0">
                <a:moveTo>
                  <a:pt x="2429858" y="779742"/>
                </a:moveTo>
                <a:lnTo>
                  <a:pt x="0" y="779742"/>
                </a:lnTo>
                <a:lnTo>
                  <a:pt x="0" y="0"/>
                </a:lnTo>
                <a:lnTo>
                  <a:pt x="118779" y="73027"/>
                </a:lnTo>
                <a:cubicBezTo>
                  <a:pt x="267614" y="153629"/>
                  <a:pt x="433174" y="211273"/>
                  <a:pt x="609406" y="237467"/>
                </a:cubicBezTo>
                <a:cubicBezTo>
                  <a:pt x="1014875" y="297220"/>
                  <a:pt x="1454241" y="194414"/>
                  <a:pt x="1832514" y="328970"/>
                </a:cubicBezTo>
                <a:cubicBezTo>
                  <a:pt x="2019994" y="395708"/>
                  <a:pt x="2165082" y="510564"/>
                  <a:pt x="2297102" y="640286"/>
                </a:cubicBezTo>
                <a:close/>
              </a:path>
            </a:pathLst>
          </a:custGeom>
          <a:solidFill>
            <a:srgbClr val="04C2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 name="文本框 15">
            <a:extLst>
              <a:ext uri="{FF2B5EF4-FFF2-40B4-BE49-F238E27FC236}">
                <a16:creationId xmlns:a16="http://schemas.microsoft.com/office/drawing/2014/main" id="{9DD24E1B-1F7C-4803-B812-7BAD65A0E112}"/>
              </a:ext>
            </a:extLst>
          </p:cNvPr>
          <p:cNvSpPr txBox="1"/>
          <p:nvPr/>
        </p:nvSpPr>
        <p:spPr>
          <a:xfrm>
            <a:off x="3976886" y="296106"/>
            <a:ext cx="3868183" cy="646331"/>
          </a:xfrm>
          <a:prstGeom prst="rect">
            <a:avLst/>
          </a:prstGeom>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LUYỆN TẬP</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47" name="TextBox 46">
            <a:extLst>
              <a:ext uri="{FF2B5EF4-FFF2-40B4-BE49-F238E27FC236}">
                <a16:creationId xmlns:a16="http://schemas.microsoft.com/office/drawing/2014/main" id="{CC78142E-92C2-4A29-8AD8-4B58DBE76AF4}"/>
              </a:ext>
            </a:extLst>
          </p:cNvPr>
          <p:cNvSpPr txBox="1"/>
          <p:nvPr/>
        </p:nvSpPr>
        <p:spPr>
          <a:xfrm>
            <a:off x="909097" y="1260133"/>
            <a:ext cx="10817242" cy="1384995"/>
          </a:xfrm>
          <a:prstGeom prst="rect">
            <a:avLst/>
          </a:prstGeom>
          <a:solidFill>
            <a:srgbClr val="FFFFCC"/>
          </a:solidFill>
        </p:spPr>
        <p:txBody>
          <a:bodyPr wrap="square">
            <a:spAutoFit/>
          </a:bodyPr>
          <a:lstStyle/>
          <a:p>
            <a:r>
              <a:rPr lang="vi-VN" sz="2800" dirty="0"/>
              <a:t>Sử dụng giá trị khối lượng nguyên tử của một số nguyên tố trong bảng tuần hoàn để tính khối lượng phân tử của các chất được biểu diễn trong Hình 5.3a và Hình 5.3b</a:t>
            </a:r>
          </a:p>
        </p:txBody>
      </p:sp>
      <p:pic>
        <p:nvPicPr>
          <p:cNvPr id="4" name="Picture 3">
            <a:extLst>
              <a:ext uri="{FF2B5EF4-FFF2-40B4-BE49-F238E27FC236}">
                <a16:creationId xmlns:a16="http://schemas.microsoft.com/office/drawing/2014/main" id="{74B98A1F-E5B9-44CF-B088-4A8D8936C013}"/>
              </a:ext>
            </a:extLst>
          </p:cNvPr>
          <p:cNvPicPr>
            <a:picLocks noChangeAspect="1"/>
          </p:cNvPicPr>
          <p:nvPr/>
        </p:nvPicPr>
        <p:blipFill>
          <a:blip r:embed="rId3"/>
          <a:stretch>
            <a:fillRect/>
          </a:stretch>
        </p:blipFill>
        <p:spPr>
          <a:xfrm>
            <a:off x="1548922" y="2913622"/>
            <a:ext cx="6943603" cy="3354511"/>
          </a:xfrm>
          <a:prstGeom prst="rect">
            <a:avLst/>
          </a:prstGeom>
          <a:ln>
            <a:noFill/>
          </a:ln>
          <a:effectLst>
            <a:softEdge rad="11250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barn(inVertical)">
                                      <p:cBhvr>
                                        <p:cTn id="12" dur="500"/>
                                        <p:tgtEl>
                                          <p:spTgt spid="47"/>
                                        </p:tgtEl>
                                      </p:cBhvr>
                                    </p:animEffect>
                                  </p:childTnLst>
                                </p:cTn>
                              </p:par>
                              <p:par>
                                <p:cTn id="13" presetID="16" presetClass="entr" presetSubtype="21"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barn(inVertic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6" name="Google Shape;700;p15">
            <a:extLst>
              <a:ext uri="{FF2B5EF4-FFF2-40B4-BE49-F238E27FC236}">
                <a16:creationId xmlns:a16="http://schemas.microsoft.com/office/drawing/2014/main" id="{48B04C95-B426-4F13-BD5E-95F2A60A5504}"/>
              </a:ext>
            </a:extLst>
          </p:cNvPr>
          <p:cNvSpPr/>
          <p:nvPr/>
        </p:nvSpPr>
        <p:spPr>
          <a:xfrm rot="10800000">
            <a:off x="9504608" y="5262085"/>
            <a:ext cx="2687392" cy="1595913"/>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147" name="Google Shape;1624;p26">
            <a:extLst>
              <a:ext uri="{FF2B5EF4-FFF2-40B4-BE49-F238E27FC236}">
                <a16:creationId xmlns:a16="http://schemas.microsoft.com/office/drawing/2014/main" id="{164FE5CB-0ED2-4F2C-8A92-A48437C59BF9}"/>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8" name="文本框 15">
            <a:extLst>
              <a:ext uri="{FF2B5EF4-FFF2-40B4-BE49-F238E27FC236}">
                <a16:creationId xmlns:a16="http://schemas.microsoft.com/office/drawing/2014/main" id="{61750726-C33D-41C2-8F86-7A7A7DB28AF7}"/>
              </a:ext>
            </a:extLst>
          </p:cNvPr>
          <p:cNvSpPr txBox="1"/>
          <p:nvPr/>
        </p:nvSpPr>
        <p:spPr>
          <a:xfrm>
            <a:off x="3984843" y="677076"/>
            <a:ext cx="3868183" cy="646331"/>
          </a:xfrm>
          <a:prstGeom prst="rect">
            <a:avLst/>
          </a:prstGeom>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US" altLang="zh-CN"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Lời</a:t>
            </a:r>
            <a:r>
              <a:rPr lang="en-US" altLang="zh-CN" sz="3600" b="1" spc="300" dirty="0">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 </a:t>
            </a:r>
            <a:r>
              <a:rPr lang="en-US" altLang="zh-CN" sz="3600" b="1" spc="300" dirty="0" err="1">
                <a:solidFill>
                  <a:schemeClr val="accent1"/>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giải</a:t>
            </a:r>
            <a:endParaRPr lang="zh-CN" altLang="en-US" sz="3600" b="1" dirty="0">
              <a:solidFill>
                <a:schemeClr val="accent1"/>
              </a:solidFill>
              <a:effectLst>
                <a:outerShdw blurRad="76200" dist="38100" dir="5400000" algn="t" rotWithShape="0">
                  <a:prstClr val="black">
                    <a:alpha val="22000"/>
                  </a:prstClr>
                </a:outerShdw>
              </a:effectLst>
              <a:latin typeface="Arial" panose="020B0604020202020204" pitchFamily="34" charset="0"/>
              <a:cs typeface="Arial" panose="020B0604020202020204" pitchFamily="34" charset="0"/>
              <a:sym typeface="+mn-lt"/>
            </a:endParaRPr>
          </a:p>
        </p:txBody>
      </p:sp>
      <p:sp>
        <p:nvSpPr>
          <p:cNvPr id="150" name="TextBox 149">
            <a:extLst>
              <a:ext uri="{FF2B5EF4-FFF2-40B4-BE49-F238E27FC236}">
                <a16:creationId xmlns:a16="http://schemas.microsoft.com/office/drawing/2014/main" id="{DAA8A1D7-616D-4D71-B306-DB9CBFE56B91}"/>
              </a:ext>
            </a:extLst>
          </p:cNvPr>
          <p:cNvSpPr txBox="1"/>
          <p:nvPr/>
        </p:nvSpPr>
        <p:spPr>
          <a:xfrm>
            <a:off x="425728" y="1744899"/>
            <a:ext cx="9598835" cy="1384995"/>
          </a:xfrm>
          <a:prstGeom prst="rect">
            <a:avLst/>
          </a:prstGeom>
          <a:solidFill>
            <a:srgbClr val="FFFFCC"/>
          </a:solidFill>
        </p:spPr>
        <p:txBody>
          <a:bodyPr wrap="square">
            <a:spAutoFit/>
          </a:bodyPr>
          <a:lstStyle/>
          <a:p>
            <a:r>
              <a:rPr lang="vi-VN" sz="2800" dirty="0"/>
              <a:t>- Xét Hình 5.3a: phân tử nitrogen được tạo bởi 2 nguyên tử N (có khối lượng nguyên tử = 14)</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nitrogen bằng: 14.2 = 28 (amu)</a:t>
            </a:r>
          </a:p>
        </p:txBody>
      </p:sp>
      <p:sp>
        <p:nvSpPr>
          <p:cNvPr id="151" name="TextBox 150">
            <a:extLst>
              <a:ext uri="{FF2B5EF4-FFF2-40B4-BE49-F238E27FC236}">
                <a16:creationId xmlns:a16="http://schemas.microsoft.com/office/drawing/2014/main" id="{4DF8A1D4-4B4B-4135-9CBE-76F2C863FA4E}"/>
              </a:ext>
            </a:extLst>
          </p:cNvPr>
          <p:cNvSpPr txBox="1"/>
          <p:nvPr/>
        </p:nvSpPr>
        <p:spPr>
          <a:xfrm>
            <a:off x="1223889" y="3694838"/>
            <a:ext cx="10733649" cy="1815882"/>
          </a:xfrm>
          <a:prstGeom prst="rect">
            <a:avLst/>
          </a:prstGeom>
          <a:solidFill>
            <a:srgbClr val="FFFFCC"/>
          </a:solidFill>
        </p:spPr>
        <p:txBody>
          <a:bodyPr wrap="square">
            <a:spAutoFit/>
          </a:bodyPr>
          <a:lstStyle/>
          <a:p>
            <a:r>
              <a:rPr lang="vi-VN" sz="2800" dirty="0"/>
              <a:t>- Xét Hình 5.3b: phân tử methane được tạo bởi 1 nguyên tử C (có khối lượng nguyên tử = 12) và 4 nguyên tử H (có khối lượng nguyên tử = 1)</a:t>
            </a:r>
          </a:p>
          <a:p>
            <a:r>
              <a:rPr lang="en-US" sz="2800" dirty="0">
                <a:latin typeface="Cambria Math" panose="02040503050406030204" pitchFamily="18" charset="0"/>
                <a:ea typeface="Calibri" panose="020F0502020204030204" pitchFamily="34" charset="0"/>
                <a:cs typeface="Cambria Math" panose="02040503050406030204" pitchFamily="18" charset="0"/>
              </a:rPr>
              <a:t>⇒</a:t>
            </a:r>
            <a:r>
              <a:rPr lang="vi-VN" sz="2800" dirty="0"/>
              <a:t> Khối lượng phân tử của methane bằng = 12.1 + 1.4 = 16 (amu)</a:t>
            </a:r>
          </a:p>
        </p:txBody>
      </p:sp>
    </p:spTree>
    <p:extLst>
      <p:ext uri="{BB962C8B-B14F-4D97-AF65-F5344CB8AC3E}">
        <p14:creationId xmlns:p14="http://schemas.microsoft.com/office/powerpoint/2010/main" val="33463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barn(inVertical)">
                                      <p:cBhvr>
                                        <p:cTn id="7" dur="500"/>
                                        <p:tgtEl>
                                          <p:spTgt spid="14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0"/>
                                        </p:tgtEl>
                                        <p:attrNameLst>
                                          <p:attrName>style.visibility</p:attrName>
                                        </p:attrNameLst>
                                      </p:cBhvr>
                                      <p:to>
                                        <p:strVal val="visible"/>
                                      </p:to>
                                    </p:set>
                                    <p:animEffect transition="in" filter="barn(inVertical)">
                                      <p:cBhvr>
                                        <p:cTn id="12" dur="500"/>
                                        <p:tgtEl>
                                          <p:spTgt spid="15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51"/>
                                        </p:tgtEl>
                                        <p:attrNameLst>
                                          <p:attrName>style.visibility</p:attrName>
                                        </p:attrNameLst>
                                      </p:cBhvr>
                                      <p:to>
                                        <p:strVal val="visible"/>
                                      </p:to>
                                    </p:set>
                                    <p:animEffect transition="in" filter="barn(inVertical)">
                                      <p:cBhvr>
                                        <p:cTn id="17"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 grpId="0" animBg="1"/>
      <p:bldP spid="150" grpId="0" animBg="1"/>
      <p:bldP spid="15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a:extLst>
              <a:ext uri="{FF2B5EF4-FFF2-40B4-BE49-F238E27FC236}">
                <a16:creationId xmlns:a16="http://schemas.microsoft.com/office/drawing/2014/main" id="{53BE5F21-28E0-41E2-A426-F5ED0DCFD0E9}"/>
              </a:ext>
            </a:extLst>
          </p:cNvPr>
          <p:cNvSpPr/>
          <p:nvPr/>
        </p:nvSpPr>
        <p:spPr>
          <a:xfrm>
            <a:off x="-1699937" y="764464"/>
            <a:ext cx="5776637" cy="5776637"/>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3" name="椭圆 2">
            <a:extLst>
              <a:ext uri="{FF2B5EF4-FFF2-40B4-BE49-F238E27FC236}">
                <a16:creationId xmlns:a16="http://schemas.microsoft.com/office/drawing/2014/main" id="{FA7308F7-00A7-4AF4-9739-2EA6A3F3A1C5}"/>
              </a:ext>
            </a:extLst>
          </p:cNvPr>
          <p:cNvSpPr/>
          <p:nvPr/>
        </p:nvSpPr>
        <p:spPr>
          <a:xfrm>
            <a:off x="-542373" y="-514350"/>
            <a:ext cx="1905000" cy="1905000"/>
          </a:xfrm>
          <a:prstGeom prst="ellipse">
            <a:avLst/>
          </a:prstGeom>
          <a:solidFill>
            <a:srgbClr val="9DD5D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5" name="椭圆 4">
            <a:extLst>
              <a:ext uri="{FF2B5EF4-FFF2-40B4-BE49-F238E27FC236}">
                <a16:creationId xmlns:a16="http://schemas.microsoft.com/office/drawing/2014/main" id="{28A030A4-9CF4-44F6-A190-0EE7A17A6F61}"/>
              </a:ext>
            </a:extLst>
          </p:cNvPr>
          <p:cNvSpPr/>
          <p:nvPr/>
        </p:nvSpPr>
        <p:spPr>
          <a:xfrm>
            <a:off x="9930394" y="5051572"/>
            <a:ext cx="2979058" cy="2979058"/>
          </a:xfrm>
          <a:prstGeom prst="ellipse">
            <a:avLst/>
          </a:prstGeom>
          <a:solidFill>
            <a:srgbClr val="E9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6" name="椭圆 5">
            <a:extLst>
              <a:ext uri="{FF2B5EF4-FFF2-40B4-BE49-F238E27FC236}">
                <a16:creationId xmlns:a16="http://schemas.microsoft.com/office/drawing/2014/main" id="{071CD372-7C25-4BA3-A16D-96DE363EC5A4}"/>
              </a:ext>
            </a:extLst>
          </p:cNvPr>
          <p:cNvSpPr/>
          <p:nvPr/>
        </p:nvSpPr>
        <p:spPr>
          <a:xfrm>
            <a:off x="11291123" y="4088595"/>
            <a:ext cx="550370" cy="550370"/>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7" name="椭圆 6">
            <a:extLst>
              <a:ext uri="{FF2B5EF4-FFF2-40B4-BE49-F238E27FC236}">
                <a16:creationId xmlns:a16="http://schemas.microsoft.com/office/drawing/2014/main" id="{B51C7FA0-9AA9-4ECE-B492-8CF5DC949F64}"/>
              </a:ext>
            </a:extLst>
          </p:cNvPr>
          <p:cNvSpPr/>
          <p:nvPr/>
        </p:nvSpPr>
        <p:spPr>
          <a:xfrm>
            <a:off x="9614202" y="4752386"/>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cs typeface="+mn-ea"/>
              <a:sym typeface="+mn-lt"/>
            </a:endParaRPr>
          </a:p>
        </p:txBody>
      </p:sp>
      <p:sp>
        <p:nvSpPr>
          <p:cNvPr id="14" name="PA_库_矩形 130"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5CC6E675-EF13-48ED-8BBD-A939C122F639}"/>
              </a:ext>
            </a:extLst>
          </p:cNvPr>
          <p:cNvSpPr>
            <a:spLocks noChangeArrowheads="1"/>
          </p:cNvSpPr>
          <p:nvPr>
            <p:custDataLst>
              <p:tags r:id="rId1"/>
            </p:custDataLst>
          </p:nvPr>
        </p:nvSpPr>
        <p:spPr bwMode="auto">
          <a:xfrm>
            <a:off x="906250" y="1801517"/>
            <a:ext cx="10237098" cy="26468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rgbClr val="7030A0"/>
                </a:solidFill>
                <a:latin typeface="Arial" panose="020B0604020202020204" pitchFamily="34" charset="0"/>
                <a:ea typeface="+mj-ea"/>
                <a:cs typeface="Arial" panose="020B0604020202020204" pitchFamily="34" charset="0"/>
                <a:sym typeface="微软雅黑" panose="020B0503020204020204" pitchFamily="34" charset="-122"/>
              </a:rPr>
              <a:t>CỦNG CỐ</a:t>
            </a:r>
            <a:endParaRPr lang="zh-CN" altLang="en-US" sz="8800" b="1" spc="300" dirty="0">
              <a:solidFill>
                <a:srgbClr val="7030A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spTree>
    <p:extLst>
      <p:ext uri="{BB962C8B-B14F-4D97-AF65-F5344CB8AC3E}">
        <p14:creationId xmlns:p14="http://schemas.microsoft.com/office/powerpoint/2010/main" val="2067233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椭圆 46">
            <a:extLst>
              <a:ext uri="{FF2B5EF4-FFF2-40B4-BE49-F238E27FC236}">
                <a16:creationId xmlns:a16="http://schemas.microsoft.com/office/drawing/2014/main" id="{653087CB-8D0F-4FC0-A5B5-3D3BF2DED45F}"/>
              </a:ext>
            </a:extLst>
          </p:cNvPr>
          <p:cNvSpPr/>
          <p:nvPr/>
        </p:nvSpPr>
        <p:spPr>
          <a:xfrm>
            <a:off x="9600153" y="4247050"/>
            <a:ext cx="1453372" cy="1453372"/>
          </a:xfrm>
          <a:prstGeom prst="ellipse">
            <a:avLst/>
          </a:prstGeom>
          <a:solidFill>
            <a:srgbClr val="9DC0BC">
              <a:alpha val="5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cs typeface="+mn-ea"/>
              <a:sym typeface="+mn-lt"/>
            </a:endParaRPr>
          </a:p>
        </p:txBody>
      </p:sp>
      <p:grpSp>
        <p:nvGrpSpPr>
          <p:cNvPr id="74" name="组合 73">
            <a:extLst>
              <a:ext uri="{FF2B5EF4-FFF2-40B4-BE49-F238E27FC236}">
                <a16:creationId xmlns:a16="http://schemas.microsoft.com/office/drawing/2014/main" id="{2933A232-C407-4E76-9EA2-AF59885D35BF}"/>
              </a:ext>
            </a:extLst>
          </p:cNvPr>
          <p:cNvGrpSpPr/>
          <p:nvPr/>
        </p:nvGrpSpPr>
        <p:grpSpPr>
          <a:xfrm>
            <a:off x="892732" y="2731808"/>
            <a:ext cx="2353131" cy="3030484"/>
            <a:chOff x="1037769" y="1876197"/>
            <a:chExt cx="2353131" cy="3166476"/>
          </a:xfrm>
        </p:grpSpPr>
        <p:sp>
          <p:nvSpPr>
            <p:cNvPr id="75" name="矩形 74">
              <a:extLst>
                <a:ext uri="{FF2B5EF4-FFF2-40B4-BE49-F238E27FC236}">
                  <a16:creationId xmlns:a16="http://schemas.microsoft.com/office/drawing/2014/main" id="{408906C9-2F8F-4DE1-9CD5-1E9E9C4B177E}"/>
                </a:ext>
              </a:extLst>
            </p:cNvPr>
            <p:cNvSpPr/>
            <p:nvPr/>
          </p:nvSpPr>
          <p:spPr>
            <a:xfrm>
              <a:off x="1037769" y="2336801"/>
              <a:ext cx="2353131" cy="2705872"/>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04ADBF8E-03EE-4094-AF4B-30F0316A29D6}"/>
                </a:ext>
              </a:extLst>
            </p:cNvPr>
            <p:cNvSpPr/>
            <p:nvPr/>
          </p:nvSpPr>
          <p:spPr>
            <a:xfrm>
              <a:off x="1395187" y="1876197"/>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78" name="文本框 77">
              <a:extLst>
                <a:ext uri="{FF2B5EF4-FFF2-40B4-BE49-F238E27FC236}">
                  <a16:creationId xmlns:a16="http://schemas.microsoft.com/office/drawing/2014/main" id="{11EFEC0C-10C6-4FE9-A967-0B527D9238FD}"/>
                </a:ext>
              </a:extLst>
            </p:cNvPr>
            <p:cNvSpPr txBox="1"/>
            <p:nvPr/>
          </p:nvSpPr>
          <p:spPr>
            <a:xfrm>
              <a:off x="1071941" y="3284296"/>
              <a:ext cx="2127704" cy="1125558"/>
            </a:xfrm>
            <a:prstGeom prst="rect">
              <a:avLst/>
            </a:prstGeom>
            <a:noFill/>
          </p:spPr>
          <p:txBody>
            <a:bodyPr wrap="square" rtlCol="0">
              <a:spAutoFit/>
            </a:bodyPr>
            <a:lstStyle/>
            <a:p>
              <a:pPr algn="ctr"/>
              <a:r>
                <a:rPr lang="en-US" altLang="zh-CN" sz="3200" dirty="0" err="1">
                  <a:latin typeface="Arial" panose="020B0604020202020204" pitchFamily="34" charset="0"/>
                  <a:cs typeface="Arial" panose="020B0604020202020204" pitchFamily="34" charset="0"/>
                  <a:sym typeface="+mn-lt"/>
                </a:rPr>
                <a:t>Khí</a:t>
              </a:r>
              <a:r>
                <a:rPr lang="en-US" altLang="zh-CN" sz="3200" dirty="0">
                  <a:latin typeface="Arial" panose="020B0604020202020204" pitchFamily="34" charset="0"/>
                  <a:cs typeface="Arial" panose="020B0604020202020204" pitchFamily="34" charset="0"/>
                  <a:sym typeface="+mn-lt"/>
                </a:rPr>
                <a:t> </a:t>
              </a:r>
              <a:r>
                <a:rPr lang="en-US" sz="3200" dirty="0">
                  <a:effectLst/>
                  <a:latin typeface="Arial" panose="020B0604020202020204" pitchFamily="34" charset="0"/>
                  <a:ea typeface="Times New Roman" panose="02020603050405020304" pitchFamily="18" charset="0"/>
                  <a:cs typeface="Arial" panose="020B0604020202020204" pitchFamily="34" charset="0"/>
                </a:rPr>
                <a:t>hydrogen</a:t>
              </a:r>
              <a:endParaRPr lang="zh-CN" altLang="en-US" sz="3200" dirty="0">
                <a:latin typeface="Arial" panose="020B0604020202020204" pitchFamily="34" charset="0"/>
                <a:cs typeface="Arial" panose="020B0604020202020204" pitchFamily="34" charset="0"/>
                <a:sym typeface="+mn-lt"/>
              </a:endParaRPr>
            </a:p>
          </p:txBody>
        </p:sp>
      </p:grpSp>
      <p:grpSp>
        <p:nvGrpSpPr>
          <p:cNvPr id="84" name="组合 83">
            <a:extLst>
              <a:ext uri="{FF2B5EF4-FFF2-40B4-BE49-F238E27FC236}">
                <a16:creationId xmlns:a16="http://schemas.microsoft.com/office/drawing/2014/main" id="{46CF753A-BCA4-4224-9523-8CF6DF861791}"/>
              </a:ext>
            </a:extLst>
          </p:cNvPr>
          <p:cNvGrpSpPr/>
          <p:nvPr/>
        </p:nvGrpSpPr>
        <p:grpSpPr>
          <a:xfrm>
            <a:off x="3721792" y="2769405"/>
            <a:ext cx="2164434" cy="2955290"/>
            <a:chOff x="4550229" y="1888176"/>
            <a:chExt cx="2164434" cy="2955290"/>
          </a:xfrm>
        </p:grpSpPr>
        <p:sp>
          <p:nvSpPr>
            <p:cNvPr id="85" name="矩形 84">
              <a:extLst>
                <a:ext uri="{FF2B5EF4-FFF2-40B4-BE49-F238E27FC236}">
                  <a16:creationId xmlns:a16="http://schemas.microsoft.com/office/drawing/2014/main" id="{AA39BF38-EB97-4B10-8A55-37BD8AB58D65}"/>
                </a:ext>
              </a:extLst>
            </p:cNvPr>
            <p:cNvSpPr/>
            <p:nvPr/>
          </p:nvSpPr>
          <p:spPr>
            <a:xfrm>
              <a:off x="4550229" y="2336800"/>
              <a:ext cx="2164434" cy="250666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406F9C46-C6BB-44A8-B34C-FFCDDF5032FE}"/>
                </a:ext>
              </a:extLst>
            </p:cNvPr>
            <p:cNvSpPr/>
            <p:nvPr/>
          </p:nvSpPr>
          <p:spPr>
            <a:xfrm>
              <a:off x="4901743"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88" name="文本框 87">
              <a:extLst>
                <a:ext uri="{FF2B5EF4-FFF2-40B4-BE49-F238E27FC236}">
                  <a16:creationId xmlns:a16="http://schemas.microsoft.com/office/drawing/2014/main" id="{E89CA69A-6F01-460E-9BF7-9F7F51061ED2}"/>
                </a:ext>
              </a:extLst>
            </p:cNvPr>
            <p:cNvSpPr txBox="1"/>
            <p:nvPr/>
          </p:nvSpPr>
          <p:spPr>
            <a:xfrm>
              <a:off x="4577923" y="3244370"/>
              <a:ext cx="2127704" cy="584775"/>
            </a:xfrm>
            <a:prstGeom prst="rect">
              <a:avLst/>
            </a:prstGeom>
            <a:noFill/>
          </p:spPr>
          <p:txBody>
            <a:bodyPr wrap="square" rtlCol="0">
              <a:spAutoFit/>
            </a:bodyPr>
            <a:lstStyle/>
            <a:p>
              <a:r>
                <a:rPr lang="en-US" sz="3200" dirty="0" err="1">
                  <a:effectLst/>
                  <a:latin typeface="Arial" panose="020B0604020202020204" pitchFamily="34" charset="0"/>
                  <a:ea typeface="Times New Roman" panose="02020603050405020304" pitchFamily="18" charset="0"/>
                  <a:cs typeface="Arial" panose="020B0604020202020204" pitchFamily="34" charset="0"/>
                </a:rPr>
                <a:t>Aluminium</a:t>
              </a:r>
              <a:endParaRPr lang="zh-CN" altLang="en-US" sz="3200" dirty="0">
                <a:latin typeface="Arial" panose="020B0604020202020204" pitchFamily="34" charset="0"/>
                <a:cs typeface="Arial" panose="020B0604020202020204" pitchFamily="34" charset="0"/>
                <a:sym typeface="+mn-lt"/>
              </a:endParaRPr>
            </a:p>
          </p:txBody>
        </p:sp>
      </p:grpSp>
      <p:grpSp>
        <p:nvGrpSpPr>
          <p:cNvPr id="94" name="组合 93">
            <a:extLst>
              <a:ext uri="{FF2B5EF4-FFF2-40B4-BE49-F238E27FC236}">
                <a16:creationId xmlns:a16="http://schemas.microsoft.com/office/drawing/2014/main" id="{EA86A64B-B3F5-403D-9C44-01294935BF79}"/>
              </a:ext>
            </a:extLst>
          </p:cNvPr>
          <p:cNvGrpSpPr/>
          <p:nvPr/>
        </p:nvGrpSpPr>
        <p:grpSpPr>
          <a:xfrm>
            <a:off x="6362155" y="2769405"/>
            <a:ext cx="2198456" cy="2955289"/>
            <a:chOff x="8062689" y="1888176"/>
            <a:chExt cx="2198456" cy="2955289"/>
          </a:xfrm>
        </p:grpSpPr>
        <p:sp>
          <p:nvSpPr>
            <p:cNvPr id="95" name="矩形 94">
              <a:extLst>
                <a:ext uri="{FF2B5EF4-FFF2-40B4-BE49-F238E27FC236}">
                  <a16:creationId xmlns:a16="http://schemas.microsoft.com/office/drawing/2014/main" id="{06F2730B-EEA9-4DCE-AD1C-B2F6481D79A2}"/>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102" name="椭圆 101">
              <a:extLst>
                <a:ext uri="{FF2B5EF4-FFF2-40B4-BE49-F238E27FC236}">
                  <a16:creationId xmlns:a16="http://schemas.microsoft.com/office/drawing/2014/main" id="{76406C93-8F0D-44A4-9340-98F9D46FF7A1}"/>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98" name="文本框 97">
              <a:extLst>
                <a:ext uri="{FF2B5EF4-FFF2-40B4-BE49-F238E27FC236}">
                  <a16:creationId xmlns:a16="http://schemas.microsoft.com/office/drawing/2014/main" id="{A330A278-E655-49F4-89B3-412FD72456CD}"/>
                </a:ext>
              </a:extLst>
            </p:cNvPr>
            <p:cNvSpPr txBox="1"/>
            <p:nvPr/>
          </p:nvSpPr>
          <p:spPr>
            <a:xfrm>
              <a:off x="8133441" y="3243491"/>
              <a:ext cx="2127704" cy="523220"/>
            </a:xfrm>
            <a:prstGeom prst="rect">
              <a:avLst/>
            </a:prstGeom>
            <a:noFill/>
          </p:spPr>
          <p:txBody>
            <a:bodyPr wrap="square" rtlCol="0">
              <a:spAutoFit/>
            </a:bodyPr>
            <a:lstStyle/>
            <a:p>
              <a:r>
                <a:rPr lang="en-US" sz="2800" dirty="0">
                  <a:effectLst/>
                  <a:latin typeface="Arial" panose="020B0604020202020204" pitchFamily="34" charset="0"/>
                  <a:ea typeface="Times New Roman" panose="02020603050405020304" pitchFamily="18" charset="0"/>
                  <a:cs typeface="Arial" panose="020B0604020202020204" pitchFamily="34" charset="0"/>
                </a:rPr>
                <a:t>Phosphorus</a:t>
              </a:r>
              <a:endParaRPr lang="zh-CN" altLang="en-US" sz="2800" dirty="0">
                <a:latin typeface="Arial" panose="020B0604020202020204" pitchFamily="34" charset="0"/>
                <a:cs typeface="Arial" panose="020B0604020202020204" pitchFamily="34" charset="0"/>
                <a:sym typeface="+mn-lt"/>
              </a:endParaRPr>
            </a:p>
          </p:txBody>
        </p:sp>
      </p:grpSp>
      <p:grpSp>
        <p:nvGrpSpPr>
          <p:cNvPr id="39" name="组合 93">
            <a:extLst>
              <a:ext uri="{FF2B5EF4-FFF2-40B4-BE49-F238E27FC236}">
                <a16:creationId xmlns:a16="http://schemas.microsoft.com/office/drawing/2014/main" id="{CB91461B-0D89-4039-BF5E-AE72616B086F}"/>
              </a:ext>
            </a:extLst>
          </p:cNvPr>
          <p:cNvGrpSpPr/>
          <p:nvPr/>
        </p:nvGrpSpPr>
        <p:grpSpPr>
          <a:xfrm>
            <a:off x="9255489" y="2769405"/>
            <a:ext cx="2164434" cy="2955289"/>
            <a:chOff x="8062689" y="1888176"/>
            <a:chExt cx="2164434" cy="2955289"/>
          </a:xfrm>
        </p:grpSpPr>
        <p:sp>
          <p:nvSpPr>
            <p:cNvPr id="40" name="矩形 94">
              <a:extLst>
                <a:ext uri="{FF2B5EF4-FFF2-40B4-BE49-F238E27FC236}">
                  <a16:creationId xmlns:a16="http://schemas.microsoft.com/office/drawing/2014/main" id="{0CBD2860-7BFE-4850-BE10-BF3732683234}"/>
                </a:ext>
              </a:extLst>
            </p:cNvPr>
            <p:cNvSpPr/>
            <p:nvPr/>
          </p:nvSpPr>
          <p:spPr>
            <a:xfrm>
              <a:off x="8062689" y="2348779"/>
              <a:ext cx="2164434" cy="2494686"/>
            </a:xfrm>
            <a:prstGeom prst="rect">
              <a:avLst/>
            </a:prstGeom>
            <a:solidFill>
              <a:schemeClr val="bg1"/>
            </a:solidFill>
            <a:ln>
              <a:noFill/>
            </a:ln>
            <a:effectLst>
              <a:outerShdw blurRad="266700" sx="101000" sy="101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200" b="1">
                <a:latin typeface="Arial" panose="020B0604020202020204" pitchFamily="34" charset="0"/>
                <a:cs typeface="Arial" panose="020B0604020202020204" pitchFamily="34" charset="0"/>
                <a:sym typeface="+mn-lt"/>
              </a:endParaRPr>
            </a:p>
          </p:txBody>
        </p:sp>
        <p:sp>
          <p:nvSpPr>
            <p:cNvPr id="41" name="椭圆 101">
              <a:extLst>
                <a:ext uri="{FF2B5EF4-FFF2-40B4-BE49-F238E27FC236}">
                  <a16:creationId xmlns:a16="http://schemas.microsoft.com/office/drawing/2014/main" id="{CA609D4C-433C-48CD-88B2-377801A686E7}"/>
                </a:ext>
              </a:extLst>
            </p:cNvPr>
            <p:cNvSpPr/>
            <p:nvPr/>
          </p:nvSpPr>
          <p:spPr>
            <a:xfrm>
              <a:off x="8408299" y="1888176"/>
              <a:ext cx="921204" cy="921204"/>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文本框 97">
              <a:extLst>
                <a:ext uri="{FF2B5EF4-FFF2-40B4-BE49-F238E27FC236}">
                  <a16:creationId xmlns:a16="http://schemas.microsoft.com/office/drawing/2014/main" id="{CC630AAA-0A84-496C-AD09-B1FC188ED8C6}"/>
                </a:ext>
              </a:extLst>
            </p:cNvPr>
            <p:cNvSpPr txBox="1"/>
            <p:nvPr/>
          </p:nvSpPr>
          <p:spPr>
            <a:xfrm>
              <a:off x="8407353" y="3365821"/>
              <a:ext cx="1565581" cy="584775"/>
            </a:xfrm>
            <a:prstGeom prst="rect">
              <a:avLst/>
            </a:prstGeom>
            <a:noFill/>
          </p:spPr>
          <p:txBody>
            <a:bodyPr wrap="square" rtlCol="0">
              <a:spAutoFit/>
            </a:bodyPr>
            <a:lstStyle/>
            <a:p>
              <a:r>
                <a:rPr lang="vi-VN" sz="3200" i="0" dirty="0">
                  <a:effectLst/>
                  <a:latin typeface="Arial" panose="020B0604020202020204" pitchFamily="34" charset="0"/>
                  <a:cs typeface="Arial" panose="020B0604020202020204" pitchFamily="34" charset="0"/>
                </a:rPr>
                <a:t>Đá vôi</a:t>
              </a:r>
              <a:endParaRPr lang="zh-CN" altLang="en-US" sz="3200" dirty="0">
                <a:latin typeface="Arial" panose="020B0604020202020204" pitchFamily="34" charset="0"/>
                <a:cs typeface="Arial" panose="020B0604020202020204" pitchFamily="34" charset="0"/>
                <a:sym typeface="+mn-lt"/>
              </a:endParaRPr>
            </a:p>
          </p:txBody>
        </p:sp>
      </p:grpSp>
      <p:sp>
        <p:nvSpPr>
          <p:cNvPr id="2" name="Rectangle: Rounded Corners 1">
            <a:extLst>
              <a:ext uri="{FF2B5EF4-FFF2-40B4-BE49-F238E27FC236}">
                <a16:creationId xmlns:a16="http://schemas.microsoft.com/office/drawing/2014/main" id="{2DA2DF77-105A-46CB-BAEC-6DE09E9A1CF2}"/>
              </a:ext>
            </a:extLst>
          </p:cNvPr>
          <p:cNvSpPr/>
          <p:nvPr/>
        </p:nvSpPr>
        <p:spPr>
          <a:xfrm>
            <a:off x="1501254" y="1078173"/>
            <a:ext cx="9664480" cy="103724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 </a:t>
            </a:r>
          </a:p>
          <a:p>
            <a:pPr algn="ctr"/>
            <a:r>
              <a:rPr lang="vi-VN" sz="3200" b="0" i="0" dirty="0">
                <a:solidFill>
                  <a:srgbClr val="000000"/>
                </a:solidFill>
                <a:effectLst/>
                <a:latin typeface="arial" panose="020B0604020202020204" pitchFamily="34" charset="0"/>
              </a:rPr>
              <a:t>Trong số các chất dưới đây, thuộc loại hợp chất có:</a:t>
            </a:r>
            <a:endParaRPr lang="vi-VN" sz="3200" dirty="0"/>
          </a:p>
        </p:txBody>
      </p:sp>
      <p:pic>
        <p:nvPicPr>
          <p:cNvPr id="48" name="Picture 47">
            <a:extLst>
              <a:ext uri="{FF2B5EF4-FFF2-40B4-BE49-F238E27FC236}">
                <a16:creationId xmlns:a16="http://schemas.microsoft.com/office/drawing/2014/main" id="{A55C0D11-55D6-4E92-83B6-8F706595768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1472" y="4704963"/>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874A5997-EC3C-459F-9938-945FAAB13D11}"/>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7" name="Google Shape;1679;p26">
            <a:extLst>
              <a:ext uri="{FF2B5EF4-FFF2-40B4-BE49-F238E27FC236}">
                <a16:creationId xmlns:a16="http://schemas.microsoft.com/office/drawing/2014/main" id="{000F24C8-2AA1-486B-AF68-EA1610A1CF36}"/>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3153704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fade">
                                      <p:cBhvr>
                                        <p:cTn id="7" dur="1000"/>
                                        <p:tgtEl>
                                          <p:spTgt spid="74"/>
                                        </p:tgtEl>
                                      </p:cBhvr>
                                    </p:animEffect>
                                    <p:anim calcmode="lin" valueType="num">
                                      <p:cBhvr>
                                        <p:cTn id="8" dur="1000" fill="hold"/>
                                        <p:tgtEl>
                                          <p:spTgt spid="74"/>
                                        </p:tgtEl>
                                        <p:attrNameLst>
                                          <p:attrName>ppt_x</p:attrName>
                                        </p:attrNameLst>
                                      </p:cBhvr>
                                      <p:tavLst>
                                        <p:tav tm="0">
                                          <p:val>
                                            <p:strVal val="#ppt_x"/>
                                          </p:val>
                                        </p:tav>
                                        <p:tav tm="100000">
                                          <p:val>
                                            <p:strVal val="#ppt_x"/>
                                          </p:val>
                                        </p:tav>
                                      </p:tavLst>
                                    </p:anim>
                                    <p:anim calcmode="lin" valueType="num">
                                      <p:cBhvr>
                                        <p:cTn id="9" dur="1000" fill="hold"/>
                                        <p:tgtEl>
                                          <p:spTgt spid="74"/>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84"/>
                                        </p:tgtEl>
                                        <p:attrNameLst>
                                          <p:attrName>style.visibility</p:attrName>
                                        </p:attrNameLst>
                                      </p:cBhvr>
                                      <p:to>
                                        <p:strVal val="visible"/>
                                      </p:to>
                                    </p:set>
                                    <p:animEffect transition="in" filter="fade">
                                      <p:cBhvr>
                                        <p:cTn id="12" dur="1000"/>
                                        <p:tgtEl>
                                          <p:spTgt spid="84"/>
                                        </p:tgtEl>
                                      </p:cBhvr>
                                    </p:animEffect>
                                    <p:anim calcmode="lin" valueType="num">
                                      <p:cBhvr>
                                        <p:cTn id="13" dur="1000" fill="hold"/>
                                        <p:tgtEl>
                                          <p:spTgt spid="84"/>
                                        </p:tgtEl>
                                        <p:attrNameLst>
                                          <p:attrName>ppt_x</p:attrName>
                                        </p:attrNameLst>
                                      </p:cBhvr>
                                      <p:tavLst>
                                        <p:tav tm="0">
                                          <p:val>
                                            <p:strVal val="#ppt_x"/>
                                          </p:val>
                                        </p:tav>
                                        <p:tav tm="100000">
                                          <p:val>
                                            <p:strVal val="#ppt_x"/>
                                          </p:val>
                                        </p:tav>
                                      </p:tavLst>
                                    </p:anim>
                                    <p:anim calcmode="lin" valueType="num">
                                      <p:cBhvr>
                                        <p:cTn id="14" dur="1000" fill="hold"/>
                                        <p:tgtEl>
                                          <p:spTgt spid="8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94"/>
                                        </p:tgtEl>
                                        <p:attrNameLst>
                                          <p:attrName>style.visibility</p:attrName>
                                        </p:attrNameLst>
                                      </p:cBhvr>
                                      <p:to>
                                        <p:strVal val="visible"/>
                                      </p:to>
                                    </p:set>
                                    <p:animEffect transition="in" filter="fade">
                                      <p:cBhvr>
                                        <p:cTn id="17" dur="1000"/>
                                        <p:tgtEl>
                                          <p:spTgt spid="94"/>
                                        </p:tgtEl>
                                      </p:cBhvr>
                                    </p:animEffect>
                                    <p:anim calcmode="lin" valueType="num">
                                      <p:cBhvr>
                                        <p:cTn id="18" dur="1000" fill="hold"/>
                                        <p:tgtEl>
                                          <p:spTgt spid="94"/>
                                        </p:tgtEl>
                                        <p:attrNameLst>
                                          <p:attrName>ppt_x</p:attrName>
                                        </p:attrNameLst>
                                      </p:cBhvr>
                                      <p:tavLst>
                                        <p:tav tm="0">
                                          <p:val>
                                            <p:strVal val="#ppt_x"/>
                                          </p:val>
                                        </p:tav>
                                        <p:tav tm="100000">
                                          <p:val>
                                            <p:strVal val="#ppt_x"/>
                                          </p:val>
                                        </p:tav>
                                      </p:tavLst>
                                    </p:anim>
                                    <p:anim calcmode="lin" valueType="num">
                                      <p:cBhvr>
                                        <p:cTn id="19" dur="1000" fill="hold"/>
                                        <p:tgtEl>
                                          <p:spTgt spid="9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1000"/>
                                        <p:tgtEl>
                                          <p:spTgt spid="39"/>
                                        </p:tgtEl>
                                      </p:cBhvr>
                                    </p:animEffect>
                                    <p:anim calcmode="lin" valueType="num">
                                      <p:cBhvr>
                                        <p:cTn id="23" dur="1000" fill="hold"/>
                                        <p:tgtEl>
                                          <p:spTgt spid="39"/>
                                        </p:tgtEl>
                                        <p:attrNameLst>
                                          <p:attrName>ppt_x</p:attrName>
                                        </p:attrNameLst>
                                      </p:cBhvr>
                                      <p:tavLst>
                                        <p:tav tm="0">
                                          <p:val>
                                            <p:strVal val="#ppt_x"/>
                                          </p:val>
                                        </p:tav>
                                        <p:tav tm="100000">
                                          <p:val>
                                            <p:strVal val="#ppt_x"/>
                                          </p:val>
                                        </p:tav>
                                      </p:tavLst>
                                    </p:anim>
                                    <p:anim calcmode="lin" valueType="num">
                                      <p:cBhvr>
                                        <p:cTn id="24"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3" presetClass="entr" presetSubtype="32" fill="hold" nodeType="clickEffect">
                                  <p:stCondLst>
                                    <p:cond delay="0"/>
                                  </p:stCondLst>
                                  <p:childTnLst>
                                    <p:set>
                                      <p:cBhvr>
                                        <p:cTn id="28" dur="1" fill="hold">
                                          <p:stCondLst>
                                            <p:cond delay="0"/>
                                          </p:stCondLst>
                                        </p:cTn>
                                        <p:tgtEl>
                                          <p:spTgt spid="48"/>
                                        </p:tgtEl>
                                        <p:attrNameLst>
                                          <p:attrName>style.visibility</p:attrName>
                                        </p:attrNameLst>
                                      </p:cBhvr>
                                      <p:to>
                                        <p:strVal val="visible"/>
                                      </p:to>
                                    </p:set>
                                    <p:anim calcmode="lin" valueType="num">
                                      <p:cBhvr>
                                        <p:cTn id="29" dur="250" fill="hold"/>
                                        <p:tgtEl>
                                          <p:spTgt spid="48"/>
                                        </p:tgtEl>
                                        <p:attrNameLst>
                                          <p:attrName>ppt_w</p:attrName>
                                        </p:attrNameLst>
                                      </p:cBhvr>
                                      <p:tavLst>
                                        <p:tav tm="0">
                                          <p:val>
                                            <p:strVal val="4*#ppt_w"/>
                                          </p:val>
                                        </p:tav>
                                        <p:tav tm="100000">
                                          <p:val>
                                            <p:strVal val="#ppt_w"/>
                                          </p:val>
                                        </p:tav>
                                      </p:tavLst>
                                    </p:anim>
                                    <p:anim calcmode="lin" valueType="num">
                                      <p:cBhvr>
                                        <p:cTn id="30"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2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组合 19">
            <a:extLst>
              <a:ext uri="{FF2B5EF4-FFF2-40B4-BE49-F238E27FC236}">
                <a16:creationId xmlns:a16="http://schemas.microsoft.com/office/drawing/2014/main" id="{8D693532-83E9-4090-B4E4-8CC4403A762E}"/>
              </a:ext>
            </a:extLst>
          </p:cNvPr>
          <p:cNvGrpSpPr/>
          <p:nvPr/>
        </p:nvGrpSpPr>
        <p:grpSpPr>
          <a:xfrm>
            <a:off x="2404272" y="3001637"/>
            <a:ext cx="782053" cy="606333"/>
            <a:chOff x="6346655" y="2177716"/>
            <a:chExt cx="782053" cy="606333"/>
          </a:xfrm>
        </p:grpSpPr>
        <p:sp>
          <p:nvSpPr>
            <p:cNvPr id="21" name="矩形 20">
              <a:extLst>
                <a:ext uri="{FF2B5EF4-FFF2-40B4-BE49-F238E27FC236}">
                  <a16:creationId xmlns:a16="http://schemas.microsoft.com/office/drawing/2014/main" id="{EAAF555B-1110-4342-85DE-F313E5476BB7}"/>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DFBF1147-82FB-4D01-95B0-B519D357D117}"/>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23" name="组合 22">
            <a:extLst>
              <a:ext uri="{FF2B5EF4-FFF2-40B4-BE49-F238E27FC236}">
                <a16:creationId xmlns:a16="http://schemas.microsoft.com/office/drawing/2014/main" id="{3C1C0791-E6E7-42DC-8581-384512E441CE}"/>
              </a:ext>
            </a:extLst>
          </p:cNvPr>
          <p:cNvGrpSpPr/>
          <p:nvPr/>
        </p:nvGrpSpPr>
        <p:grpSpPr>
          <a:xfrm>
            <a:off x="2393042" y="5133924"/>
            <a:ext cx="782053" cy="590944"/>
            <a:chOff x="6335425" y="4150896"/>
            <a:chExt cx="782053" cy="590944"/>
          </a:xfrm>
        </p:grpSpPr>
        <p:sp>
          <p:nvSpPr>
            <p:cNvPr id="24" name="矩形 23">
              <a:extLst>
                <a:ext uri="{FF2B5EF4-FFF2-40B4-BE49-F238E27FC236}">
                  <a16:creationId xmlns:a16="http://schemas.microsoft.com/office/drawing/2014/main" id="{AB775D1F-B126-4310-96B8-E93DCE8CAFF5}"/>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268A8E02-4D92-40E3-9896-9A2D7DC0837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27" name="文本框 26">
            <a:extLst>
              <a:ext uri="{FF2B5EF4-FFF2-40B4-BE49-F238E27FC236}">
                <a16:creationId xmlns:a16="http://schemas.microsoft.com/office/drawing/2014/main" id="{A670828D-0118-49AD-80FA-9645B21FBF15}"/>
              </a:ext>
            </a:extLst>
          </p:cNvPr>
          <p:cNvSpPr txBox="1"/>
          <p:nvPr/>
        </p:nvSpPr>
        <p:spPr>
          <a:xfrm>
            <a:off x="3186325" y="2991454"/>
            <a:ext cx="3700076"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1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0C7050C2-F38C-4FCC-8A4E-780ACE27F2A3}"/>
              </a:ext>
            </a:extLst>
          </p:cNvPr>
          <p:cNvSpPr txBox="1"/>
          <p:nvPr/>
        </p:nvSpPr>
        <p:spPr>
          <a:xfrm>
            <a:off x="3186326" y="5110706"/>
            <a:ext cx="3191602"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 Từ 3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39" name="组合 19">
            <a:extLst>
              <a:ext uri="{FF2B5EF4-FFF2-40B4-BE49-F238E27FC236}">
                <a16:creationId xmlns:a16="http://schemas.microsoft.com/office/drawing/2014/main" id="{71E68A3E-74DD-42DE-AE87-01E15A7F5C32}"/>
              </a:ext>
            </a:extLst>
          </p:cNvPr>
          <p:cNvGrpSpPr/>
          <p:nvPr/>
        </p:nvGrpSpPr>
        <p:grpSpPr>
          <a:xfrm>
            <a:off x="7001501" y="3056596"/>
            <a:ext cx="782053" cy="606333"/>
            <a:chOff x="6346655" y="2177716"/>
            <a:chExt cx="782053" cy="606333"/>
          </a:xfrm>
        </p:grpSpPr>
        <p:sp>
          <p:nvSpPr>
            <p:cNvPr id="40" name="矩形 20">
              <a:extLst>
                <a:ext uri="{FF2B5EF4-FFF2-40B4-BE49-F238E27FC236}">
                  <a16:creationId xmlns:a16="http://schemas.microsoft.com/office/drawing/2014/main" id="{02E49653-CB17-4C48-BB1C-FC045E8D356F}"/>
                </a:ext>
              </a:extLst>
            </p:cNvPr>
            <p:cNvSpPr/>
            <p:nvPr/>
          </p:nvSpPr>
          <p:spPr>
            <a:xfrm>
              <a:off x="6472988" y="217771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1" name="文本框 21">
              <a:extLst>
                <a:ext uri="{FF2B5EF4-FFF2-40B4-BE49-F238E27FC236}">
                  <a16:creationId xmlns:a16="http://schemas.microsoft.com/office/drawing/2014/main" id="{50DE9637-D983-45CF-BD09-21F3565F08A3}"/>
                </a:ext>
              </a:extLst>
            </p:cNvPr>
            <p:cNvSpPr txBox="1"/>
            <p:nvPr/>
          </p:nvSpPr>
          <p:spPr>
            <a:xfrm>
              <a:off x="6346655" y="2199274"/>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42" name="组合 22">
            <a:extLst>
              <a:ext uri="{FF2B5EF4-FFF2-40B4-BE49-F238E27FC236}">
                <a16:creationId xmlns:a16="http://schemas.microsoft.com/office/drawing/2014/main" id="{0D53C434-2589-40F7-818E-3573A464BFDD}"/>
              </a:ext>
            </a:extLst>
          </p:cNvPr>
          <p:cNvGrpSpPr/>
          <p:nvPr/>
        </p:nvGrpSpPr>
        <p:grpSpPr>
          <a:xfrm>
            <a:off x="6990271" y="5188883"/>
            <a:ext cx="782053" cy="590944"/>
            <a:chOff x="6335425" y="4150896"/>
            <a:chExt cx="782053" cy="590944"/>
          </a:xfrm>
        </p:grpSpPr>
        <p:sp>
          <p:nvSpPr>
            <p:cNvPr id="43" name="矩形 23">
              <a:extLst>
                <a:ext uri="{FF2B5EF4-FFF2-40B4-BE49-F238E27FC236}">
                  <a16:creationId xmlns:a16="http://schemas.microsoft.com/office/drawing/2014/main" id="{75358772-15FD-477D-AEEF-16984E18ED51}"/>
                </a:ext>
              </a:extLst>
            </p:cNvPr>
            <p:cNvSpPr/>
            <p:nvPr/>
          </p:nvSpPr>
          <p:spPr>
            <a:xfrm>
              <a:off x="6461757" y="4150896"/>
              <a:ext cx="529389" cy="52938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b="1">
                <a:latin typeface="Arial" panose="020B0604020202020204" pitchFamily="34" charset="0"/>
                <a:cs typeface="Arial" panose="020B0604020202020204" pitchFamily="34" charset="0"/>
                <a:sym typeface="+mn-lt"/>
              </a:endParaRPr>
            </a:p>
          </p:txBody>
        </p:sp>
        <p:sp>
          <p:nvSpPr>
            <p:cNvPr id="44" name="文本框 24">
              <a:extLst>
                <a:ext uri="{FF2B5EF4-FFF2-40B4-BE49-F238E27FC236}">
                  <a16:creationId xmlns:a16="http://schemas.microsoft.com/office/drawing/2014/main" id="{0F0DFD81-F7ED-4B43-9618-4F48DB5E3F06}"/>
                </a:ext>
              </a:extLst>
            </p:cNvPr>
            <p:cNvSpPr txBox="1"/>
            <p:nvPr/>
          </p:nvSpPr>
          <p:spPr>
            <a:xfrm>
              <a:off x="6335425" y="4157065"/>
              <a:ext cx="782053" cy="584775"/>
            </a:xfrm>
            <a:prstGeom prst="rect">
              <a:avLst/>
            </a:prstGeom>
            <a:noFill/>
          </p:spPr>
          <p:txBody>
            <a:bodyPr wrap="square" rtlCol="0">
              <a:spAutoFit/>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45" name="文本框 26">
            <a:extLst>
              <a:ext uri="{FF2B5EF4-FFF2-40B4-BE49-F238E27FC236}">
                <a16:creationId xmlns:a16="http://schemas.microsoft.com/office/drawing/2014/main" id="{5C70674C-B068-449F-8DD5-481BA4D6926C}"/>
              </a:ext>
            </a:extLst>
          </p:cNvPr>
          <p:cNvSpPr txBox="1"/>
          <p:nvPr/>
        </p:nvSpPr>
        <p:spPr>
          <a:xfrm>
            <a:off x="7783554" y="3046413"/>
            <a:ext cx="3652911" cy="584775"/>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Từ 2 nguyên tố</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6" name="文本框 28">
            <a:extLst>
              <a:ext uri="{FF2B5EF4-FFF2-40B4-BE49-F238E27FC236}">
                <a16:creationId xmlns:a16="http://schemas.microsoft.com/office/drawing/2014/main" id="{F7C002A3-7A0F-4911-BB69-789C0EEC02A3}"/>
              </a:ext>
            </a:extLst>
          </p:cNvPr>
          <p:cNvSpPr txBox="1"/>
          <p:nvPr/>
        </p:nvSpPr>
        <p:spPr>
          <a:xfrm>
            <a:off x="7783555" y="5165665"/>
            <a:ext cx="3098712" cy="1077218"/>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Từ 4 nguyên tố </a:t>
            </a:r>
          </a:p>
          <a:p>
            <a:pPr algn="ctr"/>
            <a:r>
              <a:rPr lang="vi-VN" sz="3200" dirty="0">
                <a:latin typeface="Arial" panose="020B0604020202020204" pitchFamily="34" charset="0"/>
                <a:cs typeface="Arial" panose="020B0604020202020204" pitchFamily="34" charset="0"/>
              </a:rPr>
              <a:t>trở lên</a:t>
            </a:r>
            <a:endParaRPr lang="zh-CN" altLang="en-US" sz="40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7" name="Rectangle: Rounded Corners 46">
            <a:extLst>
              <a:ext uri="{FF2B5EF4-FFF2-40B4-BE49-F238E27FC236}">
                <a16:creationId xmlns:a16="http://schemas.microsoft.com/office/drawing/2014/main" id="{374EAD7A-508B-4FE2-8B3D-F5E398831D8F}"/>
              </a:ext>
            </a:extLst>
          </p:cNvPr>
          <p:cNvSpPr/>
          <p:nvPr/>
        </p:nvSpPr>
        <p:spPr>
          <a:xfrm>
            <a:off x="1501254" y="748997"/>
            <a:ext cx="9789869" cy="145337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2: </a:t>
            </a:r>
          </a:p>
          <a:p>
            <a:pPr algn="ctr"/>
            <a:r>
              <a:rPr lang="vi-VN" sz="3200" b="0" i="0" dirty="0">
                <a:solidFill>
                  <a:srgbClr val="000000"/>
                </a:solidFill>
                <a:effectLst/>
                <a:latin typeface="arial" panose="020B0604020202020204" pitchFamily="34" charset="0"/>
              </a:rPr>
              <a:t>Đơn chất là những chất được tạo nên từ bao nhiêu nguyên tố hoá học?</a:t>
            </a:r>
            <a:endParaRPr lang="vi-VN" sz="3200" dirty="0"/>
          </a:p>
        </p:txBody>
      </p:sp>
      <p:pic>
        <p:nvPicPr>
          <p:cNvPr id="48" name="Picture 47">
            <a:extLst>
              <a:ext uri="{FF2B5EF4-FFF2-40B4-BE49-F238E27FC236}">
                <a16:creationId xmlns:a16="http://schemas.microsoft.com/office/drawing/2014/main" id="{2E8A0BF8-B99E-4639-A1A6-F4D5600145E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5759186" y="332798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6" name="Google Shape;1624;p26">
            <a:extLst>
              <a:ext uri="{FF2B5EF4-FFF2-40B4-BE49-F238E27FC236}">
                <a16:creationId xmlns:a16="http://schemas.microsoft.com/office/drawing/2014/main" id="{B01EEA7B-35F4-4891-BCE8-360C237807F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8" name="Google Shape;1679;p26">
            <a:extLst>
              <a:ext uri="{FF2B5EF4-FFF2-40B4-BE49-F238E27FC236}">
                <a16:creationId xmlns:a16="http://schemas.microsoft.com/office/drawing/2014/main" id="{345A6F65-916D-47B4-9AB4-D18C4D0C24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4569130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22" presetClass="entr" presetSubtype="8" fill="hold" grpId="0" nodeType="with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wipe(left)">
                                      <p:cBhvr>
                                        <p:cTn id="12" dur="500"/>
                                        <p:tgtEl>
                                          <p:spTgt spid="27"/>
                                        </p:tgtEl>
                                      </p:cBhvr>
                                    </p:animEffect>
                                  </p:childTnLst>
                                </p:cTn>
                              </p:par>
                              <p:par>
                                <p:cTn id="13" presetID="53" presetClass="entr" presetSubtype="16" fill="hold" nodeType="withEffect">
                                  <p:stCondLst>
                                    <p:cond delay="0"/>
                                  </p:stCondLst>
                                  <p:childTnLst>
                                    <p:set>
                                      <p:cBhvr>
                                        <p:cTn id="14" dur="1" fill="hold">
                                          <p:stCondLst>
                                            <p:cond delay="0"/>
                                          </p:stCondLst>
                                        </p:cTn>
                                        <p:tgtEl>
                                          <p:spTgt spid="39"/>
                                        </p:tgtEl>
                                        <p:attrNameLst>
                                          <p:attrName>style.visibility</p:attrName>
                                        </p:attrNameLst>
                                      </p:cBhvr>
                                      <p:to>
                                        <p:strVal val="visible"/>
                                      </p:to>
                                    </p:set>
                                    <p:anim calcmode="lin" valueType="num">
                                      <p:cBhvr>
                                        <p:cTn id="15" dur="500" fill="hold"/>
                                        <p:tgtEl>
                                          <p:spTgt spid="39"/>
                                        </p:tgtEl>
                                        <p:attrNameLst>
                                          <p:attrName>ppt_w</p:attrName>
                                        </p:attrNameLst>
                                      </p:cBhvr>
                                      <p:tavLst>
                                        <p:tav tm="0">
                                          <p:val>
                                            <p:fltVal val="0"/>
                                          </p:val>
                                        </p:tav>
                                        <p:tav tm="100000">
                                          <p:val>
                                            <p:strVal val="#ppt_w"/>
                                          </p:val>
                                        </p:tav>
                                      </p:tavLst>
                                    </p:anim>
                                    <p:anim calcmode="lin" valueType="num">
                                      <p:cBhvr>
                                        <p:cTn id="16" dur="500" fill="hold"/>
                                        <p:tgtEl>
                                          <p:spTgt spid="39"/>
                                        </p:tgtEl>
                                        <p:attrNameLst>
                                          <p:attrName>ppt_h</p:attrName>
                                        </p:attrNameLst>
                                      </p:cBhvr>
                                      <p:tavLst>
                                        <p:tav tm="0">
                                          <p:val>
                                            <p:fltVal val="0"/>
                                          </p:val>
                                        </p:tav>
                                        <p:tav tm="100000">
                                          <p:val>
                                            <p:strVal val="#ppt_h"/>
                                          </p:val>
                                        </p:tav>
                                      </p:tavLst>
                                    </p:anim>
                                    <p:animEffect transition="in" filter="fade">
                                      <p:cBhvr>
                                        <p:cTn id="17" dur="500"/>
                                        <p:tgtEl>
                                          <p:spTgt spid="39"/>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45"/>
                                        </p:tgtEl>
                                        <p:attrNameLst>
                                          <p:attrName>style.visibility</p:attrName>
                                        </p:attrNameLst>
                                      </p:cBhvr>
                                      <p:to>
                                        <p:strVal val="visible"/>
                                      </p:to>
                                    </p:set>
                                    <p:animEffect transition="in" filter="wipe(left)">
                                      <p:cBhvr>
                                        <p:cTn id="20" dur="500"/>
                                        <p:tgtEl>
                                          <p:spTgt spid="45"/>
                                        </p:tgtEl>
                                      </p:cBhvr>
                                    </p:animEffect>
                                  </p:childTnLst>
                                </p:cTn>
                              </p:par>
                              <p:par>
                                <p:cTn id="21" presetID="53"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 calcmode="lin" valueType="num">
                                      <p:cBhvr>
                                        <p:cTn id="23" dur="500" fill="hold"/>
                                        <p:tgtEl>
                                          <p:spTgt spid="23"/>
                                        </p:tgtEl>
                                        <p:attrNameLst>
                                          <p:attrName>ppt_w</p:attrName>
                                        </p:attrNameLst>
                                      </p:cBhvr>
                                      <p:tavLst>
                                        <p:tav tm="0">
                                          <p:val>
                                            <p:fltVal val="0"/>
                                          </p:val>
                                        </p:tav>
                                        <p:tav tm="100000">
                                          <p:val>
                                            <p:strVal val="#ppt_w"/>
                                          </p:val>
                                        </p:tav>
                                      </p:tavLst>
                                    </p:anim>
                                    <p:anim calcmode="lin" valueType="num">
                                      <p:cBhvr>
                                        <p:cTn id="24" dur="500" fill="hold"/>
                                        <p:tgtEl>
                                          <p:spTgt spid="23"/>
                                        </p:tgtEl>
                                        <p:attrNameLst>
                                          <p:attrName>ppt_h</p:attrName>
                                        </p:attrNameLst>
                                      </p:cBhvr>
                                      <p:tavLst>
                                        <p:tav tm="0">
                                          <p:val>
                                            <p:fltVal val="0"/>
                                          </p:val>
                                        </p:tav>
                                        <p:tav tm="100000">
                                          <p:val>
                                            <p:strVal val="#ppt_h"/>
                                          </p:val>
                                        </p:tav>
                                      </p:tavLst>
                                    </p:anim>
                                    <p:animEffect transition="in" filter="fade">
                                      <p:cBhvr>
                                        <p:cTn id="25" dur="500"/>
                                        <p:tgtEl>
                                          <p:spTgt spid="2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left)">
                                      <p:cBhvr>
                                        <p:cTn id="28" dur="500"/>
                                        <p:tgtEl>
                                          <p:spTgt spid="29"/>
                                        </p:tgtEl>
                                      </p:cBhvr>
                                    </p:animEffect>
                                  </p:childTnLst>
                                </p:cTn>
                              </p:par>
                              <p:par>
                                <p:cTn id="29" presetID="53" presetClass="entr" presetSubtype="16"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fltVal val="0"/>
                                          </p:val>
                                        </p:tav>
                                        <p:tav tm="100000">
                                          <p:val>
                                            <p:strVal val="#ppt_h"/>
                                          </p:val>
                                        </p:tav>
                                      </p:tavLst>
                                    </p:anim>
                                    <p:animEffect transition="in" filter="fade">
                                      <p:cBhvr>
                                        <p:cTn id="33" dur="500"/>
                                        <p:tgtEl>
                                          <p:spTgt spid="42"/>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wipe(left)">
                                      <p:cBhvr>
                                        <p:cTn id="36" dur="500"/>
                                        <p:tgtEl>
                                          <p:spTgt spid="46"/>
                                        </p:tgtEl>
                                      </p:cBhvr>
                                    </p:animEffect>
                                  </p:childTnLst>
                                </p:cTn>
                              </p:par>
                            </p:childTnLst>
                          </p:cTn>
                        </p:par>
                      </p:childTnLst>
                    </p:cTn>
                  </p:par>
                  <p:par>
                    <p:cTn id="37" fill="hold">
                      <p:stCondLst>
                        <p:cond delay="indefinite"/>
                      </p:stCondLst>
                      <p:childTnLst>
                        <p:par>
                          <p:cTn id="38" fill="hold">
                            <p:stCondLst>
                              <p:cond delay="0"/>
                            </p:stCondLst>
                            <p:childTnLst>
                              <p:par>
                                <p:cTn id="39" presetID="23" presetClass="entr" presetSubtype="32" fill="hold" nodeType="click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p:cTn id="41" dur="250" fill="hold"/>
                                        <p:tgtEl>
                                          <p:spTgt spid="48"/>
                                        </p:tgtEl>
                                        <p:attrNameLst>
                                          <p:attrName>ppt_w</p:attrName>
                                        </p:attrNameLst>
                                      </p:cBhvr>
                                      <p:tavLst>
                                        <p:tav tm="0">
                                          <p:val>
                                            <p:strVal val="4*#ppt_w"/>
                                          </p:val>
                                        </p:tav>
                                        <p:tav tm="100000">
                                          <p:val>
                                            <p:strVal val="#ppt_w"/>
                                          </p:val>
                                        </p:tav>
                                      </p:tavLst>
                                    </p:anim>
                                    <p:anim calcmode="lin" valueType="num">
                                      <p:cBhvr>
                                        <p:cTn id="42" dur="250" fill="hold"/>
                                        <p:tgtEl>
                                          <p:spTgt spid="48"/>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45" grpId="0"/>
      <p:bldP spid="4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组合 59">
            <a:extLst>
              <a:ext uri="{FF2B5EF4-FFF2-40B4-BE49-F238E27FC236}">
                <a16:creationId xmlns:a16="http://schemas.microsoft.com/office/drawing/2014/main" id="{3317B417-7F87-4D21-BA0B-AEDCF6A8ECBD}"/>
              </a:ext>
            </a:extLst>
          </p:cNvPr>
          <p:cNvGrpSpPr/>
          <p:nvPr/>
        </p:nvGrpSpPr>
        <p:grpSpPr>
          <a:xfrm>
            <a:off x="7816590" y="4939379"/>
            <a:ext cx="1387880" cy="36000"/>
            <a:chOff x="7660771" y="4049606"/>
            <a:chExt cx="1387880" cy="36000"/>
          </a:xfrm>
        </p:grpSpPr>
        <p:cxnSp>
          <p:nvCxnSpPr>
            <p:cNvPr id="20" name="直接连接符 19">
              <a:extLst>
                <a:ext uri="{FF2B5EF4-FFF2-40B4-BE49-F238E27FC236}">
                  <a16:creationId xmlns:a16="http://schemas.microsoft.com/office/drawing/2014/main" id="{A3D9BB6A-924E-4324-9F87-91AE7C63A5EE}"/>
                </a:ext>
              </a:extLst>
            </p:cNvPr>
            <p:cNvCxnSpPr/>
            <p:nvPr/>
          </p:nvCxnSpPr>
          <p:spPr>
            <a:xfrm flipH="1">
              <a:off x="7660771"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椭圆 20">
              <a:extLst>
                <a:ext uri="{FF2B5EF4-FFF2-40B4-BE49-F238E27FC236}">
                  <a16:creationId xmlns:a16="http://schemas.microsoft.com/office/drawing/2014/main" id="{3D8B6973-5325-4F95-8C13-DCD5B3ECDD6E}"/>
                </a:ext>
              </a:extLst>
            </p:cNvPr>
            <p:cNvSpPr/>
            <p:nvPr/>
          </p:nvSpPr>
          <p:spPr>
            <a:xfrm flipH="1">
              <a:off x="9012656"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8" name="组合 57">
            <a:extLst>
              <a:ext uri="{FF2B5EF4-FFF2-40B4-BE49-F238E27FC236}">
                <a16:creationId xmlns:a16="http://schemas.microsoft.com/office/drawing/2014/main" id="{39062765-1BC2-4DFD-8007-D70641A2D162}"/>
              </a:ext>
            </a:extLst>
          </p:cNvPr>
          <p:cNvGrpSpPr/>
          <p:nvPr/>
        </p:nvGrpSpPr>
        <p:grpSpPr>
          <a:xfrm>
            <a:off x="2890882" y="2996707"/>
            <a:ext cx="1387880" cy="36000"/>
            <a:chOff x="2735063" y="2106934"/>
            <a:chExt cx="1387880" cy="36000"/>
          </a:xfrm>
        </p:grpSpPr>
        <p:cxnSp>
          <p:nvCxnSpPr>
            <p:cNvPr id="23" name="直接连接符 22">
              <a:extLst>
                <a:ext uri="{FF2B5EF4-FFF2-40B4-BE49-F238E27FC236}">
                  <a16:creationId xmlns:a16="http://schemas.microsoft.com/office/drawing/2014/main" id="{D1625738-56BB-443B-9935-ED2F65F2FD53}"/>
                </a:ext>
              </a:extLst>
            </p:cNvPr>
            <p:cNvCxnSpPr/>
            <p:nvPr/>
          </p:nvCxnSpPr>
          <p:spPr>
            <a:xfrm>
              <a:off x="2743529"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4" name="椭圆 23">
              <a:extLst>
                <a:ext uri="{FF2B5EF4-FFF2-40B4-BE49-F238E27FC236}">
                  <a16:creationId xmlns:a16="http://schemas.microsoft.com/office/drawing/2014/main" id="{51B20084-1610-41C8-AE68-1A0CC4B55492}"/>
                </a:ext>
              </a:extLst>
            </p:cNvPr>
            <p:cNvSpPr/>
            <p:nvPr/>
          </p:nvSpPr>
          <p:spPr>
            <a:xfrm>
              <a:off x="2735063"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9" name="组合 58">
            <a:extLst>
              <a:ext uri="{FF2B5EF4-FFF2-40B4-BE49-F238E27FC236}">
                <a16:creationId xmlns:a16="http://schemas.microsoft.com/office/drawing/2014/main" id="{672CACE0-E389-4645-8015-39D2208A9D1E}"/>
              </a:ext>
            </a:extLst>
          </p:cNvPr>
          <p:cNvGrpSpPr/>
          <p:nvPr/>
        </p:nvGrpSpPr>
        <p:grpSpPr>
          <a:xfrm>
            <a:off x="4063802" y="4939379"/>
            <a:ext cx="1387880" cy="36000"/>
            <a:chOff x="3907983" y="4049606"/>
            <a:chExt cx="1387880" cy="36000"/>
          </a:xfrm>
        </p:grpSpPr>
        <p:cxnSp>
          <p:nvCxnSpPr>
            <p:cNvPr id="26" name="直接连接符 25">
              <a:extLst>
                <a:ext uri="{FF2B5EF4-FFF2-40B4-BE49-F238E27FC236}">
                  <a16:creationId xmlns:a16="http://schemas.microsoft.com/office/drawing/2014/main" id="{CAF04EFD-1023-445C-9448-3B20276905C1}"/>
                </a:ext>
              </a:extLst>
            </p:cNvPr>
            <p:cNvCxnSpPr/>
            <p:nvPr/>
          </p:nvCxnSpPr>
          <p:spPr>
            <a:xfrm>
              <a:off x="3916449" y="4067606"/>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椭圆 26">
              <a:extLst>
                <a:ext uri="{FF2B5EF4-FFF2-40B4-BE49-F238E27FC236}">
                  <a16:creationId xmlns:a16="http://schemas.microsoft.com/office/drawing/2014/main" id="{F8589101-26A4-4214-B4F5-4EE806ACDF26}"/>
                </a:ext>
              </a:extLst>
            </p:cNvPr>
            <p:cNvSpPr/>
            <p:nvPr/>
          </p:nvSpPr>
          <p:spPr>
            <a:xfrm>
              <a:off x="3907983" y="4049606"/>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57" name="组合 56">
            <a:extLst>
              <a:ext uri="{FF2B5EF4-FFF2-40B4-BE49-F238E27FC236}">
                <a16:creationId xmlns:a16="http://schemas.microsoft.com/office/drawing/2014/main" id="{9D6ABE35-5061-4748-93D5-AB501A964A87}"/>
              </a:ext>
            </a:extLst>
          </p:cNvPr>
          <p:cNvGrpSpPr/>
          <p:nvPr/>
        </p:nvGrpSpPr>
        <p:grpSpPr>
          <a:xfrm>
            <a:off x="6428710" y="2996707"/>
            <a:ext cx="1387880" cy="36000"/>
            <a:chOff x="6272891" y="2106934"/>
            <a:chExt cx="1387880" cy="36000"/>
          </a:xfrm>
        </p:grpSpPr>
        <p:cxnSp>
          <p:nvCxnSpPr>
            <p:cNvPr id="17" name="直接连接符 16">
              <a:extLst>
                <a:ext uri="{FF2B5EF4-FFF2-40B4-BE49-F238E27FC236}">
                  <a16:creationId xmlns:a16="http://schemas.microsoft.com/office/drawing/2014/main" id="{F3AEE4FA-25C6-4A03-A90C-EFE07291560F}"/>
                </a:ext>
              </a:extLst>
            </p:cNvPr>
            <p:cNvCxnSpPr/>
            <p:nvPr/>
          </p:nvCxnSpPr>
          <p:spPr>
            <a:xfrm flipH="1">
              <a:off x="6272891" y="2124934"/>
              <a:ext cx="1379414" cy="0"/>
            </a:xfrm>
            <a:prstGeom prst="line">
              <a:avLst/>
            </a:prstGeom>
            <a:solidFill>
              <a:schemeClr val="tx1">
                <a:lumMod val="50000"/>
                <a:lumOff val="50000"/>
              </a:schemeClr>
            </a:solidFill>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8" name="椭圆 17">
              <a:extLst>
                <a:ext uri="{FF2B5EF4-FFF2-40B4-BE49-F238E27FC236}">
                  <a16:creationId xmlns:a16="http://schemas.microsoft.com/office/drawing/2014/main" id="{77E1FA59-910E-473F-9E33-33876FEA695B}"/>
                </a:ext>
              </a:extLst>
            </p:cNvPr>
            <p:cNvSpPr/>
            <p:nvPr/>
          </p:nvSpPr>
          <p:spPr>
            <a:xfrm flipH="1">
              <a:off x="7624776" y="2106934"/>
              <a:ext cx="35995" cy="36000"/>
            </a:xfrm>
            <a:prstGeom prst="ellipse">
              <a:avLst/>
            </a:prstGeom>
            <a:solidFill>
              <a:schemeClr val="tx1">
                <a:lumMod val="50000"/>
                <a:lumOff val="50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cs typeface="+mn-ea"/>
                <a:sym typeface="+mn-lt"/>
              </a:endParaRPr>
            </a:p>
          </p:txBody>
        </p:sp>
      </p:grpSp>
      <p:grpSp>
        <p:nvGrpSpPr>
          <p:cNvPr id="64" name="组合 63">
            <a:extLst>
              <a:ext uri="{FF2B5EF4-FFF2-40B4-BE49-F238E27FC236}">
                <a16:creationId xmlns:a16="http://schemas.microsoft.com/office/drawing/2014/main" id="{CBD351A7-9900-4D0F-A21F-986FF6697E67}"/>
              </a:ext>
            </a:extLst>
          </p:cNvPr>
          <p:cNvGrpSpPr/>
          <p:nvPr/>
        </p:nvGrpSpPr>
        <p:grpSpPr>
          <a:xfrm>
            <a:off x="3771032" y="2769405"/>
            <a:ext cx="5393991" cy="3659562"/>
            <a:chOff x="3615213" y="1879632"/>
            <a:chExt cx="5393991" cy="3659562"/>
          </a:xfrm>
        </p:grpSpPr>
        <p:sp>
          <p:nvSpPr>
            <p:cNvPr id="32" name="等腰三角形 22">
              <a:extLst>
                <a:ext uri="{FF2B5EF4-FFF2-40B4-BE49-F238E27FC236}">
                  <a16:creationId xmlns:a16="http://schemas.microsoft.com/office/drawing/2014/main" id="{BD60A64F-4514-4E84-BFE0-430B8702CC61}"/>
                </a:ext>
              </a:extLst>
            </p:cNvPr>
            <p:cNvSpPr>
              <a:spLocks noChangeArrowheads="1"/>
            </p:cNvSpPr>
            <p:nvPr/>
          </p:nvSpPr>
          <p:spPr bwMode="auto">
            <a:xfrm>
              <a:off x="4965193" y="1885982"/>
              <a:ext cx="2660373"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3" name="文本框 23">
              <a:extLst>
                <a:ext uri="{FF2B5EF4-FFF2-40B4-BE49-F238E27FC236}">
                  <a16:creationId xmlns:a16="http://schemas.microsoft.com/office/drawing/2014/main" id="{8F9DC9F1-60E8-46FD-B921-E0F6BFB2D45D}"/>
                </a:ext>
              </a:extLst>
            </p:cNvPr>
            <p:cNvSpPr>
              <a:spLocks noChangeArrowheads="1"/>
            </p:cNvSpPr>
            <p:nvPr/>
          </p:nvSpPr>
          <p:spPr bwMode="auto">
            <a:xfrm>
              <a:off x="5981031" y="262224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B</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29" name="等腰三角形 19">
              <a:extLst>
                <a:ext uri="{FF2B5EF4-FFF2-40B4-BE49-F238E27FC236}">
                  <a16:creationId xmlns:a16="http://schemas.microsoft.com/office/drawing/2014/main" id="{35E190AA-A05C-4AB3-B413-0C510301D9A1}"/>
                </a:ext>
              </a:extLst>
            </p:cNvPr>
            <p:cNvSpPr>
              <a:spLocks noChangeArrowheads="1"/>
            </p:cNvSpPr>
            <p:nvPr/>
          </p:nvSpPr>
          <p:spPr bwMode="auto">
            <a:xfrm flipH="1" flipV="1">
              <a:off x="3615213" y="1879632"/>
              <a:ext cx="2658356"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0" name="文本框 20">
              <a:extLst>
                <a:ext uri="{FF2B5EF4-FFF2-40B4-BE49-F238E27FC236}">
                  <a16:creationId xmlns:a16="http://schemas.microsoft.com/office/drawing/2014/main" id="{4C728B5A-6B5D-4E35-9146-E635D5DDCFFD}"/>
                </a:ext>
              </a:extLst>
            </p:cNvPr>
            <p:cNvSpPr>
              <a:spLocks noChangeArrowheads="1"/>
            </p:cNvSpPr>
            <p:nvPr/>
          </p:nvSpPr>
          <p:spPr bwMode="auto">
            <a:xfrm>
              <a:off x="4626903" y="2035177"/>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A</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5" name="等腰三角形 25">
              <a:extLst>
                <a:ext uri="{FF2B5EF4-FFF2-40B4-BE49-F238E27FC236}">
                  <a16:creationId xmlns:a16="http://schemas.microsoft.com/office/drawing/2014/main" id="{3C2DF274-0A82-42CF-BAB6-5BECD4F94C8C}"/>
                </a:ext>
              </a:extLst>
            </p:cNvPr>
            <p:cNvSpPr>
              <a:spLocks noChangeArrowheads="1"/>
            </p:cNvSpPr>
            <p:nvPr/>
          </p:nvSpPr>
          <p:spPr bwMode="auto">
            <a:xfrm flipH="1" flipV="1">
              <a:off x="4965193" y="3739821"/>
              <a:ext cx="2660373" cy="1799373"/>
            </a:xfrm>
            <a:prstGeom prst="triangle">
              <a:avLst>
                <a:gd name="adj" fmla="val 50000"/>
              </a:avLst>
            </a:prstGeom>
            <a:solidFill>
              <a:srgbClr val="27776D"/>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6" name="文本框 26">
              <a:extLst>
                <a:ext uri="{FF2B5EF4-FFF2-40B4-BE49-F238E27FC236}">
                  <a16:creationId xmlns:a16="http://schemas.microsoft.com/office/drawing/2014/main" id="{A9D95DD0-4172-4EE1-A660-126B3DD15B51}"/>
                </a:ext>
              </a:extLst>
            </p:cNvPr>
            <p:cNvSpPr>
              <a:spLocks noChangeArrowheads="1"/>
            </p:cNvSpPr>
            <p:nvPr/>
          </p:nvSpPr>
          <p:spPr bwMode="auto">
            <a:xfrm>
              <a:off x="5981029" y="3968700"/>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C</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sp>
          <p:nvSpPr>
            <p:cNvPr id="38" name="等腰三角形 28">
              <a:extLst>
                <a:ext uri="{FF2B5EF4-FFF2-40B4-BE49-F238E27FC236}">
                  <a16:creationId xmlns:a16="http://schemas.microsoft.com/office/drawing/2014/main" id="{00AD7BF2-013B-461B-AFF9-8B225355AD5F}"/>
                </a:ext>
              </a:extLst>
            </p:cNvPr>
            <p:cNvSpPr>
              <a:spLocks noChangeArrowheads="1"/>
            </p:cNvSpPr>
            <p:nvPr/>
          </p:nvSpPr>
          <p:spPr bwMode="auto">
            <a:xfrm>
              <a:off x="6350848" y="3739821"/>
              <a:ext cx="2658356" cy="1799373"/>
            </a:xfrm>
            <a:prstGeom prst="triangle">
              <a:avLst>
                <a:gd name="adj" fmla="val 50000"/>
              </a:avLst>
            </a:prstGeom>
            <a:solidFill>
              <a:srgbClr val="9DC0BC"/>
            </a:solidFill>
            <a:ln w="12700" cap="flat" cmpd="sng">
              <a:solidFill>
                <a:schemeClr val="bg1"/>
              </a:solidFill>
              <a:bevel/>
            </a:ln>
          </p:spPr>
          <p:txBody>
            <a:bodyPr anchor="ctr"/>
            <a:lstStyle/>
            <a:p>
              <a:pPr algn="ctr"/>
              <a:endParaRPr lang="zh-CN" altLang="zh-CN" sz="3200" b="1" dirty="0">
                <a:solidFill>
                  <a:schemeClr val="bg1"/>
                </a:solidFill>
                <a:latin typeface="Arial" panose="020B0604020202020204" pitchFamily="34" charset="0"/>
                <a:cs typeface="Arial" panose="020B0604020202020204" pitchFamily="34" charset="0"/>
                <a:sym typeface="+mn-lt"/>
              </a:endParaRPr>
            </a:p>
          </p:txBody>
        </p:sp>
        <p:sp>
          <p:nvSpPr>
            <p:cNvPr id="39" name="文本框 29">
              <a:extLst>
                <a:ext uri="{FF2B5EF4-FFF2-40B4-BE49-F238E27FC236}">
                  <a16:creationId xmlns:a16="http://schemas.microsoft.com/office/drawing/2014/main" id="{9E9DEFCB-15ED-49B9-A8EE-F514D20B4BC2}"/>
                </a:ext>
              </a:extLst>
            </p:cNvPr>
            <p:cNvSpPr>
              <a:spLocks noChangeArrowheads="1"/>
            </p:cNvSpPr>
            <p:nvPr/>
          </p:nvSpPr>
          <p:spPr bwMode="auto">
            <a:xfrm>
              <a:off x="7365677" y="4400624"/>
              <a:ext cx="628698" cy="830997"/>
            </a:xfrm>
            <a:prstGeom prst="rect">
              <a:avLst/>
            </a:prstGeom>
            <a:noFill/>
            <a:ln>
              <a:noFill/>
            </a:ln>
          </p:spPr>
          <p:txBody>
            <a:bodyPr wrap="none">
              <a:spAutoFit/>
            </a:bodyPr>
            <a:lstStyle/>
            <a:p>
              <a:pPr algn="ctr"/>
              <a:r>
                <a:rPr lang="en-US" sz="4800" b="1" dirty="0">
                  <a:solidFill>
                    <a:schemeClr val="bg1"/>
                  </a:solidFill>
                  <a:latin typeface="Arial" panose="020B0604020202020204" pitchFamily="34" charset="0"/>
                  <a:cs typeface="Arial" panose="020B0604020202020204" pitchFamily="34" charset="0"/>
                  <a:sym typeface="+mn-lt"/>
                </a:rPr>
                <a:t>D</a:t>
              </a:r>
              <a:endParaRPr lang="zh-CN" altLang="en-US" sz="4800" b="1" dirty="0">
                <a:solidFill>
                  <a:schemeClr val="bg1"/>
                </a:solidFill>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6DE1DCDB-C718-411F-B660-7B54AF2CC8E7}"/>
              </a:ext>
            </a:extLst>
          </p:cNvPr>
          <p:cNvSpPr txBox="1"/>
          <p:nvPr/>
        </p:nvSpPr>
        <p:spPr>
          <a:xfrm>
            <a:off x="343046"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1 nguyên tố hoá học</a:t>
            </a:r>
            <a:endParaRPr lang="zh-CN" altLang="en-US" sz="3200" spc="300" dirty="0">
              <a:cs typeface="+mn-ea"/>
              <a:sym typeface="+mn-lt"/>
            </a:endParaRPr>
          </a:p>
        </p:txBody>
      </p:sp>
      <p:sp>
        <p:nvSpPr>
          <p:cNvPr id="53" name="文本框 52">
            <a:extLst>
              <a:ext uri="{FF2B5EF4-FFF2-40B4-BE49-F238E27FC236}">
                <a16:creationId xmlns:a16="http://schemas.microsoft.com/office/drawing/2014/main" id="{7A90AC0A-4292-467D-BE4D-11E9A3899404}"/>
              </a:ext>
            </a:extLst>
          </p:cNvPr>
          <p:cNvSpPr txBox="1"/>
          <p:nvPr/>
        </p:nvSpPr>
        <p:spPr>
          <a:xfrm>
            <a:off x="1030667" y="4589743"/>
            <a:ext cx="2965977" cy="1077218"/>
          </a:xfrm>
          <a:prstGeom prst="rect">
            <a:avLst/>
          </a:prstGeom>
          <a:noFill/>
        </p:spPr>
        <p:txBody>
          <a:bodyPr wrap="square" rtlCol="0">
            <a:spAutoFit/>
          </a:bodyPr>
          <a:lstStyle/>
          <a:p>
            <a:pPr algn="ctr"/>
            <a:r>
              <a:rPr lang="vi-VN" sz="3200" b="0" i="0" dirty="0">
                <a:effectLst/>
                <a:latin typeface="arial" panose="020B0604020202020204" pitchFamily="34" charset="0"/>
              </a:rPr>
              <a:t>2 nguyên tố hoá học trở lên</a:t>
            </a:r>
            <a:endParaRPr lang="zh-CN" altLang="en-US" sz="3200" spc="300" dirty="0">
              <a:cs typeface="+mn-ea"/>
              <a:sym typeface="+mn-lt"/>
            </a:endParaRPr>
          </a:p>
        </p:txBody>
      </p:sp>
      <p:sp>
        <p:nvSpPr>
          <p:cNvPr id="54" name="文本框 53">
            <a:extLst>
              <a:ext uri="{FF2B5EF4-FFF2-40B4-BE49-F238E27FC236}">
                <a16:creationId xmlns:a16="http://schemas.microsoft.com/office/drawing/2014/main" id="{627C8CAA-FF6D-40CB-821B-3BB37E4BAB6D}"/>
              </a:ext>
            </a:extLst>
          </p:cNvPr>
          <p:cNvSpPr txBox="1"/>
          <p:nvPr/>
        </p:nvSpPr>
        <p:spPr>
          <a:xfrm>
            <a:off x="7873155" y="2494098"/>
            <a:ext cx="2626633" cy="1077218"/>
          </a:xfrm>
          <a:prstGeom prst="rect">
            <a:avLst/>
          </a:prstGeom>
          <a:noFill/>
        </p:spPr>
        <p:txBody>
          <a:bodyPr wrap="square" rtlCol="0">
            <a:spAutoFit/>
          </a:bodyPr>
          <a:lstStyle/>
          <a:p>
            <a:pPr algn="ctr"/>
            <a:r>
              <a:rPr lang="vi-VN" sz="3200" b="0" i="0" dirty="0">
                <a:effectLst/>
                <a:latin typeface="arial" panose="020B0604020202020204" pitchFamily="34" charset="0"/>
              </a:rPr>
              <a:t>2 chất trộn lẫn với nhau</a:t>
            </a:r>
            <a:endParaRPr lang="zh-CN" altLang="en-US" sz="3200" spc="300" dirty="0">
              <a:cs typeface="+mn-ea"/>
              <a:sym typeface="+mn-lt"/>
            </a:endParaRPr>
          </a:p>
        </p:txBody>
      </p:sp>
      <p:sp>
        <p:nvSpPr>
          <p:cNvPr id="55" name="文本框 54">
            <a:extLst>
              <a:ext uri="{FF2B5EF4-FFF2-40B4-BE49-F238E27FC236}">
                <a16:creationId xmlns:a16="http://schemas.microsoft.com/office/drawing/2014/main" id="{4427A145-3A93-4FD5-BB5B-EF81F6CDCBAC}"/>
              </a:ext>
            </a:extLst>
          </p:cNvPr>
          <p:cNvSpPr txBox="1"/>
          <p:nvPr/>
        </p:nvSpPr>
        <p:spPr>
          <a:xfrm>
            <a:off x="9028257" y="4629594"/>
            <a:ext cx="2979058" cy="1077218"/>
          </a:xfrm>
          <a:prstGeom prst="rect">
            <a:avLst/>
          </a:prstGeom>
          <a:noFill/>
        </p:spPr>
        <p:txBody>
          <a:bodyPr wrap="square" rtlCol="0">
            <a:spAutoFit/>
          </a:bodyPr>
          <a:lstStyle/>
          <a:p>
            <a:pPr algn="ctr"/>
            <a:r>
              <a:rPr lang="vi-VN" sz="3200" b="0" i="0" dirty="0">
                <a:effectLst/>
                <a:latin typeface="arial" panose="020B0604020202020204" pitchFamily="34" charset="0"/>
              </a:rPr>
              <a:t>3 nguyên tố hoá học trở lên</a:t>
            </a:r>
            <a:endParaRPr lang="zh-CN" altLang="en-US" sz="3200" spc="300" dirty="0">
              <a:cs typeface="+mn-ea"/>
              <a:sym typeface="+mn-lt"/>
            </a:endParaRPr>
          </a:p>
        </p:txBody>
      </p:sp>
      <p:sp>
        <p:nvSpPr>
          <p:cNvPr id="49" name="Rectangle: Rounded Corners 48">
            <a:extLst>
              <a:ext uri="{FF2B5EF4-FFF2-40B4-BE49-F238E27FC236}">
                <a16:creationId xmlns:a16="http://schemas.microsoft.com/office/drawing/2014/main" id="{38FB0167-CC30-47A0-A621-B2F122A8D974}"/>
              </a:ext>
            </a:extLst>
          </p:cNvPr>
          <p:cNvSpPr/>
          <p:nvPr/>
        </p:nvSpPr>
        <p:spPr>
          <a:xfrm>
            <a:off x="2638400" y="537405"/>
            <a:ext cx="7478213"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3: </a:t>
            </a:r>
          </a:p>
          <a:p>
            <a:pPr algn="ctr"/>
            <a:r>
              <a:rPr lang="vi-VN" sz="3200" b="0" i="0" dirty="0">
                <a:solidFill>
                  <a:srgbClr val="000000"/>
                </a:solidFill>
                <a:effectLst/>
                <a:latin typeface="arial" panose="020B0604020202020204" pitchFamily="34" charset="0"/>
              </a:rPr>
              <a:t>Chọn câu phát biểu đúng:</a:t>
            </a:r>
          </a:p>
          <a:p>
            <a:pPr algn="ctr"/>
            <a:r>
              <a:rPr lang="vi-VN" sz="3200" b="0" i="0" dirty="0">
                <a:solidFill>
                  <a:srgbClr val="000000"/>
                </a:solidFill>
                <a:effectLst/>
                <a:latin typeface="arial" panose="020B0604020202020204" pitchFamily="34" charset="0"/>
              </a:rPr>
              <a:t>Hợp chất là chất được cấu tạo bởi:</a:t>
            </a:r>
            <a:endParaRPr lang="vi-VN" sz="3200" dirty="0"/>
          </a:p>
        </p:txBody>
      </p:sp>
      <p:pic>
        <p:nvPicPr>
          <p:cNvPr id="50" name="Picture 49">
            <a:extLst>
              <a:ext uri="{FF2B5EF4-FFF2-40B4-BE49-F238E27FC236}">
                <a16:creationId xmlns:a16="http://schemas.microsoft.com/office/drawing/2014/main" id="{9F6ED8B6-3766-4389-A4D6-DF94BB75979D}"/>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915985" y="5101466"/>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7" name="Google Shape;1624;p26">
            <a:extLst>
              <a:ext uri="{FF2B5EF4-FFF2-40B4-BE49-F238E27FC236}">
                <a16:creationId xmlns:a16="http://schemas.microsoft.com/office/drawing/2014/main" id="{1344BC02-C424-4DA3-AE64-335826D498E7}"/>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 name="Google Shape;1679;p26">
            <a:extLst>
              <a:ext uri="{FF2B5EF4-FFF2-40B4-BE49-F238E27FC236}">
                <a16:creationId xmlns:a16="http://schemas.microsoft.com/office/drawing/2014/main" id="{641646D6-F761-4780-A5CB-242C475E34AD}"/>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2638960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wipe(down)">
                                      <p:cBhvr>
                                        <p:cTn id="7" dur="500"/>
                                        <p:tgtEl>
                                          <p:spTgt spid="64"/>
                                        </p:tgtEl>
                                      </p:cBhvr>
                                    </p:animEffect>
                                  </p:childTnLst>
                                </p:cTn>
                              </p:par>
                              <p:par>
                                <p:cTn id="8" presetID="22" presetClass="entr" presetSubtype="4" fill="hold"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down)">
                                      <p:cBhvr>
                                        <p:cTn id="10" dur="500"/>
                                        <p:tgtEl>
                                          <p:spTgt spid="58"/>
                                        </p:tgtEl>
                                      </p:cBhvr>
                                    </p:animEffect>
                                  </p:childTnLst>
                                </p:cTn>
                              </p:par>
                              <p:par>
                                <p:cTn id="11" presetID="22" presetClass="entr" presetSubtype="4" fill="hold" nodeType="withEffect">
                                  <p:stCondLst>
                                    <p:cond delay="0"/>
                                  </p:stCondLst>
                                  <p:childTnLst>
                                    <p:set>
                                      <p:cBhvr>
                                        <p:cTn id="12" dur="1" fill="hold">
                                          <p:stCondLst>
                                            <p:cond delay="0"/>
                                          </p:stCondLst>
                                        </p:cTn>
                                        <p:tgtEl>
                                          <p:spTgt spid="59"/>
                                        </p:tgtEl>
                                        <p:attrNameLst>
                                          <p:attrName>style.visibility</p:attrName>
                                        </p:attrNameLst>
                                      </p:cBhvr>
                                      <p:to>
                                        <p:strVal val="visible"/>
                                      </p:to>
                                    </p:set>
                                    <p:animEffect transition="in" filter="wipe(down)">
                                      <p:cBhvr>
                                        <p:cTn id="13" dur="500"/>
                                        <p:tgtEl>
                                          <p:spTgt spid="59"/>
                                        </p:tgtEl>
                                      </p:cBhvr>
                                    </p:animEffect>
                                  </p:childTnLst>
                                </p:cTn>
                              </p:par>
                              <p:par>
                                <p:cTn id="14" presetID="22" presetClass="entr" presetSubtype="4" fill="hold" nodeType="withEffect">
                                  <p:stCondLst>
                                    <p:cond delay="0"/>
                                  </p:stCondLst>
                                  <p:childTnLst>
                                    <p:set>
                                      <p:cBhvr>
                                        <p:cTn id="15" dur="1" fill="hold">
                                          <p:stCondLst>
                                            <p:cond delay="0"/>
                                          </p:stCondLst>
                                        </p:cTn>
                                        <p:tgtEl>
                                          <p:spTgt spid="60"/>
                                        </p:tgtEl>
                                        <p:attrNameLst>
                                          <p:attrName>style.visibility</p:attrName>
                                        </p:attrNameLst>
                                      </p:cBhvr>
                                      <p:to>
                                        <p:strVal val="visible"/>
                                      </p:to>
                                    </p:set>
                                    <p:animEffect transition="in" filter="wipe(down)">
                                      <p:cBhvr>
                                        <p:cTn id="16" dur="500"/>
                                        <p:tgtEl>
                                          <p:spTgt spid="60"/>
                                        </p:tgtEl>
                                      </p:cBhvr>
                                    </p:animEffect>
                                  </p:childTnLst>
                                </p:cTn>
                              </p:par>
                              <p:par>
                                <p:cTn id="17" presetID="22" presetClass="entr" presetSubtype="4" fill="hold" nodeType="withEffect">
                                  <p:stCondLst>
                                    <p:cond delay="0"/>
                                  </p:stCondLst>
                                  <p:childTnLst>
                                    <p:set>
                                      <p:cBhvr>
                                        <p:cTn id="18" dur="1" fill="hold">
                                          <p:stCondLst>
                                            <p:cond delay="0"/>
                                          </p:stCondLst>
                                        </p:cTn>
                                        <p:tgtEl>
                                          <p:spTgt spid="57"/>
                                        </p:tgtEl>
                                        <p:attrNameLst>
                                          <p:attrName>style.visibility</p:attrName>
                                        </p:attrNameLst>
                                      </p:cBhvr>
                                      <p:to>
                                        <p:strVal val="visible"/>
                                      </p:to>
                                    </p:set>
                                    <p:animEffect transition="in" filter="wipe(down)">
                                      <p:cBhvr>
                                        <p:cTn id="19" dur="500"/>
                                        <p:tgtEl>
                                          <p:spTgt spid="5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52"/>
                                        </p:tgtEl>
                                        <p:attrNameLst>
                                          <p:attrName>style.visibility</p:attrName>
                                        </p:attrNameLst>
                                      </p:cBhvr>
                                      <p:to>
                                        <p:strVal val="visible"/>
                                      </p:to>
                                    </p:set>
                                    <p:animEffect transition="in" filter="wipe(down)">
                                      <p:cBhvr>
                                        <p:cTn id="22" dur="500"/>
                                        <p:tgtEl>
                                          <p:spTgt spid="52"/>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wipe(down)">
                                      <p:cBhvr>
                                        <p:cTn id="25" dur="500"/>
                                        <p:tgtEl>
                                          <p:spTgt spid="5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down)">
                                      <p:cBhvr>
                                        <p:cTn id="28" dur="500"/>
                                        <p:tgtEl>
                                          <p:spTgt spid="54"/>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55"/>
                                        </p:tgtEl>
                                        <p:attrNameLst>
                                          <p:attrName>style.visibility</p:attrName>
                                        </p:attrNameLst>
                                      </p:cBhvr>
                                      <p:to>
                                        <p:strVal val="visible"/>
                                      </p:to>
                                    </p:set>
                                    <p:animEffect transition="in" filter="wipe(down)">
                                      <p:cBhvr>
                                        <p:cTn id="31" dur="500"/>
                                        <p:tgtEl>
                                          <p:spTgt spid="55"/>
                                        </p:tgtEl>
                                      </p:cBhvr>
                                    </p:animEffect>
                                  </p:childTnLst>
                                </p:cTn>
                              </p:par>
                            </p:childTnLst>
                          </p:cTn>
                        </p:par>
                      </p:childTnLst>
                    </p:cTn>
                  </p:par>
                  <p:par>
                    <p:cTn id="32" fill="hold">
                      <p:stCondLst>
                        <p:cond delay="indefinite"/>
                      </p:stCondLst>
                      <p:childTnLst>
                        <p:par>
                          <p:cTn id="33" fill="hold">
                            <p:stCondLst>
                              <p:cond delay="0"/>
                            </p:stCondLst>
                            <p:childTnLst>
                              <p:par>
                                <p:cTn id="34" presetID="23" presetClass="entr" presetSubtype="32" fill="hold" nodeType="clickEffect">
                                  <p:stCondLst>
                                    <p:cond delay="0"/>
                                  </p:stCondLst>
                                  <p:childTnLst>
                                    <p:set>
                                      <p:cBhvr>
                                        <p:cTn id="35" dur="1" fill="hold">
                                          <p:stCondLst>
                                            <p:cond delay="0"/>
                                          </p:stCondLst>
                                        </p:cTn>
                                        <p:tgtEl>
                                          <p:spTgt spid="50"/>
                                        </p:tgtEl>
                                        <p:attrNameLst>
                                          <p:attrName>style.visibility</p:attrName>
                                        </p:attrNameLst>
                                      </p:cBhvr>
                                      <p:to>
                                        <p:strVal val="visible"/>
                                      </p:to>
                                    </p:set>
                                    <p:anim calcmode="lin" valueType="num">
                                      <p:cBhvr>
                                        <p:cTn id="36" dur="250" fill="hold"/>
                                        <p:tgtEl>
                                          <p:spTgt spid="50"/>
                                        </p:tgtEl>
                                        <p:attrNameLst>
                                          <p:attrName>ppt_w</p:attrName>
                                        </p:attrNameLst>
                                      </p:cBhvr>
                                      <p:tavLst>
                                        <p:tav tm="0">
                                          <p:val>
                                            <p:strVal val="4*#ppt_w"/>
                                          </p:val>
                                        </p:tav>
                                        <p:tav tm="100000">
                                          <p:val>
                                            <p:strVal val="#ppt_w"/>
                                          </p:val>
                                        </p:tav>
                                      </p:tavLst>
                                    </p:anim>
                                    <p:anim calcmode="lin" valueType="num">
                                      <p:cBhvr>
                                        <p:cTn id="37"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4"/>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3" grpId="0"/>
      <p:bldP spid="54" grpId="0"/>
      <p:bldP spid="5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a:extLst>
              <a:ext uri="{FF2B5EF4-FFF2-40B4-BE49-F238E27FC236}">
                <a16:creationId xmlns:a16="http://schemas.microsoft.com/office/drawing/2014/main" id="{4C1F4A39-F672-493D-AD1D-EB4E2827691A}"/>
              </a:ext>
            </a:extLst>
          </p:cNvPr>
          <p:cNvSpPr txBox="1"/>
          <p:nvPr/>
        </p:nvSpPr>
        <p:spPr>
          <a:xfrm>
            <a:off x="5990757" y="2474893"/>
            <a:ext cx="5889183"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5 nguyên tử Oxygen,nguyên tử nguyên tố sodium, phân tử chlorine</a:t>
            </a:r>
            <a:endParaRPr lang="zh-CN" altLang="en-US" sz="2800" dirty="0">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4821D61-A391-48D6-AB07-D8901C3E3F72}"/>
              </a:ext>
            </a:extLst>
          </p:cNvPr>
          <p:cNvSpPr txBox="1"/>
          <p:nvPr/>
        </p:nvSpPr>
        <p:spPr>
          <a:xfrm>
            <a:off x="5990757" y="1171707"/>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Oxygen, hợp chất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25" name="文本框 24">
            <a:extLst>
              <a:ext uri="{FF2B5EF4-FFF2-40B4-BE49-F238E27FC236}">
                <a16:creationId xmlns:a16="http://schemas.microsoft.com/office/drawing/2014/main" id="{3234751C-3878-4EDB-81BC-4A3DE6210B0C}"/>
              </a:ext>
            </a:extLst>
          </p:cNvPr>
          <p:cNvSpPr txBox="1"/>
          <p:nvPr/>
        </p:nvSpPr>
        <p:spPr>
          <a:xfrm>
            <a:off x="5990757" y="3800064"/>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Phân tử khối Oxygen, nguyên tử sodium, phân tử chlorine</a:t>
            </a:r>
            <a:endParaRPr lang="zh-CN" altLang="en-US" sz="3200" dirty="0">
              <a:latin typeface="Arial" panose="020B0604020202020204" pitchFamily="34" charset="0"/>
              <a:cs typeface="Arial" panose="020B0604020202020204" pitchFamily="34" charset="0"/>
              <a:sym typeface="+mn-lt"/>
            </a:endParaRPr>
          </a:p>
        </p:txBody>
      </p:sp>
      <p:sp>
        <p:nvSpPr>
          <p:cNvPr id="28" name="椭圆 27">
            <a:extLst>
              <a:ext uri="{FF2B5EF4-FFF2-40B4-BE49-F238E27FC236}">
                <a16:creationId xmlns:a16="http://schemas.microsoft.com/office/drawing/2014/main" id="{41481E6D-1F91-4664-9C40-783B52558242}"/>
              </a:ext>
            </a:extLst>
          </p:cNvPr>
          <p:cNvSpPr/>
          <p:nvPr/>
        </p:nvSpPr>
        <p:spPr>
          <a:xfrm>
            <a:off x="4969553" y="1426454"/>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A</a:t>
            </a:r>
            <a:endParaRPr lang="zh-CN" altLang="en-US" sz="3200" b="1" dirty="0">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BECBD928-705E-4884-BDC2-6D13DC92767A}"/>
              </a:ext>
            </a:extLst>
          </p:cNvPr>
          <p:cNvSpPr/>
          <p:nvPr/>
        </p:nvSpPr>
        <p:spPr>
          <a:xfrm>
            <a:off x="4929076" y="2609213"/>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B</a:t>
            </a:r>
            <a:endParaRPr lang="zh-CN" altLang="en-US" sz="3200" b="1" dirty="0">
              <a:latin typeface="Arial" panose="020B0604020202020204" pitchFamily="34" charset="0"/>
              <a:cs typeface="Arial" panose="020B0604020202020204" pitchFamily="34" charset="0"/>
              <a:sym typeface="+mn-lt"/>
            </a:endParaRPr>
          </a:p>
        </p:txBody>
      </p:sp>
      <p:sp>
        <p:nvSpPr>
          <p:cNvPr id="34" name="椭圆 33">
            <a:extLst>
              <a:ext uri="{FF2B5EF4-FFF2-40B4-BE49-F238E27FC236}">
                <a16:creationId xmlns:a16="http://schemas.microsoft.com/office/drawing/2014/main" id="{813D75A7-9108-4744-BEA5-5BF03C3F778D}"/>
              </a:ext>
            </a:extLst>
          </p:cNvPr>
          <p:cNvSpPr/>
          <p:nvPr/>
        </p:nvSpPr>
        <p:spPr>
          <a:xfrm>
            <a:off x="4944004" y="3825639"/>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C</a:t>
            </a:r>
            <a:endParaRPr lang="zh-CN" altLang="en-US" sz="3200" b="1" dirty="0">
              <a:latin typeface="Arial" panose="020B0604020202020204" pitchFamily="34" charset="0"/>
              <a:cs typeface="Arial" panose="020B0604020202020204" pitchFamily="34" charset="0"/>
              <a:sym typeface="+mn-lt"/>
            </a:endParaRPr>
          </a:p>
        </p:txBody>
      </p:sp>
      <p:sp>
        <p:nvSpPr>
          <p:cNvPr id="40" name="文本框 24">
            <a:extLst>
              <a:ext uri="{FF2B5EF4-FFF2-40B4-BE49-F238E27FC236}">
                <a16:creationId xmlns:a16="http://schemas.microsoft.com/office/drawing/2014/main" id="{7F17EBF2-D767-48C8-A4DA-D40BFE42D2BB}"/>
              </a:ext>
            </a:extLst>
          </p:cNvPr>
          <p:cNvSpPr txBox="1"/>
          <p:nvPr/>
        </p:nvSpPr>
        <p:spPr>
          <a:xfrm>
            <a:off x="6016306" y="4982823"/>
            <a:ext cx="5708184" cy="1077218"/>
          </a:xfrm>
          <a:prstGeom prst="rect">
            <a:avLst/>
          </a:prstGeom>
          <a:noFill/>
        </p:spPr>
        <p:txBody>
          <a:bodyPr wrap="square" rtlCol="0">
            <a:spAutoFit/>
          </a:bodyPr>
          <a:lstStyle/>
          <a:p>
            <a:r>
              <a:rPr lang="vi-VN" sz="3200" dirty="0">
                <a:latin typeface="Arial" panose="020B0604020202020204" pitchFamily="34" charset="0"/>
                <a:cs typeface="Arial" panose="020B0604020202020204" pitchFamily="34" charset="0"/>
              </a:rPr>
              <a:t>5 phân tử Oxygen, phân tử sodium, nguyên tố chlorine</a:t>
            </a:r>
            <a:endParaRPr lang="zh-CN" altLang="en-US" sz="3200" dirty="0">
              <a:latin typeface="Arial" panose="020B0604020202020204" pitchFamily="34" charset="0"/>
              <a:cs typeface="Arial" panose="020B0604020202020204" pitchFamily="34" charset="0"/>
              <a:sym typeface="+mn-lt"/>
            </a:endParaRPr>
          </a:p>
        </p:txBody>
      </p:sp>
      <p:sp>
        <p:nvSpPr>
          <p:cNvPr id="42" name="椭圆 33">
            <a:extLst>
              <a:ext uri="{FF2B5EF4-FFF2-40B4-BE49-F238E27FC236}">
                <a16:creationId xmlns:a16="http://schemas.microsoft.com/office/drawing/2014/main" id="{A8ABCB7E-5960-4449-9ED2-F875906F39B7}"/>
              </a:ext>
            </a:extLst>
          </p:cNvPr>
          <p:cNvSpPr/>
          <p:nvPr/>
        </p:nvSpPr>
        <p:spPr>
          <a:xfrm>
            <a:off x="4969553" y="5008398"/>
            <a:ext cx="742950" cy="7429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3200" b="1" dirty="0">
                <a:latin typeface="Arial" panose="020B0604020202020204" pitchFamily="34" charset="0"/>
                <a:cs typeface="Arial" panose="020B0604020202020204" pitchFamily="34" charset="0"/>
                <a:sym typeface="+mn-lt"/>
              </a:rPr>
              <a:t>D</a:t>
            </a:r>
            <a:endParaRPr lang="zh-CN" altLang="en-US" sz="3200" b="1" dirty="0">
              <a:latin typeface="Arial" panose="020B0604020202020204" pitchFamily="34" charset="0"/>
              <a:cs typeface="Arial" panose="020B0604020202020204" pitchFamily="34" charset="0"/>
              <a:sym typeface="+mn-lt"/>
            </a:endParaRPr>
          </a:p>
        </p:txBody>
      </p:sp>
      <p:sp>
        <p:nvSpPr>
          <p:cNvPr id="44" name="Rectangle: Rounded Corners 43">
            <a:extLst>
              <a:ext uri="{FF2B5EF4-FFF2-40B4-BE49-F238E27FC236}">
                <a16:creationId xmlns:a16="http://schemas.microsoft.com/office/drawing/2014/main" id="{E059AAC7-9591-4BE2-B3E0-221B93D4787C}"/>
              </a:ext>
            </a:extLst>
          </p:cNvPr>
          <p:cNvSpPr/>
          <p:nvPr/>
        </p:nvSpPr>
        <p:spPr>
          <a:xfrm>
            <a:off x="312060" y="1630919"/>
            <a:ext cx="4098576" cy="3351904"/>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4: </a:t>
            </a:r>
          </a:p>
          <a:p>
            <a:pPr algn="ctr"/>
            <a:r>
              <a:rPr lang="vi-VN" sz="3200" b="0" i="0" dirty="0">
                <a:solidFill>
                  <a:srgbClr val="000000"/>
                </a:solidFill>
                <a:effectLst/>
                <a:latin typeface="arial" panose="020B0604020202020204" pitchFamily="34" charset="0"/>
              </a:rPr>
              <a:t>Cách viết sau có ý nghĩa gì 5 O, Na, Cl</a:t>
            </a:r>
            <a:r>
              <a:rPr lang="vi-VN" sz="3200" b="0" i="0" baseline="-25000" dirty="0">
                <a:solidFill>
                  <a:srgbClr val="000000"/>
                </a:solidFill>
                <a:effectLst/>
                <a:latin typeface="arial" panose="020B0604020202020204" pitchFamily="34" charset="0"/>
              </a:rPr>
              <a:t>2</a:t>
            </a:r>
            <a:endParaRPr lang="vi-VN" sz="3200" baseline="-25000" dirty="0"/>
          </a:p>
        </p:txBody>
      </p:sp>
      <p:pic>
        <p:nvPicPr>
          <p:cNvPr id="45" name="Picture 44">
            <a:extLst>
              <a:ext uri="{FF2B5EF4-FFF2-40B4-BE49-F238E27FC236}">
                <a16:creationId xmlns:a16="http://schemas.microsoft.com/office/drawing/2014/main" id="{8CE9A7DB-87E7-4672-8B36-2D9A3DCF8BF4}"/>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23352" y="240452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15" name="Google Shape;1624;p26">
            <a:extLst>
              <a:ext uri="{FF2B5EF4-FFF2-40B4-BE49-F238E27FC236}">
                <a16:creationId xmlns:a16="http://schemas.microsoft.com/office/drawing/2014/main" id="{01CA8CD0-57C0-4029-82CF-9CFA66200A9E}"/>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 name="Google Shape;1679;p26">
            <a:extLst>
              <a:ext uri="{FF2B5EF4-FFF2-40B4-BE49-F238E27FC236}">
                <a16:creationId xmlns:a16="http://schemas.microsoft.com/office/drawing/2014/main" id="{718AB18C-73DF-4A7D-A05A-6E5241ABDFC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3587305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500"/>
                                        <p:tgtEl>
                                          <p:spTgt spid="1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500"/>
                                        <p:tgtEl>
                                          <p:spTgt spid="2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barn(inVertical)">
                                      <p:cBhvr>
                                        <p:cTn id="13" dur="500"/>
                                        <p:tgtEl>
                                          <p:spTgt spid="25"/>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barn(inVertical)">
                                      <p:cBhvr>
                                        <p:cTn id="16" dur="500"/>
                                        <p:tgtEl>
                                          <p:spTgt spid="28"/>
                                        </p:tgtEl>
                                      </p:cBhvr>
                                    </p:animEffect>
                                  </p:childTnLst>
                                </p:cTn>
                              </p:par>
                              <p:par>
                                <p:cTn id="17" presetID="16" presetClass="entr" presetSubtype="21" fill="hold" grpId="0" nodeType="with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barn(inVertical)">
                                      <p:cBhvr>
                                        <p:cTn id="19" dur="500"/>
                                        <p:tgtEl>
                                          <p:spTgt spid="31"/>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barn(inVertical)">
                                      <p:cBhvr>
                                        <p:cTn id="22" dur="500"/>
                                        <p:tgtEl>
                                          <p:spTgt spid="34"/>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40"/>
                                        </p:tgtEl>
                                        <p:attrNameLst>
                                          <p:attrName>style.visibility</p:attrName>
                                        </p:attrNameLst>
                                      </p:cBhvr>
                                      <p:to>
                                        <p:strVal val="visible"/>
                                      </p:to>
                                    </p:set>
                                    <p:animEffect transition="in" filter="barn(inVertical)">
                                      <p:cBhvr>
                                        <p:cTn id="25" dur="500"/>
                                        <p:tgtEl>
                                          <p:spTgt spid="40"/>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barn(inVertical)">
                                      <p:cBhvr>
                                        <p:cTn id="28" dur="500"/>
                                        <p:tgtEl>
                                          <p:spTgt spid="42"/>
                                        </p:tgtEl>
                                      </p:cBhvr>
                                    </p:animEffect>
                                  </p:childTnLst>
                                </p:cTn>
                              </p:par>
                            </p:childTnLst>
                          </p:cTn>
                        </p:par>
                      </p:childTnLst>
                    </p:cTn>
                  </p:par>
                  <p:par>
                    <p:cTn id="29" fill="hold">
                      <p:stCondLst>
                        <p:cond delay="indefinite"/>
                      </p:stCondLst>
                      <p:childTnLst>
                        <p:par>
                          <p:cTn id="30" fill="hold">
                            <p:stCondLst>
                              <p:cond delay="0"/>
                            </p:stCondLst>
                            <p:childTnLst>
                              <p:par>
                                <p:cTn id="31" presetID="23" presetClass="entr" presetSubtype="32" fill="hold" nodeType="clickEffect">
                                  <p:stCondLst>
                                    <p:cond delay="0"/>
                                  </p:stCondLst>
                                  <p:childTnLst>
                                    <p:set>
                                      <p:cBhvr>
                                        <p:cTn id="32" dur="1" fill="hold">
                                          <p:stCondLst>
                                            <p:cond delay="0"/>
                                          </p:stCondLst>
                                        </p:cTn>
                                        <p:tgtEl>
                                          <p:spTgt spid="45"/>
                                        </p:tgtEl>
                                        <p:attrNameLst>
                                          <p:attrName>style.visibility</p:attrName>
                                        </p:attrNameLst>
                                      </p:cBhvr>
                                      <p:to>
                                        <p:strVal val="visible"/>
                                      </p:to>
                                    </p:set>
                                    <p:anim calcmode="lin" valueType="num">
                                      <p:cBhvr>
                                        <p:cTn id="33" dur="250" fill="hold"/>
                                        <p:tgtEl>
                                          <p:spTgt spid="45"/>
                                        </p:tgtEl>
                                        <p:attrNameLst>
                                          <p:attrName>ppt_w</p:attrName>
                                        </p:attrNameLst>
                                      </p:cBhvr>
                                      <p:tavLst>
                                        <p:tav tm="0">
                                          <p:val>
                                            <p:strVal val="4*#ppt_w"/>
                                          </p:val>
                                        </p:tav>
                                        <p:tav tm="100000">
                                          <p:val>
                                            <p:strVal val="#ppt_w"/>
                                          </p:val>
                                        </p:tav>
                                      </p:tavLst>
                                    </p:anim>
                                    <p:anim calcmode="lin" valueType="num">
                                      <p:cBhvr>
                                        <p:cTn id="34"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31"/>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5" grpId="0"/>
      <p:bldP spid="28" grpId="0" animBg="1"/>
      <p:bldP spid="31" grpId="0" animBg="1"/>
      <p:bldP spid="34" grpId="0" animBg="1"/>
      <p:bldP spid="40" grpId="0"/>
      <p:bldP spid="42"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a:extLst>
              <a:ext uri="{FF2B5EF4-FFF2-40B4-BE49-F238E27FC236}">
                <a16:creationId xmlns:a16="http://schemas.microsoft.com/office/drawing/2014/main" id="{30A9D785-268B-48BB-8D70-A5E8A16BACF9}"/>
              </a:ext>
            </a:extLst>
          </p:cNvPr>
          <p:cNvGrpSpPr/>
          <p:nvPr/>
        </p:nvGrpSpPr>
        <p:grpSpPr>
          <a:xfrm>
            <a:off x="1808793" y="3220129"/>
            <a:ext cx="1929086" cy="849008"/>
            <a:chOff x="4781550" y="4528680"/>
            <a:chExt cx="1476620" cy="360949"/>
          </a:xfrm>
        </p:grpSpPr>
        <p:sp>
          <p:nvSpPr>
            <p:cNvPr id="20" name="矩形 19">
              <a:extLst>
                <a:ext uri="{FF2B5EF4-FFF2-40B4-BE49-F238E27FC236}">
                  <a16:creationId xmlns:a16="http://schemas.microsoft.com/office/drawing/2014/main" id="{95BA0D9D-E1FF-48C1-A4FD-A13195C102F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1" name="矩形 20">
              <a:extLst>
                <a:ext uri="{FF2B5EF4-FFF2-40B4-BE49-F238E27FC236}">
                  <a16:creationId xmlns:a16="http://schemas.microsoft.com/office/drawing/2014/main" id="{EA14DB98-2100-4B4F-BBF1-8ACCEE403F19}"/>
                </a:ext>
              </a:extLst>
            </p:cNvPr>
            <p:cNvSpPr/>
            <p:nvPr/>
          </p:nvSpPr>
          <p:spPr>
            <a:xfrm>
              <a:off x="5209674" y="4528680"/>
              <a:ext cx="1048496"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05B2DB9D-8C12-4DA3-A20F-6D04D0D9A9CC}"/>
                </a:ext>
              </a:extLst>
            </p:cNvPr>
            <p:cNvSpPr txBox="1"/>
            <p:nvPr/>
          </p:nvSpPr>
          <p:spPr>
            <a:xfrm>
              <a:off x="4781550" y="4545552"/>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A</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5C937CC8-C8C4-40C3-934E-27017FDD9373}"/>
                </a:ext>
              </a:extLst>
            </p:cNvPr>
            <p:cNvSpPr txBox="1"/>
            <p:nvPr/>
          </p:nvSpPr>
          <p:spPr>
            <a:xfrm>
              <a:off x="5209673" y="4592623"/>
              <a:ext cx="1037284"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1</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25" name="组合 24">
            <a:extLst>
              <a:ext uri="{FF2B5EF4-FFF2-40B4-BE49-F238E27FC236}">
                <a16:creationId xmlns:a16="http://schemas.microsoft.com/office/drawing/2014/main" id="{F30F54D7-D15A-4E50-BEBF-C1049B110538}"/>
              </a:ext>
            </a:extLst>
          </p:cNvPr>
          <p:cNvGrpSpPr/>
          <p:nvPr/>
        </p:nvGrpSpPr>
        <p:grpSpPr>
          <a:xfrm>
            <a:off x="6096000" y="3220129"/>
            <a:ext cx="1850809" cy="849008"/>
            <a:chOff x="4781550" y="4528680"/>
            <a:chExt cx="1598563" cy="360949"/>
          </a:xfrm>
        </p:grpSpPr>
        <p:sp>
          <p:nvSpPr>
            <p:cNvPr id="27" name="矩形 26">
              <a:extLst>
                <a:ext uri="{FF2B5EF4-FFF2-40B4-BE49-F238E27FC236}">
                  <a16:creationId xmlns:a16="http://schemas.microsoft.com/office/drawing/2014/main" id="{5989A094-59D7-49A7-B630-355286BE412B}"/>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8" name="矩形 27">
              <a:extLst>
                <a:ext uri="{FF2B5EF4-FFF2-40B4-BE49-F238E27FC236}">
                  <a16:creationId xmlns:a16="http://schemas.microsoft.com/office/drawing/2014/main" id="{1CE41000-8FEE-41B3-9A22-4FE9C8E73AE4}"/>
                </a:ext>
              </a:extLst>
            </p:cNvPr>
            <p:cNvSpPr/>
            <p:nvPr/>
          </p:nvSpPr>
          <p:spPr>
            <a:xfrm>
              <a:off x="5209675" y="4528680"/>
              <a:ext cx="1170438"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29" name="文本框 28">
              <a:extLst>
                <a:ext uri="{FF2B5EF4-FFF2-40B4-BE49-F238E27FC236}">
                  <a16:creationId xmlns:a16="http://schemas.microsoft.com/office/drawing/2014/main" id="{54159AD9-94F5-481A-88F7-C3A07E97EF6A}"/>
                </a:ext>
              </a:extLst>
            </p:cNvPr>
            <p:cNvSpPr txBox="1"/>
            <p:nvPr/>
          </p:nvSpPr>
          <p:spPr>
            <a:xfrm>
              <a:off x="4781550" y="4571376"/>
              <a:ext cx="495300" cy="274783"/>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B</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0" name="文本框 29">
              <a:extLst>
                <a:ext uri="{FF2B5EF4-FFF2-40B4-BE49-F238E27FC236}">
                  <a16:creationId xmlns:a16="http://schemas.microsoft.com/office/drawing/2014/main" id="{993B940A-66E7-4390-9125-253B132774BD}"/>
                </a:ext>
              </a:extLst>
            </p:cNvPr>
            <p:cNvSpPr txBox="1"/>
            <p:nvPr/>
          </p:nvSpPr>
          <p:spPr>
            <a:xfrm>
              <a:off x="5197022" y="4567164"/>
              <a:ext cx="1170438" cy="27478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2</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D15F49E3-7389-47CE-873B-5926163FB12E}"/>
              </a:ext>
            </a:extLst>
          </p:cNvPr>
          <p:cNvGrpSpPr/>
          <p:nvPr/>
        </p:nvGrpSpPr>
        <p:grpSpPr>
          <a:xfrm>
            <a:off x="3852520" y="4683374"/>
            <a:ext cx="2019144" cy="748358"/>
            <a:chOff x="4781549" y="4528680"/>
            <a:chExt cx="1506111" cy="360949"/>
          </a:xfrm>
        </p:grpSpPr>
        <p:sp>
          <p:nvSpPr>
            <p:cNvPr id="34" name="矩形 33">
              <a:extLst>
                <a:ext uri="{FF2B5EF4-FFF2-40B4-BE49-F238E27FC236}">
                  <a16:creationId xmlns:a16="http://schemas.microsoft.com/office/drawing/2014/main" id="{675AD7B7-3731-46FD-9151-9D24A38C7D5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35" name="矩形 34">
              <a:extLst>
                <a:ext uri="{FF2B5EF4-FFF2-40B4-BE49-F238E27FC236}">
                  <a16:creationId xmlns:a16="http://schemas.microsoft.com/office/drawing/2014/main" id="{46ACB865-38E2-46CD-9335-50E51F41A5DF}"/>
                </a:ext>
              </a:extLst>
            </p:cNvPr>
            <p:cNvSpPr/>
            <p:nvPr/>
          </p:nvSpPr>
          <p:spPr>
            <a:xfrm>
              <a:off x="5209675" y="4528680"/>
              <a:ext cx="1077985"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36" name="文本框 35">
              <a:extLst>
                <a:ext uri="{FF2B5EF4-FFF2-40B4-BE49-F238E27FC236}">
                  <a16:creationId xmlns:a16="http://schemas.microsoft.com/office/drawing/2014/main" id="{23FACB92-8A46-4E45-8A99-C9521513F455}"/>
                </a:ext>
              </a:extLst>
            </p:cNvPr>
            <p:cNvSpPr txBox="1"/>
            <p:nvPr/>
          </p:nvSpPr>
          <p:spPr>
            <a:xfrm>
              <a:off x="4781549" y="4560259"/>
              <a:ext cx="495300" cy="311739"/>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C</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37" name="文本框 36">
              <a:extLst>
                <a:ext uri="{FF2B5EF4-FFF2-40B4-BE49-F238E27FC236}">
                  <a16:creationId xmlns:a16="http://schemas.microsoft.com/office/drawing/2014/main" id="{13327B59-2C04-4994-9092-F67BEB3526FC}"/>
                </a:ext>
              </a:extLst>
            </p:cNvPr>
            <p:cNvSpPr txBox="1"/>
            <p:nvPr/>
          </p:nvSpPr>
          <p:spPr>
            <a:xfrm>
              <a:off x="5209673" y="4560260"/>
              <a:ext cx="1021737" cy="31173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3</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grpSp>
        <p:nvGrpSpPr>
          <p:cNvPr id="39" name="组合 38">
            <a:extLst>
              <a:ext uri="{FF2B5EF4-FFF2-40B4-BE49-F238E27FC236}">
                <a16:creationId xmlns:a16="http://schemas.microsoft.com/office/drawing/2014/main" id="{A5697301-2DD4-453F-8B46-F07301FDE334}"/>
              </a:ext>
            </a:extLst>
          </p:cNvPr>
          <p:cNvGrpSpPr/>
          <p:nvPr/>
        </p:nvGrpSpPr>
        <p:grpSpPr>
          <a:xfrm>
            <a:off x="8147714" y="4670807"/>
            <a:ext cx="1932881" cy="853127"/>
            <a:chOff x="4781550" y="4528680"/>
            <a:chExt cx="1582083" cy="360949"/>
          </a:xfrm>
        </p:grpSpPr>
        <p:sp>
          <p:nvSpPr>
            <p:cNvPr id="41" name="矩形 40">
              <a:extLst>
                <a:ext uri="{FF2B5EF4-FFF2-40B4-BE49-F238E27FC236}">
                  <a16:creationId xmlns:a16="http://schemas.microsoft.com/office/drawing/2014/main" id="{40B78D1D-ACC0-47A7-95C8-71E660FEDCD4}"/>
                </a:ext>
              </a:extLst>
            </p:cNvPr>
            <p:cNvSpPr/>
            <p:nvPr/>
          </p:nvSpPr>
          <p:spPr>
            <a:xfrm>
              <a:off x="4848726" y="4528680"/>
              <a:ext cx="360948" cy="36094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a:latin typeface="Arial" panose="020B0604020202020204" pitchFamily="34" charset="0"/>
                <a:cs typeface="Arial" panose="020B0604020202020204" pitchFamily="34" charset="0"/>
                <a:sym typeface="+mn-lt"/>
              </a:endParaRPr>
            </a:p>
          </p:txBody>
        </p:sp>
        <p:sp>
          <p:nvSpPr>
            <p:cNvPr id="42" name="矩形 41">
              <a:extLst>
                <a:ext uri="{FF2B5EF4-FFF2-40B4-BE49-F238E27FC236}">
                  <a16:creationId xmlns:a16="http://schemas.microsoft.com/office/drawing/2014/main" id="{10040B0A-6864-4572-B0B2-C67CFEF99FFA}"/>
                </a:ext>
              </a:extLst>
            </p:cNvPr>
            <p:cNvSpPr/>
            <p:nvPr/>
          </p:nvSpPr>
          <p:spPr>
            <a:xfrm>
              <a:off x="5209674" y="4528680"/>
              <a:ext cx="1153959" cy="360949"/>
            </a:xfrm>
            <a:prstGeom prst="rect">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3600" b="1" dirty="0">
                <a:latin typeface="Arial" panose="020B0604020202020204" pitchFamily="34" charset="0"/>
                <a:cs typeface="Arial" panose="020B0604020202020204" pitchFamily="34" charset="0"/>
                <a:sym typeface="+mn-lt"/>
              </a:endParaRPr>
            </a:p>
          </p:txBody>
        </p:sp>
        <p:sp>
          <p:nvSpPr>
            <p:cNvPr id="43" name="文本框 42">
              <a:extLst>
                <a:ext uri="{FF2B5EF4-FFF2-40B4-BE49-F238E27FC236}">
                  <a16:creationId xmlns:a16="http://schemas.microsoft.com/office/drawing/2014/main" id="{4CB3BC11-714E-4EDE-AE7C-57EE78D3F576}"/>
                </a:ext>
              </a:extLst>
            </p:cNvPr>
            <p:cNvSpPr txBox="1"/>
            <p:nvPr/>
          </p:nvSpPr>
          <p:spPr>
            <a:xfrm>
              <a:off x="4781550" y="4568234"/>
              <a:ext cx="495300" cy="273456"/>
            </a:xfrm>
            <a:prstGeom prst="rect">
              <a:avLst/>
            </a:prstGeom>
            <a:noFill/>
          </p:spPr>
          <p:txBody>
            <a:bodyPr wrap="square" rtlCol="0">
              <a:spAutoFit/>
            </a:bodyPr>
            <a:lstStyle/>
            <a:p>
              <a:pPr algn="ctr"/>
              <a:r>
                <a:rPr lang="en-US" altLang="zh-CN" sz="3600" b="1" dirty="0">
                  <a:solidFill>
                    <a:schemeClr val="bg1"/>
                  </a:solidFill>
                  <a:latin typeface="Arial" panose="020B0604020202020204" pitchFamily="34" charset="0"/>
                  <a:cs typeface="Arial" panose="020B0604020202020204" pitchFamily="34" charset="0"/>
                  <a:sym typeface="+mn-lt"/>
                </a:rPr>
                <a:t>D</a:t>
              </a:r>
              <a:endParaRPr lang="zh-CN" altLang="en-US" sz="3600" b="1" dirty="0">
                <a:solidFill>
                  <a:schemeClr val="bg1"/>
                </a:solidFill>
                <a:latin typeface="Arial" panose="020B0604020202020204" pitchFamily="34" charset="0"/>
                <a:cs typeface="Arial" panose="020B0604020202020204" pitchFamily="34" charset="0"/>
                <a:sym typeface="+mn-lt"/>
              </a:endParaRPr>
            </a:p>
          </p:txBody>
        </p:sp>
        <p:sp>
          <p:nvSpPr>
            <p:cNvPr id="44" name="文本框 43">
              <a:extLst>
                <a:ext uri="{FF2B5EF4-FFF2-40B4-BE49-F238E27FC236}">
                  <a16:creationId xmlns:a16="http://schemas.microsoft.com/office/drawing/2014/main" id="{125D0B56-E57D-4AE2-85AC-034F8710D2DA}"/>
                </a:ext>
              </a:extLst>
            </p:cNvPr>
            <p:cNvSpPr txBox="1"/>
            <p:nvPr/>
          </p:nvSpPr>
          <p:spPr>
            <a:xfrm>
              <a:off x="5207861" y="4579142"/>
              <a:ext cx="1109186" cy="2734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rPr>
                <a:t>4</a:t>
              </a:r>
              <a:endParaRPr kumimoji="0" lang="zh-CN" altLang="en-US" sz="3600" b="1" i="0" u="none" strike="noStrike" kern="1200" cap="none" spc="100" normalizeH="0" baseline="0" noProof="0" dirty="0">
                <a:ln>
                  <a:noFill/>
                </a:ln>
                <a:solidFill>
                  <a:schemeClr val="bg1"/>
                </a:solidFill>
                <a:effectLst/>
                <a:uLnTx/>
                <a:uFillTx/>
                <a:latin typeface="Arial" panose="020B0604020202020204" pitchFamily="34" charset="0"/>
                <a:cs typeface="Arial" panose="020B0604020202020204" pitchFamily="34" charset="0"/>
                <a:sym typeface="+mn-lt"/>
              </a:endParaRPr>
            </a:p>
          </p:txBody>
        </p:sp>
      </p:grpSp>
      <p:sp>
        <p:nvSpPr>
          <p:cNvPr id="50" name="Rectangle: Rounded Corners 49">
            <a:extLst>
              <a:ext uri="{FF2B5EF4-FFF2-40B4-BE49-F238E27FC236}">
                <a16:creationId xmlns:a16="http://schemas.microsoft.com/office/drawing/2014/main" id="{68A3A9C3-EB4D-4FBD-B64E-E4E19BEA14CD}"/>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5: </a:t>
            </a:r>
          </a:p>
          <a:p>
            <a:pPr algn="ctr"/>
            <a:r>
              <a:rPr lang="vi-VN" sz="3200" b="0" i="0" dirty="0">
                <a:solidFill>
                  <a:srgbClr val="000000"/>
                </a:solidFill>
                <a:effectLst/>
                <a:latin typeface="arial" panose="020B0604020202020204" pitchFamily="34" charset="0"/>
              </a:rPr>
              <a:t>Hợp chất Al</a:t>
            </a:r>
            <a:r>
              <a:rPr lang="vi-VN" sz="3200" b="0" i="0" baseline="-25000" dirty="0">
                <a:solidFill>
                  <a:srgbClr val="000000"/>
                </a:solidFill>
                <a:effectLst/>
                <a:latin typeface="arial" panose="020B0604020202020204" pitchFamily="34" charset="0"/>
              </a:rPr>
              <a:t>x</a:t>
            </a:r>
            <a:r>
              <a:rPr lang="vi-VN" sz="3200" b="0" i="0" dirty="0">
                <a:solidFill>
                  <a:srgbClr val="000000"/>
                </a:solidFill>
                <a:effectLst/>
                <a:latin typeface="arial" panose="020B0604020202020204" pitchFamily="34" charset="0"/>
              </a:rPr>
              <a:t>(NO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a:t>
            </a:r>
            <a:r>
              <a:rPr lang="vi-VN" sz="3200" b="0" i="0" baseline="-25000" dirty="0">
                <a:solidFill>
                  <a:srgbClr val="000000"/>
                </a:solidFill>
                <a:effectLst/>
                <a:latin typeface="arial" panose="020B0604020202020204" pitchFamily="34" charset="0"/>
              </a:rPr>
              <a:t>3 </a:t>
            </a:r>
            <a:r>
              <a:rPr lang="vi-VN" sz="3200" b="0" i="0" dirty="0">
                <a:solidFill>
                  <a:srgbClr val="000000"/>
                </a:solidFill>
                <a:effectLst/>
                <a:latin typeface="arial" panose="020B0604020202020204" pitchFamily="34" charset="0"/>
              </a:rPr>
              <a:t>có phân tử khối là 213. Giá trị của x là: </a:t>
            </a:r>
            <a:endParaRPr lang="vi-VN" sz="3200" dirty="0"/>
          </a:p>
        </p:txBody>
      </p:sp>
      <p:pic>
        <p:nvPicPr>
          <p:cNvPr id="54" name="Picture 53">
            <a:extLst>
              <a:ext uri="{FF2B5EF4-FFF2-40B4-BE49-F238E27FC236}">
                <a16:creationId xmlns:a16="http://schemas.microsoft.com/office/drawing/2014/main" id="{C62853BC-5B9D-42DC-B6BB-7016A5258489}"/>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3445336" y="3106585"/>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1" name="Google Shape;1624;p26">
            <a:extLst>
              <a:ext uri="{FF2B5EF4-FFF2-40B4-BE49-F238E27FC236}">
                <a16:creationId xmlns:a16="http://schemas.microsoft.com/office/drawing/2014/main" id="{8ECF426A-A7B4-45B9-AA3A-61FAD6D4F682}"/>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3" name="Google Shape;1679;p26">
            <a:extLst>
              <a:ext uri="{FF2B5EF4-FFF2-40B4-BE49-F238E27FC236}">
                <a16:creationId xmlns:a16="http://schemas.microsoft.com/office/drawing/2014/main" id="{4B396FC2-B1F6-48FB-890B-F7A2ABFB69C3}"/>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319982124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par>
                                <p:cTn id="8" presetID="16" presetClass="entr" presetSubtype="21"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barn(inVertical)">
                                      <p:cBhvr>
                                        <p:cTn id="10" dur="500"/>
                                        <p:tgtEl>
                                          <p:spTgt spid="25"/>
                                        </p:tgtEl>
                                      </p:cBhvr>
                                    </p:animEffect>
                                  </p:childTnLst>
                                </p:cTn>
                              </p:par>
                              <p:par>
                                <p:cTn id="11" presetID="16" presetClass="entr" presetSubtype="21" fill="hold"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barn(inVertical)">
                                      <p:cBhvr>
                                        <p:cTn id="13" dur="500"/>
                                        <p:tgtEl>
                                          <p:spTgt spid="32"/>
                                        </p:tgtEl>
                                      </p:cBhvr>
                                    </p:animEffect>
                                  </p:childTnLst>
                                </p:cTn>
                              </p:par>
                              <p:par>
                                <p:cTn id="14" presetID="16" presetClass="entr" presetSubtype="21"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barn(inVertical)">
                                      <p:cBhvr>
                                        <p:cTn id="16" dur="500"/>
                                        <p:tgtEl>
                                          <p:spTgt spid="39"/>
                                        </p:tgtEl>
                                      </p:cBhvr>
                                    </p:animEffect>
                                  </p:childTnLst>
                                </p:cTn>
                              </p:par>
                            </p:childTnLst>
                          </p:cTn>
                        </p:par>
                      </p:childTnLst>
                    </p:cTn>
                  </p:par>
                  <p:par>
                    <p:cTn id="17" fill="hold">
                      <p:stCondLst>
                        <p:cond delay="indefinite"/>
                      </p:stCondLst>
                      <p:childTnLst>
                        <p:par>
                          <p:cTn id="18" fill="hold">
                            <p:stCondLst>
                              <p:cond delay="0"/>
                            </p:stCondLst>
                            <p:childTnLst>
                              <p:par>
                                <p:cTn id="19" presetID="23" presetClass="entr" presetSubtype="32" fill="hold" nodeType="clickEffect">
                                  <p:stCondLst>
                                    <p:cond delay="0"/>
                                  </p:stCondLst>
                                  <p:childTnLst>
                                    <p:set>
                                      <p:cBhvr>
                                        <p:cTn id="20" dur="1" fill="hold">
                                          <p:stCondLst>
                                            <p:cond delay="0"/>
                                          </p:stCondLst>
                                        </p:cTn>
                                        <p:tgtEl>
                                          <p:spTgt spid="54"/>
                                        </p:tgtEl>
                                        <p:attrNameLst>
                                          <p:attrName>style.visibility</p:attrName>
                                        </p:attrNameLst>
                                      </p:cBhvr>
                                      <p:to>
                                        <p:strVal val="visible"/>
                                      </p:to>
                                    </p:set>
                                    <p:anim calcmode="lin" valueType="num">
                                      <p:cBhvr>
                                        <p:cTn id="21" dur="250" fill="hold"/>
                                        <p:tgtEl>
                                          <p:spTgt spid="54"/>
                                        </p:tgtEl>
                                        <p:attrNameLst>
                                          <p:attrName>ppt_w</p:attrName>
                                        </p:attrNameLst>
                                      </p:cBhvr>
                                      <p:tavLst>
                                        <p:tav tm="0">
                                          <p:val>
                                            <p:strVal val="4*#ppt_w"/>
                                          </p:val>
                                        </p:tav>
                                        <p:tav tm="100000">
                                          <p:val>
                                            <p:strVal val="#ppt_w"/>
                                          </p:val>
                                        </p:tav>
                                      </p:tavLst>
                                    </p:anim>
                                    <p:anim calcmode="lin" valueType="num">
                                      <p:cBhvr>
                                        <p:cTn id="22" dur="250" fill="hold"/>
                                        <p:tgtEl>
                                          <p:spTgt spid="54"/>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19"/>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Google Shape;1063;p21">
            <a:extLst>
              <a:ext uri="{FF2B5EF4-FFF2-40B4-BE49-F238E27FC236}">
                <a16:creationId xmlns:a16="http://schemas.microsoft.com/office/drawing/2014/main" id="{53355975-38C7-4E5D-A25B-ACDE052B2302}"/>
              </a:ext>
            </a:extLst>
          </p:cNvPr>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5" name="矩形 4"/>
          <p:cNvSpPr/>
          <p:nvPr/>
        </p:nvSpPr>
        <p:spPr>
          <a:xfrm>
            <a:off x="1196579" y="2262201"/>
            <a:ext cx="572921" cy="5729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ea typeface="微软雅黑" panose="020B0503020204020204" pitchFamily="34" charset="-122"/>
              </a:rPr>
              <a:t>I.</a:t>
            </a:r>
            <a:endParaRPr lang="zh-CN" altLang="en-US" sz="4400" b="1" dirty="0">
              <a:solidFill>
                <a:schemeClr val="tx1"/>
              </a:solidFill>
              <a:ea typeface="微软雅黑" panose="020B0503020204020204" pitchFamily="34" charset="-122"/>
            </a:endParaRPr>
          </a:p>
        </p:txBody>
      </p:sp>
      <p:sp>
        <p:nvSpPr>
          <p:cNvPr id="6" name="MH_Entry_1"/>
          <p:cNvSpPr/>
          <p:nvPr>
            <p:custDataLst>
              <p:tags r:id="rId1"/>
            </p:custDataLst>
          </p:nvPr>
        </p:nvSpPr>
        <p:spPr>
          <a:xfrm>
            <a:off x="1696905" y="2238535"/>
            <a:ext cx="7236080"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3600" b="1" spc="200" dirty="0">
                <a:solidFill>
                  <a:schemeClr val="tx1">
                    <a:lumMod val="75000"/>
                    <a:lumOff val="25000"/>
                  </a:schemeClr>
                </a:solidFill>
                <a:ea typeface="微软雅黑" panose="020B0503020204020204" pitchFamily="34" charset="-122"/>
              </a:rPr>
              <a:t>ĐƠN CHẤT VÀ HỢP CHẤT</a:t>
            </a:r>
            <a:endParaRPr lang="zh-CN" altLang="en-US" sz="3600" b="1" spc="200" dirty="0">
              <a:solidFill>
                <a:schemeClr val="tx1">
                  <a:lumMod val="75000"/>
                  <a:lumOff val="25000"/>
                </a:schemeClr>
              </a:solidFill>
              <a:ea typeface="微软雅黑" panose="020B0503020204020204" pitchFamily="34" charset="-122"/>
            </a:endParaRPr>
          </a:p>
        </p:txBody>
      </p:sp>
      <p:sp>
        <p:nvSpPr>
          <p:cNvPr id="8" name="矩形 7"/>
          <p:cNvSpPr/>
          <p:nvPr/>
        </p:nvSpPr>
        <p:spPr>
          <a:xfrm>
            <a:off x="5074258" y="3390596"/>
            <a:ext cx="572921" cy="57292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bg2">
                    <a:lumMod val="10000"/>
                  </a:schemeClr>
                </a:solidFill>
                <a:ea typeface="微软雅黑" panose="020B0503020204020204" pitchFamily="34" charset="-122"/>
              </a:rPr>
              <a:t>II.</a:t>
            </a:r>
            <a:endParaRPr lang="zh-CN" altLang="en-US" sz="4400" b="1" dirty="0">
              <a:solidFill>
                <a:schemeClr val="bg2">
                  <a:lumMod val="10000"/>
                </a:schemeClr>
              </a:solidFill>
              <a:ea typeface="微软雅黑" panose="020B0503020204020204" pitchFamily="34" charset="-122"/>
            </a:endParaRPr>
          </a:p>
        </p:txBody>
      </p:sp>
      <p:sp>
        <p:nvSpPr>
          <p:cNvPr id="9" name="MH_Entry_1"/>
          <p:cNvSpPr/>
          <p:nvPr>
            <p:custDataLst>
              <p:tags r:id="rId2"/>
            </p:custDataLst>
          </p:nvPr>
        </p:nvSpPr>
        <p:spPr>
          <a:xfrm>
            <a:off x="5751147" y="3407405"/>
            <a:ext cx="2735204" cy="4986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lnSpc>
                <a:spcPct val="110000"/>
              </a:lnSpc>
            </a:pPr>
            <a:r>
              <a:rPr lang="en-US" altLang="zh-CN" sz="3600" b="1" spc="200" dirty="0">
                <a:solidFill>
                  <a:schemeClr val="tx1">
                    <a:lumMod val="75000"/>
                    <a:lumOff val="25000"/>
                  </a:schemeClr>
                </a:solidFill>
                <a:ea typeface="微软雅黑" panose="020B0503020204020204" pitchFamily="34" charset="-122"/>
              </a:rPr>
              <a:t>PHÂN TỬ</a:t>
            </a:r>
            <a:endParaRPr lang="zh-CN" altLang="en-US" sz="3600" b="1" spc="200" dirty="0">
              <a:solidFill>
                <a:schemeClr val="tx1">
                  <a:lumMod val="75000"/>
                  <a:lumOff val="25000"/>
                </a:schemeClr>
              </a:solidFill>
              <a:ea typeface="微软雅黑" panose="020B0503020204020204" pitchFamily="34" charset="-122"/>
            </a:endParaRPr>
          </a:p>
        </p:txBody>
      </p:sp>
      <p:cxnSp>
        <p:nvCxnSpPr>
          <p:cNvPr id="17" name="直接连接符 16"/>
          <p:cNvCxnSpPr>
            <a:cxnSpLocks/>
          </p:cNvCxnSpPr>
          <p:nvPr/>
        </p:nvCxnSpPr>
        <p:spPr>
          <a:xfrm flipH="1">
            <a:off x="2219657" y="2867647"/>
            <a:ext cx="6136552"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cxnSpLocks/>
          </p:cNvCxnSpPr>
          <p:nvPr/>
        </p:nvCxnSpPr>
        <p:spPr>
          <a:xfrm flipH="1">
            <a:off x="5574585" y="3953794"/>
            <a:ext cx="3858477" cy="0"/>
          </a:xfrm>
          <a:prstGeom prst="line">
            <a:avLst/>
          </a:prstGeom>
          <a:ln>
            <a:solidFill>
              <a:srgbClr val="FFC000"/>
            </a:solidFill>
          </a:ln>
        </p:spPr>
        <p:style>
          <a:lnRef idx="1">
            <a:schemeClr val="accent1"/>
          </a:lnRef>
          <a:fillRef idx="0">
            <a:schemeClr val="accent1"/>
          </a:fillRef>
          <a:effectRef idx="0">
            <a:schemeClr val="accent1"/>
          </a:effectRef>
          <a:fontRef idx="minor">
            <a:schemeClr val="tx1"/>
          </a:fontRef>
        </p:style>
      </p:cxnSp>
      <p:grpSp>
        <p:nvGrpSpPr>
          <p:cNvPr id="90" name="组合 89"/>
          <p:cNvGrpSpPr/>
          <p:nvPr/>
        </p:nvGrpSpPr>
        <p:grpSpPr>
          <a:xfrm>
            <a:off x="2583260" y="5294154"/>
            <a:ext cx="3071813" cy="1751013"/>
            <a:chOff x="1973262" y="6458586"/>
            <a:chExt cx="3071813" cy="1751013"/>
          </a:xfrm>
        </p:grpSpPr>
        <p:sp>
          <p:nvSpPr>
            <p:cNvPr id="25" name="Freeform 209"/>
            <p:cNvSpPr>
              <a:spLocks noEditPoints="1"/>
            </p:cNvSpPr>
            <p:nvPr/>
          </p:nvSpPr>
          <p:spPr bwMode="auto">
            <a:xfrm>
              <a:off x="2032000" y="6458586"/>
              <a:ext cx="3013075" cy="1616075"/>
            </a:xfrm>
            <a:custGeom>
              <a:avLst/>
              <a:gdLst>
                <a:gd name="T0" fmla="*/ 0 w 711"/>
                <a:gd name="T1" fmla="*/ 82 h 381"/>
                <a:gd name="T2" fmla="*/ 675 w 711"/>
                <a:gd name="T3" fmla="*/ 381 h 381"/>
                <a:gd name="T4" fmla="*/ 711 w 711"/>
                <a:gd name="T5" fmla="*/ 299 h 381"/>
                <a:gd name="T6" fmla="*/ 36 w 711"/>
                <a:gd name="T7" fmla="*/ 0 h 381"/>
                <a:gd name="T8" fmla="*/ 0 w 711"/>
                <a:gd name="T9" fmla="*/ 82 h 381"/>
                <a:gd name="T10" fmla="*/ 641 w 711"/>
                <a:gd name="T11" fmla="*/ 317 h 381"/>
                <a:gd name="T12" fmla="*/ 662 w 711"/>
                <a:gd name="T13" fmla="*/ 308 h 381"/>
                <a:gd name="T14" fmla="*/ 671 w 711"/>
                <a:gd name="T15" fmla="*/ 330 h 381"/>
                <a:gd name="T16" fmla="*/ 649 w 711"/>
                <a:gd name="T17" fmla="*/ 338 h 381"/>
                <a:gd name="T18" fmla="*/ 641 w 711"/>
                <a:gd name="T19" fmla="*/ 317 h 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1" h="381">
                  <a:moveTo>
                    <a:pt x="0" y="82"/>
                  </a:moveTo>
                  <a:cubicBezTo>
                    <a:pt x="675" y="381"/>
                    <a:pt x="675" y="381"/>
                    <a:pt x="675" y="381"/>
                  </a:cubicBezTo>
                  <a:cubicBezTo>
                    <a:pt x="711" y="299"/>
                    <a:pt x="711" y="299"/>
                    <a:pt x="711" y="299"/>
                  </a:cubicBezTo>
                  <a:cubicBezTo>
                    <a:pt x="36" y="0"/>
                    <a:pt x="36" y="0"/>
                    <a:pt x="36" y="0"/>
                  </a:cubicBezTo>
                  <a:lnTo>
                    <a:pt x="0" y="82"/>
                  </a:lnTo>
                  <a:close/>
                  <a:moveTo>
                    <a:pt x="641" y="317"/>
                  </a:moveTo>
                  <a:cubicBezTo>
                    <a:pt x="644" y="308"/>
                    <a:pt x="654" y="305"/>
                    <a:pt x="662" y="308"/>
                  </a:cubicBezTo>
                  <a:cubicBezTo>
                    <a:pt x="671" y="312"/>
                    <a:pt x="674" y="322"/>
                    <a:pt x="671" y="330"/>
                  </a:cubicBezTo>
                  <a:cubicBezTo>
                    <a:pt x="667" y="338"/>
                    <a:pt x="657" y="342"/>
                    <a:pt x="649" y="338"/>
                  </a:cubicBezTo>
                  <a:cubicBezTo>
                    <a:pt x="641" y="335"/>
                    <a:pt x="637" y="325"/>
                    <a:pt x="641" y="317"/>
                  </a:cubicBezTo>
                  <a:close/>
                </a:path>
              </a:pathLst>
            </a:custGeom>
            <a:solidFill>
              <a:srgbClr val="00D3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6" name="Freeform 210"/>
            <p:cNvSpPr>
              <a:spLocks/>
            </p:cNvSpPr>
            <p:nvPr/>
          </p:nvSpPr>
          <p:spPr bwMode="auto">
            <a:xfrm>
              <a:off x="3565525" y="7106286"/>
              <a:ext cx="149225" cy="217488"/>
            </a:xfrm>
            <a:custGeom>
              <a:avLst/>
              <a:gdLst>
                <a:gd name="T0" fmla="*/ 0 w 94"/>
                <a:gd name="T1" fmla="*/ 118 h 137"/>
                <a:gd name="T2" fmla="*/ 43 w 94"/>
                <a:gd name="T3" fmla="*/ 137 h 137"/>
                <a:gd name="T4" fmla="*/ 94 w 94"/>
                <a:gd name="T5" fmla="*/ 19 h 137"/>
                <a:gd name="T6" fmla="*/ 54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4"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7" name="Freeform 211"/>
            <p:cNvSpPr>
              <a:spLocks/>
            </p:cNvSpPr>
            <p:nvPr/>
          </p:nvSpPr>
          <p:spPr bwMode="auto">
            <a:xfrm>
              <a:off x="3395662" y="7030086"/>
              <a:ext cx="149225" cy="217488"/>
            </a:xfrm>
            <a:custGeom>
              <a:avLst/>
              <a:gdLst>
                <a:gd name="T0" fmla="*/ 0 w 94"/>
                <a:gd name="T1" fmla="*/ 118 h 137"/>
                <a:gd name="T2" fmla="*/ 43 w 94"/>
                <a:gd name="T3" fmla="*/ 137 h 137"/>
                <a:gd name="T4" fmla="*/ 94 w 94"/>
                <a:gd name="T5" fmla="*/ 19 h 137"/>
                <a:gd name="T6" fmla="*/ 51 w 94"/>
                <a:gd name="T7" fmla="*/ 0 h 137"/>
                <a:gd name="T8" fmla="*/ 0 w 94"/>
                <a:gd name="T9" fmla="*/ 118 h 137"/>
              </a:gdLst>
              <a:ahLst/>
              <a:cxnLst>
                <a:cxn ang="0">
                  <a:pos x="T0" y="T1"/>
                </a:cxn>
                <a:cxn ang="0">
                  <a:pos x="T2" y="T3"/>
                </a:cxn>
                <a:cxn ang="0">
                  <a:pos x="T4" y="T5"/>
                </a:cxn>
                <a:cxn ang="0">
                  <a:pos x="T6" y="T7"/>
                </a:cxn>
                <a:cxn ang="0">
                  <a:pos x="T8" y="T9"/>
                </a:cxn>
              </a:cxnLst>
              <a:rect l="0" t="0" r="r" b="b"/>
              <a:pathLst>
                <a:path w="94" h="137">
                  <a:moveTo>
                    <a:pt x="0" y="118"/>
                  </a:moveTo>
                  <a:lnTo>
                    <a:pt x="43" y="137"/>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8" name="Freeform 212"/>
            <p:cNvSpPr>
              <a:spLocks/>
            </p:cNvSpPr>
            <p:nvPr/>
          </p:nvSpPr>
          <p:spPr bwMode="auto">
            <a:xfrm>
              <a:off x="3227387" y="6953886"/>
              <a:ext cx="147638" cy="217488"/>
            </a:xfrm>
            <a:custGeom>
              <a:avLst/>
              <a:gdLst>
                <a:gd name="T0" fmla="*/ 0 w 93"/>
                <a:gd name="T1" fmla="*/ 118 h 137"/>
                <a:gd name="T2" fmla="*/ 42 w 93"/>
                <a:gd name="T3" fmla="*/ 137 h 137"/>
                <a:gd name="T4" fmla="*/ 93 w 93"/>
                <a:gd name="T5" fmla="*/ 19 h 137"/>
                <a:gd name="T6" fmla="*/ 50 w 93"/>
                <a:gd name="T7" fmla="*/ 0 h 137"/>
                <a:gd name="T8" fmla="*/ 0 w 93"/>
                <a:gd name="T9" fmla="*/ 118 h 137"/>
              </a:gdLst>
              <a:ahLst/>
              <a:cxnLst>
                <a:cxn ang="0">
                  <a:pos x="T0" y="T1"/>
                </a:cxn>
                <a:cxn ang="0">
                  <a:pos x="T2" y="T3"/>
                </a:cxn>
                <a:cxn ang="0">
                  <a:pos x="T4" y="T5"/>
                </a:cxn>
                <a:cxn ang="0">
                  <a:pos x="T6" y="T7"/>
                </a:cxn>
                <a:cxn ang="0">
                  <a:pos x="T8" y="T9"/>
                </a:cxn>
              </a:cxnLst>
              <a:rect l="0" t="0" r="r" b="b"/>
              <a:pathLst>
                <a:path w="93" h="137">
                  <a:moveTo>
                    <a:pt x="0" y="118"/>
                  </a:moveTo>
                  <a:lnTo>
                    <a:pt x="42" y="137"/>
                  </a:lnTo>
                  <a:lnTo>
                    <a:pt x="93" y="19"/>
                  </a:lnTo>
                  <a:lnTo>
                    <a:pt x="50"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213"/>
            <p:cNvSpPr>
              <a:spLocks/>
            </p:cNvSpPr>
            <p:nvPr/>
          </p:nvSpPr>
          <p:spPr bwMode="auto">
            <a:xfrm>
              <a:off x="3057525" y="6882449"/>
              <a:ext cx="147638" cy="211138"/>
            </a:xfrm>
            <a:custGeom>
              <a:avLst/>
              <a:gdLst>
                <a:gd name="T0" fmla="*/ 0 w 93"/>
                <a:gd name="T1" fmla="*/ 115 h 133"/>
                <a:gd name="T2" fmla="*/ 40 w 93"/>
                <a:gd name="T3" fmla="*/ 133 h 133"/>
                <a:gd name="T4" fmla="*/ 93 w 93"/>
                <a:gd name="T5" fmla="*/ 19 h 133"/>
                <a:gd name="T6" fmla="*/ 51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0" y="133"/>
                  </a:lnTo>
                  <a:lnTo>
                    <a:pt x="93" y="19"/>
                  </a:lnTo>
                  <a:lnTo>
                    <a:pt x="51"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214"/>
            <p:cNvSpPr>
              <a:spLocks/>
            </p:cNvSpPr>
            <p:nvPr/>
          </p:nvSpPr>
          <p:spPr bwMode="auto">
            <a:xfrm>
              <a:off x="2884487" y="6806249"/>
              <a:ext cx="147638" cy="211138"/>
            </a:xfrm>
            <a:custGeom>
              <a:avLst/>
              <a:gdLst>
                <a:gd name="T0" fmla="*/ 0 w 93"/>
                <a:gd name="T1" fmla="*/ 115 h 133"/>
                <a:gd name="T2" fmla="*/ 42 w 93"/>
                <a:gd name="T3" fmla="*/ 133 h 133"/>
                <a:gd name="T4" fmla="*/ 93 w 93"/>
                <a:gd name="T5" fmla="*/ 18 h 133"/>
                <a:gd name="T6" fmla="*/ 53 w 93"/>
                <a:gd name="T7" fmla="*/ 0 h 133"/>
                <a:gd name="T8" fmla="*/ 0 w 93"/>
                <a:gd name="T9" fmla="*/ 115 h 133"/>
              </a:gdLst>
              <a:ahLst/>
              <a:cxnLst>
                <a:cxn ang="0">
                  <a:pos x="T0" y="T1"/>
                </a:cxn>
                <a:cxn ang="0">
                  <a:pos x="T2" y="T3"/>
                </a:cxn>
                <a:cxn ang="0">
                  <a:pos x="T4" y="T5"/>
                </a:cxn>
                <a:cxn ang="0">
                  <a:pos x="T6" y="T7"/>
                </a:cxn>
                <a:cxn ang="0">
                  <a:pos x="T8" y="T9"/>
                </a:cxn>
              </a:cxnLst>
              <a:rect l="0" t="0" r="r" b="b"/>
              <a:pathLst>
                <a:path w="93" h="133">
                  <a:moveTo>
                    <a:pt x="0" y="115"/>
                  </a:moveTo>
                  <a:lnTo>
                    <a:pt x="42" y="133"/>
                  </a:lnTo>
                  <a:lnTo>
                    <a:pt x="93" y="18"/>
                  </a:lnTo>
                  <a:lnTo>
                    <a:pt x="53"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215"/>
            <p:cNvSpPr>
              <a:spLocks/>
            </p:cNvSpPr>
            <p:nvPr/>
          </p:nvSpPr>
          <p:spPr bwMode="auto">
            <a:xfrm>
              <a:off x="2714625" y="6730049"/>
              <a:ext cx="147638" cy="215900"/>
            </a:xfrm>
            <a:custGeom>
              <a:avLst/>
              <a:gdLst>
                <a:gd name="T0" fmla="*/ 0 w 93"/>
                <a:gd name="T1" fmla="*/ 117 h 136"/>
                <a:gd name="T2" fmla="*/ 43 w 93"/>
                <a:gd name="T3" fmla="*/ 136 h 136"/>
                <a:gd name="T4" fmla="*/ 93 w 93"/>
                <a:gd name="T5" fmla="*/ 18 h 136"/>
                <a:gd name="T6" fmla="*/ 53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3"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2" name="Freeform 216"/>
            <p:cNvSpPr>
              <a:spLocks/>
            </p:cNvSpPr>
            <p:nvPr/>
          </p:nvSpPr>
          <p:spPr bwMode="auto">
            <a:xfrm>
              <a:off x="2544762" y="6653849"/>
              <a:ext cx="147638" cy="215900"/>
            </a:xfrm>
            <a:custGeom>
              <a:avLst/>
              <a:gdLst>
                <a:gd name="T0" fmla="*/ 0 w 93"/>
                <a:gd name="T1" fmla="*/ 117 h 136"/>
                <a:gd name="T2" fmla="*/ 43 w 93"/>
                <a:gd name="T3" fmla="*/ 136 h 136"/>
                <a:gd name="T4" fmla="*/ 93 w 93"/>
                <a:gd name="T5" fmla="*/ 18 h 136"/>
                <a:gd name="T6" fmla="*/ 51 w 93"/>
                <a:gd name="T7" fmla="*/ 0 h 136"/>
                <a:gd name="T8" fmla="*/ 0 w 93"/>
                <a:gd name="T9" fmla="*/ 117 h 136"/>
              </a:gdLst>
              <a:ahLst/>
              <a:cxnLst>
                <a:cxn ang="0">
                  <a:pos x="T0" y="T1"/>
                </a:cxn>
                <a:cxn ang="0">
                  <a:pos x="T2" y="T3"/>
                </a:cxn>
                <a:cxn ang="0">
                  <a:pos x="T4" y="T5"/>
                </a:cxn>
                <a:cxn ang="0">
                  <a:pos x="T6" y="T7"/>
                </a:cxn>
                <a:cxn ang="0">
                  <a:pos x="T8" y="T9"/>
                </a:cxn>
              </a:cxnLst>
              <a:rect l="0" t="0" r="r" b="b"/>
              <a:pathLst>
                <a:path w="93" h="136">
                  <a:moveTo>
                    <a:pt x="0" y="117"/>
                  </a:moveTo>
                  <a:lnTo>
                    <a:pt x="43" y="136"/>
                  </a:lnTo>
                  <a:lnTo>
                    <a:pt x="93"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3" name="Freeform 217"/>
            <p:cNvSpPr>
              <a:spLocks/>
            </p:cNvSpPr>
            <p:nvPr/>
          </p:nvSpPr>
          <p:spPr bwMode="auto">
            <a:xfrm>
              <a:off x="2374900" y="6577649"/>
              <a:ext cx="149225" cy="215900"/>
            </a:xfrm>
            <a:custGeom>
              <a:avLst/>
              <a:gdLst>
                <a:gd name="T0" fmla="*/ 0 w 94"/>
                <a:gd name="T1" fmla="*/ 117 h 136"/>
                <a:gd name="T2" fmla="*/ 43 w 94"/>
                <a:gd name="T3" fmla="*/ 136 h 136"/>
                <a:gd name="T4" fmla="*/ 94 w 94"/>
                <a:gd name="T5" fmla="*/ 18 h 136"/>
                <a:gd name="T6" fmla="*/ 51 w 94"/>
                <a:gd name="T7" fmla="*/ 0 h 136"/>
                <a:gd name="T8" fmla="*/ 0 w 94"/>
                <a:gd name="T9" fmla="*/ 117 h 136"/>
              </a:gdLst>
              <a:ahLst/>
              <a:cxnLst>
                <a:cxn ang="0">
                  <a:pos x="T0" y="T1"/>
                </a:cxn>
                <a:cxn ang="0">
                  <a:pos x="T2" y="T3"/>
                </a:cxn>
                <a:cxn ang="0">
                  <a:pos x="T4" y="T5"/>
                </a:cxn>
                <a:cxn ang="0">
                  <a:pos x="T6" y="T7"/>
                </a:cxn>
                <a:cxn ang="0">
                  <a:pos x="T8" y="T9"/>
                </a:cxn>
              </a:cxnLst>
              <a:rect l="0" t="0" r="r" b="b"/>
              <a:pathLst>
                <a:path w="94" h="136">
                  <a:moveTo>
                    <a:pt x="0" y="117"/>
                  </a:moveTo>
                  <a:lnTo>
                    <a:pt x="43" y="136"/>
                  </a:lnTo>
                  <a:lnTo>
                    <a:pt x="94" y="18"/>
                  </a:lnTo>
                  <a:lnTo>
                    <a:pt x="51" y="0"/>
                  </a:lnTo>
                  <a:lnTo>
                    <a:pt x="0" y="11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4" name="Freeform 218"/>
            <p:cNvSpPr>
              <a:spLocks/>
            </p:cNvSpPr>
            <p:nvPr/>
          </p:nvSpPr>
          <p:spPr bwMode="auto">
            <a:xfrm>
              <a:off x="2206625" y="6504624"/>
              <a:ext cx="147638" cy="212725"/>
            </a:xfrm>
            <a:custGeom>
              <a:avLst/>
              <a:gdLst>
                <a:gd name="T0" fmla="*/ 0 w 93"/>
                <a:gd name="T1" fmla="*/ 115 h 134"/>
                <a:gd name="T2" fmla="*/ 40 w 93"/>
                <a:gd name="T3" fmla="*/ 134 h 134"/>
                <a:gd name="T4" fmla="*/ 93 w 93"/>
                <a:gd name="T5" fmla="*/ 19 h 134"/>
                <a:gd name="T6" fmla="*/ 50 w 93"/>
                <a:gd name="T7" fmla="*/ 0 h 134"/>
                <a:gd name="T8" fmla="*/ 0 w 93"/>
                <a:gd name="T9" fmla="*/ 115 h 134"/>
              </a:gdLst>
              <a:ahLst/>
              <a:cxnLst>
                <a:cxn ang="0">
                  <a:pos x="T0" y="T1"/>
                </a:cxn>
                <a:cxn ang="0">
                  <a:pos x="T2" y="T3"/>
                </a:cxn>
                <a:cxn ang="0">
                  <a:pos x="T4" y="T5"/>
                </a:cxn>
                <a:cxn ang="0">
                  <a:pos x="T6" y="T7"/>
                </a:cxn>
                <a:cxn ang="0">
                  <a:pos x="T8" y="T9"/>
                </a:cxn>
              </a:cxnLst>
              <a:rect l="0" t="0" r="r" b="b"/>
              <a:pathLst>
                <a:path w="93" h="134">
                  <a:moveTo>
                    <a:pt x="0" y="115"/>
                  </a:moveTo>
                  <a:lnTo>
                    <a:pt x="40" y="134"/>
                  </a:lnTo>
                  <a:lnTo>
                    <a:pt x="93" y="19"/>
                  </a:lnTo>
                  <a:lnTo>
                    <a:pt x="50" y="0"/>
                  </a:lnTo>
                  <a:lnTo>
                    <a:pt x="0" y="1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5" name="Freeform 219"/>
            <p:cNvSpPr>
              <a:spLocks/>
            </p:cNvSpPr>
            <p:nvPr/>
          </p:nvSpPr>
          <p:spPr bwMode="auto">
            <a:xfrm>
              <a:off x="4418012" y="7484111"/>
              <a:ext cx="147638" cy="215900"/>
            </a:xfrm>
            <a:custGeom>
              <a:avLst/>
              <a:gdLst>
                <a:gd name="T0" fmla="*/ 0 w 93"/>
                <a:gd name="T1" fmla="*/ 118 h 136"/>
                <a:gd name="T2" fmla="*/ 42 w 93"/>
                <a:gd name="T3" fmla="*/ 136 h 136"/>
                <a:gd name="T4" fmla="*/ 93 w 93"/>
                <a:gd name="T5" fmla="*/ 19 h 136"/>
                <a:gd name="T6" fmla="*/ 53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2" y="136"/>
                  </a:lnTo>
                  <a:lnTo>
                    <a:pt x="93" y="19"/>
                  </a:lnTo>
                  <a:lnTo>
                    <a:pt x="53"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6" name="Freeform 220"/>
            <p:cNvSpPr>
              <a:spLocks/>
            </p:cNvSpPr>
            <p:nvPr/>
          </p:nvSpPr>
          <p:spPr bwMode="auto">
            <a:xfrm>
              <a:off x="4248150" y="7407911"/>
              <a:ext cx="147638" cy="215900"/>
            </a:xfrm>
            <a:custGeom>
              <a:avLst/>
              <a:gdLst>
                <a:gd name="T0" fmla="*/ 0 w 93"/>
                <a:gd name="T1" fmla="*/ 118 h 136"/>
                <a:gd name="T2" fmla="*/ 43 w 93"/>
                <a:gd name="T3" fmla="*/ 136 h 136"/>
                <a:gd name="T4" fmla="*/ 93 w 93"/>
                <a:gd name="T5" fmla="*/ 19 h 136"/>
                <a:gd name="T6" fmla="*/ 51 w 93"/>
                <a:gd name="T7" fmla="*/ 0 h 136"/>
                <a:gd name="T8" fmla="*/ 0 w 93"/>
                <a:gd name="T9" fmla="*/ 118 h 136"/>
              </a:gdLst>
              <a:ahLst/>
              <a:cxnLst>
                <a:cxn ang="0">
                  <a:pos x="T0" y="T1"/>
                </a:cxn>
                <a:cxn ang="0">
                  <a:pos x="T2" y="T3"/>
                </a:cxn>
                <a:cxn ang="0">
                  <a:pos x="T4" y="T5"/>
                </a:cxn>
                <a:cxn ang="0">
                  <a:pos x="T6" y="T7"/>
                </a:cxn>
                <a:cxn ang="0">
                  <a:pos x="T8" y="T9"/>
                </a:cxn>
              </a:cxnLst>
              <a:rect l="0" t="0" r="r" b="b"/>
              <a:pathLst>
                <a:path w="93" h="136">
                  <a:moveTo>
                    <a:pt x="0" y="118"/>
                  </a:moveTo>
                  <a:lnTo>
                    <a:pt x="43" y="136"/>
                  </a:lnTo>
                  <a:lnTo>
                    <a:pt x="93"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7" name="Freeform 221"/>
            <p:cNvSpPr>
              <a:spLocks/>
            </p:cNvSpPr>
            <p:nvPr/>
          </p:nvSpPr>
          <p:spPr bwMode="auto">
            <a:xfrm>
              <a:off x="4078287" y="7331711"/>
              <a:ext cx="149225" cy="215900"/>
            </a:xfrm>
            <a:custGeom>
              <a:avLst/>
              <a:gdLst>
                <a:gd name="T0" fmla="*/ 0 w 94"/>
                <a:gd name="T1" fmla="*/ 118 h 136"/>
                <a:gd name="T2" fmla="*/ 43 w 94"/>
                <a:gd name="T3" fmla="*/ 136 h 136"/>
                <a:gd name="T4" fmla="*/ 94 w 94"/>
                <a:gd name="T5" fmla="*/ 19 h 136"/>
                <a:gd name="T6" fmla="*/ 51 w 94"/>
                <a:gd name="T7" fmla="*/ 0 h 136"/>
                <a:gd name="T8" fmla="*/ 0 w 94"/>
                <a:gd name="T9" fmla="*/ 118 h 136"/>
              </a:gdLst>
              <a:ahLst/>
              <a:cxnLst>
                <a:cxn ang="0">
                  <a:pos x="T0" y="T1"/>
                </a:cxn>
                <a:cxn ang="0">
                  <a:pos x="T2" y="T3"/>
                </a:cxn>
                <a:cxn ang="0">
                  <a:pos x="T4" y="T5"/>
                </a:cxn>
                <a:cxn ang="0">
                  <a:pos x="T6" y="T7"/>
                </a:cxn>
                <a:cxn ang="0">
                  <a:pos x="T8" y="T9"/>
                </a:cxn>
              </a:cxnLst>
              <a:rect l="0" t="0" r="r" b="b"/>
              <a:pathLst>
                <a:path w="94" h="136">
                  <a:moveTo>
                    <a:pt x="0" y="118"/>
                  </a:moveTo>
                  <a:lnTo>
                    <a:pt x="43" y="136"/>
                  </a:lnTo>
                  <a:lnTo>
                    <a:pt x="94" y="19"/>
                  </a:lnTo>
                  <a:lnTo>
                    <a:pt x="51" y="0"/>
                  </a:lnTo>
                  <a:lnTo>
                    <a:pt x="0" y="11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8" name="Freeform 222"/>
            <p:cNvSpPr>
              <a:spLocks/>
            </p:cNvSpPr>
            <p:nvPr/>
          </p:nvSpPr>
          <p:spPr bwMode="auto">
            <a:xfrm>
              <a:off x="3908425" y="7260274"/>
              <a:ext cx="149225" cy="211138"/>
            </a:xfrm>
            <a:custGeom>
              <a:avLst/>
              <a:gdLst>
                <a:gd name="T0" fmla="*/ 0 w 94"/>
                <a:gd name="T1" fmla="*/ 114 h 133"/>
                <a:gd name="T2" fmla="*/ 40 w 94"/>
                <a:gd name="T3" fmla="*/ 133 h 133"/>
                <a:gd name="T4" fmla="*/ 94 w 94"/>
                <a:gd name="T5" fmla="*/ 18 h 133"/>
                <a:gd name="T6" fmla="*/ 51 w 94"/>
                <a:gd name="T7" fmla="*/ 0 h 133"/>
                <a:gd name="T8" fmla="*/ 0 w 94"/>
                <a:gd name="T9" fmla="*/ 114 h 133"/>
              </a:gdLst>
              <a:ahLst/>
              <a:cxnLst>
                <a:cxn ang="0">
                  <a:pos x="T0" y="T1"/>
                </a:cxn>
                <a:cxn ang="0">
                  <a:pos x="T2" y="T3"/>
                </a:cxn>
                <a:cxn ang="0">
                  <a:pos x="T4" y="T5"/>
                </a:cxn>
                <a:cxn ang="0">
                  <a:pos x="T6" y="T7"/>
                </a:cxn>
                <a:cxn ang="0">
                  <a:pos x="T8" y="T9"/>
                </a:cxn>
              </a:cxnLst>
              <a:rect l="0" t="0" r="r" b="b"/>
              <a:pathLst>
                <a:path w="94" h="133">
                  <a:moveTo>
                    <a:pt x="0" y="114"/>
                  </a:moveTo>
                  <a:lnTo>
                    <a:pt x="40" y="133"/>
                  </a:lnTo>
                  <a:lnTo>
                    <a:pt x="94" y="18"/>
                  </a:lnTo>
                  <a:lnTo>
                    <a:pt x="51"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9" name="Freeform 223"/>
            <p:cNvSpPr>
              <a:spLocks/>
            </p:cNvSpPr>
            <p:nvPr/>
          </p:nvSpPr>
          <p:spPr bwMode="auto">
            <a:xfrm>
              <a:off x="3735387" y="7184074"/>
              <a:ext cx="147638" cy="211138"/>
            </a:xfrm>
            <a:custGeom>
              <a:avLst/>
              <a:gdLst>
                <a:gd name="T0" fmla="*/ 0 w 93"/>
                <a:gd name="T1" fmla="*/ 114 h 133"/>
                <a:gd name="T2" fmla="*/ 43 w 93"/>
                <a:gd name="T3" fmla="*/ 133 h 133"/>
                <a:gd name="T4" fmla="*/ 93 w 93"/>
                <a:gd name="T5" fmla="*/ 18 h 133"/>
                <a:gd name="T6" fmla="*/ 53 w 93"/>
                <a:gd name="T7" fmla="*/ 0 h 133"/>
                <a:gd name="T8" fmla="*/ 0 w 93"/>
                <a:gd name="T9" fmla="*/ 114 h 133"/>
              </a:gdLst>
              <a:ahLst/>
              <a:cxnLst>
                <a:cxn ang="0">
                  <a:pos x="T0" y="T1"/>
                </a:cxn>
                <a:cxn ang="0">
                  <a:pos x="T2" y="T3"/>
                </a:cxn>
                <a:cxn ang="0">
                  <a:pos x="T4" y="T5"/>
                </a:cxn>
                <a:cxn ang="0">
                  <a:pos x="T6" y="T7"/>
                </a:cxn>
                <a:cxn ang="0">
                  <a:pos x="T8" y="T9"/>
                </a:cxn>
              </a:cxnLst>
              <a:rect l="0" t="0" r="r" b="b"/>
              <a:pathLst>
                <a:path w="93" h="133">
                  <a:moveTo>
                    <a:pt x="0" y="114"/>
                  </a:moveTo>
                  <a:lnTo>
                    <a:pt x="43" y="133"/>
                  </a:lnTo>
                  <a:lnTo>
                    <a:pt x="93" y="18"/>
                  </a:lnTo>
                  <a:lnTo>
                    <a:pt x="53" y="0"/>
                  </a:lnTo>
                  <a:lnTo>
                    <a:pt x="0" y="11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0" name="Freeform 224"/>
            <p:cNvSpPr>
              <a:spLocks/>
            </p:cNvSpPr>
            <p:nvPr/>
          </p:nvSpPr>
          <p:spPr bwMode="auto">
            <a:xfrm>
              <a:off x="1973262" y="6806249"/>
              <a:ext cx="2919413" cy="1403350"/>
            </a:xfrm>
            <a:custGeom>
              <a:avLst/>
              <a:gdLst>
                <a:gd name="T0" fmla="*/ 0 w 1839"/>
                <a:gd name="T1" fmla="*/ 85 h 884"/>
                <a:gd name="T2" fmla="*/ 1801 w 1839"/>
                <a:gd name="T3" fmla="*/ 884 h 884"/>
                <a:gd name="T4" fmla="*/ 1839 w 1839"/>
                <a:gd name="T5" fmla="*/ 799 h 884"/>
                <a:gd name="T6" fmla="*/ 40 w 1839"/>
                <a:gd name="T7" fmla="*/ 0 h 884"/>
                <a:gd name="T8" fmla="*/ 0 w 1839"/>
                <a:gd name="T9" fmla="*/ 85 h 884"/>
              </a:gdLst>
              <a:ahLst/>
              <a:cxnLst>
                <a:cxn ang="0">
                  <a:pos x="T0" y="T1"/>
                </a:cxn>
                <a:cxn ang="0">
                  <a:pos x="T2" y="T3"/>
                </a:cxn>
                <a:cxn ang="0">
                  <a:pos x="T4" y="T5"/>
                </a:cxn>
                <a:cxn ang="0">
                  <a:pos x="T6" y="T7"/>
                </a:cxn>
                <a:cxn ang="0">
                  <a:pos x="T8" y="T9"/>
                </a:cxn>
              </a:cxnLst>
              <a:rect l="0" t="0" r="r" b="b"/>
              <a:pathLst>
                <a:path w="1839" h="884">
                  <a:moveTo>
                    <a:pt x="0" y="85"/>
                  </a:moveTo>
                  <a:lnTo>
                    <a:pt x="1801" y="884"/>
                  </a:lnTo>
                  <a:lnTo>
                    <a:pt x="1839" y="799"/>
                  </a:lnTo>
                  <a:lnTo>
                    <a:pt x="40" y="0"/>
                  </a:lnTo>
                  <a:lnTo>
                    <a:pt x="0" y="85"/>
                  </a:ln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91" name="组合 90"/>
          <p:cNvGrpSpPr/>
          <p:nvPr/>
        </p:nvGrpSpPr>
        <p:grpSpPr>
          <a:xfrm>
            <a:off x="9947588" y="2322283"/>
            <a:ext cx="917678" cy="1912422"/>
            <a:chOff x="4189412" y="2183449"/>
            <a:chExt cx="1228725" cy="2560637"/>
          </a:xfrm>
        </p:grpSpPr>
        <p:sp>
          <p:nvSpPr>
            <p:cNvPr id="41" name="Freeform 240"/>
            <p:cNvSpPr>
              <a:spLocks/>
            </p:cNvSpPr>
            <p:nvPr/>
          </p:nvSpPr>
          <p:spPr bwMode="auto">
            <a:xfrm>
              <a:off x="4824412" y="3328036"/>
              <a:ext cx="195263" cy="144463"/>
            </a:xfrm>
            <a:custGeom>
              <a:avLst/>
              <a:gdLst>
                <a:gd name="T0" fmla="*/ 0 w 123"/>
                <a:gd name="T1" fmla="*/ 19 h 91"/>
                <a:gd name="T2" fmla="*/ 13 w 123"/>
                <a:gd name="T3" fmla="*/ 91 h 91"/>
                <a:gd name="T4" fmla="*/ 123 w 123"/>
                <a:gd name="T5" fmla="*/ 72 h 91"/>
                <a:gd name="T6" fmla="*/ 109 w 123"/>
                <a:gd name="T7" fmla="*/ 0 h 91"/>
                <a:gd name="T8" fmla="*/ 0 w 123"/>
                <a:gd name="T9" fmla="*/ 19 h 91"/>
              </a:gdLst>
              <a:ahLst/>
              <a:cxnLst>
                <a:cxn ang="0">
                  <a:pos x="T0" y="T1"/>
                </a:cxn>
                <a:cxn ang="0">
                  <a:pos x="T2" y="T3"/>
                </a:cxn>
                <a:cxn ang="0">
                  <a:pos x="T4" y="T5"/>
                </a:cxn>
                <a:cxn ang="0">
                  <a:pos x="T6" y="T7"/>
                </a:cxn>
                <a:cxn ang="0">
                  <a:pos x="T8" y="T9"/>
                </a:cxn>
              </a:cxnLst>
              <a:rect l="0" t="0" r="r" b="b"/>
              <a:pathLst>
                <a:path w="123" h="91">
                  <a:moveTo>
                    <a:pt x="0" y="19"/>
                  </a:moveTo>
                  <a:lnTo>
                    <a:pt x="13" y="91"/>
                  </a:lnTo>
                  <a:lnTo>
                    <a:pt x="123" y="72"/>
                  </a:lnTo>
                  <a:lnTo>
                    <a:pt x="109" y="0"/>
                  </a:lnTo>
                  <a:lnTo>
                    <a:pt x="0" y="19"/>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2" name="Freeform 241"/>
            <p:cNvSpPr>
              <a:spLocks noEditPoints="1"/>
            </p:cNvSpPr>
            <p:nvPr/>
          </p:nvSpPr>
          <p:spPr bwMode="auto">
            <a:xfrm>
              <a:off x="4298950" y="2331086"/>
              <a:ext cx="771525" cy="933450"/>
            </a:xfrm>
            <a:custGeom>
              <a:avLst/>
              <a:gdLst>
                <a:gd name="T0" fmla="*/ 97 w 182"/>
                <a:gd name="T1" fmla="*/ 218 h 220"/>
                <a:gd name="T2" fmla="*/ 119 w 182"/>
                <a:gd name="T3" fmla="*/ 220 h 220"/>
                <a:gd name="T4" fmla="*/ 127 w 182"/>
                <a:gd name="T5" fmla="*/ 220 h 220"/>
                <a:gd name="T6" fmla="*/ 119 w 182"/>
                <a:gd name="T7" fmla="*/ 220 h 220"/>
                <a:gd name="T8" fmla="*/ 97 w 182"/>
                <a:gd name="T9" fmla="*/ 218 h 220"/>
                <a:gd name="T10" fmla="*/ 97 w 182"/>
                <a:gd name="T11" fmla="*/ 218 h 220"/>
                <a:gd name="T12" fmla="*/ 97 w 182"/>
                <a:gd name="T13" fmla="*/ 218 h 220"/>
                <a:gd name="T14" fmla="*/ 97 w 182"/>
                <a:gd name="T15" fmla="*/ 218 h 220"/>
                <a:gd name="T16" fmla="*/ 119 w 182"/>
                <a:gd name="T17" fmla="*/ 0 h 220"/>
                <a:gd name="T18" fmla="*/ 99 w 182"/>
                <a:gd name="T19" fmla="*/ 2 h 220"/>
                <a:gd name="T20" fmla="*/ 11 w 182"/>
                <a:gd name="T21" fmla="*/ 130 h 220"/>
                <a:gd name="T22" fmla="*/ 63 w 182"/>
                <a:gd name="T23" fmla="*/ 205 h 220"/>
                <a:gd name="T24" fmla="*/ 56 w 182"/>
                <a:gd name="T25" fmla="*/ 200 h 220"/>
                <a:gd name="T26" fmla="*/ 182 w 182"/>
                <a:gd name="T27" fmla="*/ 20 h 220"/>
                <a:gd name="T28" fmla="*/ 119 w 182"/>
                <a:gd name="T29" fmla="*/ 0 h 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82" h="220">
                  <a:moveTo>
                    <a:pt x="97" y="218"/>
                  </a:moveTo>
                  <a:cubicBezTo>
                    <a:pt x="104" y="219"/>
                    <a:pt x="111" y="220"/>
                    <a:pt x="119" y="220"/>
                  </a:cubicBezTo>
                  <a:cubicBezTo>
                    <a:pt x="121" y="220"/>
                    <a:pt x="124" y="220"/>
                    <a:pt x="127" y="220"/>
                  </a:cubicBezTo>
                  <a:cubicBezTo>
                    <a:pt x="124" y="220"/>
                    <a:pt x="122" y="220"/>
                    <a:pt x="119" y="220"/>
                  </a:cubicBezTo>
                  <a:cubicBezTo>
                    <a:pt x="112" y="220"/>
                    <a:pt x="104" y="219"/>
                    <a:pt x="97" y="218"/>
                  </a:cubicBezTo>
                  <a:moveTo>
                    <a:pt x="97" y="218"/>
                  </a:moveTo>
                  <a:cubicBezTo>
                    <a:pt x="97" y="218"/>
                    <a:pt x="97" y="218"/>
                    <a:pt x="97" y="218"/>
                  </a:cubicBezTo>
                  <a:cubicBezTo>
                    <a:pt x="97" y="218"/>
                    <a:pt x="97" y="218"/>
                    <a:pt x="97" y="218"/>
                  </a:cubicBezTo>
                  <a:moveTo>
                    <a:pt x="119" y="0"/>
                  </a:moveTo>
                  <a:cubicBezTo>
                    <a:pt x="113" y="0"/>
                    <a:pt x="106" y="1"/>
                    <a:pt x="99" y="2"/>
                  </a:cubicBezTo>
                  <a:cubicBezTo>
                    <a:pt x="40" y="13"/>
                    <a:pt x="0" y="70"/>
                    <a:pt x="11" y="130"/>
                  </a:cubicBezTo>
                  <a:cubicBezTo>
                    <a:pt x="17" y="162"/>
                    <a:pt x="37" y="189"/>
                    <a:pt x="63" y="205"/>
                  </a:cubicBezTo>
                  <a:cubicBezTo>
                    <a:pt x="61" y="203"/>
                    <a:pt x="59" y="202"/>
                    <a:pt x="56" y="200"/>
                  </a:cubicBezTo>
                  <a:cubicBezTo>
                    <a:pt x="182" y="20"/>
                    <a:pt x="182" y="20"/>
                    <a:pt x="182" y="20"/>
                  </a:cubicBezTo>
                  <a:cubicBezTo>
                    <a:pt x="164" y="7"/>
                    <a:pt x="142" y="0"/>
                    <a:pt x="119" y="0"/>
                  </a:cubicBezTo>
                </a:path>
              </a:pathLst>
            </a:custGeom>
            <a:solidFill>
              <a:srgbClr val="C3BBB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3" name="Freeform 242"/>
            <p:cNvSpPr>
              <a:spLocks noEditPoints="1"/>
            </p:cNvSpPr>
            <p:nvPr/>
          </p:nvSpPr>
          <p:spPr bwMode="auto">
            <a:xfrm>
              <a:off x="4565650" y="2416811"/>
              <a:ext cx="766763" cy="847725"/>
            </a:xfrm>
            <a:custGeom>
              <a:avLst/>
              <a:gdLst>
                <a:gd name="T0" fmla="*/ 34 w 181"/>
                <a:gd name="T1" fmla="*/ 198 h 200"/>
                <a:gd name="T2" fmla="*/ 34 w 181"/>
                <a:gd name="T3" fmla="*/ 198 h 200"/>
                <a:gd name="T4" fmla="*/ 34 w 181"/>
                <a:gd name="T5" fmla="*/ 198 h 200"/>
                <a:gd name="T6" fmla="*/ 0 w 181"/>
                <a:gd name="T7" fmla="*/ 185 h 200"/>
                <a:gd name="T8" fmla="*/ 34 w 181"/>
                <a:gd name="T9" fmla="*/ 198 h 200"/>
                <a:gd name="T10" fmla="*/ 0 w 181"/>
                <a:gd name="T11" fmla="*/ 185 h 200"/>
                <a:gd name="T12" fmla="*/ 119 w 181"/>
                <a:gd name="T13" fmla="*/ 0 h 200"/>
                <a:gd name="T14" fmla="*/ 119 w 181"/>
                <a:gd name="T15" fmla="*/ 0 h 200"/>
                <a:gd name="T16" fmla="*/ 164 w 181"/>
                <a:gd name="T17" fmla="*/ 70 h 200"/>
                <a:gd name="T18" fmla="*/ 76 w 181"/>
                <a:gd name="T19" fmla="*/ 198 h 200"/>
                <a:gd name="T20" fmla="*/ 64 w 181"/>
                <a:gd name="T21" fmla="*/ 200 h 200"/>
                <a:gd name="T22" fmla="*/ 146 w 181"/>
                <a:gd name="T23" fmla="*/ 153 h 200"/>
                <a:gd name="T24" fmla="*/ 119 w 181"/>
                <a:gd name="T25"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81" h="200">
                  <a:moveTo>
                    <a:pt x="34" y="198"/>
                  </a:moveTo>
                  <a:cubicBezTo>
                    <a:pt x="34" y="198"/>
                    <a:pt x="34" y="198"/>
                    <a:pt x="34" y="198"/>
                  </a:cubicBezTo>
                  <a:cubicBezTo>
                    <a:pt x="34" y="198"/>
                    <a:pt x="34" y="198"/>
                    <a:pt x="34" y="198"/>
                  </a:cubicBezTo>
                  <a:moveTo>
                    <a:pt x="0" y="185"/>
                  </a:moveTo>
                  <a:cubicBezTo>
                    <a:pt x="11" y="191"/>
                    <a:pt x="22" y="195"/>
                    <a:pt x="34" y="198"/>
                  </a:cubicBezTo>
                  <a:cubicBezTo>
                    <a:pt x="22" y="195"/>
                    <a:pt x="11" y="191"/>
                    <a:pt x="0" y="185"/>
                  </a:cubicBezTo>
                  <a:moveTo>
                    <a:pt x="119" y="0"/>
                  </a:moveTo>
                  <a:cubicBezTo>
                    <a:pt x="119" y="0"/>
                    <a:pt x="119" y="0"/>
                    <a:pt x="119" y="0"/>
                  </a:cubicBezTo>
                  <a:cubicBezTo>
                    <a:pt x="142" y="16"/>
                    <a:pt x="159" y="40"/>
                    <a:pt x="164" y="70"/>
                  </a:cubicBezTo>
                  <a:cubicBezTo>
                    <a:pt x="175" y="130"/>
                    <a:pt x="135" y="187"/>
                    <a:pt x="76" y="198"/>
                  </a:cubicBezTo>
                  <a:cubicBezTo>
                    <a:pt x="72" y="199"/>
                    <a:pt x="68" y="199"/>
                    <a:pt x="64" y="200"/>
                  </a:cubicBezTo>
                  <a:cubicBezTo>
                    <a:pt x="96" y="197"/>
                    <a:pt x="127" y="181"/>
                    <a:pt x="146" y="153"/>
                  </a:cubicBezTo>
                  <a:cubicBezTo>
                    <a:pt x="181" y="103"/>
                    <a:pt x="169" y="34"/>
                    <a:pt x="119" y="0"/>
                  </a:cubicBezTo>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4" name="Freeform 243"/>
            <p:cNvSpPr>
              <a:spLocks/>
            </p:cNvSpPr>
            <p:nvPr/>
          </p:nvSpPr>
          <p:spPr bwMode="auto">
            <a:xfrm>
              <a:off x="4535487" y="2416811"/>
              <a:ext cx="771525" cy="847725"/>
            </a:xfrm>
            <a:custGeom>
              <a:avLst/>
              <a:gdLst>
                <a:gd name="T0" fmla="*/ 126 w 182"/>
                <a:gd name="T1" fmla="*/ 0 h 200"/>
                <a:gd name="T2" fmla="*/ 0 w 182"/>
                <a:gd name="T3" fmla="*/ 180 h 200"/>
                <a:gd name="T4" fmla="*/ 7 w 182"/>
                <a:gd name="T5" fmla="*/ 185 h 200"/>
                <a:gd name="T6" fmla="*/ 41 w 182"/>
                <a:gd name="T7" fmla="*/ 198 h 200"/>
                <a:gd name="T8" fmla="*/ 41 w 182"/>
                <a:gd name="T9" fmla="*/ 198 h 200"/>
                <a:gd name="T10" fmla="*/ 41 w 182"/>
                <a:gd name="T11" fmla="*/ 198 h 200"/>
                <a:gd name="T12" fmla="*/ 63 w 182"/>
                <a:gd name="T13" fmla="*/ 200 h 200"/>
                <a:gd name="T14" fmla="*/ 71 w 182"/>
                <a:gd name="T15" fmla="*/ 200 h 200"/>
                <a:gd name="T16" fmla="*/ 83 w 182"/>
                <a:gd name="T17" fmla="*/ 198 h 200"/>
                <a:gd name="T18" fmla="*/ 171 w 182"/>
                <a:gd name="T19" fmla="*/ 70 h 200"/>
                <a:gd name="T20" fmla="*/ 126 w 182"/>
                <a:gd name="T21"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2" h="200">
                  <a:moveTo>
                    <a:pt x="126" y="0"/>
                  </a:moveTo>
                  <a:cubicBezTo>
                    <a:pt x="0" y="180"/>
                    <a:pt x="0" y="180"/>
                    <a:pt x="0" y="180"/>
                  </a:cubicBezTo>
                  <a:cubicBezTo>
                    <a:pt x="3" y="182"/>
                    <a:pt x="5" y="183"/>
                    <a:pt x="7" y="185"/>
                  </a:cubicBezTo>
                  <a:cubicBezTo>
                    <a:pt x="18" y="191"/>
                    <a:pt x="29" y="195"/>
                    <a:pt x="41" y="198"/>
                  </a:cubicBezTo>
                  <a:cubicBezTo>
                    <a:pt x="41" y="198"/>
                    <a:pt x="41" y="198"/>
                    <a:pt x="41" y="198"/>
                  </a:cubicBezTo>
                  <a:cubicBezTo>
                    <a:pt x="41" y="198"/>
                    <a:pt x="41" y="198"/>
                    <a:pt x="41" y="198"/>
                  </a:cubicBezTo>
                  <a:cubicBezTo>
                    <a:pt x="48" y="199"/>
                    <a:pt x="56" y="200"/>
                    <a:pt x="63" y="200"/>
                  </a:cubicBezTo>
                  <a:cubicBezTo>
                    <a:pt x="66" y="200"/>
                    <a:pt x="68" y="200"/>
                    <a:pt x="71" y="200"/>
                  </a:cubicBezTo>
                  <a:cubicBezTo>
                    <a:pt x="75" y="199"/>
                    <a:pt x="79" y="199"/>
                    <a:pt x="83" y="198"/>
                  </a:cubicBezTo>
                  <a:cubicBezTo>
                    <a:pt x="142" y="187"/>
                    <a:pt x="182" y="130"/>
                    <a:pt x="171" y="70"/>
                  </a:cubicBezTo>
                  <a:cubicBezTo>
                    <a:pt x="166" y="40"/>
                    <a:pt x="149" y="16"/>
                    <a:pt x="126" y="0"/>
                  </a:cubicBezTo>
                </a:path>
              </a:pathLst>
            </a:custGeom>
            <a:solidFill>
              <a:srgbClr val="DBD6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5" name="Freeform 244"/>
            <p:cNvSpPr>
              <a:spLocks/>
            </p:cNvSpPr>
            <p:nvPr/>
          </p:nvSpPr>
          <p:spPr bwMode="auto">
            <a:xfrm>
              <a:off x="4819650" y="3439161"/>
              <a:ext cx="461963" cy="1304925"/>
            </a:xfrm>
            <a:custGeom>
              <a:avLst/>
              <a:gdLst>
                <a:gd name="T0" fmla="*/ 103 w 109"/>
                <a:gd name="T1" fmla="*/ 256 h 308"/>
                <a:gd name="T2" fmla="*/ 53 w 109"/>
                <a:gd name="T3" fmla="*/ 4 h 308"/>
                <a:gd name="T4" fmla="*/ 48 w 109"/>
                <a:gd name="T5" fmla="*/ 0 h 308"/>
                <a:gd name="T6" fmla="*/ 4 w 109"/>
                <a:gd name="T7" fmla="*/ 8 h 308"/>
                <a:gd name="T8" fmla="*/ 0 w 109"/>
                <a:gd name="T9" fmla="*/ 13 h 308"/>
                <a:gd name="T10" fmla="*/ 42 w 109"/>
                <a:gd name="T11" fmla="*/ 267 h 308"/>
                <a:gd name="T12" fmla="*/ 45 w 109"/>
                <a:gd name="T13" fmla="*/ 280 h 308"/>
                <a:gd name="T14" fmla="*/ 81 w 109"/>
                <a:gd name="T15" fmla="*/ 305 h 308"/>
                <a:gd name="T16" fmla="*/ 106 w 109"/>
                <a:gd name="T17" fmla="*/ 269 h 308"/>
                <a:gd name="T18" fmla="*/ 103 w 109"/>
                <a:gd name="T19" fmla="*/ 256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 h="308">
                  <a:moveTo>
                    <a:pt x="103" y="256"/>
                  </a:moveTo>
                  <a:cubicBezTo>
                    <a:pt x="53" y="4"/>
                    <a:pt x="53" y="4"/>
                    <a:pt x="53" y="4"/>
                  </a:cubicBezTo>
                  <a:cubicBezTo>
                    <a:pt x="53" y="1"/>
                    <a:pt x="51" y="0"/>
                    <a:pt x="48" y="0"/>
                  </a:cubicBezTo>
                  <a:cubicBezTo>
                    <a:pt x="4" y="8"/>
                    <a:pt x="4" y="8"/>
                    <a:pt x="4" y="8"/>
                  </a:cubicBezTo>
                  <a:cubicBezTo>
                    <a:pt x="2" y="9"/>
                    <a:pt x="0" y="11"/>
                    <a:pt x="0" y="13"/>
                  </a:cubicBezTo>
                  <a:cubicBezTo>
                    <a:pt x="42" y="267"/>
                    <a:pt x="42" y="267"/>
                    <a:pt x="42" y="267"/>
                  </a:cubicBezTo>
                  <a:cubicBezTo>
                    <a:pt x="45" y="280"/>
                    <a:pt x="45" y="280"/>
                    <a:pt x="45" y="280"/>
                  </a:cubicBezTo>
                  <a:cubicBezTo>
                    <a:pt x="48" y="297"/>
                    <a:pt x="64" y="308"/>
                    <a:pt x="81" y="305"/>
                  </a:cubicBezTo>
                  <a:cubicBezTo>
                    <a:pt x="98" y="302"/>
                    <a:pt x="109" y="286"/>
                    <a:pt x="106" y="269"/>
                  </a:cubicBezTo>
                  <a:lnTo>
                    <a:pt x="103" y="256"/>
                  </a:ln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6" name="Freeform 245"/>
            <p:cNvSpPr>
              <a:spLocks/>
            </p:cNvSpPr>
            <p:nvPr/>
          </p:nvSpPr>
          <p:spPr bwMode="auto">
            <a:xfrm>
              <a:off x="4319587" y="2315211"/>
              <a:ext cx="966788" cy="966788"/>
            </a:xfrm>
            <a:custGeom>
              <a:avLst/>
              <a:gdLst>
                <a:gd name="T0" fmla="*/ 94 w 228"/>
                <a:gd name="T1" fmla="*/ 6 h 228"/>
                <a:gd name="T2" fmla="*/ 94 w 228"/>
                <a:gd name="T3" fmla="*/ 1 h 228"/>
                <a:gd name="T4" fmla="*/ 0 w 228"/>
                <a:gd name="T5" fmla="*/ 114 h 228"/>
                <a:gd name="T6" fmla="*/ 1 w 228"/>
                <a:gd name="T7" fmla="*/ 134 h 228"/>
                <a:gd name="T8" fmla="*/ 114 w 228"/>
                <a:gd name="T9" fmla="*/ 228 h 228"/>
                <a:gd name="T10" fmla="*/ 134 w 228"/>
                <a:gd name="T11" fmla="*/ 226 h 228"/>
                <a:gd name="T12" fmla="*/ 228 w 228"/>
                <a:gd name="T13" fmla="*/ 114 h 228"/>
                <a:gd name="T14" fmla="*/ 226 w 228"/>
                <a:gd name="T15" fmla="*/ 94 h 228"/>
                <a:gd name="T16" fmla="*/ 114 w 228"/>
                <a:gd name="T17" fmla="*/ 0 h 228"/>
                <a:gd name="T18" fmla="*/ 94 w 228"/>
                <a:gd name="T19" fmla="*/ 1 h 228"/>
                <a:gd name="T20" fmla="*/ 94 w 228"/>
                <a:gd name="T21" fmla="*/ 6 h 228"/>
                <a:gd name="T22" fmla="*/ 95 w 228"/>
                <a:gd name="T23" fmla="*/ 10 h 228"/>
                <a:gd name="T24" fmla="*/ 114 w 228"/>
                <a:gd name="T25" fmla="*/ 8 h 228"/>
                <a:gd name="T26" fmla="*/ 218 w 228"/>
                <a:gd name="T27" fmla="*/ 95 h 228"/>
                <a:gd name="T28" fmla="*/ 220 w 228"/>
                <a:gd name="T29" fmla="*/ 114 h 228"/>
                <a:gd name="T30" fmla="*/ 133 w 228"/>
                <a:gd name="T31" fmla="*/ 218 h 228"/>
                <a:gd name="T32" fmla="*/ 114 w 228"/>
                <a:gd name="T33" fmla="*/ 220 h 228"/>
                <a:gd name="T34" fmla="*/ 10 w 228"/>
                <a:gd name="T35" fmla="*/ 133 h 228"/>
                <a:gd name="T36" fmla="*/ 8 w 228"/>
                <a:gd name="T37" fmla="*/ 114 h 228"/>
                <a:gd name="T38" fmla="*/ 95 w 228"/>
                <a:gd name="T39" fmla="*/ 10 h 228"/>
                <a:gd name="T40" fmla="*/ 94 w 228"/>
                <a:gd name="T41" fmla="*/ 6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8" h="228">
                  <a:moveTo>
                    <a:pt x="94" y="6"/>
                  </a:moveTo>
                  <a:cubicBezTo>
                    <a:pt x="94" y="1"/>
                    <a:pt x="94" y="1"/>
                    <a:pt x="94" y="1"/>
                  </a:cubicBezTo>
                  <a:cubicBezTo>
                    <a:pt x="38" y="12"/>
                    <a:pt x="0" y="60"/>
                    <a:pt x="0" y="114"/>
                  </a:cubicBezTo>
                  <a:cubicBezTo>
                    <a:pt x="0" y="121"/>
                    <a:pt x="0" y="127"/>
                    <a:pt x="1" y="134"/>
                  </a:cubicBezTo>
                  <a:cubicBezTo>
                    <a:pt x="12" y="190"/>
                    <a:pt x="60" y="228"/>
                    <a:pt x="114" y="228"/>
                  </a:cubicBezTo>
                  <a:cubicBezTo>
                    <a:pt x="121" y="228"/>
                    <a:pt x="127" y="228"/>
                    <a:pt x="134" y="226"/>
                  </a:cubicBezTo>
                  <a:cubicBezTo>
                    <a:pt x="190" y="216"/>
                    <a:pt x="228" y="168"/>
                    <a:pt x="228" y="114"/>
                  </a:cubicBezTo>
                  <a:cubicBezTo>
                    <a:pt x="228" y="107"/>
                    <a:pt x="228" y="100"/>
                    <a:pt x="226" y="94"/>
                  </a:cubicBezTo>
                  <a:cubicBezTo>
                    <a:pt x="216" y="38"/>
                    <a:pt x="168" y="0"/>
                    <a:pt x="114" y="0"/>
                  </a:cubicBezTo>
                  <a:cubicBezTo>
                    <a:pt x="107" y="0"/>
                    <a:pt x="100" y="0"/>
                    <a:pt x="94" y="1"/>
                  </a:cubicBezTo>
                  <a:cubicBezTo>
                    <a:pt x="94" y="6"/>
                    <a:pt x="94" y="6"/>
                    <a:pt x="94" y="6"/>
                  </a:cubicBezTo>
                  <a:cubicBezTo>
                    <a:pt x="95" y="10"/>
                    <a:pt x="95" y="10"/>
                    <a:pt x="95" y="10"/>
                  </a:cubicBezTo>
                  <a:cubicBezTo>
                    <a:pt x="101" y="9"/>
                    <a:pt x="108" y="8"/>
                    <a:pt x="114" y="8"/>
                  </a:cubicBezTo>
                  <a:cubicBezTo>
                    <a:pt x="164" y="8"/>
                    <a:pt x="209" y="44"/>
                    <a:pt x="218" y="95"/>
                  </a:cubicBezTo>
                  <a:cubicBezTo>
                    <a:pt x="219" y="101"/>
                    <a:pt x="220" y="108"/>
                    <a:pt x="220" y="114"/>
                  </a:cubicBezTo>
                  <a:cubicBezTo>
                    <a:pt x="220" y="164"/>
                    <a:pt x="184" y="209"/>
                    <a:pt x="133" y="218"/>
                  </a:cubicBezTo>
                  <a:cubicBezTo>
                    <a:pt x="126" y="219"/>
                    <a:pt x="120" y="220"/>
                    <a:pt x="114" y="220"/>
                  </a:cubicBezTo>
                  <a:cubicBezTo>
                    <a:pt x="64" y="220"/>
                    <a:pt x="19" y="184"/>
                    <a:pt x="10" y="133"/>
                  </a:cubicBezTo>
                  <a:cubicBezTo>
                    <a:pt x="9" y="126"/>
                    <a:pt x="8" y="120"/>
                    <a:pt x="8" y="114"/>
                  </a:cubicBezTo>
                  <a:cubicBezTo>
                    <a:pt x="8" y="64"/>
                    <a:pt x="44" y="19"/>
                    <a:pt x="95" y="10"/>
                  </a:cubicBezTo>
                  <a:lnTo>
                    <a:pt x="94" y="6"/>
                  </a:lnTo>
                  <a:close/>
                </a:path>
              </a:pathLst>
            </a:custGeom>
            <a:solidFill>
              <a:srgbClr val="4D4D4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47" name="Freeform 246"/>
            <p:cNvSpPr>
              <a:spLocks noEditPoints="1"/>
            </p:cNvSpPr>
            <p:nvPr/>
          </p:nvSpPr>
          <p:spPr bwMode="auto">
            <a:xfrm>
              <a:off x="4189412" y="2183449"/>
              <a:ext cx="1228725" cy="1230313"/>
            </a:xfrm>
            <a:custGeom>
              <a:avLst/>
              <a:gdLst>
                <a:gd name="T0" fmla="*/ 121 w 290"/>
                <a:gd name="T1" fmla="*/ 14 h 290"/>
                <a:gd name="T2" fmla="*/ 14 w 290"/>
                <a:gd name="T3" fmla="*/ 169 h 290"/>
                <a:gd name="T4" fmla="*/ 169 w 290"/>
                <a:gd name="T5" fmla="*/ 276 h 290"/>
                <a:gd name="T6" fmla="*/ 276 w 290"/>
                <a:gd name="T7" fmla="*/ 121 h 290"/>
                <a:gd name="T8" fmla="*/ 121 w 290"/>
                <a:gd name="T9" fmla="*/ 14 h 290"/>
                <a:gd name="T10" fmla="*/ 165 w 290"/>
                <a:gd name="T11" fmla="*/ 253 h 290"/>
                <a:gd name="T12" fmla="*/ 37 w 290"/>
                <a:gd name="T13" fmla="*/ 165 h 290"/>
                <a:gd name="T14" fmla="*/ 125 w 290"/>
                <a:gd name="T15" fmla="*/ 37 h 290"/>
                <a:gd name="T16" fmla="*/ 253 w 290"/>
                <a:gd name="T17" fmla="*/ 125 h 290"/>
                <a:gd name="T18" fmla="*/ 165 w 290"/>
                <a:gd name="T19" fmla="*/ 253 h 2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0" h="290">
                  <a:moveTo>
                    <a:pt x="121" y="14"/>
                  </a:moveTo>
                  <a:cubicBezTo>
                    <a:pt x="49" y="27"/>
                    <a:pt x="0" y="96"/>
                    <a:pt x="14" y="169"/>
                  </a:cubicBezTo>
                  <a:cubicBezTo>
                    <a:pt x="27" y="241"/>
                    <a:pt x="96" y="290"/>
                    <a:pt x="169" y="276"/>
                  </a:cubicBezTo>
                  <a:cubicBezTo>
                    <a:pt x="241" y="263"/>
                    <a:pt x="290" y="194"/>
                    <a:pt x="276" y="121"/>
                  </a:cubicBezTo>
                  <a:cubicBezTo>
                    <a:pt x="263" y="49"/>
                    <a:pt x="194" y="0"/>
                    <a:pt x="121" y="14"/>
                  </a:cubicBezTo>
                  <a:close/>
                  <a:moveTo>
                    <a:pt x="165" y="253"/>
                  </a:moveTo>
                  <a:cubicBezTo>
                    <a:pt x="105" y="264"/>
                    <a:pt x="48" y="224"/>
                    <a:pt x="37" y="165"/>
                  </a:cubicBezTo>
                  <a:cubicBezTo>
                    <a:pt x="26" y="105"/>
                    <a:pt x="66" y="48"/>
                    <a:pt x="125" y="37"/>
                  </a:cubicBezTo>
                  <a:cubicBezTo>
                    <a:pt x="185" y="26"/>
                    <a:pt x="242" y="66"/>
                    <a:pt x="253" y="125"/>
                  </a:cubicBezTo>
                  <a:cubicBezTo>
                    <a:pt x="264" y="185"/>
                    <a:pt x="224" y="242"/>
                    <a:pt x="165" y="25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组合 47"/>
          <p:cNvGrpSpPr/>
          <p:nvPr/>
        </p:nvGrpSpPr>
        <p:grpSpPr>
          <a:xfrm>
            <a:off x="418787" y="4626131"/>
            <a:ext cx="1958892" cy="2242345"/>
            <a:chOff x="-428625" y="11096626"/>
            <a:chExt cx="2397125" cy="2743201"/>
          </a:xfrm>
        </p:grpSpPr>
        <p:sp>
          <p:nvSpPr>
            <p:cNvPr id="49" name="Freeform 273"/>
            <p:cNvSpPr>
              <a:spLocks/>
            </p:cNvSpPr>
            <p:nvPr/>
          </p:nvSpPr>
          <p:spPr bwMode="auto">
            <a:xfrm>
              <a:off x="1066800" y="11368089"/>
              <a:ext cx="901700" cy="857250"/>
            </a:xfrm>
            <a:custGeom>
              <a:avLst/>
              <a:gdLst>
                <a:gd name="T0" fmla="*/ 146 w 213"/>
                <a:gd name="T1" fmla="*/ 59 h 202"/>
                <a:gd name="T2" fmla="*/ 0 w 213"/>
                <a:gd name="T3" fmla="*/ 32 h 202"/>
                <a:gd name="T4" fmla="*/ 183 w 213"/>
                <a:gd name="T5" fmla="*/ 202 h 202"/>
                <a:gd name="T6" fmla="*/ 146 w 213"/>
                <a:gd name="T7" fmla="*/ 59 h 202"/>
              </a:gdLst>
              <a:ahLst/>
              <a:cxnLst>
                <a:cxn ang="0">
                  <a:pos x="T0" y="T1"/>
                </a:cxn>
                <a:cxn ang="0">
                  <a:pos x="T2" y="T3"/>
                </a:cxn>
                <a:cxn ang="0">
                  <a:pos x="T4" y="T5"/>
                </a:cxn>
                <a:cxn ang="0">
                  <a:pos x="T6" y="T7"/>
                </a:cxn>
              </a:cxnLst>
              <a:rect l="0" t="0" r="r" b="b"/>
              <a:pathLst>
                <a:path w="213" h="202">
                  <a:moveTo>
                    <a:pt x="146" y="59"/>
                  </a:moveTo>
                  <a:cubicBezTo>
                    <a:pt x="95" y="12"/>
                    <a:pt x="30" y="0"/>
                    <a:pt x="0" y="32"/>
                  </a:cubicBezTo>
                  <a:cubicBezTo>
                    <a:pt x="183" y="202"/>
                    <a:pt x="183" y="202"/>
                    <a:pt x="183" y="202"/>
                  </a:cubicBezTo>
                  <a:cubicBezTo>
                    <a:pt x="213" y="170"/>
                    <a:pt x="196" y="106"/>
                    <a:pt x="146" y="59"/>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50" name="组合 49"/>
            <p:cNvGrpSpPr/>
            <p:nvPr/>
          </p:nvGrpSpPr>
          <p:grpSpPr>
            <a:xfrm>
              <a:off x="-428625" y="11096626"/>
              <a:ext cx="2278063" cy="2743201"/>
              <a:chOff x="-428625" y="11096626"/>
              <a:chExt cx="2278063" cy="2743201"/>
            </a:xfrm>
          </p:grpSpPr>
          <p:sp>
            <p:nvSpPr>
              <p:cNvPr id="51" name="Freeform 256"/>
              <p:cNvSpPr>
                <a:spLocks/>
              </p:cNvSpPr>
              <p:nvPr/>
            </p:nvSpPr>
            <p:spPr bwMode="auto">
              <a:xfrm>
                <a:off x="-387350" y="12055476"/>
                <a:ext cx="88900" cy="25400"/>
              </a:xfrm>
              <a:custGeom>
                <a:avLst/>
                <a:gdLst>
                  <a:gd name="T0" fmla="*/ 1 w 21"/>
                  <a:gd name="T1" fmla="*/ 0 h 6"/>
                  <a:gd name="T2" fmla="*/ 0 w 21"/>
                  <a:gd name="T3" fmla="*/ 1 h 6"/>
                  <a:gd name="T4" fmla="*/ 21 w 21"/>
                  <a:gd name="T5" fmla="*/ 6 h 6"/>
                  <a:gd name="T6" fmla="*/ 1 w 21"/>
                  <a:gd name="T7" fmla="*/ 0 h 6"/>
                </a:gdLst>
                <a:ahLst/>
                <a:cxnLst>
                  <a:cxn ang="0">
                    <a:pos x="T0" y="T1"/>
                  </a:cxn>
                  <a:cxn ang="0">
                    <a:pos x="T2" y="T3"/>
                  </a:cxn>
                  <a:cxn ang="0">
                    <a:pos x="T4" y="T5"/>
                  </a:cxn>
                  <a:cxn ang="0">
                    <a:pos x="T6" y="T7"/>
                  </a:cxn>
                </a:cxnLst>
                <a:rect l="0" t="0" r="r" b="b"/>
                <a:pathLst>
                  <a:path w="21" h="6">
                    <a:moveTo>
                      <a:pt x="1" y="0"/>
                    </a:moveTo>
                    <a:cubicBezTo>
                      <a:pt x="1" y="0"/>
                      <a:pt x="0" y="0"/>
                      <a:pt x="0" y="1"/>
                    </a:cubicBezTo>
                    <a:cubicBezTo>
                      <a:pt x="7" y="2"/>
                      <a:pt x="14" y="4"/>
                      <a:pt x="21" y="6"/>
                    </a:cubicBezTo>
                    <a:cubicBezTo>
                      <a:pt x="14" y="4"/>
                      <a:pt x="7" y="2"/>
                      <a:pt x="1" y="0"/>
                    </a:cubicBezTo>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2" name="Freeform 257"/>
              <p:cNvSpPr>
                <a:spLocks noEditPoints="1"/>
              </p:cNvSpPr>
              <p:nvPr/>
            </p:nvSpPr>
            <p:spPr bwMode="auto">
              <a:xfrm>
                <a:off x="-133350" y="13055601"/>
                <a:ext cx="373063" cy="157163"/>
              </a:xfrm>
              <a:custGeom>
                <a:avLst/>
                <a:gdLst>
                  <a:gd name="T0" fmla="*/ 87 w 88"/>
                  <a:gd name="T1" fmla="*/ 36 h 37"/>
                  <a:gd name="T2" fmla="*/ 88 w 88"/>
                  <a:gd name="T3" fmla="*/ 37 h 37"/>
                  <a:gd name="T4" fmla="*/ 87 w 88"/>
                  <a:gd name="T5" fmla="*/ 36 h 37"/>
                  <a:gd name="T6" fmla="*/ 87 w 88"/>
                  <a:gd name="T7" fmla="*/ 36 h 37"/>
                  <a:gd name="T8" fmla="*/ 87 w 88"/>
                  <a:gd name="T9" fmla="*/ 36 h 37"/>
                  <a:gd name="T10" fmla="*/ 87 w 88"/>
                  <a:gd name="T11" fmla="*/ 36 h 37"/>
                  <a:gd name="T12" fmla="*/ 86 w 88"/>
                  <a:gd name="T13" fmla="*/ 36 h 37"/>
                  <a:gd name="T14" fmla="*/ 87 w 88"/>
                  <a:gd name="T15" fmla="*/ 36 h 37"/>
                  <a:gd name="T16" fmla="*/ 86 w 88"/>
                  <a:gd name="T17" fmla="*/ 36 h 37"/>
                  <a:gd name="T18" fmla="*/ 0 w 88"/>
                  <a:gd name="T19" fmla="*/ 0 h 37"/>
                  <a:gd name="T20" fmla="*/ 0 w 88"/>
                  <a:gd name="T21" fmla="*/ 0 h 37"/>
                  <a:gd name="T22" fmla="*/ 86 w 88"/>
                  <a:gd name="T23" fmla="*/ 36 h 37"/>
                  <a:gd name="T24" fmla="*/ 0 w 88"/>
                  <a:gd name="T25"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88" h="37">
                    <a:moveTo>
                      <a:pt x="87" y="36"/>
                    </a:moveTo>
                    <a:cubicBezTo>
                      <a:pt x="87" y="37"/>
                      <a:pt x="88" y="37"/>
                      <a:pt x="88" y="37"/>
                    </a:cubicBezTo>
                    <a:cubicBezTo>
                      <a:pt x="88" y="37"/>
                      <a:pt x="87" y="37"/>
                      <a:pt x="87" y="36"/>
                    </a:cubicBezTo>
                    <a:moveTo>
                      <a:pt x="87" y="36"/>
                    </a:moveTo>
                    <a:cubicBezTo>
                      <a:pt x="87" y="36"/>
                      <a:pt x="87" y="36"/>
                      <a:pt x="87" y="36"/>
                    </a:cubicBezTo>
                    <a:cubicBezTo>
                      <a:pt x="87" y="36"/>
                      <a:pt x="87" y="36"/>
                      <a:pt x="87" y="36"/>
                    </a:cubicBezTo>
                    <a:moveTo>
                      <a:pt x="86" y="36"/>
                    </a:moveTo>
                    <a:cubicBezTo>
                      <a:pt x="86" y="36"/>
                      <a:pt x="87" y="36"/>
                      <a:pt x="87" y="36"/>
                    </a:cubicBezTo>
                    <a:cubicBezTo>
                      <a:pt x="87" y="36"/>
                      <a:pt x="86" y="36"/>
                      <a:pt x="86" y="36"/>
                    </a:cubicBezTo>
                    <a:moveTo>
                      <a:pt x="0" y="0"/>
                    </a:moveTo>
                    <a:cubicBezTo>
                      <a:pt x="0" y="0"/>
                      <a:pt x="0" y="0"/>
                      <a:pt x="0" y="0"/>
                    </a:cubicBezTo>
                    <a:cubicBezTo>
                      <a:pt x="31" y="10"/>
                      <a:pt x="60" y="22"/>
                      <a:pt x="86" y="36"/>
                    </a:cubicBezTo>
                    <a:cubicBezTo>
                      <a:pt x="60" y="22"/>
                      <a:pt x="31" y="10"/>
                      <a:pt x="0" y="0"/>
                    </a:cubicBezTo>
                  </a:path>
                </a:pathLst>
              </a:custGeom>
              <a:solidFill>
                <a:srgbClr val="9B824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3" name="Freeform 258"/>
              <p:cNvSpPr>
                <a:spLocks/>
              </p:cNvSpPr>
              <p:nvPr/>
            </p:nvSpPr>
            <p:spPr bwMode="auto">
              <a:xfrm>
                <a:off x="-425450" y="12979401"/>
                <a:ext cx="292100" cy="76200"/>
              </a:xfrm>
              <a:custGeom>
                <a:avLst/>
                <a:gdLst>
                  <a:gd name="T0" fmla="*/ 0 w 69"/>
                  <a:gd name="T1" fmla="*/ 0 h 18"/>
                  <a:gd name="T2" fmla="*/ 0 w 69"/>
                  <a:gd name="T3" fmla="*/ 0 h 18"/>
                  <a:gd name="T4" fmla="*/ 69 w 69"/>
                  <a:gd name="T5" fmla="*/ 18 h 18"/>
                  <a:gd name="T6" fmla="*/ 69 w 69"/>
                  <a:gd name="T7" fmla="*/ 18 h 18"/>
                  <a:gd name="T8" fmla="*/ 0 w 69"/>
                  <a:gd name="T9" fmla="*/ 0 h 18"/>
                </a:gdLst>
                <a:ahLst/>
                <a:cxnLst>
                  <a:cxn ang="0">
                    <a:pos x="T0" y="T1"/>
                  </a:cxn>
                  <a:cxn ang="0">
                    <a:pos x="T2" y="T3"/>
                  </a:cxn>
                  <a:cxn ang="0">
                    <a:pos x="T4" y="T5"/>
                  </a:cxn>
                  <a:cxn ang="0">
                    <a:pos x="T6" y="T7"/>
                  </a:cxn>
                  <a:cxn ang="0">
                    <a:pos x="T8" y="T9"/>
                  </a:cxn>
                </a:cxnLst>
                <a:rect l="0" t="0" r="r" b="b"/>
                <a:pathLst>
                  <a:path w="69" h="18">
                    <a:moveTo>
                      <a:pt x="0" y="0"/>
                    </a:moveTo>
                    <a:cubicBezTo>
                      <a:pt x="0" y="0"/>
                      <a:pt x="0" y="0"/>
                      <a:pt x="0" y="0"/>
                    </a:cubicBezTo>
                    <a:cubicBezTo>
                      <a:pt x="24" y="5"/>
                      <a:pt x="47" y="11"/>
                      <a:pt x="69" y="18"/>
                    </a:cubicBezTo>
                    <a:cubicBezTo>
                      <a:pt x="69" y="18"/>
                      <a:pt x="69" y="18"/>
                      <a:pt x="69" y="18"/>
                    </a:cubicBezTo>
                    <a:cubicBezTo>
                      <a:pt x="47" y="11"/>
                      <a:pt x="24" y="5"/>
                      <a:pt x="0" y="0"/>
                    </a:cubicBezTo>
                  </a:path>
                </a:pathLst>
              </a:custGeom>
              <a:solidFill>
                <a:srgbClr val="9D753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4" name="Freeform 260"/>
              <p:cNvSpPr>
                <a:spLocks/>
              </p:cNvSpPr>
              <p:nvPr/>
            </p:nvSpPr>
            <p:spPr bwMode="auto">
              <a:xfrm>
                <a:off x="-212725" y="13208001"/>
                <a:ext cx="419100" cy="436563"/>
              </a:xfrm>
              <a:custGeom>
                <a:avLst/>
                <a:gdLst>
                  <a:gd name="T0" fmla="*/ 87 w 99"/>
                  <a:gd name="T1" fmla="*/ 10 h 103"/>
                  <a:gd name="T2" fmla="*/ 49 w 99"/>
                  <a:gd name="T3" fmla="*/ 12 h 103"/>
                  <a:gd name="T4" fmla="*/ 0 w 99"/>
                  <a:gd name="T5" fmla="*/ 56 h 103"/>
                  <a:gd name="T6" fmla="*/ 52 w 99"/>
                  <a:gd name="T7" fmla="*/ 103 h 103"/>
                  <a:gd name="T8" fmla="*/ 89 w 99"/>
                  <a:gd name="T9" fmla="*/ 47 h 103"/>
                  <a:gd name="T10" fmla="*/ 87 w 99"/>
                  <a:gd name="T11" fmla="*/ 10 h 103"/>
                </a:gdLst>
                <a:ahLst/>
                <a:cxnLst>
                  <a:cxn ang="0">
                    <a:pos x="T0" y="T1"/>
                  </a:cxn>
                  <a:cxn ang="0">
                    <a:pos x="T2" y="T3"/>
                  </a:cxn>
                  <a:cxn ang="0">
                    <a:pos x="T4" y="T5"/>
                  </a:cxn>
                  <a:cxn ang="0">
                    <a:pos x="T6" y="T7"/>
                  </a:cxn>
                  <a:cxn ang="0">
                    <a:pos x="T8" y="T9"/>
                  </a:cxn>
                  <a:cxn ang="0">
                    <a:pos x="T10" y="T11"/>
                  </a:cxn>
                </a:cxnLst>
                <a:rect l="0" t="0" r="r" b="b"/>
                <a:pathLst>
                  <a:path w="99" h="103">
                    <a:moveTo>
                      <a:pt x="87" y="10"/>
                    </a:moveTo>
                    <a:cubicBezTo>
                      <a:pt x="76" y="0"/>
                      <a:pt x="59" y="1"/>
                      <a:pt x="49" y="12"/>
                    </a:cubicBezTo>
                    <a:cubicBezTo>
                      <a:pt x="0" y="56"/>
                      <a:pt x="0" y="56"/>
                      <a:pt x="0" y="56"/>
                    </a:cubicBezTo>
                    <a:cubicBezTo>
                      <a:pt x="52" y="103"/>
                      <a:pt x="52" y="103"/>
                      <a:pt x="52" y="103"/>
                    </a:cubicBezTo>
                    <a:cubicBezTo>
                      <a:pt x="89" y="47"/>
                      <a:pt x="89" y="47"/>
                      <a:pt x="89" y="47"/>
                    </a:cubicBezTo>
                    <a:cubicBezTo>
                      <a:pt x="99" y="36"/>
                      <a:pt x="98" y="19"/>
                      <a:pt x="87" y="10"/>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5" name="Freeform 261"/>
              <p:cNvSpPr>
                <a:spLocks/>
              </p:cNvSpPr>
              <p:nvPr/>
            </p:nvSpPr>
            <p:spPr bwMode="auto">
              <a:xfrm>
                <a:off x="774700" y="13374689"/>
                <a:ext cx="396875" cy="465138"/>
              </a:xfrm>
              <a:custGeom>
                <a:avLst/>
                <a:gdLst>
                  <a:gd name="T0" fmla="*/ 20 w 94"/>
                  <a:gd name="T1" fmla="*/ 6 h 110"/>
                  <a:gd name="T2" fmla="*/ 5 w 94"/>
                  <a:gd name="T3" fmla="*/ 40 h 110"/>
                  <a:gd name="T4" fmla="*/ 17 w 94"/>
                  <a:gd name="T5" fmla="*/ 110 h 110"/>
                  <a:gd name="T6" fmla="*/ 94 w 94"/>
                  <a:gd name="T7" fmla="*/ 90 h 110"/>
                  <a:gd name="T8" fmla="*/ 55 w 94"/>
                  <a:gd name="T9" fmla="*/ 21 h 110"/>
                  <a:gd name="T10" fmla="*/ 20 w 94"/>
                  <a:gd name="T11" fmla="*/ 6 h 110"/>
                </a:gdLst>
                <a:ahLst/>
                <a:cxnLst>
                  <a:cxn ang="0">
                    <a:pos x="T0" y="T1"/>
                  </a:cxn>
                  <a:cxn ang="0">
                    <a:pos x="T2" y="T3"/>
                  </a:cxn>
                  <a:cxn ang="0">
                    <a:pos x="T4" y="T5"/>
                  </a:cxn>
                  <a:cxn ang="0">
                    <a:pos x="T6" y="T7"/>
                  </a:cxn>
                  <a:cxn ang="0">
                    <a:pos x="T8" y="T9"/>
                  </a:cxn>
                  <a:cxn ang="0">
                    <a:pos x="T10" y="T11"/>
                  </a:cxn>
                </a:cxnLst>
                <a:rect l="0" t="0" r="r" b="b"/>
                <a:pathLst>
                  <a:path w="94" h="110">
                    <a:moveTo>
                      <a:pt x="20" y="6"/>
                    </a:moveTo>
                    <a:cubicBezTo>
                      <a:pt x="7" y="11"/>
                      <a:pt x="0" y="26"/>
                      <a:pt x="5" y="40"/>
                    </a:cubicBezTo>
                    <a:cubicBezTo>
                      <a:pt x="17" y="110"/>
                      <a:pt x="17" y="110"/>
                      <a:pt x="17" y="110"/>
                    </a:cubicBezTo>
                    <a:cubicBezTo>
                      <a:pt x="94" y="90"/>
                      <a:pt x="94" y="90"/>
                      <a:pt x="94" y="90"/>
                    </a:cubicBezTo>
                    <a:cubicBezTo>
                      <a:pt x="55" y="21"/>
                      <a:pt x="55" y="21"/>
                      <a:pt x="55" y="21"/>
                    </a:cubicBezTo>
                    <a:cubicBezTo>
                      <a:pt x="50" y="7"/>
                      <a:pt x="34" y="0"/>
                      <a:pt x="20" y="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6" name="Freeform 262"/>
              <p:cNvSpPr>
                <a:spLocks/>
              </p:cNvSpPr>
              <p:nvPr/>
            </p:nvSpPr>
            <p:spPr bwMode="auto">
              <a:xfrm>
                <a:off x="112712" y="11550651"/>
                <a:ext cx="276225" cy="271463"/>
              </a:xfrm>
              <a:custGeom>
                <a:avLst/>
                <a:gdLst>
                  <a:gd name="T0" fmla="*/ 38 w 65"/>
                  <a:gd name="T1" fmla="*/ 3 h 64"/>
                  <a:gd name="T2" fmla="*/ 3 w 65"/>
                  <a:gd name="T3" fmla="*/ 27 h 64"/>
                  <a:gd name="T4" fmla="*/ 27 w 65"/>
                  <a:gd name="T5" fmla="*/ 61 h 64"/>
                  <a:gd name="T6" fmla="*/ 62 w 65"/>
                  <a:gd name="T7" fmla="*/ 38 h 64"/>
                  <a:gd name="T8" fmla="*/ 38 w 65"/>
                  <a:gd name="T9" fmla="*/ 3 h 64"/>
                </a:gdLst>
                <a:ahLst/>
                <a:cxnLst>
                  <a:cxn ang="0">
                    <a:pos x="T0" y="T1"/>
                  </a:cxn>
                  <a:cxn ang="0">
                    <a:pos x="T2" y="T3"/>
                  </a:cxn>
                  <a:cxn ang="0">
                    <a:pos x="T4" y="T5"/>
                  </a:cxn>
                  <a:cxn ang="0">
                    <a:pos x="T6" y="T7"/>
                  </a:cxn>
                  <a:cxn ang="0">
                    <a:pos x="T8" y="T9"/>
                  </a:cxn>
                </a:cxnLst>
                <a:rect l="0" t="0" r="r" b="b"/>
                <a:pathLst>
                  <a:path w="65" h="64">
                    <a:moveTo>
                      <a:pt x="38" y="3"/>
                    </a:moveTo>
                    <a:cubicBezTo>
                      <a:pt x="22" y="0"/>
                      <a:pt x="7" y="10"/>
                      <a:pt x="3" y="27"/>
                    </a:cubicBezTo>
                    <a:cubicBezTo>
                      <a:pt x="0" y="43"/>
                      <a:pt x="11" y="58"/>
                      <a:pt x="27" y="61"/>
                    </a:cubicBezTo>
                    <a:cubicBezTo>
                      <a:pt x="43" y="64"/>
                      <a:pt x="59" y="54"/>
                      <a:pt x="62" y="38"/>
                    </a:cubicBezTo>
                    <a:cubicBezTo>
                      <a:pt x="65" y="22"/>
                      <a:pt x="54" y="6"/>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7" name="Freeform 263"/>
              <p:cNvSpPr>
                <a:spLocks/>
              </p:cNvSpPr>
              <p:nvPr/>
            </p:nvSpPr>
            <p:spPr bwMode="auto">
              <a:xfrm>
                <a:off x="1249362" y="11766551"/>
                <a:ext cx="269875" cy="276225"/>
              </a:xfrm>
              <a:custGeom>
                <a:avLst/>
                <a:gdLst>
                  <a:gd name="T0" fmla="*/ 38 w 64"/>
                  <a:gd name="T1" fmla="*/ 3 h 65"/>
                  <a:gd name="T2" fmla="*/ 3 w 64"/>
                  <a:gd name="T3" fmla="*/ 27 h 65"/>
                  <a:gd name="T4" fmla="*/ 27 w 64"/>
                  <a:gd name="T5" fmla="*/ 62 h 65"/>
                  <a:gd name="T6" fmla="*/ 61 w 64"/>
                  <a:gd name="T7" fmla="*/ 38 h 65"/>
                  <a:gd name="T8" fmla="*/ 38 w 64"/>
                  <a:gd name="T9" fmla="*/ 3 h 65"/>
                </a:gdLst>
                <a:ahLst/>
                <a:cxnLst>
                  <a:cxn ang="0">
                    <a:pos x="T0" y="T1"/>
                  </a:cxn>
                  <a:cxn ang="0">
                    <a:pos x="T2" y="T3"/>
                  </a:cxn>
                  <a:cxn ang="0">
                    <a:pos x="T4" y="T5"/>
                  </a:cxn>
                  <a:cxn ang="0">
                    <a:pos x="T6" y="T7"/>
                  </a:cxn>
                  <a:cxn ang="0">
                    <a:pos x="T8" y="T9"/>
                  </a:cxn>
                </a:cxnLst>
                <a:rect l="0" t="0" r="r" b="b"/>
                <a:pathLst>
                  <a:path w="64" h="65">
                    <a:moveTo>
                      <a:pt x="38" y="3"/>
                    </a:moveTo>
                    <a:cubicBezTo>
                      <a:pt x="22" y="0"/>
                      <a:pt x="6" y="11"/>
                      <a:pt x="3" y="27"/>
                    </a:cubicBezTo>
                    <a:cubicBezTo>
                      <a:pt x="0" y="43"/>
                      <a:pt x="10" y="59"/>
                      <a:pt x="27" y="62"/>
                    </a:cubicBezTo>
                    <a:cubicBezTo>
                      <a:pt x="43" y="65"/>
                      <a:pt x="58" y="54"/>
                      <a:pt x="61" y="38"/>
                    </a:cubicBezTo>
                    <a:cubicBezTo>
                      <a:pt x="64" y="22"/>
                      <a:pt x="54" y="7"/>
                      <a:pt x="38" y="3"/>
                    </a:cubicBez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8" name="Freeform 264"/>
              <p:cNvSpPr>
                <a:spLocks/>
              </p:cNvSpPr>
              <p:nvPr/>
            </p:nvSpPr>
            <p:spPr bwMode="auto">
              <a:xfrm>
                <a:off x="-428625" y="11553826"/>
                <a:ext cx="2168525" cy="2176463"/>
              </a:xfrm>
              <a:custGeom>
                <a:avLst/>
                <a:gdLst>
                  <a:gd name="T0" fmla="*/ 301 w 512"/>
                  <a:gd name="T1" fmla="*/ 25 h 513"/>
                  <a:gd name="T2" fmla="*/ 24 w 512"/>
                  <a:gd name="T3" fmla="*/ 212 h 513"/>
                  <a:gd name="T4" fmla="*/ 211 w 512"/>
                  <a:gd name="T5" fmla="*/ 488 h 513"/>
                  <a:gd name="T6" fmla="*/ 488 w 512"/>
                  <a:gd name="T7" fmla="*/ 301 h 513"/>
                  <a:gd name="T8" fmla="*/ 301 w 512"/>
                  <a:gd name="T9" fmla="*/ 25 h 513"/>
                </a:gdLst>
                <a:ahLst/>
                <a:cxnLst>
                  <a:cxn ang="0">
                    <a:pos x="T0" y="T1"/>
                  </a:cxn>
                  <a:cxn ang="0">
                    <a:pos x="T2" y="T3"/>
                  </a:cxn>
                  <a:cxn ang="0">
                    <a:pos x="T4" y="T5"/>
                  </a:cxn>
                  <a:cxn ang="0">
                    <a:pos x="T6" y="T7"/>
                  </a:cxn>
                  <a:cxn ang="0">
                    <a:pos x="T8" y="T9"/>
                  </a:cxn>
                </a:cxnLst>
                <a:rect l="0" t="0" r="r" b="b"/>
                <a:pathLst>
                  <a:path w="512" h="513">
                    <a:moveTo>
                      <a:pt x="301" y="25"/>
                    </a:moveTo>
                    <a:cubicBezTo>
                      <a:pt x="173" y="0"/>
                      <a:pt x="49" y="84"/>
                      <a:pt x="24" y="212"/>
                    </a:cubicBezTo>
                    <a:cubicBezTo>
                      <a:pt x="0" y="340"/>
                      <a:pt x="83" y="464"/>
                      <a:pt x="211" y="488"/>
                    </a:cubicBezTo>
                    <a:cubicBezTo>
                      <a:pt x="339" y="513"/>
                      <a:pt x="463" y="429"/>
                      <a:pt x="488" y="301"/>
                    </a:cubicBezTo>
                    <a:cubicBezTo>
                      <a:pt x="512" y="173"/>
                      <a:pt x="429" y="49"/>
                      <a:pt x="301" y="25"/>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59" name="Freeform 265"/>
              <p:cNvSpPr>
                <a:spLocks/>
              </p:cNvSpPr>
              <p:nvPr/>
            </p:nvSpPr>
            <p:spPr bwMode="auto">
              <a:xfrm>
                <a:off x="-247650" y="11736389"/>
                <a:ext cx="1804988" cy="1811338"/>
              </a:xfrm>
              <a:custGeom>
                <a:avLst/>
                <a:gdLst>
                  <a:gd name="T0" fmla="*/ 250 w 426"/>
                  <a:gd name="T1" fmla="*/ 21 h 427"/>
                  <a:gd name="T2" fmla="*/ 20 w 426"/>
                  <a:gd name="T3" fmla="*/ 176 h 427"/>
                  <a:gd name="T4" fmla="*/ 176 w 426"/>
                  <a:gd name="T5" fmla="*/ 406 h 427"/>
                  <a:gd name="T6" fmla="*/ 406 w 426"/>
                  <a:gd name="T7" fmla="*/ 251 h 427"/>
                  <a:gd name="T8" fmla="*/ 250 w 426"/>
                  <a:gd name="T9" fmla="*/ 21 h 427"/>
                </a:gdLst>
                <a:ahLst/>
                <a:cxnLst>
                  <a:cxn ang="0">
                    <a:pos x="T0" y="T1"/>
                  </a:cxn>
                  <a:cxn ang="0">
                    <a:pos x="T2" y="T3"/>
                  </a:cxn>
                  <a:cxn ang="0">
                    <a:pos x="T4" y="T5"/>
                  </a:cxn>
                  <a:cxn ang="0">
                    <a:pos x="T6" y="T7"/>
                  </a:cxn>
                  <a:cxn ang="0">
                    <a:pos x="T8" y="T9"/>
                  </a:cxn>
                </a:cxnLst>
                <a:rect l="0" t="0" r="r" b="b"/>
                <a:pathLst>
                  <a:path w="426" h="427">
                    <a:moveTo>
                      <a:pt x="250" y="21"/>
                    </a:moveTo>
                    <a:cubicBezTo>
                      <a:pt x="144" y="0"/>
                      <a:pt x="41" y="70"/>
                      <a:pt x="20" y="176"/>
                    </a:cubicBezTo>
                    <a:cubicBezTo>
                      <a:pt x="0" y="283"/>
                      <a:pt x="70" y="386"/>
                      <a:pt x="176" y="406"/>
                    </a:cubicBezTo>
                    <a:cubicBezTo>
                      <a:pt x="282" y="427"/>
                      <a:pt x="385" y="357"/>
                      <a:pt x="406" y="251"/>
                    </a:cubicBezTo>
                    <a:cubicBezTo>
                      <a:pt x="426" y="144"/>
                      <a:pt x="356" y="41"/>
                      <a:pt x="250" y="2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0" name="Freeform 266"/>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1" name="Freeform 267"/>
              <p:cNvSpPr>
                <a:spLocks/>
              </p:cNvSpPr>
              <p:nvPr/>
            </p:nvSpPr>
            <p:spPr bwMode="auto">
              <a:xfrm>
                <a:off x="-171450" y="12080876"/>
                <a:ext cx="1962150" cy="1700213"/>
              </a:xfrm>
              <a:custGeom>
                <a:avLst/>
                <a:gdLst>
                  <a:gd name="T0" fmla="*/ 0 w 463"/>
                  <a:gd name="T1" fmla="*/ 265 h 401"/>
                  <a:gd name="T2" fmla="*/ 327 w 463"/>
                  <a:gd name="T3" fmla="*/ 328 h 401"/>
                  <a:gd name="T4" fmla="*/ 390 w 463"/>
                  <a:gd name="T5" fmla="*/ 0 h 401"/>
                  <a:gd name="T6" fmla="*/ 0 w 463"/>
                  <a:gd name="T7" fmla="*/ 265 h 401"/>
                </a:gdLst>
                <a:ahLst/>
                <a:cxnLst>
                  <a:cxn ang="0">
                    <a:pos x="T0" y="T1"/>
                  </a:cxn>
                  <a:cxn ang="0">
                    <a:pos x="T2" y="T3"/>
                  </a:cxn>
                  <a:cxn ang="0">
                    <a:pos x="T4" y="T5"/>
                  </a:cxn>
                  <a:cxn ang="0">
                    <a:pos x="T6" y="T7"/>
                  </a:cxn>
                </a:cxnLst>
                <a:rect l="0" t="0" r="r" b="b"/>
                <a:pathLst>
                  <a:path w="463" h="401">
                    <a:moveTo>
                      <a:pt x="0" y="265"/>
                    </a:moveTo>
                    <a:cubicBezTo>
                      <a:pt x="73" y="373"/>
                      <a:pt x="219" y="401"/>
                      <a:pt x="327" y="328"/>
                    </a:cubicBezTo>
                    <a:cubicBezTo>
                      <a:pt x="435" y="255"/>
                      <a:pt x="463" y="108"/>
                      <a:pt x="390" y="0"/>
                    </a:cubicBezTo>
                    <a:lnTo>
                      <a:pt x="0" y="265"/>
                    </a:ln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2" name="Freeform 268"/>
              <p:cNvSpPr>
                <a:spLocks/>
              </p:cNvSpPr>
              <p:nvPr/>
            </p:nvSpPr>
            <p:spPr bwMode="auto">
              <a:xfrm>
                <a:off x="-34925" y="12172951"/>
                <a:ext cx="1635125" cy="1417638"/>
              </a:xfrm>
              <a:custGeom>
                <a:avLst/>
                <a:gdLst>
                  <a:gd name="T0" fmla="*/ 0 w 386"/>
                  <a:gd name="T1" fmla="*/ 220 h 334"/>
                  <a:gd name="T2" fmla="*/ 273 w 386"/>
                  <a:gd name="T3" fmla="*/ 273 h 334"/>
                  <a:gd name="T4" fmla="*/ 325 w 386"/>
                  <a:gd name="T5" fmla="*/ 0 h 334"/>
                  <a:gd name="T6" fmla="*/ 0 w 386"/>
                  <a:gd name="T7" fmla="*/ 220 h 334"/>
                </a:gdLst>
                <a:ahLst/>
                <a:cxnLst>
                  <a:cxn ang="0">
                    <a:pos x="T0" y="T1"/>
                  </a:cxn>
                  <a:cxn ang="0">
                    <a:pos x="T2" y="T3"/>
                  </a:cxn>
                  <a:cxn ang="0">
                    <a:pos x="T4" y="T5"/>
                  </a:cxn>
                  <a:cxn ang="0">
                    <a:pos x="T6" y="T7"/>
                  </a:cxn>
                </a:cxnLst>
                <a:rect l="0" t="0" r="r" b="b"/>
                <a:pathLst>
                  <a:path w="386" h="334">
                    <a:moveTo>
                      <a:pt x="0" y="220"/>
                    </a:moveTo>
                    <a:cubicBezTo>
                      <a:pt x="61" y="310"/>
                      <a:pt x="184" y="334"/>
                      <a:pt x="273" y="273"/>
                    </a:cubicBezTo>
                    <a:cubicBezTo>
                      <a:pt x="363" y="213"/>
                      <a:pt x="386" y="89"/>
                      <a:pt x="325" y="0"/>
                    </a:cubicBezTo>
                    <a:lnTo>
                      <a:pt x="0" y="22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3" name="Freeform 269"/>
              <p:cNvSpPr>
                <a:spLocks/>
              </p:cNvSpPr>
              <p:nvPr/>
            </p:nvSpPr>
            <p:spPr bwMode="auto">
              <a:xfrm>
                <a:off x="523875" y="12509501"/>
                <a:ext cx="263525" cy="266700"/>
              </a:xfrm>
              <a:custGeom>
                <a:avLst/>
                <a:gdLst>
                  <a:gd name="T0" fmla="*/ 36 w 62"/>
                  <a:gd name="T1" fmla="*/ 3 h 63"/>
                  <a:gd name="T2" fmla="*/ 3 w 62"/>
                  <a:gd name="T3" fmla="*/ 26 h 63"/>
                  <a:gd name="T4" fmla="*/ 26 w 62"/>
                  <a:gd name="T5" fmla="*/ 60 h 63"/>
                  <a:gd name="T6" fmla="*/ 59 w 62"/>
                  <a:gd name="T7" fmla="*/ 37 h 63"/>
                  <a:gd name="T8" fmla="*/ 36 w 62"/>
                  <a:gd name="T9" fmla="*/ 3 h 63"/>
                </a:gdLst>
                <a:ahLst/>
                <a:cxnLst>
                  <a:cxn ang="0">
                    <a:pos x="T0" y="T1"/>
                  </a:cxn>
                  <a:cxn ang="0">
                    <a:pos x="T2" y="T3"/>
                  </a:cxn>
                  <a:cxn ang="0">
                    <a:pos x="T4" y="T5"/>
                  </a:cxn>
                  <a:cxn ang="0">
                    <a:pos x="T6" y="T7"/>
                  </a:cxn>
                  <a:cxn ang="0">
                    <a:pos x="T8" y="T9"/>
                  </a:cxn>
                </a:cxnLst>
                <a:rect l="0" t="0" r="r" b="b"/>
                <a:pathLst>
                  <a:path w="62" h="63">
                    <a:moveTo>
                      <a:pt x="36" y="3"/>
                    </a:moveTo>
                    <a:cubicBezTo>
                      <a:pt x="21" y="0"/>
                      <a:pt x="6" y="10"/>
                      <a:pt x="3" y="26"/>
                    </a:cubicBezTo>
                    <a:cubicBezTo>
                      <a:pt x="0" y="42"/>
                      <a:pt x="10" y="57"/>
                      <a:pt x="26" y="60"/>
                    </a:cubicBezTo>
                    <a:cubicBezTo>
                      <a:pt x="41" y="63"/>
                      <a:pt x="56" y="53"/>
                      <a:pt x="59" y="37"/>
                    </a:cubicBezTo>
                    <a:cubicBezTo>
                      <a:pt x="62" y="21"/>
                      <a:pt x="52" y="6"/>
                      <a:pt x="3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4" name="Freeform 270"/>
              <p:cNvSpPr>
                <a:spLocks/>
              </p:cNvSpPr>
              <p:nvPr/>
            </p:nvSpPr>
            <p:spPr bwMode="auto">
              <a:xfrm>
                <a:off x="-196850" y="11791951"/>
                <a:ext cx="1703388" cy="1700213"/>
              </a:xfrm>
              <a:custGeom>
                <a:avLst/>
                <a:gdLst>
                  <a:gd name="T0" fmla="*/ 238 w 402"/>
                  <a:gd name="T1" fmla="*/ 8 h 401"/>
                  <a:gd name="T2" fmla="*/ 239 w 402"/>
                  <a:gd name="T3" fmla="*/ 3 h 401"/>
                  <a:gd name="T4" fmla="*/ 201 w 402"/>
                  <a:gd name="T5" fmla="*/ 0 h 401"/>
                  <a:gd name="T6" fmla="*/ 4 w 402"/>
                  <a:gd name="T7" fmla="*/ 163 h 401"/>
                  <a:gd name="T8" fmla="*/ 0 w 402"/>
                  <a:gd name="T9" fmla="*/ 201 h 401"/>
                  <a:gd name="T10" fmla="*/ 163 w 402"/>
                  <a:gd name="T11" fmla="*/ 398 h 401"/>
                  <a:gd name="T12" fmla="*/ 201 w 402"/>
                  <a:gd name="T13" fmla="*/ 401 h 401"/>
                  <a:gd name="T14" fmla="*/ 398 w 402"/>
                  <a:gd name="T15" fmla="*/ 238 h 401"/>
                  <a:gd name="T16" fmla="*/ 402 w 402"/>
                  <a:gd name="T17" fmla="*/ 200 h 401"/>
                  <a:gd name="T18" fmla="*/ 239 w 402"/>
                  <a:gd name="T19" fmla="*/ 3 h 401"/>
                  <a:gd name="T20" fmla="*/ 238 w 402"/>
                  <a:gd name="T21" fmla="*/ 8 h 401"/>
                  <a:gd name="T22" fmla="*/ 237 w 402"/>
                  <a:gd name="T23" fmla="*/ 13 h 401"/>
                  <a:gd name="T24" fmla="*/ 392 w 402"/>
                  <a:gd name="T25" fmla="*/ 200 h 401"/>
                  <a:gd name="T26" fmla="*/ 389 w 402"/>
                  <a:gd name="T27" fmla="*/ 237 h 401"/>
                  <a:gd name="T28" fmla="*/ 201 w 402"/>
                  <a:gd name="T29" fmla="*/ 392 h 401"/>
                  <a:gd name="T30" fmla="*/ 165 w 402"/>
                  <a:gd name="T31" fmla="*/ 388 h 401"/>
                  <a:gd name="T32" fmla="*/ 10 w 402"/>
                  <a:gd name="T33" fmla="*/ 201 h 401"/>
                  <a:gd name="T34" fmla="*/ 13 w 402"/>
                  <a:gd name="T35" fmla="*/ 164 h 401"/>
                  <a:gd name="T36" fmla="*/ 201 w 402"/>
                  <a:gd name="T37" fmla="*/ 9 h 401"/>
                  <a:gd name="T38" fmla="*/ 237 w 402"/>
                  <a:gd name="T39" fmla="*/ 13 h 401"/>
                  <a:gd name="T40" fmla="*/ 238 w 402"/>
                  <a:gd name="T41" fmla="*/ 8 h 4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02" h="401">
                    <a:moveTo>
                      <a:pt x="238" y="8"/>
                    </a:moveTo>
                    <a:cubicBezTo>
                      <a:pt x="239" y="3"/>
                      <a:pt x="239" y="3"/>
                      <a:pt x="239" y="3"/>
                    </a:cubicBezTo>
                    <a:cubicBezTo>
                      <a:pt x="226" y="1"/>
                      <a:pt x="213" y="0"/>
                      <a:pt x="201" y="0"/>
                    </a:cubicBezTo>
                    <a:cubicBezTo>
                      <a:pt x="106" y="0"/>
                      <a:pt x="22" y="66"/>
                      <a:pt x="4" y="163"/>
                    </a:cubicBezTo>
                    <a:cubicBezTo>
                      <a:pt x="1" y="175"/>
                      <a:pt x="0" y="188"/>
                      <a:pt x="0" y="201"/>
                    </a:cubicBezTo>
                    <a:cubicBezTo>
                      <a:pt x="0" y="295"/>
                      <a:pt x="67" y="379"/>
                      <a:pt x="163" y="398"/>
                    </a:cubicBezTo>
                    <a:cubicBezTo>
                      <a:pt x="176" y="400"/>
                      <a:pt x="189" y="401"/>
                      <a:pt x="201" y="401"/>
                    </a:cubicBezTo>
                    <a:cubicBezTo>
                      <a:pt x="296" y="401"/>
                      <a:pt x="380" y="335"/>
                      <a:pt x="398" y="238"/>
                    </a:cubicBezTo>
                    <a:cubicBezTo>
                      <a:pt x="401" y="226"/>
                      <a:pt x="402" y="213"/>
                      <a:pt x="402" y="200"/>
                    </a:cubicBezTo>
                    <a:cubicBezTo>
                      <a:pt x="402" y="106"/>
                      <a:pt x="335" y="22"/>
                      <a:pt x="239" y="3"/>
                    </a:cubicBezTo>
                    <a:cubicBezTo>
                      <a:pt x="238" y="8"/>
                      <a:pt x="238" y="8"/>
                      <a:pt x="238" y="8"/>
                    </a:cubicBezTo>
                    <a:cubicBezTo>
                      <a:pt x="237" y="13"/>
                      <a:pt x="237" y="13"/>
                      <a:pt x="237" y="13"/>
                    </a:cubicBezTo>
                    <a:cubicBezTo>
                      <a:pt x="329" y="30"/>
                      <a:pt x="392" y="110"/>
                      <a:pt x="392" y="200"/>
                    </a:cubicBezTo>
                    <a:cubicBezTo>
                      <a:pt x="392" y="212"/>
                      <a:pt x="391" y="224"/>
                      <a:pt x="389" y="237"/>
                    </a:cubicBezTo>
                    <a:cubicBezTo>
                      <a:pt x="371" y="328"/>
                      <a:pt x="291" y="392"/>
                      <a:pt x="201" y="392"/>
                    </a:cubicBezTo>
                    <a:cubicBezTo>
                      <a:pt x="189" y="392"/>
                      <a:pt x="177" y="391"/>
                      <a:pt x="165" y="388"/>
                    </a:cubicBezTo>
                    <a:cubicBezTo>
                      <a:pt x="73" y="371"/>
                      <a:pt x="10" y="291"/>
                      <a:pt x="10" y="201"/>
                    </a:cubicBezTo>
                    <a:cubicBezTo>
                      <a:pt x="10" y="189"/>
                      <a:pt x="11" y="177"/>
                      <a:pt x="13" y="164"/>
                    </a:cubicBezTo>
                    <a:cubicBezTo>
                      <a:pt x="31" y="73"/>
                      <a:pt x="111" y="9"/>
                      <a:pt x="201" y="9"/>
                    </a:cubicBezTo>
                    <a:cubicBezTo>
                      <a:pt x="213" y="9"/>
                      <a:pt x="225" y="10"/>
                      <a:pt x="237" y="13"/>
                    </a:cubicBezTo>
                    <a:lnTo>
                      <a:pt x="238" y="8"/>
                    </a:lnTo>
                    <a:close/>
                  </a:path>
                </a:pathLst>
              </a:custGeom>
              <a:solidFill>
                <a:srgbClr val="66666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5" name="Freeform 271"/>
              <p:cNvSpPr>
                <a:spLocks/>
              </p:cNvSpPr>
              <p:nvPr/>
            </p:nvSpPr>
            <p:spPr bwMode="auto">
              <a:xfrm>
                <a:off x="-357188" y="11202989"/>
                <a:ext cx="1050925" cy="609600"/>
              </a:xfrm>
              <a:custGeom>
                <a:avLst/>
                <a:gdLst>
                  <a:gd name="T0" fmla="*/ 103 w 248"/>
                  <a:gd name="T1" fmla="*/ 25 h 144"/>
                  <a:gd name="T2" fmla="*/ 16 w 248"/>
                  <a:gd name="T3" fmla="*/ 144 h 144"/>
                  <a:gd name="T4" fmla="*/ 248 w 248"/>
                  <a:gd name="T5" fmla="*/ 54 h 144"/>
                  <a:gd name="T6" fmla="*/ 103 w 248"/>
                  <a:gd name="T7" fmla="*/ 25 h 144"/>
                </a:gdLst>
                <a:ahLst/>
                <a:cxnLst>
                  <a:cxn ang="0">
                    <a:pos x="T0" y="T1"/>
                  </a:cxn>
                  <a:cxn ang="0">
                    <a:pos x="T2" y="T3"/>
                  </a:cxn>
                  <a:cxn ang="0">
                    <a:pos x="T4" y="T5"/>
                  </a:cxn>
                  <a:cxn ang="0">
                    <a:pos x="T6" y="T7"/>
                  </a:cxn>
                </a:cxnLst>
                <a:rect l="0" t="0" r="r" b="b"/>
                <a:pathLst>
                  <a:path w="248" h="144">
                    <a:moveTo>
                      <a:pt x="103" y="25"/>
                    </a:moveTo>
                    <a:cubicBezTo>
                      <a:pt x="39" y="50"/>
                      <a:pt x="0" y="103"/>
                      <a:pt x="16" y="144"/>
                    </a:cubicBezTo>
                    <a:cubicBezTo>
                      <a:pt x="248" y="54"/>
                      <a:pt x="248" y="54"/>
                      <a:pt x="248" y="54"/>
                    </a:cubicBezTo>
                    <a:cubicBezTo>
                      <a:pt x="232" y="13"/>
                      <a:pt x="167" y="0"/>
                      <a:pt x="103" y="25"/>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6" name="Freeform 272"/>
              <p:cNvSpPr>
                <a:spLocks/>
              </p:cNvSpPr>
              <p:nvPr/>
            </p:nvSpPr>
            <p:spPr bwMode="auto">
              <a:xfrm>
                <a:off x="-311150" y="11431589"/>
                <a:ext cx="1050925" cy="458788"/>
              </a:xfrm>
              <a:custGeom>
                <a:avLst/>
                <a:gdLst>
                  <a:gd name="T0" fmla="*/ 235 w 248"/>
                  <a:gd name="T1" fmla="*/ 1 h 108"/>
                  <a:gd name="T2" fmla="*/ 7 w 248"/>
                  <a:gd name="T3" fmla="*/ 90 h 108"/>
                  <a:gd name="T4" fmla="*/ 2 w 248"/>
                  <a:gd name="T5" fmla="*/ 101 h 108"/>
                  <a:gd name="T6" fmla="*/ 13 w 248"/>
                  <a:gd name="T7" fmla="*/ 106 h 108"/>
                  <a:gd name="T8" fmla="*/ 241 w 248"/>
                  <a:gd name="T9" fmla="*/ 18 h 108"/>
                  <a:gd name="T10" fmla="*/ 246 w 248"/>
                  <a:gd name="T11" fmla="*/ 6 h 108"/>
                  <a:gd name="T12" fmla="*/ 235 w 248"/>
                  <a:gd name="T13" fmla="*/ 1 h 108"/>
                </a:gdLst>
                <a:ahLst/>
                <a:cxnLst>
                  <a:cxn ang="0">
                    <a:pos x="T0" y="T1"/>
                  </a:cxn>
                  <a:cxn ang="0">
                    <a:pos x="T2" y="T3"/>
                  </a:cxn>
                  <a:cxn ang="0">
                    <a:pos x="T4" y="T5"/>
                  </a:cxn>
                  <a:cxn ang="0">
                    <a:pos x="T6" y="T7"/>
                  </a:cxn>
                  <a:cxn ang="0">
                    <a:pos x="T8" y="T9"/>
                  </a:cxn>
                  <a:cxn ang="0">
                    <a:pos x="T10" y="T11"/>
                  </a:cxn>
                  <a:cxn ang="0">
                    <a:pos x="T12" y="T13"/>
                  </a:cxn>
                </a:cxnLst>
                <a:rect l="0" t="0" r="r" b="b"/>
                <a:pathLst>
                  <a:path w="248" h="108">
                    <a:moveTo>
                      <a:pt x="235" y="1"/>
                    </a:moveTo>
                    <a:cubicBezTo>
                      <a:pt x="7" y="90"/>
                      <a:pt x="7" y="90"/>
                      <a:pt x="7" y="90"/>
                    </a:cubicBezTo>
                    <a:cubicBezTo>
                      <a:pt x="3" y="91"/>
                      <a:pt x="0" y="96"/>
                      <a:pt x="2" y="101"/>
                    </a:cubicBezTo>
                    <a:cubicBezTo>
                      <a:pt x="4" y="105"/>
                      <a:pt x="9" y="108"/>
                      <a:pt x="13" y="106"/>
                    </a:cubicBezTo>
                    <a:cubicBezTo>
                      <a:pt x="241" y="18"/>
                      <a:pt x="241" y="18"/>
                      <a:pt x="241" y="18"/>
                    </a:cubicBezTo>
                    <a:cubicBezTo>
                      <a:pt x="246" y="16"/>
                      <a:pt x="248" y="11"/>
                      <a:pt x="246" y="6"/>
                    </a:cubicBezTo>
                    <a:cubicBezTo>
                      <a:pt x="245" y="2"/>
                      <a:pt x="239" y="0"/>
                      <a:pt x="235"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7" name="Freeform 274"/>
              <p:cNvSpPr>
                <a:spLocks/>
              </p:cNvSpPr>
              <p:nvPr/>
            </p:nvSpPr>
            <p:spPr bwMode="auto">
              <a:xfrm>
                <a:off x="1006475" y="11499851"/>
                <a:ext cx="842963" cy="788988"/>
              </a:xfrm>
              <a:custGeom>
                <a:avLst/>
                <a:gdLst>
                  <a:gd name="T0" fmla="*/ 16 w 199"/>
                  <a:gd name="T1" fmla="*/ 3 h 186"/>
                  <a:gd name="T2" fmla="*/ 4 w 199"/>
                  <a:gd name="T3" fmla="*/ 4 h 186"/>
                  <a:gd name="T4" fmla="*/ 4 w 199"/>
                  <a:gd name="T5" fmla="*/ 16 h 186"/>
                  <a:gd name="T6" fmla="*/ 183 w 199"/>
                  <a:gd name="T7" fmla="*/ 182 h 186"/>
                  <a:gd name="T8" fmla="*/ 195 w 199"/>
                  <a:gd name="T9" fmla="*/ 182 h 186"/>
                  <a:gd name="T10" fmla="*/ 195 w 199"/>
                  <a:gd name="T11" fmla="*/ 170 h 186"/>
                  <a:gd name="T12" fmla="*/ 16 w 199"/>
                  <a:gd name="T13" fmla="*/ 3 h 186"/>
                </a:gdLst>
                <a:ahLst/>
                <a:cxnLst>
                  <a:cxn ang="0">
                    <a:pos x="T0" y="T1"/>
                  </a:cxn>
                  <a:cxn ang="0">
                    <a:pos x="T2" y="T3"/>
                  </a:cxn>
                  <a:cxn ang="0">
                    <a:pos x="T4" y="T5"/>
                  </a:cxn>
                  <a:cxn ang="0">
                    <a:pos x="T6" y="T7"/>
                  </a:cxn>
                  <a:cxn ang="0">
                    <a:pos x="T8" y="T9"/>
                  </a:cxn>
                  <a:cxn ang="0">
                    <a:pos x="T10" y="T11"/>
                  </a:cxn>
                  <a:cxn ang="0">
                    <a:pos x="T12" y="T13"/>
                  </a:cxn>
                </a:cxnLst>
                <a:rect l="0" t="0" r="r" b="b"/>
                <a:pathLst>
                  <a:path w="199" h="186">
                    <a:moveTo>
                      <a:pt x="16" y="3"/>
                    </a:moveTo>
                    <a:cubicBezTo>
                      <a:pt x="13" y="0"/>
                      <a:pt x="7" y="0"/>
                      <a:pt x="4" y="4"/>
                    </a:cubicBezTo>
                    <a:cubicBezTo>
                      <a:pt x="0" y="7"/>
                      <a:pt x="1" y="13"/>
                      <a:pt x="4" y="16"/>
                    </a:cubicBezTo>
                    <a:cubicBezTo>
                      <a:pt x="183" y="182"/>
                      <a:pt x="183" y="182"/>
                      <a:pt x="183" y="182"/>
                    </a:cubicBezTo>
                    <a:cubicBezTo>
                      <a:pt x="186" y="186"/>
                      <a:pt x="192" y="186"/>
                      <a:pt x="195" y="182"/>
                    </a:cubicBezTo>
                    <a:cubicBezTo>
                      <a:pt x="199" y="178"/>
                      <a:pt x="198" y="173"/>
                      <a:pt x="195" y="170"/>
                    </a:cubicBezTo>
                    <a:lnTo>
                      <a:pt x="16" y="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8" name="Freeform 275"/>
              <p:cNvSpPr>
                <a:spLocks/>
              </p:cNvSpPr>
              <p:nvPr/>
            </p:nvSpPr>
            <p:spPr bwMode="auto">
              <a:xfrm>
                <a:off x="731837" y="11936414"/>
                <a:ext cx="101600" cy="96838"/>
              </a:xfrm>
              <a:custGeom>
                <a:avLst/>
                <a:gdLst>
                  <a:gd name="T0" fmla="*/ 14 w 24"/>
                  <a:gd name="T1" fmla="*/ 1 h 23"/>
                  <a:gd name="T2" fmla="*/ 1 w 24"/>
                  <a:gd name="T3" fmla="*/ 9 h 23"/>
                  <a:gd name="T4" fmla="*/ 10 w 24"/>
                  <a:gd name="T5" fmla="*/ 22 h 23"/>
                  <a:gd name="T6" fmla="*/ 22 w 24"/>
                  <a:gd name="T7" fmla="*/ 13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2" y="3"/>
                      <a:pt x="1" y="9"/>
                    </a:cubicBezTo>
                    <a:cubicBezTo>
                      <a:pt x="0" y="15"/>
                      <a:pt x="4" y="21"/>
                      <a:pt x="10" y="22"/>
                    </a:cubicBezTo>
                    <a:cubicBezTo>
                      <a:pt x="16" y="23"/>
                      <a:pt x="21" y="19"/>
                      <a:pt x="22" y="13"/>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69" name="Freeform 276"/>
              <p:cNvSpPr>
                <a:spLocks/>
              </p:cNvSpPr>
              <p:nvPr/>
            </p:nvSpPr>
            <p:spPr bwMode="auto">
              <a:xfrm>
                <a:off x="227012" y="12033251"/>
                <a:ext cx="106363" cy="106363"/>
              </a:xfrm>
              <a:custGeom>
                <a:avLst/>
                <a:gdLst>
                  <a:gd name="T0" fmla="*/ 6 w 25"/>
                  <a:gd name="T1" fmla="*/ 4 h 25"/>
                  <a:gd name="T2" fmla="*/ 3 w 25"/>
                  <a:gd name="T3" fmla="*/ 19 h 25"/>
                  <a:gd name="T4" fmla="*/ 18 w 25"/>
                  <a:gd name="T5" fmla="*/ 21 h 25"/>
                  <a:gd name="T6" fmla="*/ 21 w 25"/>
                  <a:gd name="T7" fmla="*/ 7 h 25"/>
                  <a:gd name="T8" fmla="*/ 6 w 25"/>
                  <a:gd name="T9" fmla="*/ 4 h 25"/>
                </a:gdLst>
                <a:ahLst/>
                <a:cxnLst>
                  <a:cxn ang="0">
                    <a:pos x="T0" y="T1"/>
                  </a:cxn>
                  <a:cxn ang="0">
                    <a:pos x="T2" y="T3"/>
                  </a:cxn>
                  <a:cxn ang="0">
                    <a:pos x="T4" y="T5"/>
                  </a:cxn>
                  <a:cxn ang="0">
                    <a:pos x="T6" y="T7"/>
                  </a:cxn>
                  <a:cxn ang="0">
                    <a:pos x="T8" y="T9"/>
                  </a:cxn>
                </a:cxnLst>
                <a:rect l="0" t="0" r="r" b="b"/>
                <a:pathLst>
                  <a:path w="25" h="25">
                    <a:moveTo>
                      <a:pt x="6" y="4"/>
                    </a:moveTo>
                    <a:cubicBezTo>
                      <a:pt x="1" y="7"/>
                      <a:pt x="0" y="14"/>
                      <a:pt x="3" y="19"/>
                    </a:cubicBezTo>
                    <a:cubicBezTo>
                      <a:pt x="7" y="24"/>
                      <a:pt x="13" y="25"/>
                      <a:pt x="18" y="21"/>
                    </a:cubicBezTo>
                    <a:cubicBezTo>
                      <a:pt x="23" y="18"/>
                      <a:pt x="25" y="12"/>
                      <a:pt x="21" y="7"/>
                    </a:cubicBezTo>
                    <a:cubicBezTo>
                      <a:pt x="18" y="2"/>
                      <a:pt x="11" y="0"/>
                      <a:pt x="6"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0" name="Freeform 277"/>
              <p:cNvSpPr>
                <a:spLocks/>
              </p:cNvSpPr>
              <p:nvPr/>
            </p:nvSpPr>
            <p:spPr bwMode="auto">
              <a:xfrm>
                <a:off x="-52388" y="12466639"/>
                <a:ext cx="98425" cy="96838"/>
              </a:xfrm>
              <a:custGeom>
                <a:avLst/>
                <a:gdLst>
                  <a:gd name="T0" fmla="*/ 14 w 23"/>
                  <a:gd name="T1" fmla="*/ 1 h 23"/>
                  <a:gd name="T2" fmla="*/ 1 w 23"/>
                  <a:gd name="T3" fmla="*/ 10 h 23"/>
                  <a:gd name="T4" fmla="*/ 10 w 23"/>
                  <a:gd name="T5" fmla="*/ 22 h 23"/>
                  <a:gd name="T6" fmla="*/ 22 w 23"/>
                  <a:gd name="T7" fmla="*/ 14 h 23"/>
                  <a:gd name="T8" fmla="*/ 14 w 23"/>
                  <a:gd name="T9" fmla="*/ 1 h 23"/>
                </a:gdLst>
                <a:ahLst/>
                <a:cxnLst>
                  <a:cxn ang="0">
                    <a:pos x="T0" y="T1"/>
                  </a:cxn>
                  <a:cxn ang="0">
                    <a:pos x="T2" y="T3"/>
                  </a:cxn>
                  <a:cxn ang="0">
                    <a:pos x="T4" y="T5"/>
                  </a:cxn>
                  <a:cxn ang="0">
                    <a:pos x="T6" y="T7"/>
                  </a:cxn>
                  <a:cxn ang="0">
                    <a:pos x="T8" y="T9"/>
                  </a:cxn>
                </a:cxnLst>
                <a:rect l="0" t="0" r="r" b="b"/>
                <a:pathLst>
                  <a:path w="23" h="23">
                    <a:moveTo>
                      <a:pt x="14" y="1"/>
                    </a:moveTo>
                    <a:cubicBezTo>
                      <a:pt x="8" y="0"/>
                      <a:pt x="2" y="4"/>
                      <a:pt x="1" y="10"/>
                    </a:cubicBezTo>
                    <a:cubicBezTo>
                      <a:pt x="0" y="15"/>
                      <a:pt x="4" y="21"/>
                      <a:pt x="10" y="22"/>
                    </a:cubicBezTo>
                    <a:cubicBezTo>
                      <a:pt x="16" y="23"/>
                      <a:pt x="21" y="19"/>
                      <a:pt x="22" y="14"/>
                    </a:cubicBezTo>
                    <a:cubicBezTo>
                      <a:pt x="23"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1" name="Freeform 278"/>
              <p:cNvSpPr>
                <a:spLocks/>
              </p:cNvSpPr>
              <p:nvPr/>
            </p:nvSpPr>
            <p:spPr bwMode="auto">
              <a:xfrm>
                <a:off x="49212" y="12966701"/>
                <a:ext cx="101600"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7"/>
                      <a:pt x="0" y="13"/>
                      <a:pt x="3" y="18"/>
                    </a:cubicBezTo>
                    <a:cubicBezTo>
                      <a:pt x="7" y="23"/>
                      <a:pt x="13" y="24"/>
                      <a:pt x="18" y="21"/>
                    </a:cubicBezTo>
                    <a:cubicBezTo>
                      <a:pt x="23" y="18"/>
                      <a:pt x="24" y="11"/>
                      <a:pt x="21" y="6"/>
                    </a:cubicBezTo>
                    <a:cubicBezTo>
                      <a:pt x="18"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2" name="Freeform 279"/>
              <p:cNvSpPr>
                <a:spLocks/>
              </p:cNvSpPr>
              <p:nvPr/>
            </p:nvSpPr>
            <p:spPr bwMode="auto">
              <a:xfrm>
                <a:off x="477837" y="13250864"/>
                <a:ext cx="101600" cy="96838"/>
              </a:xfrm>
              <a:custGeom>
                <a:avLst/>
                <a:gdLst>
                  <a:gd name="T0" fmla="*/ 14 w 24"/>
                  <a:gd name="T1" fmla="*/ 1 h 23"/>
                  <a:gd name="T2" fmla="*/ 2 w 24"/>
                  <a:gd name="T3" fmla="*/ 10 h 23"/>
                  <a:gd name="T4" fmla="*/ 10 w 24"/>
                  <a:gd name="T5" fmla="*/ 22 h 23"/>
                  <a:gd name="T6" fmla="*/ 23 w 24"/>
                  <a:gd name="T7" fmla="*/ 14 h 23"/>
                  <a:gd name="T8" fmla="*/ 14 w 24"/>
                  <a:gd name="T9" fmla="*/ 1 h 23"/>
                </a:gdLst>
                <a:ahLst/>
                <a:cxnLst>
                  <a:cxn ang="0">
                    <a:pos x="T0" y="T1"/>
                  </a:cxn>
                  <a:cxn ang="0">
                    <a:pos x="T2" y="T3"/>
                  </a:cxn>
                  <a:cxn ang="0">
                    <a:pos x="T4" y="T5"/>
                  </a:cxn>
                  <a:cxn ang="0">
                    <a:pos x="T6" y="T7"/>
                  </a:cxn>
                  <a:cxn ang="0">
                    <a:pos x="T8" y="T9"/>
                  </a:cxn>
                </a:cxnLst>
                <a:rect l="0" t="0" r="r" b="b"/>
                <a:pathLst>
                  <a:path w="24" h="23">
                    <a:moveTo>
                      <a:pt x="14" y="1"/>
                    </a:moveTo>
                    <a:cubicBezTo>
                      <a:pt x="8" y="0"/>
                      <a:pt x="3" y="4"/>
                      <a:pt x="2" y="10"/>
                    </a:cubicBezTo>
                    <a:cubicBezTo>
                      <a:pt x="0" y="15"/>
                      <a:pt x="4" y="21"/>
                      <a:pt x="10" y="22"/>
                    </a:cubicBezTo>
                    <a:cubicBezTo>
                      <a:pt x="16" y="23"/>
                      <a:pt x="21" y="20"/>
                      <a:pt x="23" y="14"/>
                    </a:cubicBezTo>
                    <a:cubicBezTo>
                      <a:pt x="24" y="8"/>
                      <a:pt x="20" y="2"/>
                      <a:pt x="14"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3" name="Freeform 280"/>
              <p:cNvSpPr>
                <a:spLocks/>
              </p:cNvSpPr>
              <p:nvPr/>
            </p:nvSpPr>
            <p:spPr bwMode="auto">
              <a:xfrm>
                <a:off x="977900" y="13144501"/>
                <a:ext cx="104775" cy="106363"/>
              </a:xfrm>
              <a:custGeom>
                <a:avLst/>
                <a:gdLst>
                  <a:gd name="T0" fmla="*/ 7 w 25"/>
                  <a:gd name="T1" fmla="*/ 4 h 25"/>
                  <a:gd name="T2" fmla="*/ 4 w 25"/>
                  <a:gd name="T3" fmla="*/ 18 h 25"/>
                  <a:gd name="T4" fmla="*/ 19 w 25"/>
                  <a:gd name="T5" fmla="*/ 21 h 25"/>
                  <a:gd name="T6" fmla="*/ 21 w 25"/>
                  <a:gd name="T7" fmla="*/ 6 h 25"/>
                  <a:gd name="T8" fmla="*/ 7 w 25"/>
                  <a:gd name="T9" fmla="*/ 4 h 25"/>
                </a:gdLst>
                <a:ahLst/>
                <a:cxnLst>
                  <a:cxn ang="0">
                    <a:pos x="T0" y="T1"/>
                  </a:cxn>
                  <a:cxn ang="0">
                    <a:pos x="T2" y="T3"/>
                  </a:cxn>
                  <a:cxn ang="0">
                    <a:pos x="T4" y="T5"/>
                  </a:cxn>
                  <a:cxn ang="0">
                    <a:pos x="T6" y="T7"/>
                  </a:cxn>
                  <a:cxn ang="0">
                    <a:pos x="T8" y="T9"/>
                  </a:cxn>
                </a:cxnLst>
                <a:rect l="0" t="0" r="r" b="b"/>
                <a:pathLst>
                  <a:path w="25" h="25">
                    <a:moveTo>
                      <a:pt x="7" y="4"/>
                    </a:moveTo>
                    <a:cubicBezTo>
                      <a:pt x="2" y="7"/>
                      <a:pt x="0" y="13"/>
                      <a:pt x="4" y="18"/>
                    </a:cubicBezTo>
                    <a:cubicBezTo>
                      <a:pt x="7" y="23"/>
                      <a:pt x="14" y="25"/>
                      <a:pt x="19" y="21"/>
                    </a:cubicBezTo>
                    <a:cubicBezTo>
                      <a:pt x="23" y="18"/>
                      <a:pt x="25" y="11"/>
                      <a:pt x="21" y="6"/>
                    </a:cubicBezTo>
                    <a:cubicBezTo>
                      <a:pt x="18" y="1"/>
                      <a:pt x="11" y="0"/>
                      <a:pt x="7" y="4"/>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4" name="Freeform 281"/>
              <p:cNvSpPr>
                <a:spLocks/>
              </p:cNvSpPr>
              <p:nvPr/>
            </p:nvSpPr>
            <p:spPr bwMode="auto">
              <a:xfrm>
                <a:off x="1265237" y="12720639"/>
                <a:ext cx="98425" cy="98425"/>
              </a:xfrm>
              <a:custGeom>
                <a:avLst/>
                <a:gdLst>
                  <a:gd name="T0" fmla="*/ 13 w 23"/>
                  <a:gd name="T1" fmla="*/ 1 h 23"/>
                  <a:gd name="T2" fmla="*/ 1 w 23"/>
                  <a:gd name="T3" fmla="*/ 9 h 23"/>
                  <a:gd name="T4" fmla="*/ 9 w 23"/>
                  <a:gd name="T5" fmla="*/ 22 h 23"/>
                  <a:gd name="T6" fmla="*/ 22 w 23"/>
                  <a:gd name="T7" fmla="*/ 13 h 23"/>
                  <a:gd name="T8" fmla="*/ 13 w 23"/>
                  <a:gd name="T9" fmla="*/ 1 h 23"/>
                </a:gdLst>
                <a:ahLst/>
                <a:cxnLst>
                  <a:cxn ang="0">
                    <a:pos x="T0" y="T1"/>
                  </a:cxn>
                  <a:cxn ang="0">
                    <a:pos x="T2" y="T3"/>
                  </a:cxn>
                  <a:cxn ang="0">
                    <a:pos x="T4" y="T5"/>
                  </a:cxn>
                  <a:cxn ang="0">
                    <a:pos x="T6" y="T7"/>
                  </a:cxn>
                  <a:cxn ang="0">
                    <a:pos x="T8" y="T9"/>
                  </a:cxn>
                </a:cxnLst>
                <a:rect l="0" t="0" r="r" b="b"/>
                <a:pathLst>
                  <a:path w="23" h="23">
                    <a:moveTo>
                      <a:pt x="13" y="1"/>
                    </a:moveTo>
                    <a:cubicBezTo>
                      <a:pt x="7" y="0"/>
                      <a:pt x="2" y="4"/>
                      <a:pt x="1" y="9"/>
                    </a:cubicBezTo>
                    <a:cubicBezTo>
                      <a:pt x="0" y="15"/>
                      <a:pt x="3" y="21"/>
                      <a:pt x="9" y="22"/>
                    </a:cubicBezTo>
                    <a:cubicBezTo>
                      <a:pt x="15" y="23"/>
                      <a:pt x="21" y="19"/>
                      <a:pt x="22" y="13"/>
                    </a:cubicBezTo>
                    <a:cubicBezTo>
                      <a:pt x="23" y="8"/>
                      <a:pt x="19" y="2"/>
                      <a:pt x="13" y="1"/>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5" name="Freeform 282"/>
              <p:cNvSpPr>
                <a:spLocks/>
              </p:cNvSpPr>
              <p:nvPr/>
            </p:nvSpPr>
            <p:spPr bwMode="auto">
              <a:xfrm>
                <a:off x="1158875" y="12215814"/>
                <a:ext cx="103188" cy="101600"/>
              </a:xfrm>
              <a:custGeom>
                <a:avLst/>
                <a:gdLst>
                  <a:gd name="T0" fmla="*/ 6 w 24"/>
                  <a:gd name="T1" fmla="*/ 3 h 24"/>
                  <a:gd name="T2" fmla="*/ 3 w 24"/>
                  <a:gd name="T3" fmla="*/ 18 h 24"/>
                  <a:gd name="T4" fmla="*/ 18 w 24"/>
                  <a:gd name="T5" fmla="*/ 21 h 24"/>
                  <a:gd name="T6" fmla="*/ 21 w 24"/>
                  <a:gd name="T7" fmla="*/ 6 h 24"/>
                  <a:gd name="T8" fmla="*/ 6 w 24"/>
                  <a:gd name="T9" fmla="*/ 3 h 24"/>
                </a:gdLst>
                <a:ahLst/>
                <a:cxnLst>
                  <a:cxn ang="0">
                    <a:pos x="T0" y="T1"/>
                  </a:cxn>
                  <a:cxn ang="0">
                    <a:pos x="T2" y="T3"/>
                  </a:cxn>
                  <a:cxn ang="0">
                    <a:pos x="T4" y="T5"/>
                  </a:cxn>
                  <a:cxn ang="0">
                    <a:pos x="T6" y="T7"/>
                  </a:cxn>
                  <a:cxn ang="0">
                    <a:pos x="T8" y="T9"/>
                  </a:cxn>
                </a:cxnLst>
                <a:rect l="0" t="0" r="r" b="b"/>
                <a:pathLst>
                  <a:path w="24" h="24">
                    <a:moveTo>
                      <a:pt x="6" y="3"/>
                    </a:moveTo>
                    <a:cubicBezTo>
                      <a:pt x="1" y="6"/>
                      <a:pt x="0" y="13"/>
                      <a:pt x="3" y="18"/>
                    </a:cubicBezTo>
                    <a:cubicBezTo>
                      <a:pt x="6" y="23"/>
                      <a:pt x="13" y="24"/>
                      <a:pt x="18" y="21"/>
                    </a:cubicBezTo>
                    <a:cubicBezTo>
                      <a:pt x="23" y="17"/>
                      <a:pt x="24" y="11"/>
                      <a:pt x="21" y="6"/>
                    </a:cubicBezTo>
                    <a:cubicBezTo>
                      <a:pt x="17" y="1"/>
                      <a:pt x="11" y="0"/>
                      <a:pt x="6" y="3"/>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6" name="Freeform 283"/>
              <p:cNvSpPr>
                <a:spLocks/>
              </p:cNvSpPr>
              <p:nvPr/>
            </p:nvSpPr>
            <p:spPr bwMode="auto">
              <a:xfrm>
                <a:off x="150812" y="11941176"/>
                <a:ext cx="560388" cy="822325"/>
              </a:xfrm>
              <a:custGeom>
                <a:avLst/>
                <a:gdLst>
                  <a:gd name="T0" fmla="*/ 184 w 353"/>
                  <a:gd name="T1" fmla="*/ 13 h 518"/>
                  <a:gd name="T2" fmla="*/ 299 w 353"/>
                  <a:gd name="T3" fmla="*/ 414 h 518"/>
                  <a:gd name="T4" fmla="*/ 0 w 353"/>
                  <a:gd name="T5" fmla="*/ 475 h 518"/>
                  <a:gd name="T6" fmla="*/ 8 w 353"/>
                  <a:gd name="T7" fmla="*/ 518 h 518"/>
                  <a:gd name="T8" fmla="*/ 353 w 353"/>
                  <a:gd name="T9" fmla="*/ 448 h 518"/>
                  <a:gd name="T10" fmla="*/ 227 w 353"/>
                  <a:gd name="T11" fmla="*/ 0 h 518"/>
                  <a:gd name="T12" fmla="*/ 184 w 353"/>
                  <a:gd name="T13" fmla="*/ 13 h 518"/>
                  <a:gd name="T14" fmla="*/ 184 w 353"/>
                  <a:gd name="T15" fmla="*/ 13 h 5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53" h="518">
                    <a:moveTo>
                      <a:pt x="184" y="13"/>
                    </a:moveTo>
                    <a:lnTo>
                      <a:pt x="299" y="414"/>
                    </a:lnTo>
                    <a:lnTo>
                      <a:pt x="0" y="475"/>
                    </a:lnTo>
                    <a:lnTo>
                      <a:pt x="8" y="518"/>
                    </a:lnTo>
                    <a:lnTo>
                      <a:pt x="353" y="448"/>
                    </a:lnTo>
                    <a:lnTo>
                      <a:pt x="227" y="0"/>
                    </a:lnTo>
                    <a:lnTo>
                      <a:pt x="184" y="13"/>
                    </a:lnTo>
                    <a:lnTo>
                      <a:pt x="184" y="13"/>
                    </a:ln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7" name="Freeform 284"/>
              <p:cNvSpPr>
                <a:spLocks/>
              </p:cNvSpPr>
              <p:nvPr/>
            </p:nvSpPr>
            <p:spPr bwMode="auto">
              <a:xfrm>
                <a:off x="-250825" y="11312526"/>
                <a:ext cx="563563" cy="407988"/>
              </a:xfrm>
              <a:custGeom>
                <a:avLst/>
                <a:gdLst>
                  <a:gd name="T0" fmla="*/ 97 w 133"/>
                  <a:gd name="T1" fmla="*/ 0 h 96"/>
                  <a:gd name="T2" fmla="*/ 10 w 133"/>
                  <a:gd name="T3" fmla="*/ 96 h 96"/>
                  <a:gd name="T4" fmla="*/ 133 w 133"/>
                  <a:gd name="T5" fmla="*/ 51 h 96"/>
                  <a:gd name="T6" fmla="*/ 97 w 133"/>
                  <a:gd name="T7" fmla="*/ 0 h 96"/>
                </a:gdLst>
                <a:ahLst/>
                <a:cxnLst>
                  <a:cxn ang="0">
                    <a:pos x="T0" y="T1"/>
                  </a:cxn>
                  <a:cxn ang="0">
                    <a:pos x="T2" y="T3"/>
                  </a:cxn>
                  <a:cxn ang="0">
                    <a:pos x="T4" y="T5"/>
                  </a:cxn>
                  <a:cxn ang="0">
                    <a:pos x="T6" y="T7"/>
                  </a:cxn>
                </a:cxnLst>
                <a:rect l="0" t="0" r="r" b="b"/>
                <a:pathLst>
                  <a:path w="133" h="96">
                    <a:moveTo>
                      <a:pt x="97" y="0"/>
                    </a:moveTo>
                    <a:cubicBezTo>
                      <a:pt x="97" y="0"/>
                      <a:pt x="0" y="53"/>
                      <a:pt x="10" y="96"/>
                    </a:cubicBezTo>
                    <a:cubicBezTo>
                      <a:pt x="133" y="51"/>
                      <a:pt x="133" y="51"/>
                      <a:pt x="133" y="51"/>
                    </a:cubicBezTo>
                    <a:cubicBezTo>
                      <a:pt x="133" y="51"/>
                      <a:pt x="81" y="19"/>
                      <a:pt x="97" y="0"/>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8" name="Freeform 285"/>
              <p:cNvSpPr>
                <a:spLocks/>
              </p:cNvSpPr>
              <p:nvPr/>
            </p:nvSpPr>
            <p:spPr bwMode="auto">
              <a:xfrm>
                <a:off x="1155700" y="11334751"/>
                <a:ext cx="474663" cy="508000"/>
              </a:xfrm>
              <a:custGeom>
                <a:avLst/>
                <a:gdLst>
                  <a:gd name="T0" fmla="*/ 0 w 112"/>
                  <a:gd name="T1" fmla="*/ 44 h 120"/>
                  <a:gd name="T2" fmla="*/ 80 w 112"/>
                  <a:gd name="T3" fmla="*/ 120 h 120"/>
                  <a:gd name="T4" fmla="*/ 112 w 112"/>
                  <a:gd name="T5" fmla="*/ 62 h 120"/>
                  <a:gd name="T6" fmla="*/ 0 w 112"/>
                  <a:gd name="T7" fmla="*/ 44 h 120"/>
                </a:gdLst>
                <a:ahLst/>
                <a:cxnLst>
                  <a:cxn ang="0">
                    <a:pos x="T0" y="T1"/>
                  </a:cxn>
                  <a:cxn ang="0">
                    <a:pos x="T2" y="T3"/>
                  </a:cxn>
                  <a:cxn ang="0">
                    <a:pos x="T4" y="T5"/>
                  </a:cxn>
                  <a:cxn ang="0">
                    <a:pos x="T6" y="T7"/>
                  </a:cxn>
                </a:cxnLst>
                <a:rect l="0" t="0" r="r" b="b"/>
                <a:pathLst>
                  <a:path w="112" h="120">
                    <a:moveTo>
                      <a:pt x="0" y="44"/>
                    </a:moveTo>
                    <a:cubicBezTo>
                      <a:pt x="80" y="120"/>
                      <a:pt x="80" y="120"/>
                      <a:pt x="80" y="120"/>
                    </a:cubicBezTo>
                    <a:cubicBezTo>
                      <a:pt x="48" y="56"/>
                      <a:pt x="112" y="62"/>
                      <a:pt x="112" y="62"/>
                    </a:cubicBezTo>
                    <a:cubicBezTo>
                      <a:pt x="48" y="0"/>
                      <a:pt x="0" y="44"/>
                      <a:pt x="0" y="44"/>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79" name="Oval 286"/>
              <p:cNvSpPr>
                <a:spLocks noChangeArrowheads="1"/>
              </p:cNvSpPr>
              <p:nvPr/>
            </p:nvSpPr>
            <p:spPr bwMode="auto">
              <a:xfrm>
                <a:off x="-90488" y="11096626"/>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0" name="Oval 288"/>
              <p:cNvSpPr>
                <a:spLocks noChangeArrowheads="1"/>
              </p:cNvSpPr>
              <p:nvPr/>
            </p:nvSpPr>
            <p:spPr bwMode="auto">
              <a:xfrm>
                <a:off x="1570038" y="11368088"/>
                <a:ext cx="271463" cy="271463"/>
              </a:xfrm>
              <a:prstGeom prst="ellipse">
                <a:avLst/>
              </a:pr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grpSp>
      <p:grpSp>
        <p:nvGrpSpPr>
          <p:cNvPr id="81" name="组合 80"/>
          <p:cNvGrpSpPr/>
          <p:nvPr/>
        </p:nvGrpSpPr>
        <p:grpSpPr>
          <a:xfrm>
            <a:off x="5462986" y="4019706"/>
            <a:ext cx="1901825" cy="2297113"/>
            <a:chOff x="1414463" y="7759701"/>
            <a:chExt cx="1901825" cy="2297113"/>
          </a:xfrm>
        </p:grpSpPr>
        <p:sp>
          <p:nvSpPr>
            <p:cNvPr id="82" name="Freeform 289"/>
            <p:cNvSpPr>
              <a:spLocks/>
            </p:cNvSpPr>
            <p:nvPr/>
          </p:nvSpPr>
          <p:spPr bwMode="auto">
            <a:xfrm>
              <a:off x="1414463" y="8366126"/>
              <a:ext cx="1901825" cy="1690688"/>
            </a:xfrm>
            <a:custGeom>
              <a:avLst/>
              <a:gdLst>
                <a:gd name="T0" fmla="*/ 366 w 449"/>
                <a:gd name="T1" fmla="*/ 37 h 399"/>
                <a:gd name="T2" fmla="*/ 200 w 449"/>
                <a:gd name="T3" fmla="*/ 55 h 399"/>
                <a:gd name="T4" fmla="*/ 90 w 449"/>
                <a:gd name="T5" fmla="*/ 11 h 399"/>
                <a:gd name="T6" fmla="*/ 17 w 449"/>
                <a:gd name="T7" fmla="*/ 105 h 399"/>
                <a:gd name="T8" fmla="*/ 142 w 449"/>
                <a:gd name="T9" fmla="*/ 339 h 399"/>
                <a:gd name="T10" fmla="*/ 146 w 449"/>
                <a:gd name="T11" fmla="*/ 341 h 399"/>
                <a:gd name="T12" fmla="*/ 435 w 449"/>
                <a:gd name="T13" fmla="*/ 189 h 399"/>
                <a:gd name="T14" fmla="*/ 366 w 449"/>
                <a:gd name="T15" fmla="*/ 37 h 39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9" h="399">
                  <a:moveTo>
                    <a:pt x="366" y="37"/>
                  </a:moveTo>
                  <a:cubicBezTo>
                    <a:pt x="310" y="17"/>
                    <a:pt x="257" y="68"/>
                    <a:pt x="200" y="55"/>
                  </a:cubicBezTo>
                  <a:cubicBezTo>
                    <a:pt x="160" y="45"/>
                    <a:pt x="138" y="0"/>
                    <a:pt x="90" y="11"/>
                  </a:cubicBezTo>
                  <a:cubicBezTo>
                    <a:pt x="50" y="20"/>
                    <a:pt x="24" y="61"/>
                    <a:pt x="17" y="105"/>
                  </a:cubicBezTo>
                  <a:cubicBezTo>
                    <a:pt x="0" y="202"/>
                    <a:pt x="71" y="299"/>
                    <a:pt x="142" y="339"/>
                  </a:cubicBezTo>
                  <a:cubicBezTo>
                    <a:pt x="143" y="340"/>
                    <a:pt x="145" y="341"/>
                    <a:pt x="146" y="341"/>
                  </a:cubicBezTo>
                  <a:cubicBezTo>
                    <a:pt x="256" y="399"/>
                    <a:pt x="402" y="329"/>
                    <a:pt x="435" y="189"/>
                  </a:cubicBezTo>
                  <a:cubicBezTo>
                    <a:pt x="449" y="126"/>
                    <a:pt x="421" y="56"/>
                    <a:pt x="366" y="37"/>
                  </a:cubicBezTo>
                  <a:close/>
                </a:path>
              </a:pathLst>
            </a:custGeom>
            <a:solidFill>
              <a:srgbClr val="E11F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3" name="Freeform 290"/>
            <p:cNvSpPr>
              <a:spLocks/>
            </p:cNvSpPr>
            <p:nvPr/>
          </p:nvSpPr>
          <p:spPr bwMode="auto">
            <a:xfrm>
              <a:off x="1862138" y="8569326"/>
              <a:ext cx="1441450" cy="1111250"/>
            </a:xfrm>
            <a:custGeom>
              <a:avLst/>
              <a:gdLst>
                <a:gd name="T0" fmla="*/ 115 w 340"/>
                <a:gd name="T1" fmla="*/ 63 h 262"/>
                <a:gd name="T2" fmla="*/ 107 w 340"/>
                <a:gd name="T3" fmla="*/ 64 h 262"/>
                <a:gd name="T4" fmla="*/ 2 w 340"/>
                <a:gd name="T5" fmla="*/ 123 h 262"/>
                <a:gd name="T6" fmla="*/ 220 w 340"/>
                <a:gd name="T7" fmla="*/ 234 h 262"/>
                <a:gd name="T8" fmla="*/ 289 w 340"/>
                <a:gd name="T9" fmla="*/ 59 h 262"/>
                <a:gd name="T10" fmla="*/ 115 w 340"/>
                <a:gd name="T11" fmla="*/ 63 h 262"/>
              </a:gdLst>
              <a:ahLst/>
              <a:cxnLst>
                <a:cxn ang="0">
                  <a:pos x="T0" y="T1"/>
                </a:cxn>
                <a:cxn ang="0">
                  <a:pos x="T2" y="T3"/>
                </a:cxn>
                <a:cxn ang="0">
                  <a:pos x="T4" y="T5"/>
                </a:cxn>
                <a:cxn ang="0">
                  <a:pos x="T6" y="T7"/>
                </a:cxn>
                <a:cxn ang="0">
                  <a:pos x="T8" y="T9"/>
                </a:cxn>
                <a:cxn ang="0">
                  <a:pos x="T10" y="T11"/>
                </a:cxn>
              </a:cxnLst>
              <a:rect l="0" t="0" r="r" b="b"/>
              <a:pathLst>
                <a:path w="340" h="262">
                  <a:moveTo>
                    <a:pt x="115" y="63"/>
                  </a:moveTo>
                  <a:cubicBezTo>
                    <a:pt x="113" y="64"/>
                    <a:pt x="110" y="64"/>
                    <a:pt x="107" y="64"/>
                  </a:cubicBezTo>
                  <a:cubicBezTo>
                    <a:pt x="69" y="67"/>
                    <a:pt x="0" y="62"/>
                    <a:pt x="2" y="123"/>
                  </a:cubicBezTo>
                  <a:cubicBezTo>
                    <a:pt x="6" y="227"/>
                    <a:pt x="153" y="262"/>
                    <a:pt x="220" y="234"/>
                  </a:cubicBezTo>
                  <a:cubicBezTo>
                    <a:pt x="278" y="210"/>
                    <a:pt x="340" y="128"/>
                    <a:pt x="289" y="59"/>
                  </a:cubicBezTo>
                  <a:cubicBezTo>
                    <a:pt x="244" y="0"/>
                    <a:pt x="169" y="56"/>
                    <a:pt x="115" y="63"/>
                  </a:cubicBezTo>
                  <a:close/>
                </a:path>
              </a:pathLst>
            </a:custGeom>
            <a:solidFill>
              <a:srgbClr val="FF462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4" name="Freeform 291"/>
            <p:cNvSpPr>
              <a:spLocks/>
            </p:cNvSpPr>
            <p:nvPr/>
          </p:nvSpPr>
          <p:spPr bwMode="auto">
            <a:xfrm>
              <a:off x="2100263" y="7759701"/>
              <a:ext cx="342900" cy="885825"/>
            </a:xfrm>
            <a:custGeom>
              <a:avLst/>
              <a:gdLst>
                <a:gd name="T0" fmla="*/ 0 w 81"/>
                <a:gd name="T1" fmla="*/ 56 h 209"/>
                <a:gd name="T2" fmla="*/ 57 w 81"/>
                <a:gd name="T3" fmla="*/ 209 h 209"/>
                <a:gd name="T4" fmla="*/ 76 w 81"/>
                <a:gd name="T5" fmla="*/ 194 h 209"/>
                <a:gd name="T6" fmla="*/ 0 w 81"/>
                <a:gd name="T7" fmla="*/ 56 h 209"/>
              </a:gdLst>
              <a:ahLst/>
              <a:cxnLst>
                <a:cxn ang="0">
                  <a:pos x="T0" y="T1"/>
                </a:cxn>
                <a:cxn ang="0">
                  <a:pos x="T2" y="T3"/>
                </a:cxn>
                <a:cxn ang="0">
                  <a:pos x="T4" y="T5"/>
                </a:cxn>
                <a:cxn ang="0">
                  <a:pos x="T6" y="T7"/>
                </a:cxn>
              </a:cxnLst>
              <a:rect l="0" t="0" r="r" b="b"/>
              <a:pathLst>
                <a:path w="81" h="209">
                  <a:moveTo>
                    <a:pt x="0" y="56"/>
                  </a:moveTo>
                  <a:cubicBezTo>
                    <a:pt x="40" y="99"/>
                    <a:pt x="41" y="159"/>
                    <a:pt x="57" y="209"/>
                  </a:cubicBezTo>
                  <a:cubicBezTo>
                    <a:pt x="76" y="194"/>
                    <a:pt x="76" y="194"/>
                    <a:pt x="76" y="194"/>
                  </a:cubicBezTo>
                  <a:cubicBezTo>
                    <a:pt x="76" y="142"/>
                    <a:pt x="81" y="0"/>
                    <a:pt x="0" y="56"/>
                  </a:cubicBezTo>
                  <a:close/>
                </a:path>
              </a:pathLst>
            </a:custGeom>
            <a:solidFill>
              <a:srgbClr val="79402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5" name="Freeform 292"/>
            <p:cNvSpPr>
              <a:spLocks/>
            </p:cNvSpPr>
            <p:nvPr/>
          </p:nvSpPr>
          <p:spPr bwMode="auto">
            <a:xfrm>
              <a:off x="2235200" y="7962901"/>
              <a:ext cx="788988" cy="776288"/>
            </a:xfrm>
            <a:custGeom>
              <a:avLst/>
              <a:gdLst>
                <a:gd name="T0" fmla="*/ 47 w 186"/>
                <a:gd name="T1" fmla="*/ 97 h 183"/>
                <a:gd name="T2" fmla="*/ 104 w 186"/>
                <a:gd name="T3" fmla="*/ 165 h 183"/>
                <a:gd name="T4" fmla="*/ 182 w 186"/>
                <a:gd name="T5" fmla="*/ 0 h 183"/>
                <a:gd name="T6" fmla="*/ 47 w 186"/>
                <a:gd name="T7" fmla="*/ 97 h 183"/>
              </a:gdLst>
              <a:ahLst/>
              <a:cxnLst>
                <a:cxn ang="0">
                  <a:pos x="T0" y="T1"/>
                </a:cxn>
                <a:cxn ang="0">
                  <a:pos x="T2" y="T3"/>
                </a:cxn>
                <a:cxn ang="0">
                  <a:pos x="T4" y="T5"/>
                </a:cxn>
                <a:cxn ang="0">
                  <a:pos x="T6" y="T7"/>
                </a:cxn>
              </a:cxnLst>
              <a:rect l="0" t="0" r="r" b="b"/>
              <a:pathLst>
                <a:path w="186" h="183">
                  <a:moveTo>
                    <a:pt x="47" y="97"/>
                  </a:moveTo>
                  <a:cubicBezTo>
                    <a:pt x="0" y="153"/>
                    <a:pt x="48" y="183"/>
                    <a:pt x="104" y="165"/>
                  </a:cubicBezTo>
                  <a:cubicBezTo>
                    <a:pt x="172" y="142"/>
                    <a:pt x="186" y="65"/>
                    <a:pt x="182" y="0"/>
                  </a:cubicBezTo>
                  <a:cubicBezTo>
                    <a:pt x="182" y="8"/>
                    <a:pt x="59" y="82"/>
                    <a:pt x="47" y="97"/>
                  </a:cubicBezTo>
                  <a:close/>
                </a:path>
              </a:pathLst>
            </a:custGeom>
            <a:solidFill>
              <a:srgbClr val="009AA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6" name="Freeform 293"/>
            <p:cNvSpPr>
              <a:spLocks/>
            </p:cNvSpPr>
            <p:nvPr/>
          </p:nvSpPr>
          <p:spPr bwMode="auto">
            <a:xfrm>
              <a:off x="2659063" y="8713788"/>
              <a:ext cx="411163" cy="465138"/>
            </a:xfrm>
            <a:custGeom>
              <a:avLst/>
              <a:gdLst>
                <a:gd name="T0" fmla="*/ 25 w 97"/>
                <a:gd name="T1" fmla="*/ 25 h 110"/>
                <a:gd name="T2" fmla="*/ 82 w 97"/>
                <a:gd name="T3" fmla="*/ 78 h 110"/>
                <a:gd name="T4" fmla="*/ 88 w 97"/>
                <a:gd name="T5" fmla="*/ 32 h 110"/>
                <a:gd name="T6" fmla="*/ 25 w 97"/>
                <a:gd name="T7" fmla="*/ 25 h 110"/>
              </a:gdLst>
              <a:ahLst/>
              <a:cxnLst>
                <a:cxn ang="0">
                  <a:pos x="T0" y="T1"/>
                </a:cxn>
                <a:cxn ang="0">
                  <a:pos x="T2" y="T3"/>
                </a:cxn>
                <a:cxn ang="0">
                  <a:pos x="T4" y="T5"/>
                </a:cxn>
                <a:cxn ang="0">
                  <a:pos x="T6" y="T7"/>
                </a:cxn>
              </a:cxnLst>
              <a:rect l="0" t="0" r="r" b="b"/>
              <a:pathLst>
                <a:path w="97" h="110">
                  <a:moveTo>
                    <a:pt x="25" y="25"/>
                  </a:moveTo>
                  <a:cubicBezTo>
                    <a:pt x="0" y="59"/>
                    <a:pt x="47" y="110"/>
                    <a:pt x="82" y="78"/>
                  </a:cubicBezTo>
                  <a:cubicBezTo>
                    <a:pt x="97" y="64"/>
                    <a:pt x="96" y="46"/>
                    <a:pt x="88" y="32"/>
                  </a:cubicBezTo>
                  <a:cubicBezTo>
                    <a:pt x="75" y="11"/>
                    <a:pt x="44" y="0"/>
                    <a:pt x="25" y="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87" name="Freeform 296"/>
          <p:cNvSpPr>
            <a:spLocks/>
          </p:cNvSpPr>
          <p:nvPr/>
        </p:nvSpPr>
        <p:spPr bwMode="auto">
          <a:xfrm>
            <a:off x="4786880" y="5138579"/>
            <a:ext cx="504825" cy="534988"/>
          </a:xfrm>
          <a:custGeom>
            <a:avLst/>
            <a:gdLst>
              <a:gd name="T0" fmla="*/ 73 w 119"/>
              <a:gd name="T1" fmla="*/ 35 h 126"/>
              <a:gd name="T2" fmla="*/ 107 w 119"/>
              <a:gd name="T3" fmla="*/ 78 h 126"/>
              <a:gd name="T4" fmla="*/ 112 w 119"/>
              <a:gd name="T5" fmla="*/ 94 h 126"/>
              <a:gd name="T6" fmla="*/ 103 w 119"/>
              <a:gd name="T7" fmla="*/ 114 h 126"/>
              <a:gd name="T8" fmla="*/ 87 w 119"/>
              <a:gd name="T9" fmla="*/ 119 h 126"/>
              <a:gd name="T10" fmla="*/ 67 w 119"/>
              <a:gd name="T11" fmla="*/ 109 h 126"/>
              <a:gd name="T12" fmla="*/ 11 w 119"/>
              <a:gd name="T13" fmla="*/ 38 h 126"/>
              <a:gd name="T14" fmla="*/ 7 w 119"/>
              <a:gd name="T15" fmla="*/ 26 h 126"/>
              <a:gd name="T16" fmla="*/ 14 w 119"/>
              <a:gd name="T17" fmla="*/ 11 h 126"/>
              <a:gd name="T18" fmla="*/ 26 w 119"/>
              <a:gd name="T19" fmla="*/ 7 h 126"/>
              <a:gd name="T20" fmla="*/ 41 w 119"/>
              <a:gd name="T21" fmla="*/ 14 h 126"/>
              <a:gd name="T22" fmla="*/ 91 w 119"/>
              <a:gd name="T23" fmla="*/ 78 h 126"/>
              <a:gd name="T24" fmla="*/ 93 w 119"/>
              <a:gd name="T25" fmla="*/ 85 h 126"/>
              <a:gd name="T26" fmla="*/ 88 w 119"/>
              <a:gd name="T27" fmla="*/ 95 h 126"/>
              <a:gd name="T28" fmla="*/ 81 w 119"/>
              <a:gd name="T29" fmla="*/ 98 h 126"/>
              <a:gd name="T30" fmla="*/ 71 w 119"/>
              <a:gd name="T31" fmla="*/ 93 h 126"/>
              <a:gd name="T32" fmla="*/ 24 w 119"/>
              <a:gd name="T33" fmla="*/ 33 h 126"/>
              <a:gd name="T34" fmla="*/ 19 w 119"/>
              <a:gd name="T35" fmla="*/ 33 h 126"/>
              <a:gd name="T36" fmla="*/ 19 w 119"/>
              <a:gd name="T37" fmla="*/ 37 h 126"/>
              <a:gd name="T38" fmla="*/ 66 w 119"/>
              <a:gd name="T39" fmla="*/ 97 h 126"/>
              <a:gd name="T40" fmla="*/ 81 w 119"/>
              <a:gd name="T41" fmla="*/ 105 h 126"/>
              <a:gd name="T42" fmla="*/ 93 w 119"/>
              <a:gd name="T43" fmla="*/ 100 h 126"/>
              <a:gd name="T44" fmla="*/ 100 w 119"/>
              <a:gd name="T45" fmla="*/ 85 h 126"/>
              <a:gd name="T46" fmla="*/ 96 w 119"/>
              <a:gd name="T47" fmla="*/ 74 h 126"/>
              <a:gd name="T48" fmla="*/ 46 w 119"/>
              <a:gd name="T49" fmla="*/ 10 h 126"/>
              <a:gd name="T50" fmla="*/ 26 w 119"/>
              <a:gd name="T51" fmla="*/ 0 h 126"/>
              <a:gd name="T52" fmla="*/ 10 w 119"/>
              <a:gd name="T53" fmla="*/ 6 h 126"/>
              <a:gd name="T54" fmla="*/ 0 w 119"/>
              <a:gd name="T55" fmla="*/ 26 h 126"/>
              <a:gd name="T56" fmla="*/ 6 w 119"/>
              <a:gd name="T57" fmla="*/ 42 h 126"/>
              <a:gd name="T58" fmla="*/ 62 w 119"/>
              <a:gd name="T59" fmla="*/ 114 h 126"/>
              <a:gd name="T60" fmla="*/ 87 w 119"/>
              <a:gd name="T61" fmla="*/ 126 h 126"/>
              <a:gd name="T62" fmla="*/ 107 w 119"/>
              <a:gd name="T63" fmla="*/ 119 h 126"/>
              <a:gd name="T64" fmla="*/ 119 w 119"/>
              <a:gd name="T65" fmla="*/ 94 h 126"/>
              <a:gd name="T66" fmla="*/ 112 w 119"/>
              <a:gd name="T67" fmla="*/ 74 h 126"/>
              <a:gd name="T68" fmla="*/ 79 w 119"/>
              <a:gd name="T69" fmla="*/ 31 h 126"/>
              <a:gd name="T70" fmla="*/ 74 w 119"/>
              <a:gd name="T71" fmla="*/ 31 h 126"/>
              <a:gd name="T72" fmla="*/ 73 w 119"/>
              <a:gd name="T73" fmla="*/ 3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19" h="126">
                <a:moveTo>
                  <a:pt x="73" y="35"/>
                </a:moveTo>
                <a:cubicBezTo>
                  <a:pt x="107" y="78"/>
                  <a:pt x="107" y="78"/>
                  <a:pt x="107" y="78"/>
                </a:cubicBezTo>
                <a:cubicBezTo>
                  <a:pt x="111" y="83"/>
                  <a:pt x="112" y="88"/>
                  <a:pt x="112" y="94"/>
                </a:cubicBezTo>
                <a:cubicBezTo>
                  <a:pt x="112" y="101"/>
                  <a:pt x="109" y="109"/>
                  <a:pt x="103" y="114"/>
                </a:cubicBezTo>
                <a:cubicBezTo>
                  <a:pt x="98" y="117"/>
                  <a:pt x="93" y="119"/>
                  <a:pt x="87" y="119"/>
                </a:cubicBezTo>
                <a:cubicBezTo>
                  <a:pt x="80" y="119"/>
                  <a:pt x="72" y="116"/>
                  <a:pt x="67" y="109"/>
                </a:cubicBezTo>
                <a:cubicBezTo>
                  <a:pt x="11" y="38"/>
                  <a:pt x="11" y="38"/>
                  <a:pt x="11" y="38"/>
                </a:cubicBezTo>
                <a:cubicBezTo>
                  <a:pt x="8" y="34"/>
                  <a:pt x="7" y="30"/>
                  <a:pt x="7" y="26"/>
                </a:cubicBezTo>
                <a:cubicBezTo>
                  <a:pt x="7" y="20"/>
                  <a:pt x="10" y="15"/>
                  <a:pt x="14" y="11"/>
                </a:cubicBezTo>
                <a:cubicBezTo>
                  <a:pt x="18" y="8"/>
                  <a:pt x="22" y="7"/>
                  <a:pt x="26" y="7"/>
                </a:cubicBezTo>
                <a:cubicBezTo>
                  <a:pt x="32" y="7"/>
                  <a:pt x="37" y="10"/>
                  <a:pt x="41" y="14"/>
                </a:cubicBezTo>
                <a:cubicBezTo>
                  <a:pt x="91" y="78"/>
                  <a:pt x="91" y="78"/>
                  <a:pt x="91" y="78"/>
                </a:cubicBezTo>
                <a:cubicBezTo>
                  <a:pt x="92" y="80"/>
                  <a:pt x="93" y="83"/>
                  <a:pt x="93" y="85"/>
                </a:cubicBezTo>
                <a:cubicBezTo>
                  <a:pt x="93" y="89"/>
                  <a:pt x="92" y="93"/>
                  <a:pt x="88" y="95"/>
                </a:cubicBezTo>
                <a:cubicBezTo>
                  <a:pt x="86" y="97"/>
                  <a:pt x="83" y="98"/>
                  <a:pt x="81" y="98"/>
                </a:cubicBezTo>
                <a:cubicBezTo>
                  <a:pt x="77" y="98"/>
                  <a:pt x="73" y="96"/>
                  <a:pt x="71" y="93"/>
                </a:cubicBezTo>
                <a:cubicBezTo>
                  <a:pt x="24" y="33"/>
                  <a:pt x="24" y="33"/>
                  <a:pt x="24" y="33"/>
                </a:cubicBezTo>
                <a:cubicBezTo>
                  <a:pt x="23" y="32"/>
                  <a:pt x="21" y="32"/>
                  <a:pt x="19" y="33"/>
                </a:cubicBezTo>
                <a:cubicBezTo>
                  <a:pt x="18" y="34"/>
                  <a:pt x="18" y="36"/>
                  <a:pt x="19" y="37"/>
                </a:cubicBezTo>
                <a:cubicBezTo>
                  <a:pt x="66" y="97"/>
                  <a:pt x="66" y="97"/>
                  <a:pt x="66" y="97"/>
                </a:cubicBezTo>
                <a:cubicBezTo>
                  <a:pt x="69" y="102"/>
                  <a:pt x="75" y="105"/>
                  <a:pt x="81" y="105"/>
                </a:cubicBezTo>
                <a:cubicBezTo>
                  <a:pt x="85" y="105"/>
                  <a:pt x="89" y="103"/>
                  <a:pt x="93" y="100"/>
                </a:cubicBezTo>
                <a:cubicBezTo>
                  <a:pt x="97" y="97"/>
                  <a:pt x="100" y="91"/>
                  <a:pt x="100" y="85"/>
                </a:cubicBezTo>
                <a:cubicBezTo>
                  <a:pt x="100" y="81"/>
                  <a:pt x="99" y="77"/>
                  <a:pt x="96" y="74"/>
                </a:cubicBezTo>
                <a:cubicBezTo>
                  <a:pt x="46" y="10"/>
                  <a:pt x="46" y="10"/>
                  <a:pt x="46" y="10"/>
                </a:cubicBezTo>
                <a:cubicBezTo>
                  <a:pt x="41" y="4"/>
                  <a:pt x="34" y="0"/>
                  <a:pt x="26" y="0"/>
                </a:cubicBezTo>
                <a:cubicBezTo>
                  <a:pt x="20" y="0"/>
                  <a:pt x="15" y="2"/>
                  <a:pt x="10" y="6"/>
                </a:cubicBezTo>
                <a:cubicBezTo>
                  <a:pt x="4" y="11"/>
                  <a:pt x="0" y="18"/>
                  <a:pt x="0" y="26"/>
                </a:cubicBezTo>
                <a:cubicBezTo>
                  <a:pt x="0" y="32"/>
                  <a:pt x="2" y="37"/>
                  <a:pt x="6" y="42"/>
                </a:cubicBezTo>
                <a:cubicBezTo>
                  <a:pt x="62" y="114"/>
                  <a:pt x="62" y="114"/>
                  <a:pt x="62" y="114"/>
                </a:cubicBezTo>
                <a:cubicBezTo>
                  <a:pt x="68" y="122"/>
                  <a:pt x="78" y="126"/>
                  <a:pt x="87" y="126"/>
                </a:cubicBezTo>
                <a:cubicBezTo>
                  <a:pt x="94" y="126"/>
                  <a:pt x="101" y="124"/>
                  <a:pt x="107" y="119"/>
                </a:cubicBezTo>
                <a:cubicBezTo>
                  <a:pt x="115" y="113"/>
                  <a:pt x="119" y="103"/>
                  <a:pt x="119" y="94"/>
                </a:cubicBezTo>
                <a:cubicBezTo>
                  <a:pt x="119" y="87"/>
                  <a:pt x="117" y="80"/>
                  <a:pt x="112" y="74"/>
                </a:cubicBezTo>
                <a:cubicBezTo>
                  <a:pt x="79" y="31"/>
                  <a:pt x="79" y="31"/>
                  <a:pt x="79" y="31"/>
                </a:cubicBezTo>
                <a:cubicBezTo>
                  <a:pt x="78" y="30"/>
                  <a:pt x="75" y="30"/>
                  <a:pt x="74" y="31"/>
                </a:cubicBezTo>
                <a:cubicBezTo>
                  <a:pt x="73" y="32"/>
                  <a:pt x="72" y="34"/>
                  <a:pt x="73" y="35"/>
                </a:cubicBezTo>
                <a:close/>
              </a:path>
            </a:pathLst>
          </a:custGeom>
          <a:solidFill>
            <a:srgbClr val="DB1A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8" name="Freeform 298"/>
          <p:cNvSpPr>
            <a:spLocks/>
          </p:cNvSpPr>
          <p:nvPr/>
        </p:nvSpPr>
        <p:spPr bwMode="auto">
          <a:xfrm>
            <a:off x="2335610" y="6166169"/>
            <a:ext cx="393700" cy="601663"/>
          </a:xfrm>
          <a:custGeom>
            <a:avLst/>
            <a:gdLst>
              <a:gd name="T0" fmla="*/ 14 w 93"/>
              <a:gd name="T1" fmla="*/ 69 h 142"/>
              <a:gd name="T2" fmla="*/ 39 w 93"/>
              <a:gd name="T3" fmla="*/ 20 h 142"/>
              <a:gd name="T4" fmla="*/ 61 w 93"/>
              <a:gd name="T5" fmla="*/ 6 h 142"/>
              <a:gd name="T6" fmla="*/ 73 w 93"/>
              <a:gd name="T7" fmla="*/ 9 h 142"/>
              <a:gd name="T8" fmla="*/ 87 w 93"/>
              <a:gd name="T9" fmla="*/ 32 h 142"/>
              <a:gd name="T10" fmla="*/ 84 w 93"/>
              <a:gd name="T11" fmla="*/ 43 h 142"/>
              <a:gd name="T12" fmla="*/ 43 w 93"/>
              <a:gd name="T13" fmla="*/ 124 h 142"/>
              <a:gd name="T14" fmla="*/ 26 w 93"/>
              <a:gd name="T15" fmla="*/ 135 h 142"/>
              <a:gd name="T16" fmla="*/ 18 w 93"/>
              <a:gd name="T17" fmla="*/ 133 h 142"/>
              <a:gd name="T18" fmla="*/ 7 w 93"/>
              <a:gd name="T19" fmla="*/ 116 h 142"/>
              <a:gd name="T20" fmla="*/ 9 w 93"/>
              <a:gd name="T21" fmla="*/ 107 h 142"/>
              <a:gd name="T22" fmla="*/ 45 w 93"/>
              <a:gd name="T23" fmla="*/ 35 h 142"/>
              <a:gd name="T24" fmla="*/ 56 w 93"/>
              <a:gd name="T25" fmla="*/ 29 h 142"/>
              <a:gd name="T26" fmla="*/ 62 w 93"/>
              <a:gd name="T27" fmla="*/ 30 h 142"/>
              <a:gd name="T28" fmla="*/ 69 w 93"/>
              <a:gd name="T29" fmla="*/ 41 h 142"/>
              <a:gd name="T30" fmla="*/ 67 w 93"/>
              <a:gd name="T31" fmla="*/ 47 h 142"/>
              <a:gd name="T32" fmla="*/ 33 w 93"/>
              <a:gd name="T33" fmla="*/ 114 h 142"/>
              <a:gd name="T34" fmla="*/ 35 w 93"/>
              <a:gd name="T35" fmla="*/ 119 h 142"/>
              <a:gd name="T36" fmla="*/ 40 w 93"/>
              <a:gd name="T37" fmla="*/ 117 h 142"/>
              <a:gd name="T38" fmla="*/ 73 w 93"/>
              <a:gd name="T39" fmla="*/ 50 h 142"/>
              <a:gd name="T40" fmla="*/ 76 w 93"/>
              <a:gd name="T41" fmla="*/ 41 h 142"/>
              <a:gd name="T42" fmla="*/ 65 w 93"/>
              <a:gd name="T43" fmla="*/ 24 h 142"/>
              <a:gd name="T44" fmla="*/ 56 w 93"/>
              <a:gd name="T45" fmla="*/ 22 h 142"/>
              <a:gd name="T46" fmla="*/ 39 w 93"/>
              <a:gd name="T47" fmla="*/ 32 h 142"/>
              <a:gd name="T48" fmla="*/ 3 w 93"/>
              <a:gd name="T49" fmla="*/ 104 h 142"/>
              <a:gd name="T50" fmla="*/ 0 w 93"/>
              <a:gd name="T51" fmla="*/ 116 h 142"/>
              <a:gd name="T52" fmla="*/ 15 w 93"/>
              <a:gd name="T53" fmla="*/ 139 h 142"/>
              <a:gd name="T54" fmla="*/ 26 w 93"/>
              <a:gd name="T55" fmla="*/ 142 h 142"/>
              <a:gd name="T56" fmla="*/ 49 w 93"/>
              <a:gd name="T57" fmla="*/ 127 h 142"/>
              <a:gd name="T58" fmla="*/ 90 w 93"/>
              <a:gd name="T59" fmla="*/ 46 h 142"/>
              <a:gd name="T60" fmla="*/ 93 w 93"/>
              <a:gd name="T61" fmla="*/ 32 h 142"/>
              <a:gd name="T62" fmla="*/ 76 w 93"/>
              <a:gd name="T63" fmla="*/ 3 h 142"/>
              <a:gd name="T64" fmla="*/ 61 w 93"/>
              <a:gd name="T65" fmla="*/ 0 h 142"/>
              <a:gd name="T66" fmla="*/ 33 w 93"/>
              <a:gd name="T67" fmla="*/ 17 h 142"/>
              <a:gd name="T68" fmla="*/ 8 w 93"/>
              <a:gd name="T69" fmla="*/ 66 h 142"/>
              <a:gd name="T70" fmla="*/ 10 w 93"/>
              <a:gd name="T71" fmla="*/ 70 h 142"/>
              <a:gd name="T72" fmla="*/ 14 w 93"/>
              <a:gd name="T73" fmla="*/ 69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3" h="142">
                <a:moveTo>
                  <a:pt x="14" y="69"/>
                </a:moveTo>
                <a:cubicBezTo>
                  <a:pt x="39" y="20"/>
                  <a:pt x="39" y="20"/>
                  <a:pt x="39" y="20"/>
                </a:cubicBezTo>
                <a:cubicBezTo>
                  <a:pt x="43" y="11"/>
                  <a:pt x="52" y="6"/>
                  <a:pt x="61" y="6"/>
                </a:cubicBezTo>
                <a:cubicBezTo>
                  <a:pt x="65" y="6"/>
                  <a:pt x="69" y="7"/>
                  <a:pt x="73" y="9"/>
                </a:cubicBezTo>
                <a:cubicBezTo>
                  <a:pt x="81" y="13"/>
                  <a:pt x="87" y="22"/>
                  <a:pt x="87" y="32"/>
                </a:cubicBezTo>
                <a:cubicBezTo>
                  <a:pt x="87" y="35"/>
                  <a:pt x="86" y="39"/>
                  <a:pt x="84" y="43"/>
                </a:cubicBezTo>
                <a:cubicBezTo>
                  <a:pt x="43" y="124"/>
                  <a:pt x="43" y="124"/>
                  <a:pt x="43" y="124"/>
                </a:cubicBezTo>
                <a:cubicBezTo>
                  <a:pt x="40" y="131"/>
                  <a:pt x="33" y="135"/>
                  <a:pt x="26" y="135"/>
                </a:cubicBezTo>
                <a:cubicBezTo>
                  <a:pt x="23" y="135"/>
                  <a:pt x="20" y="134"/>
                  <a:pt x="18" y="133"/>
                </a:cubicBezTo>
                <a:cubicBezTo>
                  <a:pt x="11" y="129"/>
                  <a:pt x="7" y="123"/>
                  <a:pt x="7" y="116"/>
                </a:cubicBezTo>
                <a:cubicBezTo>
                  <a:pt x="7" y="113"/>
                  <a:pt x="8" y="110"/>
                  <a:pt x="9" y="107"/>
                </a:cubicBezTo>
                <a:cubicBezTo>
                  <a:pt x="45" y="35"/>
                  <a:pt x="45" y="35"/>
                  <a:pt x="45" y="35"/>
                </a:cubicBezTo>
                <a:cubicBezTo>
                  <a:pt x="47" y="31"/>
                  <a:pt x="52" y="29"/>
                  <a:pt x="56" y="29"/>
                </a:cubicBezTo>
                <a:cubicBezTo>
                  <a:pt x="58" y="29"/>
                  <a:pt x="60" y="29"/>
                  <a:pt x="62" y="30"/>
                </a:cubicBezTo>
                <a:cubicBezTo>
                  <a:pt x="66" y="32"/>
                  <a:pt x="69" y="36"/>
                  <a:pt x="69" y="41"/>
                </a:cubicBezTo>
                <a:cubicBezTo>
                  <a:pt x="69" y="43"/>
                  <a:pt x="68" y="45"/>
                  <a:pt x="67" y="47"/>
                </a:cubicBezTo>
                <a:cubicBezTo>
                  <a:pt x="33" y="114"/>
                  <a:pt x="33" y="114"/>
                  <a:pt x="33" y="114"/>
                </a:cubicBezTo>
                <a:cubicBezTo>
                  <a:pt x="33" y="116"/>
                  <a:pt x="33" y="118"/>
                  <a:pt x="35" y="119"/>
                </a:cubicBezTo>
                <a:cubicBezTo>
                  <a:pt x="37" y="120"/>
                  <a:pt x="39" y="119"/>
                  <a:pt x="40" y="117"/>
                </a:cubicBezTo>
                <a:cubicBezTo>
                  <a:pt x="73" y="50"/>
                  <a:pt x="73" y="50"/>
                  <a:pt x="73" y="50"/>
                </a:cubicBezTo>
                <a:cubicBezTo>
                  <a:pt x="75" y="47"/>
                  <a:pt x="76" y="44"/>
                  <a:pt x="76" y="41"/>
                </a:cubicBezTo>
                <a:cubicBezTo>
                  <a:pt x="76" y="34"/>
                  <a:pt x="72" y="27"/>
                  <a:pt x="65" y="24"/>
                </a:cubicBezTo>
                <a:cubicBezTo>
                  <a:pt x="62" y="22"/>
                  <a:pt x="59" y="22"/>
                  <a:pt x="56" y="22"/>
                </a:cubicBezTo>
                <a:cubicBezTo>
                  <a:pt x="49" y="22"/>
                  <a:pt x="43" y="26"/>
                  <a:pt x="39" y="32"/>
                </a:cubicBezTo>
                <a:cubicBezTo>
                  <a:pt x="3" y="104"/>
                  <a:pt x="3" y="104"/>
                  <a:pt x="3" y="104"/>
                </a:cubicBezTo>
                <a:cubicBezTo>
                  <a:pt x="1" y="108"/>
                  <a:pt x="0" y="112"/>
                  <a:pt x="0" y="116"/>
                </a:cubicBezTo>
                <a:cubicBezTo>
                  <a:pt x="0" y="125"/>
                  <a:pt x="6" y="134"/>
                  <a:pt x="15" y="139"/>
                </a:cubicBezTo>
                <a:cubicBezTo>
                  <a:pt x="18" y="141"/>
                  <a:pt x="22" y="142"/>
                  <a:pt x="26" y="142"/>
                </a:cubicBezTo>
                <a:cubicBezTo>
                  <a:pt x="35" y="142"/>
                  <a:pt x="45" y="136"/>
                  <a:pt x="49" y="127"/>
                </a:cubicBezTo>
                <a:cubicBezTo>
                  <a:pt x="90" y="46"/>
                  <a:pt x="90" y="46"/>
                  <a:pt x="90" y="46"/>
                </a:cubicBezTo>
                <a:cubicBezTo>
                  <a:pt x="92" y="41"/>
                  <a:pt x="93" y="36"/>
                  <a:pt x="93" y="32"/>
                </a:cubicBezTo>
                <a:cubicBezTo>
                  <a:pt x="93" y="20"/>
                  <a:pt x="87" y="9"/>
                  <a:pt x="76" y="3"/>
                </a:cubicBezTo>
                <a:cubicBezTo>
                  <a:pt x="71" y="1"/>
                  <a:pt x="66" y="0"/>
                  <a:pt x="61" y="0"/>
                </a:cubicBezTo>
                <a:cubicBezTo>
                  <a:pt x="50" y="0"/>
                  <a:pt x="38" y="6"/>
                  <a:pt x="33" y="17"/>
                </a:cubicBezTo>
                <a:cubicBezTo>
                  <a:pt x="8" y="66"/>
                  <a:pt x="8" y="66"/>
                  <a:pt x="8" y="66"/>
                </a:cubicBezTo>
                <a:cubicBezTo>
                  <a:pt x="7" y="68"/>
                  <a:pt x="8" y="70"/>
                  <a:pt x="10" y="70"/>
                </a:cubicBezTo>
                <a:cubicBezTo>
                  <a:pt x="11" y="71"/>
                  <a:pt x="13" y="71"/>
                  <a:pt x="14" y="69"/>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89" name="Freeform 300"/>
          <p:cNvSpPr>
            <a:spLocks/>
          </p:cNvSpPr>
          <p:nvPr/>
        </p:nvSpPr>
        <p:spPr bwMode="auto">
          <a:xfrm>
            <a:off x="11091228" y="5520374"/>
            <a:ext cx="403225" cy="596900"/>
          </a:xfrm>
          <a:custGeom>
            <a:avLst/>
            <a:gdLst>
              <a:gd name="T0" fmla="*/ 80 w 95"/>
              <a:gd name="T1" fmla="*/ 73 h 141"/>
              <a:gd name="T2" fmla="*/ 55 w 95"/>
              <a:gd name="T3" fmla="*/ 121 h 141"/>
              <a:gd name="T4" fmla="*/ 32 w 95"/>
              <a:gd name="T5" fmla="*/ 135 h 141"/>
              <a:gd name="T6" fmla="*/ 20 w 95"/>
              <a:gd name="T7" fmla="*/ 132 h 141"/>
              <a:gd name="T8" fmla="*/ 7 w 95"/>
              <a:gd name="T9" fmla="*/ 109 h 141"/>
              <a:gd name="T10" fmla="*/ 10 w 95"/>
              <a:gd name="T11" fmla="*/ 98 h 141"/>
              <a:gd name="T12" fmla="*/ 52 w 95"/>
              <a:gd name="T13" fmla="*/ 17 h 141"/>
              <a:gd name="T14" fmla="*/ 69 w 95"/>
              <a:gd name="T15" fmla="*/ 7 h 141"/>
              <a:gd name="T16" fmla="*/ 78 w 95"/>
              <a:gd name="T17" fmla="*/ 9 h 141"/>
              <a:gd name="T18" fmla="*/ 88 w 95"/>
              <a:gd name="T19" fmla="*/ 26 h 141"/>
              <a:gd name="T20" fmla="*/ 86 w 95"/>
              <a:gd name="T21" fmla="*/ 35 h 141"/>
              <a:gd name="T22" fmla="*/ 48 w 95"/>
              <a:gd name="T23" fmla="*/ 106 h 141"/>
              <a:gd name="T24" fmla="*/ 37 w 95"/>
              <a:gd name="T25" fmla="*/ 112 h 141"/>
              <a:gd name="T26" fmla="*/ 32 w 95"/>
              <a:gd name="T27" fmla="*/ 111 h 141"/>
              <a:gd name="T28" fmla="*/ 25 w 95"/>
              <a:gd name="T29" fmla="*/ 100 h 141"/>
              <a:gd name="T30" fmla="*/ 26 w 95"/>
              <a:gd name="T31" fmla="*/ 94 h 141"/>
              <a:gd name="T32" fmla="*/ 62 w 95"/>
              <a:gd name="T33" fmla="*/ 27 h 141"/>
              <a:gd name="T34" fmla="*/ 60 w 95"/>
              <a:gd name="T35" fmla="*/ 23 h 141"/>
              <a:gd name="T36" fmla="*/ 56 w 95"/>
              <a:gd name="T37" fmla="*/ 24 h 141"/>
              <a:gd name="T38" fmla="*/ 20 w 95"/>
              <a:gd name="T39" fmla="*/ 91 h 141"/>
              <a:gd name="T40" fmla="*/ 18 w 95"/>
              <a:gd name="T41" fmla="*/ 100 h 141"/>
              <a:gd name="T42" fmla="*/ 28 w 95"/>
              <a:gd name="T43" fmla="*/ 117 h 141"/>
              <a:gd name="T44" fmla="*/ 37 w 95"/>
              <a:gd name="T45" fmla="*/ 119 h 141"/>
              <a:gd name="T46" fmla="*/ 54 w 95"/>
              <a:gd name="T47" fmla="*/ 109 h 141"/>
              <a:gd name="T48" fmla="*/ 92 w 95"/>
              <a:gd name="T49" fmla="*/ 38 h 141"/>
              <a:gd name="T50" fmla="*/ 95 w 95"/>
              <a:gd name="T51" fmla="*/ 26 h 141"/>
              <a:gd name="T52" fmla="*/ 81 w 95"/>
              <a:gd name="T53" fmla="*/ 3 h 141"/>
              <a:gd name="T54" fmla="*/ 69 w 95"/>
              <a:gd name="T55" fmla="*/ 0 h 141"/>
              <a:gd name="T56" fmla="*/ 46 w 95"/>
              <a:gd name="T57" fmla="*/ 14 h 141"/>
              <a:gd name="T58" fmla="*/ 4 w 95"/>
              <a:gd name="T59" fmla="*/ 94 h 141"/>
              <a:gd name="T60" fmla="*/ 0 w 95"/>
              <a:gd name="T61" fmla="*/ 109 h 141"/>
              <a:gd name="T62" fmla="*/ 17 w 95"/>
              <a:gd name="T63" fmla="*/ 138 h 141"/>
              <a:gd name="T64" fmla="*/ 32 w 95"/>
              <a:gd name="T65" fmla="*/ 141 h 141"/>
              <a:gd name="T66" fmla="*/ 60 w 95"/>
              <a:gd name="T67" fmla="*/ 124 h 141"/>
              <a:gd name="T68" fmla="*/ 86 w 95"/>
              <a:gd name="T69" fmla="*/ 76 h 141"/>
              <a:gd name="T70" fmla="*/ 84 w 95"/>
              <a:gd name="T71" fmla="*/ 71 h 141"/>
              <a:gd name="T72" fmla="*/ 80 w 95"/>
              <a:gd name="T73" fmla="*/ 73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95" h="141">
                <a:moveTo>
                  <a:pt x="80" y="73"/>
                </a:moveTo>
                <a:cubicBezTo>
                  <a:pt x="55" y="121"/>
                  <a:pt x="55" y="121"/>
                  <a:pt x="55" y="121"/>
                </a:cubicBezTo>
                <a:cubicBezTo>
                  <a:pt x="50" y="130"/>
                  <a:pt x="41" y="135"/>
                  <a:pt x="32" y="135"/>
                </a:cubicBezTo>
                <a:cubicBezTo>
                  <a:pt x="28" y="135"/>
                  <a:pt x="24" y="134"/>
                  <a:pt x="20" y="132"/>
                </a:cubicBezTo>
                <a:cubicBezTo>
                  <a:pt x="12" y="127"/>
                  <a:pt x="7" y="118"/>
                  <a:pt x="7" y="109"/>
                </a:cubicBezTo>
                <a:cubicBezTo>
                  <a:pt x="7" y="105"/>
                  <a:pt x="8" y="101"/>
                  <a:pt x="10" y="98"/>
                </a:cubicBezTo>
                <a:cubicBezTo>
                  <a:pt x="52" y="17"/>
                  <a:pt x="52" y="17"/>
                  <a:pt x="52" y="17"/>
                </a:cubicBezTo>
                <a:cubicBezTo>
                  <a:pt x="56" y="10"/>
                  <a:pt x="62" y="7"/>
                  <a:pt x="69" y="7"/>
                </a:cubicBezTo>
                <a:cubicBezTo>
                  <a:pt x="72" y="7"/>
                  <a:pt x="75" y="7"/>
                  <a:pt x="78" y="9"/>
                </a:cubicBezTo>
                <a:cubicBezTo>
                  <a:pt x="84" y="12"/>
                  <a:pt x="88" y="19"/>
                  <a:pt x="88" y="26"/>
                </a:cubicBezTo>
                <a:cubicBezTo>
                  <a:pt x="88" y="29"/>
                  <a:pt x="87" y="32"/>
                  <a:pt x="86" y="35"/>
                </a:cubicBezTo>
                <a:cubicBezTo>
                  <a:pt x="48" y="106"/>
                  <a:pt x="48" y="106"/>
                  <a:pt x="48" y="106"/>
                </a:cubicBezTo>
                <a:cubicBezTo>
                  <a:pt x="46" y="110"/>
                  <a:pt x="42" y="112"/>
                  <a:pt x="37" y="112"/>
                </a:cubicBezTo>
                <a:cubicBezTo>
                  <a:pt x="35" y="112"/>
                  <a:pt x="33" y="112"/>
                  <a:pt x="32" y="111"/>
                </a:cubicBezTo>
                <a:cubicBezTo>
                  <a:pt x="27" y="109"/>
                  <a:pt x="25" y="104"/>
                  <a:pt x="25" y="100"/>
                </a:cubicBezTo>
                <a:cubicBezTo>
                  <a:pt x="25" y="98"/>
                  <a:pt x="25" y="96"/>
                  <a:pt x="26" y="94"/>
                </a:cubicBezTo>
                <a:cubicBezTo>
                  <a:pt x="62" y="27"/>
                  <a:pt x="62" y="27"/>
                  <a:pt x="62" y="27"/>
                </a:cubicBezTo>
                <a:cubicBezTo>
                  <a:pt x="63" y="25"/>
                  <a:pt x="62" y="23"/>
                  <a:pt x="60" y="23"/>
                </a:cubicBezTo>
                <a:cubicBezTo>
                  <a:pt x="59" y="22"/>
                  <a:pt x="57" y="22"/>
                  <a:pt x="56" y="24"/>
                </a:cubicBezTo>
                <a:cubicBezTo>
                  <a:pt x="20" y="91"/>
                  <a:pt x="20" y="91"/>
                  <a:pt x="20" y="91"/>
                </a:cubicBezTo>
                <a:cubicBezTo>
                  <a:pt x="19" y="94"/>
                  <a:pt x="18" y="97"/>
                  <a:pt x="18" y="100"/>
                </a:cubicBezTo>
                <a:cubicBezTo>
                  <a:pt x="18" y="107"/>
                  <a:pt x="22" y="114"/>
                  <a:pt x="28" y="117"/>
                </a:cubicBezTo>
                <a:cubicBezTo>
                  <a:pt x="31" y="118"/>
                  <a:pt x="34" y="119"/>
                  <a:pt x="37" y="119"/>
                </a:cubicBezTo>
                <a:cubicBezTo>
                  <a:pt x="44" y="119"/>
                  <a:pt x="51" y="115"/>
                  <a:pt x="54" y="109"/>
                </a:cubicBezTo>
                <a:cubicBezTo>
                  <a:pt x="92" y="38"/>
                  <a:pt x="92" y="38"/>
                  <a:pt x="92" y="38"/>
                </a:cubicBezTo>
                <a:cubicBezTo>
                  <a:pt x="94" y="34"/>
                  <a:pt x="95" y="30"/>
                  <a:pt x="95" y="26"/>
                </a:cubicBezTo>
                <a:cubicBezTo>
                  <a:pt x="95" y="17"/>
                  <a:pt x="90" y="8"/>
                  <a:pt x="81" y="3"/>
                </a:cubicBezTo>
                <a:cubicBezTo>
                  <a:pt x="77" y="1"/>
                  <a:pt x="73" y="0"/>
                  <a:pt x="69" y="0"/>
                </a:cubicBezTo>
                <a:cubicBezTo>
                  <a:pt x="60" y="0"/>
                  <a:pt x="51" y="5"/>
                  <a:pt x="46" y="14"/>
                </a:cubicBezTo>
                <a:cubicBezTo>
                  <a:pt x="4" y="94"/>
                  <a:pt x="4" y="94"/>
                  <a:pt x="4" y="94"/>
                </a:cubicBezTo>
                <a:cubicBezTo>
                  <a:pt x="1" y="99"/>
                  <a:pt x="0" y="104"/>
                  <a:pt x="0" y="109"/>
                </a:cubicBezTo>
                <a:cubicBezTo>
                  <a:pt x="0" y="121"/>
                  <a:pt x="6" y="132"/>
                  <a:pt x="17" y="138"/>
                </a:cubicBezTo>
                <a:cubicBezTo>
                  <a:pt x="22" y="140"/>
                  <a:pt x="27" y="141"/>
                  <a:pt x="32" y="141"/>
                </a:cubicBezTo>
                <a:cubicBezTo>
                  <a:pt x="44" y="141"/>
                  <a:pt x="55" y="135"/>
                  <a:pt x="60" y="124"/>
                </a:cubicBezTo>
                <a:cubicBezTo>
                  <a:pt x="86" y="76"/>
                  <a:pt x="86" y="76"/>
                  <a:pt x="86" y="76"/>
                </a:cubicBezTo>
                <a:cubicBezTo>
                  <a:pt x="87" y="74"/>
                  <a:pt x="86" y="72"/>
                  <a:pt x="84" y="71"/>
                </a:cubicBezTo>
                <a:cubicBezTo>
                  <a:pt x="83" y="71"/>
                  <a:pt x="81" y="71"/>
                  <a:pt x="80" y="73"/>
                </a:cubicBezTo>
                <a:close/>
              </a:path>
            </a:pathLst>
          </a:custGeom>
          <a:solidFill>
            <a:srgbClr val="00A99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nvGrpSpPr>
          <p:cNvPr id="92" name="组合 91"/>
          <p:cNvGrpSpPr/>
          <p:nvPr/>
        </p:nvGrpSpPr>
        <p:grpSpPr>
          <a:xfrm>
            <a:off x="7243128" y="5825488"/>
            <a:ext cx="3330575" cy="454025"/>
            <a:chOff x="7840662" y="3743961"/>
            <a:chExt cx="3330575" cy="454025"/>
          </a:xfrm>
        </p:grpSpPr>
        <p:sp>
          <p:nvSpPr>
            <p:cNvPr id="93" name="Freeform 97"/>
            <p:cNvSpPr>
              <a:spLocks/>
            </p:cNvSpPr>
            <p:nvPr/>
          </p:nvSpPr>
          <p:spPr bwMode="auto">
            <a:xfrm>
              <a:off x="8485187" y="376142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close/>
                </a:path>
              </a:pathLst>
            </a:custGeom>
            <a:solidFill>
              <a:srgbClr val="E79C5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4" name="Freeform 98"/>
            <p:cNvSpPr>
              <a:spLocks/>
            </p:cNvSpPr>
            <p:nvPr/>
          </p:nvSpPr>
          <p:spPr bwMode="auto">
            <a:xfrm>
              <a:off x="8485187" y="3761424"/>
              <a:ext cx="1995488" cy="381000"/>
            </a:xfrm>
            <a:custGeom>
              <a:avLst/>
              <a:gdLst>
                <a:gd name="T0" fmla="*/ 2 w 1257"/>
                <a:gd name="T1" fmla="*/ 0 h 240"/>
                <a:gd name="T2" fmla="*/ 0 w 1257"/>
                <a:gd name="T3" fmla="*/ 219 h 240"/>
                <a:gd name="T4" fmla="*/ 1254 w 1257"/>
                <a:gd name="T5" fmla="*/ 240 h 240"/>
                <a:gd name="T6" fmla="*/ 1257 w 1257"/>
                <a:gd name="T7" fmla="*/ 21 h 240"/>
                <a:gd name="T8" fmla="*/ 2 w 1257"/>
                <a:gd name="T9" fmla="*/ 0 h 240"/>
              </a:gdLst>
              <a:ahLst/>
              <a:cxnLst>
                <a:cxn ang="0">
                  <a:pos x="T0" y="T1"/>
                </a:cxn>
                <a:cxn ang="0">
                  <a:pos x="T2" y="T3"/>
                </a:cxn>
                <a:cxn ang="0">
                  <a:pos x="T4" y="T5"/>
                </a:cxn>
                <a:cxn ang="0">
                  <a:pos x="T6" y="T7"/>
                </a:cxn>
                <a:cxn ang="0">
                  <a:pos x="T8" y="T9"/>
                </a:cxn>
              </a:cxnLst>
              <a:rect l="0" t="0" r="r" b="b"/>
              <a:pathLst>
                <a:path w="1257" h="240">
                  <a:moveTo>
                    <a:pt x="2" y="0"/>
                  </a:moveTo>
                  <a:lnTo>
                    <a:pt x="0" y="219"/>
                  </a:lnTo>
                  <a:lnTo>
                    <a:pt x="1254" y="240"/>
                  </a:lnTo>
                  <a:lnTo>
                    <a:pt x="1257" y="21"/>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5" name="Freeform 99"/>
            <p:cNvSpPr>
              <a:spLocks/>
            </p:cNvSpPr>
            <p:nvPr/>
          </p:nvSpPr>
          <p:spPr bwMode="auto">
            <a:xfrm>
              <a:off x="10844212" y="3743961"/>
              <a:ext cx="327025" cy="454025"/>
            </a:xfrm>
            <a:custGeom>
              <a:avLst/>
              <a:gdLst>
                <a:gd name="T0" fmla="*/ 1 w 77"/>
                <a:gd name="T1" fmla="*/ 19 h 107"/>
                <a:gd name="T2" fmla="*/ 0 w 77"/>
                <a:gd name="T3" fmla="*/ 91 h 107"/>
                <a:gd name="T4" fmla="*/ 74 w 77"/>
                <a:gd name="T5" fmla="*/ 53 h 107"/>
                <a:gd name="T6" fmla="*/ 1 w 77"/>
                <a:gd name="T7" fmla="*/ 19 h 107"/>
              </a:gdLst>
              <a:ahLst/>
              <a:cxnLst>
                <a:cxn ang="0">
                  <a:pos x="T0" y="T1"/>
                </a:cxn>
                <a:cxn ang="0">
                  <a:pos x="T2" y="T3"/>
                </a:cxn>
                <a:cxn ang="0">
                  <a:pos x="T4" y="T5"/>
                </a:cxn>
                <a:cxn ang="0">
                  <a:pos x="T6" y="T7"/>
                </a:cxn>
              </a:cxnLst>
              <a:rect l="0" t="0" r="r" b="b"/>
              <a:pathLst>
                <a:path w="77" h="107">
                  <a:moveTo>
                    <a:pt x="1" y="19"/>
                  </a:moveTo>
                  <a:cubicBezTo>
                    <a:pt x="0" y="91"/>
                    <a:pt x="0" y="91"/>
                    <a:pt x="0" y="91"/>
                  </a:cubicBezTo>
                  <a:cubicBezTo>
                    <a:pt x="0" y="91"/>
                    <a:pt x="72" y="107"/>
                    <a:pt x="74" y="53"/>
                  </a:cubicBezTo>
                  <a:cubicBezTo>
                    <a:pt x="77" y="0"/>
                    <a:pt x="1" y="19"/>
                    <a:pt x="1" y="19"/>
                  </a:cubicBezTo>
                  <a:close/>
                </a:path>
              </a:pathLst>
            </a:custGeom>
            <a:solidFill>
              <a:srgbClr val="F2798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pic>
          <p:nvPicPr>
            <p:cNvPr id="96" name="Picture 1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67725" y="3824924"/>
              <a:ext cx="2033588"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Freeform 101"/>
            <p:cNvSpPr>
              <a:spLocks/>
            </p:cNvSpPr>
            <p:nvPr/>
          </p:nvSpPr>
          <p:spPr bwMode="auto">
            <a:xfrm>
              <a:off x="10463212" y="3782061"/>
              <a:ext cx="431800" cy="381000"/>
            </a:xfrm>
            <a:custGeom>
              <a:avLst/>
              <a:gdLst>
                <a:gd name="T0" fmla="*/ 0 w 272"/>
                <a:gd name="T1" fmla="*/ 235 h 240"/>
                <a:gd name="T2" fmla="*/ 270 w 272"/>
                <a:gd name="T3" fmla="*/ 240 h 240"/>
                <a:gd name="T4" fmla="*/ 272 w 272"/>
                <a:gd name="T5" fmla="*/ 5 h 240"/>
                <a:gd name="T6" fmla="*/ 3 w 272"/>
                <a:gd name="T7" fmla="*/ 0 h 240"/>
                <a:gd name="T8" fmla="*/ 0 w 272"/>
                <a:gd name="T9" fmla="*/ 235 h 240"/>
              </a:gdLst>
              <a:ahLst/>
              <a:cxnLst>
                <a:cxn ang="0">
                  <a:pos x="T0" y="T1"/>
                </a:cxn>
                <a:cxn ang="0">
                  <a:pos x="T2" y="T3"/>
                </a:cxn>
                <a:cxn ang="0">
                  <a:pos x="T4" y="T5"/>
                </a:cxn>
                <a:cxn ang="0">
                  <a:pos x="T6" y="T7"/>
                </a:cxn>
                <a:cxn ang="0">
                  <a:pos x="T8" y="T9"/>
                </a:cxn>
              </a:cxnLst>
              <a:rect l="0" t="0" r="r" b="b"/>
              <a:pathLst>
                <a:path w="272" h="240">
                  <a:moveTo>
                    <a:pt x="0" y="235"/>
                  </a:moveTo>
                  <a:lnTo>
                    <a:pt x="270" y="240"/>
                  </a:lnTo>
                  <a:lnTo>
                    <a:pt x="272" y="5"/>
                  </a:lnTo>
                  <a:lnTo>
                    <a:pt x="3" y="0"/>
                  </a:lnTo>
                  <a:lnTo>
                    <a:pt x="0" y="235"/>
                  </a:lnTo>
                  <a:close/>
                </a:path>
              </a:pathLst>
            </a:custGeom>
            <a:solidFill>
              <a:srgbClr val="85937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8" name="Freeform 102"/>
            <p:cNvSpPr>
              <a:spLocks/>
            </p:cNvSpPr>
            <p:nvPr/>
          </p:nvSpPr>
          <p:spPr bwMode="auto">
            <a:xfrm>
              <a:off x="10475912" y="3943986"/>
              <a:ext cx="415925" cy="185738"/>
            </a:xfrm>
            <a:custGeom>
              <a:avLst/>
              <a:gdLst>
                <a:gd name="T0" fmla="*/ 0 w 262"/>
                <a:gd name="T1" fmla="*/ 114 h 117"/>
                <a:gd name="T2" fmla="*/ 262 w 262"/>
                <a:gd name="T3" fmla="*/ 117 h 117"/>
                <a:gd name="T4" fmla="*/ 262 w 262"/>
                <a:gd name="T5" fmla="*/ 5 h 117"/>
                <a:gd name="T6" fmla="*/ 3 w 262"/>
                <a:gd name="T7" fmla="*/ 0 h 117"/>
                <a:gd name="T8" fmla="*/ 0 w 262"/>
                <a:gd name="T9" fmla="*/ 114 h 117"/>
              </a:gdLst>
              <a:ahLst/>
              <a:cxnLst>
                <a:cxn ang="0">
                  <a:pos x="T0" y="T1"/>
                </a:cxn>
                <a:cxn ang="0">
                  <a:pos x="T2" y="T3"/>
                </a:cxn>
                <a:cxn ang="0">
                  <a:pos x="T4" y="T5"/>
                </a:cxn>
                <a:cxn ang="0">
                  <a:pos x="T6" y="T7"/>
                </a:cxn>
                <a:cxn ang="0">
                  <a:pos x="T8" y="T9"/>
                </a:cxn>
              </a:cxnLst>
              <a:rect l="0" t="0" r="r" b="b"/>
              <a:pathLst>
                <a:path w="262" h="117">
                  <a:moveTo>
                    <a:pt x="0" y="114"/>
                  </a:moveTo>
                  <a:lnTo>
                    <a:pt x="262" y="117"/>
                  </a:lnTo>
                  <a:lnTo>
                    <a:pt x="262" y="5"/>
                  </a:lnTo>
                  <a:lnTo>
                    <a:pt x="3" y="0"/>
                  </a:lnTo>
                  <a:lnTo>
                    <a:pt x="0" y="114"/>
                  </a:lnTo>
                  <a:close/>
                </a:path>
              </a:pathLst>
            </a:custGeom>
            <a:solidFill>
              <a:srgbClr val="9DA59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99" name="Freeform 103"/>
            <p:cNvSpPr>
              <a:spLocks/>
            </p:cNvSpPr>
            <p:nvPr/>
          </p:nvSpPr>
          <p:spPr bwMode="auto">
            <a:xfrm>
              <a:off x="8091487" y="3761424"/>
              <a:ext cx="396875" cy="347663"/>
            </a:xfrm>
            <a:custGeom>
              <a:avLst/>
              <a:gdLst>
                <a:gd name="T0" fmla="*/ 0 w 250"/>
                <a:gd name="T1" fmla="*/ 133 h 219"/>
                <a:gd name="T2" fmla="*/ 248 w 250"/>
                <a:gd name="T3" fmla="*/ 219 h 219"/>
                <a:gd name="T4" fmla="*/ 250 w 250"/>
                <a:gd name="T5" fmla="*/ 0 h 219"/>
                <a:gd name="T6" fmla="*/ 0 w 250"/>
                <a:gd name="T7" fmla="*/ 64 h 219"/>
                <a:gd name="T8" fmla="*/ 0 w 250"/>
                <a:gd name="T9" fmla="*/ 133 h 219"/>
              </a:gdLst>
              <a:ahLst/>
              <a:cxnLst>
                <a:cxn ang="0">
                  <a:pos x="T0" y="T1"/>
                </a:cxn>
                <a:cxn ang="0">
                  <a:pos x="T2" y="T3"/>
                </a:cxn>
                <a:cxn ang="0">
                  <a:pos x="T4" y="T5"/>
                </a:cxn>
                <a:cxn ang="0">
                  <a:pos x="T6" y="T7"/>
                </a:cxn>
                <a:cxn ang="0">
                  <a:pos x="T8" y="T9"/>
                </a:cxn>
              </a:cxnLst>
              <a:rect l="0" t="0" r="r" b="b"/>
              <a:pathLst>
                <a:path w="250" h="219">
                  <a:moveTo>
                    <a:pt x="0" y="133"/>
                  </a:moveTo>
                  <a:lnTo>
                    <a:pt x="248" y="219"/>
                  </a:lnTo>
                  <a:lnTo>
                    <a:pt x="250" y="0"/>
                  </a:lnTo>
                  <a:lnTo>
                    <a:pt x="0" y="64"/>
                  </a:lnTo>
                  <a:lnTo>
                    <a:pt x="0" y="133"/>
                  </a:lnTo>
                  <a:close/>
                </a:path>
              </a:pathLst>
            </a:custGeom>
            <a:solidFill>
              <a:srgbClr val="F4B68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100" name="Freeform 104"/>
            <p:cNvSpPr>
              <a:spLocks/>
            </p:cNvSpPr>
            <p:nvPr/>
          </p:nvSpPr>
          <p:spPr bwMode="auto">
            <a:xfrm>
              <a:off x="7840662" y="3853499"/>
              <a:ext cx="250825" cy="119063"/>
            </a:xfrm>
            <a:custGeom>
              <a:avLst/>
              <a:gdLst>
                <a:gd name="T0" fmla="*/ 0 w 59"/>
                <a:gd name="T1" fmla="*/ 13 h 28"/>
                <a:gd name="T2" fmla="*/ 59 w 59"/>
                <a:gd name="T3" fmla="*/ 28 h 28"/>
                <a:gd name="T4" fmla="*/ 59 w 59"/>
                <a:gd name="T5" fmla="*/ 2 h 28"/>
                <a:gd name="T6" fmla="*/ 0 w 59"/>
                <a:gd name="T7" fmla="*/ 13 h 28"/>
              </a:gdLst>
              <a:ahLst/>
              <a:cxnLst>
                <a:cxn ang="0">
                  <a:pos x="T0" y="T1"/>
                </a:cxn>
                <a:cxn ang="0">
                  <a:pos x="T2" y="T3"/>
                </a:cxn>
                <a:cxn ang="0">
                  <a:pos x="T4" y="T5"/>
                </a:cxn>
                <a:cxn ang="0">
                  <a:pos x="T6" y="T7"/>
                </a:cxn>
              </a:cxnLst>
              <a:rect l="0" t="0" r="r" b="b"/>
              <a:pathLst>
                <a:path w="59" h="28">
                  <a:moveTo>
                    <a:pt x="0" y="13"/>
                  </a:moveTo>
                  <a:cubicBezTo>
                    <a:pt x="0" y="26"/>
                    <a:pt x="59" y="28"/>
                    <a:pt x="59" y="28"/>
                  </a:cubicBezTo>
                  <a:cubicBezTo>
                    <a:pt x="59" y="2"/>
                    <a:pt x="59" y="2"/>
                    <a:pt x="59" y="2"/>
                  </a:cubicBezTo>
                  <a:cubicBezTo>
                    <a:pt x="59" y="2"/>
                    <a:pt x="0" y="0"/>
                    <a:pt x="0" y="13"/>
                  </a:cubicBezTo>
                  <a:close/>
                </a:path>
              </a:pathLst>
            </a:custGeom>
            <a:solidFill>
              <a:srgbClr val="5D5D5D"/>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1" name="Freeform 194"/>
          <p:cNvSpPr>
            <a:spLocks/>
          </p:cNvSpPr>
          <p:nvPr/>
        </p:nvSpPr>
        <p:spPr bwMode="auto">
          <a:xfrm>
            <a:off x="7365366" y="5100001"/>
            <a:ext cx="598488" cy="398463"/>
          </a:xfrm>
          <a:custGeom>
            <a:avLst/>
            <a:gdLst>
              <a:gd name="T0" fmla="*/ 92 w 141"/>
              <a:gd name="T1" fmla="*/ 67 h 94"/>
              <a:gd name="T2" fmla="*/ 40 w 141"/>
              <a:gd name="T3" fmla="*/ 86 h 94"/>
              <a:gd name="T4" fmla="*/ 32 w 141"/>
              <a:gd name="T5" fmla="*/ 87 h 94"/>
              <a:gd name="T6" fmla="*/ 8 w 141"/>
              <a:gd name="T7" fmla="*/ 70 h 94"/>
              <a:gd name="T8" fmla="*/ 7 w 141"/>
              <a:gd name="T9" fmla="*/ 62 h 94"/>
              <a:gd name="T10" fmla="*/ 23 w 141"/>
              <a:gd name="T11" fmla="*/ 38 h 94"/>
              <a:gd name="T12" fmla="*/ 109 w 141"/>
              <a:gd name="T13" fmla="*/ 8 h 94"/>
              <a:gd name="T14" fmla="*/ 116 w 141"/>
              <a:gd name="T15" fmla="*/ 7 h 94"/>
              <a:gd name="T16" fmla="*/ 133 w 141"/>
              <a:gd name="T17" fmla="*/ 19 h 94"/>
              <a:gd name="T18" fmla="*/ 135 w 141"/>
              <a:gd name="T19" fmla="*/ 26 h 94"/>
              <a:gd name="T20" fmla="*/ 122 w 141"/>
              <a:gd name="T21" fmla="*/ 43 h 94"/>
              <a:gd name="T22" fmla="*/ 46 w 141"/>
              <a:gd name="T23" fmla="*/ 70 h 94"/>
              <a:gd name="T24" fmla="*/ 42 w 141"/>
              <a:gd name="T25" fmla="*/ 71 h 94"/>
              <a:gd name="T26" fmla="*/ 30 w 141"/>
              <a:gd name="T27" fmla="*/ 63 h 94"/>
              <a:gd name="T28" fmla="*/ 29 w 141"/>
              <a:gd name="T29" fmla="*/ 59 h 94"/>
              <a:gd name="T30" fmla="*/ 38 w 141"/>
              <a:gd name="T31" fmla="*/ 47 h 94"/>
              <a:gd name="T32" fmla="*/ 109 w 141"/>
              <a:gd name="T33" fmla="*/ 21 h 94"/>
              <a:gd name="T34" fmla="*/ 111 w 141"/>
              <a:gd name="T35" fmla="*/ 17 h 94"/>
              <a:gd name="T36" fmla="*/ 107 w 141"/>
              <a:gd name="T37" fmla="*/ 15 h 94"/>
              <a:gd name="T38" fmla="*/ 35 w 141"/>
              <a:gd name="T39" fmla="*/ 41 h 94"/>
              <a:gd name="T40" fmla="*/ 23 w 141"/>
              <a:gd name="T41" fmla="*/ 59 h 94"/>
              <a:gd name="T42" fmla="*/ 24 w 141"/>
              <a:gd name="T43" fmla="*/ 65 h 94"/>
              <a:gd name="T44" fmla="*/ 42 w 141"/>
              <a:gd name="T45" fmla="*/ 78 h 94"/>
              <a:gd name="T46" fmla="*/ 48 w 141"/>
              <a:gd name="T47" fmla="*/ 77 h 94"/>
              <a:gd name="T48" fmla="*/ 124 w 141"/>
              <a:gd name="T49" fmla="*/ 50 h 94"/>
              <a:gd name="T50" fmla="*/ 141 w 141"/>
              <a:gd name="T51" fmla="*/ 26 h 94"/>
              <a:gd name="T52" fmla="*/ 140 w 141"/>
              <a:gd name="T53" fmla="*/ 17 h 94"/>
              <a:gd name="T54" fmla="*/ 116 w 141"/>
              <a:gd name="T55" fmla="*/ 0 h 94"/>
              <a:gd name="T56" fmla="*/ 107 w 141"/>
              <a:gd name="T57" fmla="*/ 1 h 94"/>
              <a:gd name="T58" fmla="*/ 21 w 141"/>
              <a:gd name="T59" fmla="*/ 32 h 94"/>
              <a:gd name="T60" fmla="*/ 0 w 141"/>
              <a:gd name="T61" fmla="*/ 62 h 94"/>
              <a:gd name="T62" fmla="*/ 2 w 141"/>
              <a:gd name="T63" fmla="*/ 73 h 94"/>
              <a:gd name="T64" fmla="*/ 32 w 141"/>
              <a:gd name="T65" fmla="*/ 94 h 94"/>
              <a:gd name="T66" fmla="*/ 43 w 141"/>
              <a:gd name="T67" fmla="*/ 92 h 94"/>
              <a:gd name="T68" fmla="*/ 94 w 141"/>
              <a:gd name="T69" fmla="*/ 74 h 94"/>
              <a:gd name="T70" fmla="*/ 96 w 141"/>
              <a:gd name="T71" fmla="*/ 70 h 94"/>
              <a:gd name="T72" fmla="*/ 92 w 141"/>
              <a:gd name="T73" fmla="*/ 67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41" h="94">
                <a:moveTo>
                  <a:pt x="92" y="67"/>
                </a:moveTo>
                <a:cubicBezTo>
                  <a:pt x="40" y="86"/>
                  <a:pt x="40" y="86"/>
                  <a:pt x="40" y="86"/>
                </a:cubicBezTo>
                <a:cubicBezTo>
                  <a:pt x="37" y="87"/>
                  <a:pt x="35" y="87"/>
                  <a:pt x="32" y="87"/>
                </a:cubicBezTo>
                <a:cubicBezTo>
                  <a:pt x="21" y="87"/>
                  <a:pt x="12" y="81"/>
                  <a:pt x="8" y="70"/>
                </a:cubicBezTo>
                <a:cubicBezTo>
                  <a:pt x="7" y="68"/>
                  <a:pt x="7" y="65"/>
                  <a:pt x="7" y="62"/>
                </a:cubicBezTo>
                <a:cubicBezTo>
                  <a:pt x="7" y="52"/>
                  <a:pt x="13" y="42"/>
                  <a:pt x="23" y="38"/>
                </a:cubicBezTo>
                <a:cubicBezTo>
                  <a:pt x="109" y="8"/>
                  <a:pt x="109" y="8"/>
                  <a:pt x="109" y="8"/>
                </a:cubicBezTo>
                <a:cubicBezTo>
                  <a:pt x="111" y="7"/>
                  <a:pt x="113" y="7"/>
                  <a:pt x="116" y="7"/>
                </a:cubicBezTo>
                <a:cubicBezTo>
                  <a:pt x="123" y="7"/>
                  <a:pt x="131" y="11"/>
                  <a:pt x="133" y="19"/>
                </a:cubicBezTo>
                <a:cubicBezTo>
                  <a:pt x="134" y="21"/>
                  <a:pt x="134" y="23"/>
                  <a:pt x="135" y="26"/>
                </a:cubicBezTo>
                <a:cubicBezTo>
                  <a:pt x="134" y="33"/>
                  <a:pt x="130" y="41"/>
                  <a:pt x="122" y="43"/>
                </a:cubicBezTo>
                <a:cubicBezTo>
                  <a:pt x="46" y="70"/>
                  <a:pt x="46" y="70"/>
                  <a:pt x="46" y="70"/>
                </a:cubicBezTo>
                <a:cubicBezTo>
                  <a:pt x="45" y="71"/>
                  <a:pt x="43" y="71"/>
                  <a:pt x="42" y="71"/>
                </a:cubicBezTo>
                <a:cubicBezTo>
                  <a:pt x="37" y="71"/>
                  <a:pt x="32" y="68"/>
                  <a:pt x="30" y="63"/>
                </a:cubicBezTo>
                <a:cubicBezTo>
                  <a:pt x="30" y="61"/>
                  <a:pt x="29" y="60"/>
                  <a:pt x="29" y="59"/>
                </a:cubicBezTo>
                <a:cubicBezTo>
                  <a:pt x="29" y="53"/>
                  <a:pt x="33" y="49"/>
                  <a:pt x="38" y="47"/>
                </a:cubicBezTo>
                <a:cubicBezTo>
                  <a:pt x="109" y="21"/>
                  <a:pt x="109" y="21"/>
                  <a:pt x="109" y="21"/>
                </a:cubicBezTo>
                <a:cubicBezTo>
                  <a:pt x="111" y="21"/>
                  <a:pt x="112" y="19"/>
                  <a:pt x="111" y="17"/>
                </a:cubicBezTo>
                <a:cubicBezTo>
                  <a:pt x="111" y="15"/>
                  <a:pt x="109" y="14"/>
                  <a:pt x="107" y="15"/>
                </a:cubicBezTo>
                <a:cubicBezTo>
                  <a:pt x="35" y="41"/>
                  <a:pt x="35" y="41"/>
                  <a:pt x="35" y="41"/>
                </a:cubicBezTo>
                <a:cubicBezTo>
                  <a:pt x="28" y="43"/>
                  <a:pt x="23" y="51"/>
                  <a:pt x="23" y="59"/>
                </a:cubicBezTo>
                <a:cubicBezTo>
                  <a:pt x="23" y="61"/>
                  <a:pt x="23" y="63"/>
                  <a:pt x="24" y="65"/>
                </a:cubicBezTo>
                <a:cubicBezTo>
                  <a:pt x="27" y="73"/>
                  <a:pt x="34" y="78"/>
                  <a:pt x="42" y="78"/>
                </a:cubicBezTo>
                <a:cubicBezTo>
                  <a:pt x="44" y="78"/>
                  <a:pt x="46" y="77"/>
                  <a:pt x="48" y="77"/>
                </a:cubicBezTo>
                <a:cubicBezTo>
                  <a:pt x="124" y="50"/>
                  <a:pt x="124" y="50"/>
                  <a:pt x="124" y="50"/>
                </a:cubicBezTo>
                <a:cubicBezTo>
                  <a:pt x="135" y="46"/>
                  <a:pt x="141" y="36"/>
                  <a:pt x="141" y="26"/>
                </a:cubicBezTo>
                <a:cubicBezTo>
                  <a:pt x="141" y="23"/>
                  <a:pt x="141" y="20"/>
                  <a:pt x="140" y="17"/>
                </a:cubicBezTo>
                <a:cubicBezTo>
                  <a:pt x="136" y="6"/>
                  <a:pt x="126" y="0"/>
                  <a:pt x="116" y="0"/>
                </a:cubicBezTo>
                <a:cubicBezTo>
                  <a:pt x="113" y="0"/>
                  <a:pt x="110" y="0"/>
                  <a:pt x="107" y="1"/>
                </a:cubicBezTo>
                <a:cubicBezTo>
                  <a:pt x="21" y="32"/>
                  <a:pt x="21" y="32"/>
                  <a:pt x="21" y="32"/>
                </a:cubicBezTo>
                <a:cubicBezTo>
                  <a:pt x="8" y="36"/>
                  <a:pt x="0" y="49"/>
                  <a:pt x="0" y="62"/>
                </a:cubicBezTo>
                <a:cubicBezTo>
                  <a:pt x="0" y="66"/>
                  <a:pt x="0" y="69"/>
                  <a:pt x="2" y="73"/>
                </a:cubicBezTo>
                <a:cubicBezTo>
                  <a:pt x="6" y="86"/>
                  <a:pt x="19" y="94"/>
                  <a:pt x="32" y="94"/>
                </a:cubicBezTo>
                <a:cubicBezTo>
                  <a:pt x="35" y="94"/>
                  <a:pt x="39" y="93"/>
                  <a:pt x="43" y="92"/>
                </a:cubicBezTo>
                <a:cubicBezTo>
                  <a:pt x="94" y="74"/>
                  <a:pt x="94" y="74"/>
                  <a:pt x="94" y="74"/>
                </a:cubicBezTo>
                <a:cubicBezTo>
                  <a:pt x="96" y="73"/>
                  <a:pt x="96" y="71"/>
                  <a:pt x="96" y="70"/>
                </a:cubicBezTo>
                <a:cubicBezTo>
                  <a:pt x="95" y="68"/>
                  <a:pt x="93" y="67"/>
                  <a:pt x="92" y="67"/>
                </a:cubicBezTo>
                <a:close/>
              </a:path>
            </a:pathLst>
          </a:custGeom>
          <a:solidFill>
            <a:srgbClr val="FBB03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sz="2000" b="1">
              <a:latin typeface="+mn-lt"/>
            </a:endParaRPr>
          </a:p>
        </p:txBody>
      </p:sp>
      <p:grpSp>
        <p:nvGrpSpPr>
          <p:cNvPr id="102" name="组合 10">
            <a:extLst>
              <a:ext uri="{FF2B5EF4-FFF2-40B4-BE49-F238E27FC236}">
                <a16:creationId xmlns:a16="http://schemas.microsoft.com/office/drawing/2014/main" id="{F1B3F2F1-3CCF-4997-946E-78EED05092E9}"/>
              </a:ext>
            </a:extLst>
          </p:cNvPr>
          <p:cNvGrpSpPr/>
          <p:nvPr/>
        </p:nvGrpSpPr>
        <p:grpSpPr>
          <a:xfrm>
            <a:off x="3346849" y="670285"/>
            <a:ext cx="5127624" cy="877799"/>
            <a:chOff x="2112402" y="975030"/>
            <a:chExt cx="3315942" cy="877799"/>
          </a:xfrm>
          <a:solidFill>
            <a:srgbClr val="00B050"/>
          </a:solidFill>
        </p:grpSpPr>
        <p:sp>
          <p:nvSpPr>
            <p:cNvPr id="103" name="矩形: 圆角 4">
              <a:extLst>
                <a:ext uri="{FF2B5EF4-FFF2-40B4-BE49-F238E27FC236}">
                  <a16:creationId xmlns:a16="http://schemas.microsoft.com/office/drawing/2014/main" id="{1F60D7B9-4F3D-4CDF-B2B5-605707B2F357}"/>
                </a:ext>
              </a:extLst>
            </p:cNvPr>
            <p:cNvSpPr/>
            <p:nvPr/>
          </p:nvSpPr>
          <p:spPr>
            <a:xfrm>
              <a:off x="2112402" y="975030"/>
              <a:ext cx="3315942" cy="87779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rgbClr val="FFFF00"/>
                </a:solidFill>
                <a:cs typeface="+mn-ea"/>
                <a:sym typeface="+mn-lt"/>
              </a:endParaRPr>
            </a:p>
          </p:txBody>
        </p:sp>
        <p:sp>
          <p:nvSpPr>
            <p:cNvPr id="104" name="文本框 9">
              <a:extLst>
                <a:ext uri="{FF2B5EF4-FFF2-40B4-BE49-F238E27FC236}">
                  <a16:creationId xmlns:a16="http://schemas.microsoft.com/office/drawing/2014/main" id="{41BC04F7-4B84-4B67-8AD1-88BB561702C2}"/>
                </a:ext>
              </a:extLst>
            </p:cNvPr>
            <p:cNvSpPr txBox="1"/>
            <p:nvPr/>
          </p:nvSpPr>
          <p:spPr>
            <a:xfrm>
              <a:off x="2306096" y="1118925"/>
              <a:ext cx="2928553" cy="646331"/>
            </a:xfrm>
            <a:prstGeom prst="rect">
              <a:avLst/>
            </a:prstGeom>
            <a:grpFill/>
          </p:spPr>
          <p:txBody>
            <a:bodyPr wrap="square" rtlCol="0">
              <a:spAutoFit/>
            </a:bodyPr>
            <a:lstStyle/>
            <a:p>
              <a:pPr algn="ctr"/>
              <a:r>
                <a:rPr lang="en-US" altLang="zh-CN" sz="36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rPr>
                <a:t>NỘI DUNG BÀI HỌC</a:t>
              </a:r>
              <a:endParaRPr lang="zh-CN" altLang="en-US" sz="3600" b="1" dirty="0">
                <a:solidFill>
                  <a:srgbClr val="FFFF00"/>
                </a:solidFill>
                <a:latin typeface="Arial" panose="020B0604020202020204" pitchFamily="34" charset="0"/>
                <a:ea typeface="inpin heiti" panose="00000500000000000000" pitchFamily="2" charset="-122"/>
                <a:cs typeface="Arial" panose="020B0604020202020204" pitchFamily="34" charset="0"/>
                <a:sym typeface="inpin heiti" panose="00000500000000000000" pitchFamily="2" charset="-122"/>
              </a:endParaRPr>
            </a:p>
          </p:txBody>
        </p:sp>
      </p:grpSp>
    </p:spTree>
    <p:extLst>
      <p:ext uri="{BB962C8B-B14F-4D97-AF65-F5344CB8AC3E}">
        <p14:creationId xmlns:p14="http://schemas.microsoft.com/office/powerpoint/2010/main" val="3340249953"/>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barn(outVertical)">
                                      <p:cBhvr>
                                        <p:cTn id="7" dur="500"/>
                                        <p:tgtEl>
                                          <p:spTgt spid="10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par>
                                <p:cTn id="15" presetID="22" presetClass="entr" presetSubtype="8" fill="hold" grpId="0" nodeType="withEffect">
                                  <p:stCondLst>
                                    <p:cond delay="70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par>
                                <p:cTn id="18" presetID="53" presetClass="entr" presetSubtype="16" fill="hold" grpId="0" nodeType="withEffect">
                                  <p:stCondLst>
                                    <p:cond delay="300"/>
                                  </p:stCondLst>
                                  <p:childTnLst>
                                    <p:set>
                                      <p:cBhvr>
                                        <p:cTn id="19" dur="1" fill="hold">
                                          <p:stCondLst>
                                            <p:cond delay="0"/>
                                          </p:stCondLst>
                                        </p:cTn>
                                        <p:tgtEl>
                                          <p:spTgt spid="8"/>
                                        </p:tgtEl>
                                        <p:attrNameLst>
                                          <p:attrName>style.visibility</p:attrName>
                                        </p:attrNameLst>
                                      </p:cBhvr>
                                      <p:to>
                                        <p:strVal val="visible"/>
                                      </p:to>
                                    </p:set>
                                    <p:anim calcmode="lin" valueType="num">
                                      <p:cBhvr>
                                        <p:cTn id="20" dur="500" fill="hold"/>
                                        <p:tgtEl>
                                          <p:spTgt spid="8"/>
                                        </p:tgtEl>
                                        <p:attrNameLst>
                                          <p:attrName>ppt_w</p:attrName>
                                        </p:attrNameLst>
                                      </p:cBhvr>
                                      <p:tavLst>
                                        <p:tav tm="0">
                                          <p:val>
                                            <p:fltVal val="0"/>
                                          </p:val>
                                        </p:tav>
                                        <p:tav tm="100000">
                                          <p:val>
                                            <p:strVal val="#ppt_w"/>
                                          </p:val>
                                        </p:tav>
                                      </p:tavLst>
                                    </p:anim>
                                    <p:anim calcmode="lin" valueType="num">
                                      <p:cBhvr>
                                        <p:cTn id="21" dur="500" fill="hold"/>
                                        <p:tgtEl>
                                          <p:spTgt spid="8"/>
                                        </p:tgtEl>
                                        <p:attrNameLst>
                                          <p:attrName>ppt_h</p:attrName>
                                        </p:attrNameLst>
                                      </p:cBhvr>
                                      <p:tavLst>
                                        <p:tav tm="0">
                                          <p:val>
                                            <p:fltVal val="0"/>
                                          </p:val>
                                        </p:tav>
                                        <p:tav tm="100000">
                                          <p:val>
                                            <p:strVal val="#ppt_h"/>
                                          </p:val>
                                        </p:tav>
                                      </p:tavLst>
                                    </p:anim>
                                    <p:animEffect transition="in" filter="fade">
                                      <p:cBhvr>
                                        <p:cTn id="22" dur="500"/>
                                        <p:tgtEl>
                                          <p:spTgt spid="8"/>
                                        </p:tgtEl>
                                      </p:cBhvr>
                                    </p:animEffect>
                                  </p:childTnLst>
                                </p:cTn>
                              </p:par>
                              <p:par>
                                <p:cTn id="23" presetID="22" presetClass="entr" presetSubtype="8" fill="hold" grpId="0" nodeType="withEffect">
                                  <p:stCondLst>
                                    <p:cond delay="70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500"/>
                                        <p:tgtEl>
                                          <p:spTgt spid="9"/>
                                        </p:tgtEl>
                                      </p:cBhvr>
                                    </p:animEffect>
                                  </p:childTnLst>
                                </p:cTn>
                              </p:par>
                              <p:par>
                                <p:cTn id="26" presetID="2" presetClass="entr" presetSubtype="2" decel="40000" fill="hold"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1+#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par>
                                <p:cTn id="30" presetID="2" presetClass="entr" presetSubtype="2" decel="40000" fill="hold" nodeType="with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1+#ppt_w/2"/>
                                          </p:val>
                                        </p:tav>
                                        <p:tav tm="100000">
                                          <p:val>
                                            <p:strVal val="#ppt_x"/>
                                          </p:val>
                                        </p:tav>
                                      </p:tavLst>
                                    </p:anim>
                                    <p:anim calcmode="lin" valueType="num">
                                      <p:cBhvr additive="base">
                                        <p:cTn id="33"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8" grpId="0" animBg="1"/>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6" name="组合 15">
            <a:extLst>
              <a:ext uri="{FF2B5EF4-FFF2-40B4-BE49-F238E27FC236}">
                <a16:creationId xmlns:a16="http://schemas.microsoft.com/office/drawing/2014/main" id="{F4937E7D-123D-4D1E-8709-46505DA767D6}"/>
              </a:ext>
            </a:extLst>
          </p:cNvPr>
          <p:cNvGrpSpPr/>
          <p:nvPr/>
        </p:nvGrpSpPr>
        <p:grpSpPr>
          <a:xfrm>
            <a:off x="1436142" y="3583651"/>
            <a:ext cx="1393371" cy="2046772"/>
            <a:chOff x="1415143" y="2989943"/>
            <a:chExt cx="1393371" cy="2046772"/>
          </a:xfrm>
        </p:grpSpPr>
        <p:sp>
          <p:nvSpPr>
            <p:cNvPr id="20" name="椭圆 19">
              <a:extLst>
                <a:ext uri="{FF2B5EF4-FFF2-40B4-BE49-F238E27FC236}">
                  <a16:creationId xmlns:a16="http://schemas.microsoft.com/office/drawing/2014/main" id="{5B29B38B-FBFB-487E-BD2C-36E27465C495}"/>
                </a:ext>
              </a:extLst>
            </p:cNvPr>
            <p:cNvSpPr/>
            <p:nvPr/>
          </p:nvSpPr>
          <p:spPr>
            <a:xfrm>
              <a:off x="1415143" y="2989943"/>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A</a:t>
              </a:r>
              <a:endParaRPr lang="zh-CN" altLang="en-US" sz="4800" b="1" dirty="0">
                <a:latin typeface="Arial" panose="020B0604020202020204" pitchFamily="34" charset="0"/>
                <a:cs typeface="Arial" panose="020B0604020202020204" pitchFamily="34" charset="0"/>
                <a:sym typeface="+mn-lt"/>
              </a:endParaRPr>
            </a:p>
          </p:txBody>
        </p:sp>
        <p:cxnSp>
          <p:nvCxnSpPr>
            <p:cNvPr id="18" name="直接连接符 17">
              <a:extLst>
                <a:ext uri="{FF2B5EF4-FFF2-40B4-BE49-F238E27FC236}">
                  <a16:creationId xmlns:a16="http://schemas.microsoft.com/office/drawing/2014/main" id="{5BAC3C48-CA08-4094-BB96-043B6E5483DE}"/>
                </a:ext>
              </a:extLst>
            </p:cNvPr>
            <p:cNvCxnSpPr>
              <a:stCxn id="20" idx="4"/>
            </p:cNvCxnSpPr>
            <p:nvPr/>
          </p:nvCxnSpPr>
          <p:spPr>
            <a:xfrm flipH="1">
              <a:off x="2111828" y="4383314"/>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19" name="椭圆 18">
              <a:extLst>
                <a:ext uri="{FF2B5EF4-FFF2-40B4-BE49-F238E27FC236}">
                  <a16:creationId xmlns:a16="http://schemas.microsoft.com/office/drawing/2014/main" id="{4A1EBBEE-E629-41F2-8303-1B14F7E3A9D2}"/>
                </a:ext>
              </a:extLst>
            </p:cNvPr>
            <p:cNvSpPr/>
            <p:nvPr/>
          </p:nvSpPr>
          <p:spPr>
            <a:xfrm>
              <a:off x="2066587" y="4946234"/>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2" name="组合 21">
            <a:extLst>
              <a:ext uri="{FF2B5EF4-FFF2-40B4-BE49-F238E27FC236}">
                <a16:creationId xmlns:a16="http://schemas.microsoft.com/office/drawing/2014/main" id="{9B0C2A7F-D9D9-433D-8BD0-7DBDFB99BA20}"/>
              </a:ext>
            </a:extLst>
          </p:cNvPr>
          <p:cNvGrpSpPr/>
          <p:nvPr/>
        </p:nvGrpSpPr>
        <p:grpSpPr>
          <a:xfrm>
            <a:off x="4147708" y="2308448"/>
            <a:ext cx="1393371" cy="2014575"/>
            <a:chOff x="4071257" y="1654629"/>
            <a:chExt cx="1393371" cy="2014575"/>
          </a:xfrm>
        </p:grpSpPr>
        <p:sp>
          <p:nvSpPr>
            <p:cNvPr id="26" name="椭圆 25">
              <a:extLst>
                <a:ext uri="{FF2B5EF4-FFF2-40B4-BE49-F238E27FC236}">
                  <a16:creationId xmlns:a16="http://schemas.microsoft.com/office/drawing/2014/main" id="{513BD2FB-0712-4E3B-A29B-6B5F3EC2C684}"/>
                </a:ext>
              </a:extLst>
            </p:cNvPr>
            <p:cNvSpPr/>
            <p:nvPr/>
          </p:nvSpPr>
          <p:spPr>
            <a:xfrm>
              <a:off x="4071257" y="1654629"/>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B</a:t>
              </a:r>
              <a:endParaRPr lang="zh-CN" altLang="en-US" sz="4800" b="1" dirty="0">
                <a:latin typeface="Arial" panose="020B0604020202020204" pitchFamily="34" charset="0"/>
                <a:cs typeface="Arial" panose="020B0604020202020204" pitchFamily="34" charset="0"/>
                <a:sym typeface="+mn-lt"/>
              </a:endParaRPr>
            </a:p>
          </p:txBody>
        </p:sp>
        <p:cxnSp>
          <p:nvCxnSpPr>
            <p:cNvPr id="24" name="直接连接符 23">
              <a:extLst>
                <a:ext uri="{FF2B5EF4-FFF2-40B4-BE49-F238E27FC236}">
                  <a16:creationId xmlns:a16="http://schemas.microsoft.com/office/drawing/2014/main" id="{C1309D32-5831-4FD7-877B-29901C535549}"/>
                </a:ext>
              </a:extLst>
            </p:cNvPr>
            <p:cNvCxnSpPr/>
            <p:nvPr/>
          </p:nvCxnSpPr>
          <p:spPr>
            <a:xfrm flipH="1">
              <a:off x="4755694" y="3050267"/>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25" name="椭圆 24">
              <a:extLst>
                <a:ext uri="{FF2B5EF4-FFF2-40B4-BE49-F238E27FC236}">
                  <a16:creationId xmlns:a16="http://schemas.microsoft.com/office/drawing/2014/main" id="{7B652B1E-FA9C-4FCA-98C3-8E1E4352F0DA}"/>
                </a:ext>
              </a:extLst>
            </p:cNvPr>
            <p:cNvSpPr/>
            <p:nvPr/>
          </p:nvSpPr>
          <p:spPr>
            <a:xfrm>
              <a:off x="4722701" y="3578723"/>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28" name="组合 27">
            <a:extLst>
              <a:ext uri="{FF2B5EF4-FFF2-40B4-BE49-F238E27FC236}">
                <a16:creationId xmlns:a16="http://schemas.microsoft.com/office/drawing/2014/main" id="{296E380C-DA3D-4700-B1E1-EE2827F2358C}"/>
              </a:ext>
            </a:extLst>
          </p:cNvPr>
          <p:cNvGrpSpPr/>
          <p:nvPr/>
        </p:nvGrpSpPr>
        <p:grpSpPr>
          <a:xfrm>
            <a:off x="6803822" y="3977591"/>
            <a:ext cx="1393371" cy="1965327"/>
            <a:chOff x="6727371" y="3323772"/>
            <a:chExt cx="1393371" cy="1965327"/>
          </a:xfrm>
        </p:grpSpPr>
        <p:sp>
          <p:nvSpPr>
            <p:cNvPr id="32" name="椭圆 31">
              <a:extLst>
                <a:ext uri="{FF2B5EF4-FFF2-40B4-BE49-F238E27FC236}">
                  <a16:creationId xmlns:a16="http://schemas.microsoft.com/office/drawing/2014/main" id="{7CC963CC-2799-4D48-AC5C-133CF19DA6D8}"/>
                </a:ext>
              </a:extLst>
            </p:cNvPr>
            <p:cNvSpPr/>
            <p:nvPr/>
          </p:nvSpPr>
          <p:spPr>
            <a:xfrm>
              <a:off x="6727371" y="3323772"/>
              <a:ext cx="1393371" cy="1393371"/>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C</a:t>
              </a:r>
              <a:endParaRPr lang="zh-CN" altLang="en-US" sz="4800" b="1" dirty="0">
                <a:latin typeface="Arial" panose="020B0604020202020204" pitchFamily="34" charset="0"/>
                <a:cs typeface="Arial" panose="020B0604020202020204" pitchFamily="34" charset="0"/>
                <a:sym typeface="+mn-lt"/>
              </a:endParaRPr>
            </a:p>
          </p:txBody>
        </p:sp>
        <p:cxnSp>
          <p:nvCxnSpPr>
            <p:cNvPr id="30" name="直接连接符 29">
              <a:extLst>
                <a:ext uri="{FF2B5EF4-FFF2-40B4-BE49-F238E27FC236}">
                  <a16:creationId xmlns:a16="http://schemas.microsoft.com/office/drawing/2014/main" id="{4C12CACD-9CD1-446E-816D-E349798F982D}"/>
                </a:ext>
              </a:extLst>
            </p:cNvPr>
            <p:cNvCxnSpPr/>
            <p:nvPr/>
          </p:nvCxnSpPr>
          <p:spPr>
            <a:xfrm flipH="1">
              <a:off x="7424056" y="4670162"/>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1" name="椭圆 30">
              <a:extLst>
                <a:ext uri="{FF2B5EF4-FFF2-40B4-BE49-F238E27FC236}">
                  <a16:creationId xmlns:a16="http://schemas.microsoft.com/office/drawing/2014/main" id="{56893B5D-642E-4EDD-BF2E-10163588A504}"/>
                </a:ext>
              </a:extLst>
            </p:cNvPr>
            <p:cNvSpPr/>
            <p:nvPr/>
          </p:nvSpPr>
          <p:spPr>
            <a:xfrm>
              <a:off x="7378815" y="5198618"/>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grpSp>
        <p:nvGrpSpPr>
          <p:cNvPr id="34" name="组合 33">
            <a:extLst>
              <a:ext uri="{FF2B5EF4-FFF2-40B4-BE49-F238E27FC236}">
                <a16:creationId xmlns:a16="http://schemas.microsoft.com/office/drawing/2014/main" id="{D4CEFA5D-5499-48ED-B2D3-8B53993C1F75}"/>
              </a:ext>
            </a:extLst>
          </p:cNvPr>
          <p:cNvGrpSpPr/>
          <p:nvPr/>
        </p:nvGrpSpPr>
        <p:grpSpPr>
          <a:xfrm>
            <a:off x="9459937" y="2584220"/>
            <a:ext cx="1393371" cy="2002321"/>
            <a:chOff x="9383486" y="1930401"/>
            <a:chExt cx="1393371" cy="2002321"/>
          </a:xfrm>
        </p:grpSpPr>
        <p:sp>
          <p:nvSpPr>
            <p:cNvPr id="38" name="椭圆 37">
              <a:extLst>
                <a:ext uri="{FF2B5EF4-FFF2-40B4-BE49-F238E27FC236}">
                  <a16:creationId xmlns:a16="http://schemas.microsoft.com/office/drawing/2014/main" id="{61E8AC49-2392-4FEE-895E-70CE2B74FF73}"/>
                </a:ext>
              </a:extLst>
            </p:cNvPr>
            <p:cNvSpPr/>
            <p:nvPr/>
          </p:nvSpPr>
          <p:spPr>
            <a:xfrm>
              <a:off x="9383486" y="1930401"/>
              <a:ext cx="1393371" cy="1393371"/>
            </a:xfrm>
            <a:prstGeom prst="ellipse">
              <a:avLst/>
            </a:prstGeom>
            <a:solidFill>
              <a:srgbClr val="9DC0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800" b="1" dirty="0">
                  <a:latin typeface="Arial" panose="020B0604020202020204" pitchFamily="34" charset="0"/>
                  <a:cs typeface="Arial" panose="020B0604020202020204" pitchFamily="34" charset="0"/>
                  <a:sym typeface="+mn-lt"/>
                </a:rPr>
                <a:t>D</a:t>
              </a:r>
              <a:endParaRPr lang="zh-CN" altLang="en-US" sz="4800" b="1" dirty="0">
                <a:latin typeface="Arial" panose="020B0604020202020204" pitchFamily="34" charset="0"/>
                <a:cs typeface="Arial" panose="020B0604020202020204" pitchFamily="34" charset="0"/>
                <a:sym typeface="+mn-lt"/>
              </a:endParaRPr>
            </a:p>
          </p:txBody>
        </p:sp>
        <p:cxnSp>
          <p:nvCxnSpPr>
            <p:cNvPr id="36" name="直接连接符 35">
              <a:extLst>
                <a:ext uri="{FF2B5EF4-FFF2-40B4-BE49-F238E27FC236}">
                  <a16:creationId xmlns:a16="http://schemas.microsoft.com/office/drawing/2014/main" id="{DD198DB7-3A50-44BE-B4C8-81FB085CABF8}"/>
                </a:ext>
              </a:extLst>
            </p:cNvPr>
            <p:cNvCxnSpPr/>
            <p:nvPr/>
          </p:nvCxnSpPr>
          <p:spPr>
            <a:xfrm flipH="1">
              <a:off x="10092990" y="3313785"/>
              <a:ext cx="1" cy="573697"/>
            </a:xfrm>
            <a:prstGeom prst="line">
              <a:avLst/>
            </a:prstGeom>
            <a:ln>
              <a:prstDash val="dashDot"/>
            </a:ln>
          </p:spPr>
          <p:style>
            <a:lnRef idx="1">
              <a:schemeClr val="dk1"/>
            </a:lnRef>
            <a:fillRef idx="0">
              <a:schemeClr val="dk1"/>
            </a:fillRef>
            <a:effectRef idx="0">
              <a:schemeClr val="dk1"/>
            </a:effectRef>
            <a:fontRef idx="minor">
              <a:schemeClr val="tx1"/>
            </a:fontRef>
          </p:style>
        </p:cxnSp>
        <p:sp>
          <p:nvSpPr>
            <p:cNvPr id="37" name="椭圆 36">
              <a:extLst>
                <a:ext uri="{FF2B5EF4-FFF2-40B4-BE49-F238E27FC236}">
                  <a16:creationId xmlns:a16="http://schemas.microsoft.com/office/drawing/2014/main" id="{9D7D76E6-C0C1-45D6-A589-99D5AEF2A192}"/>
                </a:ext>
              </a:extLst>
            </p:cNvPr>
            <p:cNvSpPr/>
            <p:nvPr/>
          </p:nvSpPr>
          <p:spPr>
            <a:xfrm>
              <a:off x="10047177" y="3842241"/>
              <a:ext cx="90481" cy="90481"/>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grpSp>
      <p:sp>
        <p:nvSpPr>
          <p:cNvPr id="40" name="箭头: 右 39">
            <a:extLst>
              <a:ext uri="{FF2B5EF4-FFF2-40B4-BE49-F238E27FC236}">
                <a16:creationId xmlns:a16="http://schemas.microsoft.com/office/drawing/2014/main" id="{1D57A61C-2EDC-445E-BE65-5D1F3D9374EA}"/>
              </a:ext>
            </a:extLst>
          </p:cNvPr>
          <p:cNvSpPr/>
          <p:nvPr/>
        </p:nvSpPr>
        <p:spPr>
          <a:xfrm rot="19411311">
            <a:off x="3201263" y="3433065"/>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1" name="箭头: 右 40">
            <a:extLst>
              <a:ext uri="{FF2B5EF4-FFF2-40B4-BE49-F238E27FC236}">
                <a16:creationId xmlns:a16="http://schemas.microsoft.com/office/drawing/2014/main" id="{9317E7B7-F2C3-419C-BF8B-5D058E357861}"/>
              </a:ext>
            </a:extLst>
          </p:cNvPr>
          <p:cNvSpPr/>
          <p:nvPr/>
        </p:nvSpPr>
        <p:spPr>
          <a:xfrm rot="2296002">
            <a:off x="5869923" y="339267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42" name="箭头: 右 41">
            <a:extLst>
              <a:ext uri="{FF2B5EF4-FFF2-40B4-BE49-F238E27FC236}">
                <a16:creationId xmlns:a16="http://schemas.microsoft.com/office/drawing/2014/main" id="{D2EE372B-13F4-4E73-AF68-4B255B7C289F}"/>
              </a:ext>
            </a:extLst>
          </p:cNvPr>
          <p:cNvSpPr/>
          <p:nvPr/>
        </p:nvSpPr>
        <p:spPr>
          <a:xfrm rot="19769698">
            <a:off x="8522326" y="3761089"/>
            <a:ext cx="711185" cy="530723"/>
          </a:xfrm>
          <a:prstGeom prst="rightArrow">
            <a:avLst/>
          </a:prstGeom>
          <a:gradFill flip="none" rotWithShape="1">
            <a:gsLst>
              <a:gs pos="0">
                <a:schemeClr val="accent1">
                  <a:lumMod val="5000"/>
                  <a:lumOff val="95000"/>
                  <a:alpha val="0"/>
                </a:schemeClr>
              </a:gs>
              <a:gs pos="42000">
                <a:schemeClr val="tx1">
                  <a:lumMod val="85000"/>
                  <a:lumOff val="15000"/>
                  <a:alpha val="18000"/>
                </a:schemeClr>
              </a:gs>
              <a:gs pos="76000">
                <a:schemeClr val="tx1">
                  <a:lumMod val="85000"/>
                  <a:lumOff val="15000"/>
                  <a:alpha val="21000"/>
                </a:schemeClr>
              </a:gs>
              <a:gs pos="100000">
                <a:schemeClr val="tx1">
                  <a:lumMod val="85000"/>
                  <a:lumOff val="15000"/>
                  <a:alpha val="16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4800" b="1">
              <a:latin typeface="Arial" panose="020B0604020202020204" pitchFamily="34" charset="0"/>
              <a:cs typeface="Arial" panose="020B0604020202020204" pitchFamily="34" charset="0"/>
              <a:sym typeface="+mn-lt"/>
            </a:endParaRPr>
          </a:p>
        </p:txBody>
      </p:sp>
      <p:sp>
        <p:nvSpPr>
          <p:cNvPr id="33" name="Rectangle: Rounded Corners 32">
            <a:extLst>
              <a:ext uri="{FF2B5EF4-FFF2-40B4-BE49-F238E27FC236}">
                <a16:creationId xmlns:a16="http://schemas.microsoft.com/office/drawing/2014/main" id="{4405C634-2A6B-4439-A888-D1F4E271BF86}"/>
              </a:ext>
            </a:extLst>
          </p:cNvPr>
          <p:cNvSpPr/>
          <p:nvPr/>
        </p:nvSpPr>
        <p:spPr>
          <a:xfrm>
            <a:off x="1339719" y="456690"/>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6: </a:t>
            </a:r>
          </a:p>
          <a:p>
            <a:pPr algn="ctr"/>
            <a:r>
              <a:rPr lang="vi-VN" sz="3200" b="0" i="0" dirty="0">
                <a:solidFill>
                  <a:srgbClr val="000000"/>
                </a:solidFill>
                <a:effectLst/>
                <a:latin typeface="arial" panose="020B0604020202020204" pitchFamily="34" charset="0"/>
              </a:rPr>
              <a:t>Trong số các chất dưới đây, thuộc loại đơn chất có:</a:t>
            </a:r>
            <a:endParaRPr lang="vi-VN" sz="3200" dirty="0"/>
          </a:p>
        </p:txBody>
      </p:sp>
      <p:sp>
        <p:nvSpPr>
          <p:cNvPr id="35" name="文本框 38">
            <a:extLst>
              <a:ext uri="{FF2B5EF4-FFF2-40B4-BE49-F238E27FC236}">
                <a16:creationId xmlns:a16="http://schemas.microsoft.com/office/drawing/2014/main" id="{735B9CA0-4C18-4E54-BD53-795E2428CE86}"/>
              </a:ext>
            </a:extLst>
          </p:cNvPr>
          <p:cNvSpPr txBox="1"/>
          <p:nvPr/>
        </p:nvSpPr>
        <p:spPr>
          <a:xfrm>
            <a:off x="1292553" y="5778135"/>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Nước</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9">
            <a:extLst>
              <a:ext uri="{FF2B5EF4-FFF2-40B4-BE49-F238E27FC236}">
                <a16:creationId xmlns:a16="http://schemas.microsoft.com/office/drawing/2014/main" id="{5CF739F4-63E4-48E1-B8F0-989FE9A8FA63}"/>
              </a:ext>
            </a:extLst>
          </p:cNvPr>
          <p:cNvSpPr txBox="1"/>
          <p:nvPr/>
        </p:nvSpPr>
        <p:spPr>
          <a:xfrm>
            <a:off x="4047017" y="4559091"/>
            <a:ext cx="1786413"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Muối ăn</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3" name="文本框 40">
            <a:extLst>
              <a:ext uri="{FF2B5EF4-FFF2-40B4-BE49-F238E27FC236}">
                <a16:creationId xmlns:a16="http://schemas.microsoft.com/office/drawing/2014/main" id="{A07986CA-668A-408E-A050-07520E50E552}"/>
              </a:ext>
            </a:extLst>
          </p:cNvPr>
          <p:cNvSpPr txBox="1"/>
          <p:nvPr/>
        </p:nvSpPr>
        <p:spPr>
          <a:xfrm>
            <a:off x="6240706" y="6205758"/>
            <a:ext cx="2320309" cy="584775"/>
          </a:xfrm>
          <a:prstGeom prst="rect">
            <a:avLst/>
          </a:prstGeom>
          <a:noFill/>
        </p:spPr>
        <p:txBody>
          <a:bodyPr wrap="square" rtlCol="0">
            <a:spAutoFit/>
          </a:bodyPr>
          <a:lstStyle/>
          <a:p>
            <a:pPr algn="ctr"/>
            <a:r>
              <a:rPr lang="vi-VN" sz="3200" dirty="0">
                <a:latin typeface="Arial" panose="020B0604020202020204" pitchFamily="34" charset="0"/>
                <a:cs typeface="Arial" panose="020B0604020202020204" pitchFamily="34" charset="0"/>
              </a:rPr>
              <a:t> </a:t>
            </a:r>
            <a:r>
              <a:rPr lang="en-US" sz="3200" dirty="0">
                <a:latin typeface="Arial" panose="020B0604020202020204" pitchFamily="34" charset="0"/>
                <a:cs typeface="Arial" panose="020B0604020202020204" pitchFamily="34" charset="0"/>
              </a:rPr>
              <a:t>Mercury</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pic>
        <p:nvPicPr>
          <p:cNvPr id="45" name="Picture 44">
            <a:extLst>
              <a:ext uri="{FF2B5EF4-FFF2-40B4-BE49-F238E27FC236}">
                <a16:creationId xmlns:a16="http://schemas.microsoft.com/office/drawing/2014/main" id="{6F9C203D-96AE-42AC-BFB8-6EFA7C1268C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8290793" y="585243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6" name="文本框 41">
            <a:extLst>
              <a:ext uri="{FF2B5EF4-FFF2-40B4-BE49-F238E27FC236}">
                <a16:creationId xmlns:a16="http://schemas.microsoft.com/office/drawing/2014/main" id="{7F63A9C1-1503-4742-BF0D-8364B85166A5}"/>
              </a:ext>
            </a:extLst>
          </p:cNvPr>
          <p:cNvSpPr txBox="1"/>
          <p:nvPr/>
        </p:nvSpPr>
        <p:spPr>
          <a:xfrm>
            <a:off x="8994594" y="4559091"/>
            <a:ext cx="2692587" cy="1077218"/>
          </a:xfrm>
          <a:prstGeom prst="rect">
            <a:avLst/>
          </a:prstGeom>
          <a:noFill/>
        </p:spPr>
        <p:txBody>
          <a:bodyPr wrap="square" rtlCol="0">
            <a:spAutoFit/>
          </a:bodyPr>
          <a:lstStyle/>
          <a:p>
            <a:pPr algn="ctr"/>
            <a:r>
              <a:rPr lang="en-US" altLang="zh-CN" sz="3200" spc="300" dirty="0" err="1">
                <a:solidFill>
                  <a:schemeClr val="tx1">
                    <a:lumMod val="85000"/>
                    <a:lumOff val="15000"/>
                  </a:schemeClr>
                </a:solidFill>
                <a:latin typeface="Arial" panose="020B0604020202020204" pitchFamily="34" charset="0"/>
                <a:cs typeface="Arial" panose="020B0604020202020204" pitchFamily="34" charset="0"/>
                <a:sym typeface="+mn-lt"/>
              </a:rPr>
              <a:t>Khí</a:t>
            </a:r>
            <a:r>
              <a:rPr lang="en-US" altLang="zh-CN" sz="3200" spc="300" dirty="0">
                <a:solidFill>
                  <a:schemeClr val="tx1">
                    <a:lumMod val="85000"/>
                    <a:lumOff val="15000"/>
                  </a:schemeClr>
                </a:solidFill>
                <a:latin typeface="Arial" panose="020B0604020202020204" pitchFamily="34" charset="0"/>
                <a:cs typeface="Arial" panose="020B0604020202020204" pitchFamily="34" charset="0"/>
                <a:sym typeface="+mn-lt"/>
              </a:rPr>
              <a:t> Carbon dioxide</a:t>
            </a:r>
            <a:endParaRPr lang="zh-CN" altLang="en-US" sz="3200" spc="3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4" name="Google Shape;1624;p26">
            <a:extLst>
              <a:ext uri="{FF2B5EF4-FFF2-40B4-BE49-F238E27FC236}">
                <a16:creationId xmlns:a16="http://schemas.microsoft.com/office/drawing/2014/main" id="{763B186F-7532-4AB6-BC83-0B4863997FF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7" name="Google Shape;1679;p26">
            <a:extLst>
              <a:ext uri="{FF2B5EF4-FFF2-40B4-BE49-F238E27FC236}">
                <a16:creationId xmlns:a16="http://schemas.microsoft.com/office/drawing/2014/main" id="{424421E1-BA94-4BE0-910A-F84E5403DA4A}"/>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08898773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22" presetClass="entr" presetSubtype="4" fill="hold" grpId="0" nodeType="with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500"/>
                                        <p:tgtEl>
                                          <p:spTgt spid="40"/>
                                        </p:tgtEl>
                                      </p:cBhvr>
                                    </p:animEffect>
                                  </p:childTnLst>
                                </p:cTn>
                              </p:par>
                              <p:par>
                                <p:cTn id="13" presetID="47" presetClass="entr" presetSubtype="0"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1000"/>
                                        <p:tgtEl>
                                          <p:spTgt spid="22"/>
                                        </p:tgtEl>
                                      </p:cBhvr>
                                    </p:animEffect>
                                    <p:anim calcmode="lin" valueType="num">
                                      <p:cBhvr>
                                        <p:cTn id="16" dur="1000" fill="hold"/>
                                        <p:tgtEl>
                                          <p:spTgt spid="22"/>
                                        </p:tgtEl>
                                        <p:attrNameLst>
                                          <p:attrName>ppt_x</p:attrName>
                                        </p:attrNameLst>
                                      </p:cBhvr>
                                      <p:tavLst>
                                        <p:tav tm="0">
                                          <p:val>
                                            <p:strVal val="#ppt_x"/>
                                          </p:val>
                                        </p:tav>
                                        <p:tav tm="100000">
                                          <p:val>
                                            <p:strVal val="#ppt_x"/>
                                          </p:val>
                                        </p:tav>
                                      </p:tavLst>
                                    </p:anim>
                                    <p:anim calcmode="lin" valueType="num">
                                      <p:cBhvr>
                                        <p:cTn id="17" dur="1000" fill="hold"/>
                                        <p:tgtEl>
                                          <p:spTgt spid="22"/>
                                        </p:tgtEl>
                                        <p:attrNameLst>
                                          <p:attrName>ppt_y</p:attrName>
                                        </p:attrNameLst>
                                      </p:cBhvr>
                                      <p:tavLst>
                                        <p:tav tm="0">
                                          <p:val>
                                            <p:strVal val="#ppt_y-.1"/>
                                          </p:val>
                                        </p:tav>
                                        <p:tav tm="100000">
                                          <p:val>
                                            <p:strVal val="#ppt_y"/>
                                          </p:val>
                                        </p:tav>
                                      </p:tavLst>
                                    </p:anim>
                                  </p:childTnLst>
                                </p:cTn>
                              </p:par>
                              <p:par>
                                <p:cTn id="18" presetID="22" presetClass="entr" presetSubtype="1" fill="hold" grpId="0" nodeType="withEffect">
                                  <p:stCondLst>
                                    <p:cond delay="0"/>
                                  </p:stCondLst>
                                  <p:childTnLst>
                                    <p:set>
                                      <p:cBhvr>
                                        <p:cTn id="19" dur="1" fill="hold">
                                          <p:stCondLst>
                                            <p:cond delay="0"/>
                                          </p:stCondLst>
                                        </p:cTn>
                                        <p:tgtEl>
                                          <p:spTgt spid="41"/>
                                        </p:tgtEl>
                                        <p:attrNameLst>
                                          <p:attrName>style.visibility</p:attrName>
                                        </p:attrNameLst>
                                      </p:cBhvr>
                                      <p:to>
                                        <p:strVal val="visible"/>
                                      </p:to>
                                    </p:set>
                                    <p:animEffect transition="in" filter="wipe(up)">
                                      <p:cBhvr>
                                        <p:cTn id="20" dur="500"/>
                                        <p:tgtEl>
                                          <p:spTgt spid="41"/>
                                        </p:tgtEl>
                                      </p:cBhvr>
                                    </p:animEffect>
                                  </p:childTnLst>
                                </p:cTn>
                              </p:par>
                              <p:par>
                                <p:cTn id="21" presetID="47" presetClass="entr" presetSubtype="0" fill="hold" nodeType="with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par>
                                <p:cTn id="26" presetID="22" presetClass="entr" presetSubtype="4" fill="hold" grpId="0" nodeType="withEffect">
                                  <p:stCondLst>
                                    <p:cond delay="0"/>
                                  </p:stCondLst>
                                  <p:childTnLst>
                                    <p:set>
                                      <p:cBhvr>
                                        <p:cTn id="27" dur="1" fill="hold">
                                          <p:stCondLst>
                                            <p:cond delay="0"/>
                                          </p:stCondLst>
                                        </p:cTn>
                                        <p:tgtEl>
                                          <p:spTgt spid="42"/>
                                        </p:tgtEl>
                                        <p:attrNameLst>
                                          <p:attrName>style.visibility</p:attrName>
                                        </p:attrNameLst>
                                      </p:cBhvr>
                                      <p:to>
                                        <p:strVal val="visible"/>
                                      </p:to>
                                    </p:set>
                                    <p:animEffect transition="in" filter="wipe(down)">
                                      <p:cBhvr>
                                        <p:cTn id="28" dur="500"/>
                                        <p:tgtEl>
                                          <p:spTgt spid="42"/>
                                        </p:tgtEl>
                                      </p:cBhvr>
                                    </p:animEffect>
                                  </p:childTnLst>
                                </p:cTn>
                              </p:par>
                              <p:par>
                                <p:cTn id="29" presetID="47" presetClass="entr" presetSubtype="0" fill="hold" nodeType="with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1000"/>
                                        <p:tgtEl>
                                          <p:spTgt spid="35"/>
                                        </p:tgtEl>
                                      </p:cBhvr>
                                    </p:animEffect>
                                    <p:anim calcmode="lin" valueType="num">
                                      <p:cBhvr>
                                        <p:cTn id="37" dur="1000" fill="hold"/>
                                        <p:tgtEl>
                                          <p:spTgt spid="35"/>
                                        </p:tgtEl>
                                        <p:attrNameLst>
                                          <p:attrName>ppt_x</p:attrName>
                                        </p:attrNameLst>
                                      </p:cBhvr>
                                      <p:tavLst>
                                        <p:tav tm="0">
                                          <p:val>
                                            <p:strVal val="#ppt_x"/>
                                          </p:val>
                                        </p:tav>
                                        <p:tav tm="100000">
                                          <p:val>
                                            <p:strVal val="#ppt_x"/>
                                          </p:val>
                                        </p:tav>
                                      </p:tavLst>
                                    </p:anim>
                                    <p:anim calcmode="lin" valueType="num">
                                      <p:cBhvr>
                                        <p:cTn id="38" dur="1000" fill="hold"/>
                                        <p:tgtEl>
                                          <p:spTgt spid="3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1000"/>
                                        <p:tgtEl>
                                          <p:spTgt spid="39"/>
                                        </p:tgtEl>
                                      </p:cBhvr>
                                    </p:animEffect>
                                    <p:anim calcmode="lin" valueType="num">
                                      <p:cBhvr>
                                        <p:cTn id="42" dur="1000" fill="hold"/>
                                        <p:tgtEl>
                                          <p:spTgt spid="39"/>
                                        </p:tgtEl>
                                        <p:attrNameLst>
                                          <p:attrName>ppt_x</p:attrName>
                                        </p:attrNameLst>
                                      </p:cBhvr>
                                      <p:tavLst>
                                        <p:tav tm="0">
                                          <p:val>
                                            <p:strVal val="#ppt_x"/>
                                          </p:val>
                                        </p:tav>
                                        <p:tav tm="100000">
                                          <p:val>
                                            <p:strVal val="#ppt_x"/>
                                          </p:val>
                                        </p:tav>
                                      </p:tavLst>
                                    </p:anim>
                                    <p:anim calcmode="lin" valueType="num">
                                      <p:cBhvr>
                                        <p:cTn id="43" dur="1000" fill="hold"/>
                                        <p:tgtEl>
                                          <p:spTgt spid="3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1000"/>
                                        <p:tgtEl>
                                          <p:spTgt spid="43"/>
                                        </p:tgtEl>
                                      </p:cBhvr>
                                    </p:animEffect>
                                    <p:anim calcmode="lin" valueType="num">
                                      <p:cBhvr>
                                        <p:cTn id="47" dur="1000" fill="hold"/>
                                        <p:tgtEl>
                                          <p:spTgt spid="43"/>
                                        </p:tgtEl>
                                        <p:attrNameLst>
                                          <p:attrName>ppt_x</p:attrName>
                                        </p:attrNameLst>
                                      </p:cBhvr>
                                      <p:tavLst>
                                        <p:tav tm="0">
                                          <p:val>
                                            <p:strVal val="#ppt_x"/>
                                          </p:val>
                                        </p:tav>
                                        <p:tav tm="100000">
                                          <p:val>
                                            <p:strVal val="#ppt_x"/>
                                          </p:val>
                                        </p:tav>
                                      </p:tavLst>
                                    </p:anim>
                                    <p:anim calcmode="lin" valueType="num">
                                      <p:cBhvr>
                                        <p:cTn id="48" dur="1000" fill="hold"/>
                                        <p:tgtEl>
                                          <p:spTgt spid="43"/>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46"/>
                                        </p:tgtEl>
                                        <p:attrNameLst>
                                          <p:attrName>style.visibility</p:attrName>
                                        </p:attrNameLst>
                                      </p:cBhvr>
                                      <p:to>
                                        <p:strVal val="visible"/>
                                      </p:to>
                                    </p:set>
                                    <p:animEffect transition="in" filter="fade">
                                      <p:cBhvr>
                                        <p:cTn id="51" dur="1000"/>
                                        <p:tgtEl>
                                          <p:spTgt spid="46"/>
                                        </p:tgtEl>
                                      </p:cBhvr>
                                    </p:animEffect>
                                    <p:anim calcmode="lin" valueType="num">
                                      <p:cBhvr>
                                        <p:cTn id="52" dur="1000" fill="hold"/>
                                        <p:tgtEl>
                                          <p:spTgt spid="46"/>
                                        </p:tgtEl>
                                        <p:attrNameLst>
                                          <p:attrName>ppt_x</p:attrName>
                                        </p:attrNameLst>
                                      </p:cBhvr>
                                      <p:tavLst>
                                        <p:tav tm="0">
                                          <p:val>
                                            <p:strVal val="#ppt_x"/>
                                          </p:val>
                                        </p:tav>
                                        <p:tav tm="100000">
                                          <p:val>
                                            <p:strVal val="#ppt_x"/>
                                          </p:val>
                                        </p:tav>
                                      </p:tavLst>
                                    </p:anim>
                                    <p:anim calcmode="lin" valueType="num">
                                      <p:cBhvr>
                                        <p:cTn id="53"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3" presetClass="entr" presetSubtype="32" fill="hold" nodeType="clickEffect">
                                  <p:stCondLst>
                                    <p:cond delay="0"/>
                                  </p:stCondLst>
                                  <p:childTnLst>
                                    <p:set>
                                      <p:cBhvr>
                                        <p:cTn id="57" dur="1" fill="hold">
                                          <p:stCondLst>
                                            <p:cond delay="0"/>
                                          </p:stCondLst>
                                        </p:cTn>
                                        <p:tgtEl>
                                          <p:spTgt spid="45"/>
                                        </p:tgtEl>
                                        <p:attrNameLst>
                                          <p:attrName>style.visibility</p:attrName>
                                        </p:attrNameLst>
                                      </p:cBhvr>
                                      <p:to>
                                        <p:strVal val="visible"/>
                                      </p:to>
                                    </p:set>
                                    <p:anim calcmode="lin" valueType="num">
                                      <p:cBhvr>
                                        <p:cTn id="58" dur="250" fill="hold"/>
                                        <p:tgtEl>
                                          <p:spTgt spid="45"/>
                                        </p:tgtEl>
                                        <p:attrNameLst>
                                          <p:attrName>ppt_w</p:attrName>
                                        </p:attrNameLst>
                                      </p:cBhvr>
                                      <p:tavLst>
                                        <p:tav tm="0">
                                          <p:val>
                                            <p:strVal val="4*#ppt_w"/>
                                          </p:val>
                                        </p:tav>
                                        <p:tav tm="100000">
                                          <p:val>
                                            <p:strVal val="#ppt_w"/>
                                          </p:val>
                                        </p:tav>
                                      </p:tavLst>
                                    </p:anim>
                                    <p:anim calcmode="lin" valueType="num">
                                      <p:cBhvr>
                                        <p:cTn id="59" dur="250" fill="hold"/>
                                        <p:tgtEl>
                                          <p:spTgt spid="4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56"/>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35" grpId="0"/>
      <p:bldP spid="39" grpId="0"/>
      <p:bldP spid="43" grpId="0"/>
      <p:bldP spid="4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矩形: 圆角 16">
            <a:extLst>
              <a:ext uri="{FF2B5EF4-FFF2-40B4-BE49-F238E27FC236}">
                <a16:creationId xmlns:a16="http://schemas.microsoft.com/office/drawing/2014/main" id="{15392715-AF3F-4C0A-BFEF-972FA2AE27A5}"/>
              </a:ext>
            </a:extLst>
          </p:cNvPr>
          <p:cNvSpPr/>
          <p:nvPr/>
        </p:nvSpPr>
        <p:spPr>
          <a:xfrm>
            <a:off x="4795941" y="4321973"/>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C</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0" name="矩形: 圆角 19">
            <a:extLst>
              <a:ext uri="{FF2B5EF4-FFF2-40B4-BE49-F238E27FC236}">
                <a16:creationId xmlns:a16="http://schemas.microsoft.com/office/drawing/2014/main" id="{865FDF87-9378-4975-B624-DFF260BAF789}"/>
              </a:ext>
            </a:extLst>
          </p:cNvPr>
          <p:cNvSpPr/>
          <p:nvPr/>
        </p:nvSpPr>
        <p:spPr>
          <a:xfrm>
            <a:off x="6232635" y="3040495"/>
            <a:ext cx="1218320" cy="1193800"/>
          </a:xfrm>
          <a:prstGeom prst="roundRect">
            <a:avLst>
              <a:gd name="adj" fmla="val 13476"/>
            </a:avLst>
          </a:prstGeom>
          <a:solidFill>
            <a:schemeClr val="bg1"/>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solidFill>
                  <a:schemeClr val="tx1"/>
                </a:solidFill>
                <a:latin typeface="Arial" panose="020B0604020202020204" pitchFamily="34" charset="0"/>
                <a:cs typeface="Arial" panose="020B0604020202020204" pitchFamily="34" charset="0"/>
                <a:sym typeface="+mn-lt"/>
              </a:rPr>
              <a:t>B</a:t>
            </a:r>
            <a:endParaRPr lang="zh-CN" altLang="en-US" sz="4400" b="1" dirty="0">
              <a:solidFill>
                <a:schemeClr val="tx1"/>
              </a:solidFill>
              <a:latin typeface="Arial" panose="020B0604020202020204" pitchFamily="34" charset="0"/>
              <a:cs typeface="Arial" panose="020B0604020202020204" pitchFamily="34" charset="0"/>
              <a:sym typeface="+mn-lt"/>
            </a:endParaRPr>
          </a:p>
        </p:txBody>
      </p:sp>
      <p:sp>
        <p:nvSpPr>
          <p:cNvPr id="23" name="矩形: 圆角 22">
            <a:extLst>
              <a:ext uri="{FF2B5EF4-FFF2-40B4-BE49-F238E27FC236}">
                <a16:creationId xmlns:a16="http://schemas.microsoft.com/office/drawing/2014/main" id="{376E9E6D-D626-4415-BE17-16F181CE69A9}"/>
              </a:ext>
            </a:extLst>
          </p:cNvPr>
          <p:cNvSpPr/>
          <p:nvPr/>
        </p:nvSpPr>
        <p:spPr>
          <a:xfrm>
            <a:off x="4824743" y="3064232"/>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A</a:t>
            </a:r>
            <a:endParaRPr lang="zh-CN" altLang="en-US" sz="4400" b="1" dirty="0">
              <a:latin typeface="Arial" panose="020B0604020202020204" pitchFamily="34" charset="0"/>
              <a:cs typeface="Arial" panose="020B0604020202020204" pitchFamily="34" charset="0"/>
              <a:sym typeface="+mn-lt"/>
            </a:endParaRPr>
          </a:p>
        </p:txBody>
      </p:sp>
      <p:sp>
        <p:nvSpPr>
          <p:cNvPr id="26" name="矩形: 圆角 25">
            <a:extLst>
              <a:ext uri="{FF2B5EF4-FFF2-40B4-BE49-F238E27FC236}">
                <a16:creationId xmlns:a16="http://schemas.microsoft.com/office/drawing/2014/main" id="{B5FB03F2-3734-420A-BD1C-6A2452294757}"/>
              </a:ext>
            </a:extLst>
          </p:cNvPr>
          <p:cNvSpPr/>
          <p:nvPr/>
        </p:nvSpPr>
        <p:spPr>
          <a:xfrm>
            <a:off x="6232635" y="4321973"/>
            <a:ext cx="1218320" cy="1193800"/>
          </a:xfrm>
          <a:prstGeom prst="roundRect">
            <a:avLst>
              <a:gd name="adj" fmla="val 13476"/>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4400" b="1" dirty="0">
                <a:latin typeface="Arial" panose="020B0604020202020204" pitchFamily="34" charset="0"/>
                <a:cs typeface="Arial" panose="020B0604020202020204" pitchFamily="34" charset="0"/>
                <a:sym typeface="+mn-lt"/>
              </a:rPr>
              <a:t>D</a:t>
            </a:r>
            <a:endParaRPr lang="zh-CN" altLang="en-US" sz="4400" b="1" dirty="0">
              <a:latin typeface="Arial" panose="020B0604020202020204" pitchFamily="34" charset="0"/>
              <a:cs typeface="Arial" panose="020B0604020202020204" pitchFamily="34" charset="0"/>
              <a:sym typeface="+mn-lt"/>
            </a:endParaRPr>
          </a:p>
        </p:txBody>
      </p:sp>
      <p:grpSp>
        <p:nvGrpSpPr>
          <p:cNvPr id="28" name="组合 27">
            <a:extLst>
              <a:ext uri="{FF2B5EF4-FFF2-40B4-BE49-F238E27FC236}">
                <a16:creationId xmlns:a16="http://schemas.microsoft.com/office/drawing/2014/main" id="{CB957859-6C0F-4445-A37E-DE8C9A9A9861}"/>
              </a:ext>
            </a:extLst>
          </p:cNvPr>
          <p:cNvGrpSpPr/>
          <p:nvPr/>
        </p:nvGrpSpPr>
        <p:grpSpPr>
          <a:xfrm>
            <a:off x="6830177" y="2604487"/>
            <a:ext cx="1623879" cy="506758"/>
            <a:chOff x="6815259" y="2532174"/>
            <a:chExt cx="1333458" cy="506758"/>
          </a:xfrm>
        </p:grpSpPr>
        <p:cxnSp>
          <p:nvCxnSpPr>
            <p:cNvPr id="29" name="直接连接符 28">
              <a:extLst>
                <a:ext uri="{FF2B5EF4-FFF2-40B4-BE49-F238E27FC236}">
                  <a16:creationId xmlns:a16="http://schemas.microsoft.com/office/drawing/2014/main" id="{379788D3-E448-40BA-845D-A63A8DD9203F}"/>
                </a:ext>
              </a:extLst>
            </p:cNvPr>
            <p:cNvCxnSpPr>
              <a:cxnSpLocks/>
            </p:cNvCxnSpPr>
            <p:nvPr/>
          </p:nvCxnSpPr>
          <p:spPr>
            <a:xfrm flipH="1" flipV="1">
              <a:off x="6823744" y="2585537"/>
              <a:ext cx="2110" cy="453395"/>
            </a:xfrm>
            <a:prstGeom prst="line">
              <a:avLst/>
            </a:prstGeom>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04BA41D-9E67-4786-AEEA-A663688B65EF}"/>
                </a:ext>
              </a:extLst>
            </p:cNvPr>
            <p:cNvCxnSpPr/>
            <p:nvPr/>
          </p:nvCxnSpPr>
          <p:spPr>
            <a:xfrm>
              <a:off x="6815259" y="2558855"/>
              <a:ext cx="1333458" cy="0"/>
            </a:xfrm>
            <a:prstGeom prst="line">
              <a:avLst/>
            </a:prstGeom>
          </p:spPr>
          <p:style>
            <a:lnRef idx="1">
              <a:schemeClr val="dk1"/>
            </a:lnRef>
            <a:fillRef idx="0">
              <a:schemeClr val="dk1"/>
            </a:fillRef>
            <a:effectRef idx="0">
              <a:schemeClr val="dk1"/>
            </a:effectRef>
            <a:fontRef idx="minor">
              <a:schemeClr val="tx1"/>
            </a:fontRef>
          </p:style>
        </p:cxnSp>
        <p:cxnSp>
          <p:nvCxnSpPr>
            <p:cNvPr id="31" name="直接箭头连接符 30">
              <a:extLst>
                <a:ext uri="{FF2B5EF4-FFF2-40B4-BE49-F238E27FC236}">
                  <a16:creationId xmlns:a16="http://schemas.microsoft.com/office/drawing/2014/main" id="{4DA2141B-76D8-4FC2-932B-DAFE77A03056}"/>
                </a:ext>
              </a:extLst>
            </p:cNvPr>
            <p:cNvCxnSpPr>
              <a:cxnSpLocks/>
            </p:cNvCxnSpPr>
            <p:nvPr/>
          </p:nvCxnSpPr>
          <p:spPr>
            <a:xfrm flipH="1">
              <a:off x="8138759" y="2532174"/>
              <a:ext cx="3334" cy="45974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3" name="文本框 32">
            <a:extLst>
              <a:ext uri="{FF2B5EF4-FFF2-40B4-BE49-F238E27FC236}">
                <a16:creationId xmlns:a16="http://schemas.microsoft.com/office/drawing/2014/main" id="{CC6ABE1D-BCC5-47A2-BF80-62F26E465BD8}"/>
              </a:ext>
            </a:extLst>
          </p:cNvPr>
          <p:cNvSpPr txBox="1"/>
          <p:nvPr/>
        </p:nvSpPr>
        <p:spPr>
          <a:xfrm>
            <a:off x="7737467" y="3161770"/>
            <a:ext cx="3057912" cy="1077218"/>
          </a:xfrm>
          <a:prstGeom prst="rect">
            <a:avLst/>
          </a:prstGeom>
          <a:noFill/>
        </p:spPr>
        <p:txBody>
          <a:bodyPr wrap="square" rtlCol="0">
            <a:spAutoFit/>
          </a:bodyPr>
          <a:lstStyle/>
          <a:p>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=16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grpSp>
        <p:nvGrpSpPr>
          <p:cNvPr id="35" name="组合 34">
            <a:extLst>
              <a:ext uri="{FF2B5EF4-FFF2-40B4-BE49-F238E27FC236}">
                <a16:creationId xmlns:a16="http://schemas.microsoft.com/office/drawing/2014/main" id="{7B363151-7333-4332-8777-5D2D12086762}"/>
              </a:ext>
            </a:extLst>
          </p:cNvPr>
          <p:cNvGrpSpPr/>
          <p:nvPr/>
        </p:nvGrpSpPr>
        <p:grpSpPr>
          <a:xfrm>
            <a:off x="7526951" y="5200015"/>
            <a:ext cx="919038" cy="537205"/>
            <a:chOff x="7424862" y="4386603"/>
            <a:chExt cx="919038" cy="537205"/>
          </a:xfrm>
        </p:grpSpPr>
        <p:cxnSp>
          <p:nvCxnSpPr>
            <p:cNvPr id="36" name="直接连接符 35">
              <a:extLst>
                <a:ext uri="{FF2B5EF4-FFF2-40B4-BE49-F238E27FC236}">
                  <a16:creationId xmlns:a16="http://schemas.microsoft.com/office/drawing/2014/main" id="{2E0AFB83-CF24-445E-9884-EFC9965E8A18}"/>
                </a:ext>
              </a:extLst>
            </p:cNvPr>
            <p:cNvCxnSpPr>
              <a:cxnSpLocks/>
            </p:cNvCxnSpPr>
            <p:nvPr/>
          </p:nvCxnSpPr>
          <p:spPr>
            <a:xfrm>
              <a:off x="7424862" y="4386828"/>
              <a:ext cx="919038" cy="0"/>
            </a:xfrm>
            <a:prstGeom prst="line">
              <a:avLst/>
            </a:prstGeom>
          </p:spPr>
          <p:style>
            <a:lnRef idx="1">
              <a:schemeClr val="dk1"/>
            </a:lnRef>
            <a:fillRef idx="0">
              <a:schemeClr val="dk1"/>
            </a:fillRef>
            <a:effectRef idx="0">
              <a:schemeClr val="dk1"/>
            </a:effectRef>
            <a:fontRef idx="minor">
              <a:schemeClr val="tx1"/>
            </a:fontRef>
          </p:style>
        </p:cxnSp>
        <p:cxnSp>
          <p:nvCxnSpPr>
            <p:cNvPr id="37" name="直接箭头连接符 36">
              <a:extLst>
                <a:ext uri="{FF2B5EF4-FFF2-40B4-BE49-F238E27FC236}">
                  <a16:creationId xmlns:a16="http://schemas.microsoft.com/office/drawing/2014/main" id="{FE19CCDB-E909-40CA-9B88-1566EA47F76C}"/>
                </a:ext>
              </a:extLst>
            </p:cNvPr>
            <p:cNvCxnSpPr/>
            <p:nvPr/>
          </p:nvCxnSpPr>
          <p:spPr>
            <a:xfrm>
              <a:off x="8343900" y="4386603"/>
              <a:ext cx="0" cy="537205"/>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39" name="文本框 38">
            <a:extLst>
              <a:ext uri="{FF2B5EF4-FFF2-40B4-BE49-F238E27FC236}">
                <a16:creationId xmlns:a16="http://schemas.microsoft.com/office/drawing/2014/main" id="{52FAD6F6-6A62-4015-9641-93A2CCD3B4B3}"/>
              </a:ext>
            </a:extLst>
          </p:cNvPr>
          <p:cNvSpPr txBox="1"/>
          <p:nvPr/>
        </p:nvSpPr>
        <p:spPr>
          <a:xfrm>
            <a:off x="8299603" y="5674872"/>
            <a:ext cx="2766593" cy="1077218"/>
          </a:xfrm>
          <a:prstGeom prst="rect">
            <a:avLst/>
          </a:prstGeom>
          <a:noFill/>
        </p:spPr>
        <p:txBody>
          <a:bodyPr wrap="square" rtlCol="0">
            <a:spAutoFit/>
          </a:bodyPr>
          <a:lstStyle/>
          <a:p>
            <a:r>
              <a:rPr lang="vi-VN" sz="3200" b="0" i="0" dirty="0">
                <a:solidFill>
                  <a:srgbClr val="000000"/>
                </a:solidFill>
                <a:effectLst/>
                <a:latin typeface="Arial" panose="020B0604020202020204" pitchFamily="34" charset="0"/>
                <a:cs typeface="Arial" panose="020B0604020202020204" pitchFamily="34" charset="0"/>
              </a:rPr>
              <a:t>Không tính được</a:t>
            </a:r>
            <a:endParaRPr lang="zh-CN" altLang="en-US" sz="3200" dirty="0">
              <a:latin typeface="Arial" panose="020B0604020202020204" pitchFamily="34" charset="0"/>
              <a:cs typeface="Arial" panose="020B0604020202020204" pitchFamily="34" charset="0"/>
              <a:sym typeface="+mn-lt"/>
            </a:endParaRPr>
          </a:p>
        </p:txBody>
      </p:sp>
      <p:grpSp>
        <p:nvGrpSpPr>
          <p:cNvPr id="41" name="组合 40">
            <a:extLst>
              <a:ext uri="{FF2B5EF4-FFF2-40B4-BE49-F238E27FC236}">
                <a16:creationId xmlns:a16="http://schemas.microsoft.com/office/drawing/2014/main" id="{65E6B754-210C-499C-86CA-B1D8AA1C0DAF}"/>
              </a:ext>
            </a:extLst>
          </p:cNvPr>
          <p:cNvGrpSpPr/>
          <p:nvPr/>
        </p:nvGrpSpPr>
        <p:grpSpPr>
          <a:xfrm>
            <a:off x="3889452" y="3112649"/>
            <a:ext cx="857993" cy="722513"/>
            <a:chOff x="3924300" y="2272394"/>
            <a:chExt cx="857993" cy="722513"/>
          </a:xfrm>
        </p:grpSpPr>
        <p:cxnSp>
          <p:nvCxnSpPr>
            <p:cNvPr id="42" name="直接连接符 41">
              <a:extLst>
                <a:ext uri="{FF2B5EF4-FFF2-40B4-BE49-F238E27FC236}">
                  <a16:creationId xmlns:a16="http://schemas.microsoft.com/office/drawing/2014/main" id="{D1F45C74-4047-4648-9CE5-E2C142C346E1}"/>
                </a:ext>
              </a:extLst>
            </p:cNvPr>
            <p:cNvCxnSpPr>
              <a:cxnSpLocks/>
            </p:cNvCxnSpPr>
            <p:nvPr/>
          </p:nvCxnSpPr>
          <p:spPr>
            <a:xfrm flipH="1">
              <a:off x="3939454" y="2971625"/>
              <a:ext cx="842839" cy="0"/>
            </a:xfrm>
            <a:prstGeom prst="line">
              <a:avLst/>
            </a:prstGeom>
          </p:spPr>
          <p:style>
            <a:lnRef idx="1">
              <a:schemeClr val="dk1"/>
            </a:lnRef>
            <a:fillRef idx="0">
              <a:schemeClr val="dk1"/>
            </a:fillRef>
            <a:effectRef idx="0">
              <a:schemeClr val="dk1"/>
            </a:effectRef>
            <a:fontRef idx="minor">
              <a:schemeClr val="tx1"/>
            </a:fontRef>
          </p:style>
        </p:cxnSp>
        <p:cxnSp>
          <p:nvCxnSpPr>
            <p:cNvPr id="43" name="直接箭头连接符 42">
              <a:extLst>
                <a:ext uri="{FF2B5EF4-FFF2-40B4-BE49-F238E27FC236}">
                  <a16:creationId xmlns:a16="http://schemas.microsoft.com/office/drawing/2014/main" id="{634FA02A-866F-4AB4-A613-06BCAA3FCBBC}"/>
                </a:ext>
              </a:extLst>
            </p:cNvPr>
            <p:cNvCxnSpPr/>
            <p:nvPr/>
          </p:nvCxnSpPr>
          <p:spPr>
            <a:xfrm flipV="1">
              <a:off x="3924300" y="2272394"/>
              <a:ext cx="0" cy="722513"/>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45" name="文本框 44">
            <a:extLst>
              <a:ext uri="{FF2B5EF4-FFF2-40B4-BE49-F238E27FC236}">
                <a16:creationId xmlns:a16="http://schemas.microsoft.com/office/drawing/2014/main" id="{B5327E6E-6A06-48B8-81B9-D671C185C008}"/>
              </a:ext>
            </a:extLst>
          </p:cNvPr>
          <p:cNvSpPr txBox="1"/>
          <p:nvPr/>
        </p:nvSpPr>
        <p:spPr>
          <a:xfrm>
            <a:off x="420106" y="2930937"/>
            <a:ext cx="2776985" cy="1077218"/>
          </a:xfrm>
          <a:prstGeom prst="rect">
            <a:avLst/>
          </a:prstGeom>
          <a:noFill/>
        </p:spPr>
        <p:txBody>
          <a:bodyPr wrap="square" rtlCol="0">
            <a:spAutoFit/>
          </a:bodyPr>
          <a:lstStyle/>
          <a:p>
            <a:pPr algn="r"/>
            <a:r>
              <a:rPr lang="pt-BR" sz="3200" b="0" i="0" dirty="0">
                <a:solidFill>
                  <a:srgbClr val="000000"/>
                </a:solidFill>
                <a:effectLst/>
                <a:latin typeface="Arial" panose="020B0604020202020204" pitchFamily="34" charset="0"/>
                <a:cs typeface="Arial" panose="020B0604020202020204" pitchFamily="34" charset="0"/>
              </a:rPr>
              <a:t>CH</a:t>
            </a:r>
            <a:r>
              <a:rPr lang="pt-BR" sz="3200" b="0" i="0" baseline="-25000" dirty="0">
                <a:solidFill>
                  <a:srgbClr val="000000"/>
                </a:solidFill>
                <a:effectLst/>
                <a:latin typeface="Arial" panose="020B0604020202020204" pitchFamily="34" charset="0"/>
                <a:cs typeface="Arial" panose="020B0604020202020204" pitchFamily="34" charset="0"/>
              </a:rPr>
              <a:t>4</a:t>
            </a:r>
            <a:r>
              <a:rPr lang="pt-BR" sz="3200" b="0" i="0" dirty="0">
                <a:solidFill>
                  <a:srgbClr val="000000"/>
                </a:solidFill>
                <a:effectLst/>
                <a:latin typeface="Arial" panose="020B0604020202020204" pitchFamily="34" charset="0"/>
                <a:cs typeface="Arial" panose="020B0604020202020204" pitchFamily="34" charset="0"/>
              </a:rPr>
              <a:t>=15 amu, H</a:t>
            </a:r>
            <a:r>
              <a:rPr lang="pt-BR" sz="3200" b="0" i="0" baseline="-25000" dirty="0">
                <a:solidFill>
                  <a:srgbClr val="000000"/>
                </a:solidFill>
                <a:effectLst/>
                <a:latin typeface="Arial" panose="020B0604020202020204" pitchFamily="34" charset="0"/>
                <a:cs typeface="Arial" panose="020B0604020202020204" pitchFamily="34" charset="0"/>
              </a:rPr>
              <a:t>2</a:t>
            </a:r>
            <a:r>
              <a:rPr lang="pt-BR" sz="3200" b="0" i="0" dirty="0">
                <a:solidFill>
                  <a:srgbClr val="000000"/>
                </a:solidFill>
                <a:effectLst/>
                <a:latin typeface="Arial" panose="020B0604020202020204" pitchFamily="34" charset="0"/>
                <a:cs typeface="Arial" panose="020B0604020202020204" pitchFamily="34" charset="0"/>
              </a:rPr>
              <a:t>O=17 amu</a:t>
            </a:r>
            <a:endParaRPr lang="zh-CN" altLang="en-US" sz="3200" dirty="0">
              <a:latin typeface="Arial" panose="020B0604020202020204" pitchFamily="34" charset="0"/>
              <a:cs typeface="Arial" panose="020B0604020202020204" pitchFamily="34" charset="0"/>
              <a:sym typeface="+mn-lt"/>
            </a:endParaRPr>
          </a:p>
        </p:txBody>
      </p:sp>
      <p:grpSp>
        <p:nvGrpSpPr>
          <p:cNvPr id="47" name="组合 46">
            <a:extLst>
              <a:ext uri="{FF2B5EF4-FFF2-40B4-BE49-F238E27FC236}">
                <a16:creationId xmlns:a16="http://schemas.microsoft.com/office/drawing/2014/main" id="{7E3E2581-75E9-4C5E-8494-FC5468F0DB88}"/>
              </a:ext>
            </a:extLst>
          </p:cNvPr>
          <p:cNvGrpSpPr/>
          <p:nvPr/>
        </p:nvGrpSpPr>
        <p:grpSpPr>
          <a:xfrm>
            <a:off x="3953102" y="5112859"/>
            <a:ext cx="1480801" cy="850535"/>
            <a:chOff x="3924300" y="4521200"/>
            <a:chExt cx="1480801" cy="903671"/>
          </a:xfrm>
        </p:grpSpPr>
        <p:cxnSp>
          <p:nvCxnSpPr>
            <p:cNvPr id="48" name="直接连接符 47">
              <a:extLst>
                <a:ext uri="{FF2B5EF4-FFF2-40B4-BE49-F238E27FC236}">
                  <a16:creationId xmlns:a16="http://schemas.microsoft.com/office/drawing/2014/main" id="{AC16BB23-B774-4028-AFFA-4BCD3E8CDD71}"/>
                </a:ext>
              </a:extLst>
            </p:cNvPr>
            <p:cNvCxnSpPr>
              <a:cxnSpLocks/>
            </p:cNvCxnSpPr>
            <p:nvPr/>
          </p:nvCxnSpPr>
          <p:spPr>
            <a:xfrm>
              <a:off x="5405101" y="5007782"/>
              <a:ext cx="0" cy="417089"/>
            </a:xfrm>
            <a:prstGeom prst="line">
              <a:avLst/>
            </a:prstGeom>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3EC091AB-B5E3-4756-9709-46B824F7CEBF}"/>
                </a:ext>
              </a:extLst>
            </p:cNvPr>
            <p:cNvCxnSpPr/>
            <p:nvPr/>
          </p:nvCxnSpPr>
          <p:spPr>
            <a:xfrm flipH="1">
              <a:off x="3924300" y="5424871"/>
              <a:ext cx="1451998"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50" name="直接箭头连接符 49">
              <a:extLst>
                <a:ext uri="{FF2B5EF4-FFF2-40B4-BE49-F238E27FC236}">
                  <a16:creationId xmlns:a16="http://schemas.microsoft.com/office/drawing/2014/main" id="{51F0C5AB-DB5C-426C-9138-309310A408D0}"/>
                </a:ext>
              </a:extLst>
            </p:cNvPr>
            <p:cNvCxnSpPr/>
            <p:nvPr/>
          </p:nvCxnSpPr>
          <p:spPr>
            <a:xfrm flipV="1">
              <a:off x="3924300" y="4521200"/>
              <a:ext cx="0" cy="903671"/>
            </a:xfrm>
            <a:prstGeom prst="straightConnector1">
              <a:avLst/>
            </a:prstGeom>
            <a:ln>
              <a:solidFill>
                <a:schemeClr val="tx1">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文本框 51">
            <a:extLst>
              <a:ext uri="{FF2B5EF4-FFF2-40B4-BE49-F238E27FC236}">
                <a16:creationId xmlns:a16="http://schemas.microsoft.com/office/drawing/2014/main" id="{70845A17-3927-497C-AEB6-E5393B99BB8C}"/>
              </a:ext>
            </a:extLst>
          </p:cNvPr>
          <p:cNvSpPr txBox="1"/>
          <p:nvPr/>
        </p:nvSpPr>
        <p:spPr>
          <a:xfrm>
            <a:off x="112934" y="4820739"/>
            <a:ext cx="3516717" cy="584775"/>
          </a:xfrm>
          <a:prstGeom prst="rect">
            <a:avLst/>
          </a:prstGeom>
          <a:noFill/>
        </p:spPr>
        <p:txBody>
          <a:bodyPr wrap="square" rtlCol="0">
            <a:spAutoFit/>
          </a:bodyPr>
          <a:lstStyle/>
          <a:p>
            <a:pPr algn="r"/>
            <a:r>
              <a:rPr lang="vi-VN" sz="3200" b="0" i="0" dirty="0">
                <a:solidFill>
                  <a:srgbClr val="000000"/>
                </a:solidFill>
                <a:effectLst/>
                <a:latin typeface="Arial" panose="020B0604020202020204" pitchFamily="34" charset="0"/>
                <a:cs typeface="Arial" panose="020B0604020202020204" pitchFamily="34" charset="0"/>
              </a:rPr>
              <a:t>CH</a:t>
            </a:r>
            <a:r>
              <a:rPr lang="vi-VN" sz="3200" b="0" i="0" baseline="-25000" dirty="0">
                <a:solidFill>
                  <a:srgbClr val="000000"/>
                </a:solidFill>
                <a:effectLst/>
                <a:latin typeface="Arial" panose="020B0604020202020204" pitchFamily="34" charset="0"/>
                <a:cs typeface="Arial" panose="020B0604020202020204" pitchFamily="34" charset="0"/>
              </a:rPr>
              <a:t>4</a:t>
            </a:r>
            <a:r>
              <a:rPr lang="vi-VN" sz="3200" b="0" i="0" dirty="0">
                <a:solidFill>
                  <a:srgbClr val="000000"/>
                </a:solidFill>
                <a:effectLst/>
                <a:latin typeface="Arial" panose="020B0604020202020204" pitchFamily="34" charset="0"/>
                <a:cs typeface="Arial" panose="020B0604020202020204" pitchFamily="34" charset="0"/>
              </a:rPr>
              <a:t>=H</a:t>
            </a:r>
            <a:r>
              <a:rPr lang="vi-VN" sz="3200" b="0" i="0" baseline="-25000" dirty="0">
                <a:solidFill>
                  <a:srgbClr val="000000"/>
                </a:solidFill>
                <a:effectLst/>
                <a:latin typeface="Arial" panose="020B0604020202020204" pitchFamily="34" charset="0"/>
                <a:cs typeface="Arial" panose="020B0604020202020204" pitchFamily="34" charset="0"/>
              </a:rPr>
              <a:t>2</a:t>
            </a:r>
            <a:r>
              <a:rPr lang="vi-VN" sz="3200" b="0" i="0" dirty="0">
                <a:solidFill>
                  <a:srgbClr val="000000"/>
                </a:solidFill>
                <a:effectLst/>
                <a:latin typeface="Arial" panose="020B0604020202020204" pitchFamily="34" charset="0"/>
                <a:cs typeface="Arial" panose="020B0604020202020204" pitchFamily="34" charset="0"/>
              </a:rPr>
              <a:t>O=18 amu</a:t>
            </a:r>
            <a:endParaRPr lang="zh-CN" altLang="en-US" sz="3200" dirty="0">
              <a:latin typeface="Arial" panose="020B0604020202020204" pitchFamily="34" charset="0"/>
              <a:cs typeface="Arial" panose="020B0604020202020204" pitchFamily="34" charset="0"/>
              <a:sym typeface="+mn-lt"/>
            </a:endParaRPr>
          </a:p>
        </p:txBody>
      </p:sp>
      <p:sp>
        <p:nvSpPr>
          <p:cNvPr id="62" name="Rectangle: Rounded Corners 61">
            <a:extLst>
              <a:ext uri="{FF2B5EF4-FFF2-40B4-BE49-F238E27FC236}">
                <a16:creationId xmlns:a16="http://schemas.microsoft.com/office/drawing/2014/main" id="{FE857CB0-6C0D-4B56-917E-140217685884}"/>
              </a:ext>
            </a:extLst>
          </p:cNvPr>
          <p:cNvSpPr/>
          <p:nvPr/>
        </p:nvSpPr>
        <p:spPr>
          <a:xfrm>
            <a:off x="1301589" y="561953"/>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7: </a:t>
            </a:r>
          </a:p>
          <a:p>
            <a:pPr algn="ctr"/>
            <a:r>
              <a:rPr lang="vi-VN" sz="3200" dirty="0">
                <a:solidFill>
                  <a:srgbClr val="000000"/>
                </a:solidFill>
                <a:latin typeface="arial" panose="020B0604020202020204" pitchFamily="34" charset="0"/>
              </a:rPr>
              <a:t>K</a:t>
            </a:r>
            <a:r>
              <a:rPr lang="vi-VN" sz="3200" b="0" i="0" dirty="0">
                <a:solidFill>
                  <a:srgbClr val="000000"/>
                </a:solidFill>
                <a:effectLst/>
                <a:latin typeface="arial" panose="020B0604020202020204" pitchFamily="34" charset="0"/>
              </a:rPr>
              <a:t>hối lượng phân tử của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và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endParaRPr lang="vi-VN" sz="3200" dirty="0"/>
          </a:p>
        </p:txBody>
      </p:sp>
      <p:pic>
        <p:nvPicPr>
          <p:cNvPr id="65" name="Picture 64">
            <a:extLst>
              <a:ext uri="{FF2B5EF4-FFF2-40B4-BE49-F238E27FC236}">
                <a16:creationId xmlns:a16="http://schemas.microsoft.com/office/drawing/2014/main" id="{4AF83ABE-356F-4A76-9896-9461EEDDE18C}"/>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340888" y="3225611"/>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34" name="Google Shape;1624;p26">
            <a:extLst>
              <a:ext uri="{FF2B5EF4-FFF2-40B4-BE49-F238E27FC236}">
                <a16:creationId xmlns:a16="http://schemas.microsoft.com/office/drawing/2014/main" id="{F993D5C7-2738-4961-BA5A-BAE75A1EF7A3}"/>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 name="Google Shape;1679;p26">
            <a:extLst>
              <a:ext uri="{FF2B5EF4-FFF2-40B4-BE49-F238E27FC236}">
                <a16:creationId xmlns:a16="http://schemas.microsoft.com/office/drawing/2014/main" id="{E1064F10-1EC7-4682-8166-A07AC865244C}"/>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5238091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down)">
                                      <p:cBhvr>
                                        <p:cTn id="7" dur="500"/>
                                        <p:tgtEl>
                                          <p:spTgt spid="41"/>
                                        </p:tgtEl>
                                      </p:cBhvr>
                                    </p:animEffect>
                                  </p:childTnLst>
                                </p:cTn>
                              </p:par>
                              <p:par>
                                <p:cTn id="8" presetID="22" presetClass="entr" presetSubtype="4" fill="hold"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wipe(down)">
                                      <p:cBhvr>
                                        <p:cTn id="10" dur="500"/>
                                        <p:tgtEl>
                                          <p:spTgt spid="47"/>
                                        </p:tgtEl>
                                      </p:cBhvr>
                                    </p:animEffect>
                                  </p:childTnLst>
                                </p:cTn>
                              </p:par>
                              <p:par>
                                <p:cTn id="11" presetID="22" presetClass="entr" presetSubtype="4" fill="hold" nodeType="withEffect">
                                  <p:stCondLst>
                                    <p:cond delay="0"/>
                                  </p:stCondLst>
                                  <p:childTnLst>
                                    <p:set>
                                      <p:cBhvr>
                                        <p:cTn id="12" dur="1" fill="hold">
                                          <p:stCondLst>
                                            <p:cond delay="0"/>
                                          </p:stCondLst>
                                        </p:cTn>
                                        <p:tgtEl>
                                          <p:spTgt spid="35"/>
                                        </p:tgtEl>
                                        <p:attrNameLst>
                                          <p:attrName>style.visibility</p:attrName>
                                        </p:attrNameLst>
                                      </p:cBhvr>
                                      <p:to>
                                        <p:strVal val="visible"/>
                                      </p:to>
                                    </p:set>
                                    <p:animEffect transition="in" filter="wipe(down)">
                                      <p:cBhvr>
                                        <p:cTn id="13" dur="500"/>
                                        <p:tgtEl>
                                          <p:spTgt spid="35"/>
                                        </p:tgtEl>
                                      </p:cBhvr>
                                    </p:animEffect>
                                  </p:childTnLst>
                                </p:cTn>
                              </p:par>
                              <p:par>
                                <p:cTn id="14" presetID="22" presetClass="entr" presetSubtype="4" fill="hold" nodeType="withEffect">
                                  <p:stCondLst>
                                    <p:cond delay="0"/>
                                  </p:stCondLst>
                                  <p:childTnLst>
                                    <p:set>
                                      <p:cBhvr>
                                        <p:cTn id="15" dur="1" fill="hold">
                                          <p:stCondLst>
                                            <p:cond delay="0"/>
                                          </p:stCondLst>
                                        </p:cTn>
                                        <p:tgtEl>
                                          <p:spTgt spid="28"/>
                                        </p:tgtEl>
                                        <p:attrNameLst>
                                          <p:attrName>style.visibility</p:attrName>
                                        </p:attrNameLst>
                                      </p:cBhvr>
                                      <p:to>
                                        <p:strVal val="visible"/>
                                      </p:to>
                                    </p:set>
                                    <p:animEffect transition="in" filter="wipe(down)">
                                      <p:cBhvr>
                                        <p:cTn id="16" dur="500"/>
                                        <p:tgtEl>
                                          <p:spTgt spid="28"/>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00"/>
                                        <p:tgtEl>
                                          <p:spTgt spid="17"/>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down)">
                                      <p:cBhvr>
                                        <p:cTn id="22" dur="500"/>
                                        <p:tgtEl>
                                          <p:spTgt spid="20"/>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wipe(down)">
                                      <p:cBhvr>
                                        <p:cTn id="25" dur="500"/>
                                        <p:tgtEl>
                                          <p:spTgt spid="23"/>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wipe(down)">
                                      <p:cBhvr>
                                        <p:cTn id="28" dur="500"/>
                                        <p:tgtEl>
                                          <p:spTgt spid="26"/>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9"/>
                                        </p:tgtEl>
                                        <p:attrNameLst>
                                          <p:attrName>style.visibility</p:attrName>
                                        </p:attrNameLst>
                                      </p:cBhvr>
                                      <p:to>
                                        <p:strVal val="visible"/>
                                      </p:to>
                                    </p:set>
                                    <p:animEffect transition="in" filter="wipe(down)">
                                      <p:cBhvr>
                                        <p:cTn id="34" dur="500"/>
                                        <p:tgtEl>
                                          <p:spTgt spid="39"/>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52"/>
                                        </p:tgtEl>
                                        <p:attrNameLst>
                                          <p:attrName>style.visibility</p:attrName>
                                        </p:attrNameLst>
                                      </p:cBhvr>
                                      <p:to>
                                        <p:strVal val="visible"/>
                                      </p:to>
                                    </p:set>
                                    <p:animEffect transition="in" filter="wipe(down)">
                                      <p:cBhvr>
                                        <p:cTn id="40" dur="500"/>
                                        <p:tgtEl>
                                          <p:spTgt spid="52"/>
                                        </p:tgtEl>
                                      </p:cBhvr>
                                    </p:animEffect>
                                  </p:childTnLst>
                                </p:cTn>
                              </p:par>
                            </p:childTnLst>
                          </p:cTn>
                        </p:par>
                      </p:childTnLst>
                    </p:cTn>
                  </p:par>
                  <p:par>
                    <p:cTn id="41" fill="hold">
                      <p:stCondLst>
                        <p:cond delay="indefinite"/>
                      </p:stCondLst>
                      <p:childTnLst>
                        <p:par>
                          <p:cTn id="42" fill="hold">
                            <p:stCondLst>
                              <p:cond delay="0"/>
                            </p:stCondLst>
                            <p:childTnLst>
                              <p:par>
                                <p:cTn id="43" presetID="23" presetClass="entr" presetSubtype="32" fill="hold" nodeType="click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250" fill="hold"/>
                                        <p:tgtEl>
                                          <p:spTgt spid="65"/>
                                        </p:tgtEl>
                                        <p:attrNameLst>
                                          <p:attrName>ppt_w</p:attrName>
                                        </p:attrNameLst>
                                      </p:cBhvr>
                                      <p:tavLst>
                                        <p:tav tm="0">
                                          <p:val>
                                            <p:strVal val="4*#ppt_w"/>
                                          </p:val>
                                        </p:tav>
                                        <p:tav tm="100000">
                                          <p:val>
                                            <p:strVal val="#ppt_w"/>
                                          </p:val>
                                        </p:tav>
                                      </p:tavLst>
                                    </p:anim>
                                    <p:anim calcmode="lin" valueType="num">
                                      <p:cBhvr>
                                        <p:cTn id="46" dur="250" fill="hold"/>
                                        <p:tgtEl>
                                          <p:spTgt spid="65"/>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3"/>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20" grpId="0" animBg="1"/>
      <p:bldP spid="23" grpId="0" animBg="1"/>
      <p:bldP spid="26" grpId="0" animBg="1"/>
      <p:bldP spid="33" grpId="0"/>
      <p:bldP spid="39" grpId="0"/>
      <p:bldP spid="45" grpId="0"/>
      <p:bldP spid="5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组合 16">
            <a:extLst>
              <a:ext uri="{FF2B5EF4-FFF2-40B4-BE49-F238E27FC236}">
                <a16:creationId xmlns:a16="http://schemas.microsoft.com/office/drawing/2014/main" id="{322CEBB9-58AA-41E1-95AA-CCE784574FFB}"/>
              </a:ext>
            </a:extLst>
          </p:cNvPr>
          <p:cNvGrpSpPr/>
          <p:nvPr/>
        </p:nvGrpSpPr>
        <p:grpSpPr>
          <a:xfrm>
            <a:off x="350507" y="3071819"/>
            <a:ext cx="3111500" cy="2074333"/>
            <a:chOff x="322938" y="2155370"/>
            <a:chExt cx="3111500" cy="2074333"/>
          </a:xfrm>
        </p:grpSpPr>
        <p:graphicFrame>
          <p:nvGraphicFramePr>
            <p:cNvPr id="18" name="图表 17">
              <a:extLst>
                <a:ext uri="{FF2B5EF4-FFF2-40B4-BE49-F238E27FC236}">
                  <a16:creationId xmlns:a16="http://schemas.microsoft.com/office/drawing/2014/main" id="{800187BD-A56C-408C-B3B2-C2DB9A609008}"/>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4"/>
            </a:graphicData>
          </a:graphic>
        </p:graphicFrame>
        <p:sp>
          <p:nvSpPr>
            <p:cNvPr id="19" name="文本框 18">
              <a:extLst>
                <a:ext uri="{FF2B5EF4-FFF2-40B4-BE49-F238E27FC236}">
                  <a16:creationId xmlns:a16="http://schemas.microsoft.com/office/drawing/2014/main" id="{08576E79-EB13-4FBB-9D9E-E7472673A90A}"/>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A</a:t>
              </a:r>
              <a:endParaRPr lang="zh-CN" altLang="en-US" sz="3600" b="1" dirty="0">
                <a:latin typeface="Arial" panose="020B0604020202020204" pitchFamily="34" charset="0"/>
                <a:cs typeface="Arial" panose="020B0604020202020204" pitchFamily="34" charset="0"/>
                <a:sym typeface="+mn-lt"/>
              </a:endParaRPr>
            </a:p>
          </p:txBody>
        </p:sp>
      </p:grpSp>
      <p:grpSp>
        <p:nvGrpSpPr>
          <p:cNvPr id="20" name="组合 19">
            <a:extLst>
              <a:ext uri="{FF2B5EF4-FFF2-40B4-BE49-F238E27FC236}">
                <a16:creationId xmlns:a16="http://schemas.microsoft.com/office/drawing/2014/main" id="{F7064B31-9F68-4230-9CC4-F5D11A443FB4}"/>
              </a:ext>
            </a:extLst>
          </p:cNvPr>
          <p:cNvGrpSpPr/>
          <p:nvPr/>
        </p:nvGrpSpPr>
        <p:grpSpPr>
          <a:xfrm>
            <a:off x="3121211" y="3071819"/>
            <a:ext cx="3111500" cy="2074333"/>
            <a:chOff x="3176810" y="2155370"/>
            <a:chExt cx="3111500" cy="2074333"/>
          </a:xfrm>
        </p:grpSpPr>
        <p:graphicFrame>
          <p:nvGraphicFramePr>
            <p:cNvPr id="21" name="图表 20">
              <a:extLst>
                <a:ext uri="{FF2B5EF4-FFF2-40B4-BE49-F238E27FC236}">
                  <a16:creationId xmlns:a16="http://schemas.microsoft.com/office/drawing/2014/main" id="{CCA13664-086E-44DC-A752-580996C39E74}"/>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5"/>
            </a:graphicData>
          </a:graphic>
        </p:graphicFrame>
        <p:sp>
          <p:nvSpPr>
            <p:cNvPr id="22" name="文本框 21">
              <a:extLst>
                <a:ext uri="{FF2B5EF4-FFF2-40B4-BE49-F238E27FC236}">
                  <a16:creationId xmlns:a16="http://schemas.microsoft.com/office/drawing/2014/main" id="{BBA74918-4C88-46EB-BBE5-32D7BFE86918}"/>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B</a:t>
              </a:r>
              <a:endParaRPr lang="zh-CN" altLang="en-US" sz="3600" b="1" dirty="0">
                <a:latin typeface="Arial" panose="020B0604020202020204" pitchFamily="34" charset="0"/>
                <a:cs typeface="Arial" panose="020B0604020202020204" pitchFamily="34" charset="0"/>
                <a:sym typeface="+mn-lt"/>
              </a:endParaRPr>
            </a:p>
          </p:txBody>
        </p:sp>
      </p:grpSp>
      <p:sp>
        <p:nvSpPr>
          <p:cNvPr id="24" name="文本框 23">
            <a:extLst>
              <a:ext uri="{FF2B5EF4-FFF2-40B4-BE49-F238E27FC236}">
                <a16:creationId xmlns:a16="http://schemas.microsoft.com/office/drawing/2014/main" id="{87478A70-F761-4445-AD9F-7AF131273DB7}"/>
              </a:ext>
            </a:extLst>
          </p:cNvPr>
          <p:cNvSpPr txBox="1"/>
          <p:nvPr/>
        </p:nvSpPr>
        <p:spPr>
          <a:xfrm>
            <a:off x="1212835" y="5224266"/>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27" name="文本框 26">
            <a:extLst>
              <a:ext uri="{FF2B5EF4-FFF2-40B4-BE49-F238E27FC236}">
                <a16:creationId xmlns:a16="http://schemas.microsoft.com/office/drawing/2014/main" id="{8E6B9FE4-2AC6-49E9-886D-C82563A2067C}"/>
              </a:ext>
            </a:extLst>
          </p:cNvPr>
          <p:cNvSpPr txBox="1"/>
          <p:nvPr/>
        </p:nvSpPr>
        <p:spPr>
          <a:xfrm>
            <a:off x="3992006"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2H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29" name="组合 28">
            <a:extLst>
              <a:ext uri="{FF2B5EF4-FFF2-40B4-BE49-F238E27FC236}">
                <a16:creationId xmlns:a16="http://schemas.microsoft.com/office/drawing/2014/main" id="{E8F8EE45-CF9D-4F63-951D-DFAADBD2E589}"/>
              </a:ext>
            </a:extLst>
          </p:cNvPr>
          <p:cNvGrpSpPr/>
          <p:nvPr/>
        </p:nvGrpSpPr>
        <p:grpSpPr>
          <a:xfrm>
            <a:off x="5891915" y="3071819"/>
            <a:ext cx="3111500" cy="2074333"/>
            <a:chOff x="322938" y="2155370"/>
            <a:chExt cx="3111500" cy="2074333"/>
          </a:xfrm>
        </p:grpSpPr>
        <p:graphicFrame>
          <p:nvGraphicFramePr>
            <p:cNvPr id="30" name="图表 29">
              <a:extLst>
                <a:ext uri="{FF2B5EF4-FFF2-40B4-BE49-F238E27FC236}">
                  <a16:creationId xmlns:a16="http://schemas.microsoft.com/office/drawing/2014/main" id="{BCA85C0F-7957-4CCD-BAD0-B9E386C7B5DA}"/>
                </a:ext>
              </a:extLst>
            </p:cNvPr>
            <p:cNvGraphicFramePr/>
            <p:nvPr/>
          </p:nvGraphicFramePr>
          <p:xfrm>
            <a:off x="322938" y="2155370"/>
            <a:ext cx="3111500" cy="2074333"/>
          </p:xfrm>
          <a:graphic>
            <a:graphicData uri="http://schemas.openxmlformats.org/drawingml/2006/chart">
              <c:chart xmlns:c="http://schemas.openxmlformats.org/drawingml/2006/chart" xmlns:r="http://schemas.openxmlformats.org/officeDocument/2006/relationships" r:id="rId6"/>
            </a:graphicData>
          </a:graphic>
        </p:graphicFrame>
        <p:sp>
          <p:nvSpPr>
            <p:cNvPr id="31" name="文本框 30">
              <a:extLst>
                <a:ext uri="{FF2B5EF4-FFF2-40B4-BE49-F238E27FC236}">
                  <a16:creationId xmlns:a16="http://schemas.microsoft.com/office/drawing/2014/main" id="{62099B91-A766-493F-B036-9A8F8AFF25AF}"/>
                </a:ext>
              </a:extLst>
            </p:cNvPr>
            <p:cNvSpPr txBox="1"/>
            <p:nvPr/>
          </p:nvSpPr>
          <p:spPr>
            <a:xfrm>
              <a:off x="1232802"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C</a:t>
              </a:r>
              <a:endParaRPr lang="zh-CN" altLang="en-US" sz="3600" b="1" dirty="0">
                <a:latin typeface="Arial" panose="020B0604020202020204" pitchFamily="34" charset="0"/>
                <a:cs typeface="Arial" panose="020B0604020202020204" pitchFamily="34" charset="0"/>
                <a:sym typeface="+mn-lt"/>
              </a:endParaRPr>
            </a:p>
          </p:txBody>
        </p:sp>
      </p:grpSp>
      <p:grpSp>
        <p:nvGrpSpPr>
          <p:cNvPr id="32" name="组合 31">
            <a:extLst>
              <a:ext uri="{FF2B5EF4-FFF2-40B4-BE49-F238E27FC236}">
                <a16:creationId xmlns:a16="http://schemas.microsoft.com/office/drawing/2014/main" id="{465B6095-228E-4BA4-B711-76AB15DF6CEC}"/>
              </a:ext>
            </a:extLst>
          </p:cNvPr>
          <p:cNvGrpSpPr/>
          <p:nvPr/>
        </p:nvGrpSpPr>
        <p:grpSpPr>
          <a:xfrm>
            <a:off x="8662618" y="3071819"/>
            <a:ext cx="3111500" cy="2074333"/>
            <a:chOff x="3176810" y="2155370"/>
            <a:chExt cx="3111500" cy="2074333"/>
          </a:xfrm>
        </p:grpSpPr>
        <p:graphicFrame>
          <p:nvGraphicFramePr>
            <p:cNvPr id="33" name="图表 32">
              <a:extLst>
                <a:ext uri="{FF2B5EF4-FFF2-40B4-BE49-F238E27FC236}">
                  <a16:creationId xmlns:a16="http://schemas.microsoft.com/office/drawing/2014/main" id="{A54E75B9-6C01-4CDB-A49F-2C14EA18AE6E}"/>
                </a:ext>
              </a:extLst>
            </p:cNvPr>
            <p:cNvGraphicFramePr/>
            <p:nvPr/>
          </p:nvGraphicFramePr>
          <p:xfrm>
            <a:off x="3176810" y="2155370"/>
            <a:ext cx="3111500" cy="2074333"/>
          </p:xfrm>
          <a:graphic>
            <a:graphicData uri="http://schemas.openxmlformats.org/drawingml/2006/chart">
              <c:chart xmlns:c="http://schemas.openxmlformats.org/drawingml/2006/chart" xmlns:r="http://schemas.openxmlformats.org/officeDocument/2006/relationships" r:id="rId7"/>
            </a:graphicData>
          </a:graphic>
        </p:graphicFrame>
        <p:sp>
          <p:nvSpPr>
            <p:cNvPr id="34" name="文本框 33">
              <a:extLst>
                <a:ext uri="{FF2B5EF4-FFF2-40B4-BE49-F238E27FC236}">
                  <a16:creationId xmlns:a16="http://schemas.microsoft.com/office/drawing/2014/main" id="{F82C52E9-FDB5-41C6-B74E-910E2C896D6F}"/>
                </a:ext>
              </a:extLst>
            </p:cNvPr>
            <p:cNvSpPr txBox="1"/>
            <p:nvPr/>
          </p:nvSpPr>
          <p:spPr>
            <a:xfrm>
              <a:off x="4086675" y="2869370"/>
              <a:ext cx="1291771" cy="646331"/>
            </a:xfrm>
            <a:prstGeom prst="rect">
              <a:avLst/>
            </a:prstGeom>
            <a:noFill/>
          </p:spPr>
          <p:txBody>
            <a:bodyPr wrap="square" rtlCol="0">
              <a:spAutoFit/>
            </a:bodyPr>
            <a:lstStyle/>
            <a:p>
              <a:pPr algn="ctr"/>
              <a:r>
                <a:rPr lang="en-US" altLang="zh-CN" sz="3600" b="1" dirty="0">
                  <a:latin typeface="Arial" panose="020B0604020202020204" pitchFamily="34" charset="0"/>
                  <a:cs typeface="Arial" panose="020B0604020202020204" pitchFamily="34" charset="0"/>
                  <a:sym typeface="+mn-lt"/>
                </a:rPr>
                <a:t>D</a:t>
              </a:r>
              <a:endParaRPr lang="zh-CN" altLang="en-US" sz="3600" b="1" dirty="0">
                <a:latin typeface="Arial" panose="020B0604020202020204" pitchFamily="34" charset="0"/>
                <a:cs typeface="Arial" panose="020B0604020202020204" pitchFamily="34" charset="0"/>
                <a:sym typeface="+mn-lt"/>
              </a:endParaRPr>
            </a:p>
          </p:txBody>
        </p:sp>
      </p:grpSp>
      <p:sp>
        <p:nvSpPr>
          <p:cNvPr id="36" name="文本框 35">
            <a:extLst>
              <a:ext uri="{FF2B5EF4-FFF2-40B4-BE49-F238E27FC236}">
                <a16:creationId xmlns:a16="http://schemas.microsoft.com/office/drawing/2014/main" id="{B673DFD5-BC67-4E7A-93FA-D6A5CFB8D38D}"/>
              </a:ext>
            </a:extLst>
          </p:cNvPr>
          <p:cNvSpPr txBox="1"/>
          <p:nvPr/>
        </p:nvSpPr>
        <p:spPr>
          <a:xfrm>
            <a:off x="6771177"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r>
              <a:rPr lang="en-US" altLang="zh-CN" sz="3200" baseline="-25000" dirty="0">
                <a:solidFill>
                  <a:schemeClr val="tx1">
                    <a:lumMod val="85000"/>
                    <a:lumOff val="15000"/>
                  </a:schemeClr>
                </a:solidFill>
                <a:latin typeface="Arial" panose="020B0604020202020204" pitchFamily="34" charset="0"/>
                <a:cs typeface="Arial" panose="020B0604020202020204" pitchFamily="34" charset="0"/>
                <a:sym typeface="+mn-lt"/>
              </a:rPr>
              <a:t>2</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39" name="文本框 38">
            <a:extLst>
              <a:ext uri="{FF2B5EF4-FFF2-40B4-BE49-F238E27FC236}">
                <a16:creationId xmlns:a16="http://schemas.microsoft.com/office/drawing/2014/main" id="{EDB2EAFB-70BA-472F-8D7D-9795920F5301}"/>
              </a:ext>
            </a:extLst>
          </p:cNvPr>
          <p:cNvSpPr txBox="1"/>
          <p:nvPr/>
        </p:nvSpPr>
        <p:spPr>
          <a:xfrm>
            <a:off x="9550348" y="5220634"/>
            <a:ext cx="1336040" cy="584775"/>
          </a:xfrm>
          <a:prstGeom prst="rect">
            <a:avLst/>
          </a:prstGeom>
          <a:noFill/>
        </p:spPr>
        <p:txBody>
          <a:bodyPr wrap="square" rtlCol="0">
            <a:spAutoFit/>
          </a:bodyPr>
          <a:lstStyle/>
          <a:p>
            <a:pPr algn="ctr"/>
            <a:r>
              <a:rPr lang="en-US" altLang="zh-CN" sz="3200" dirty="0">
                <a:solidFill>
                  <a:schemeClr val="tx1">
                    <a:lumMod val="85000"/>
                    <a:lumOff val="15000"/>
                  </a:schemeClr>
                </a:solidFill>
                <a:latin typeface="Arial" panose="020B0604020202020204" pitchFamily="34" charset="0"/>
                <a:cs typeface="Arial" panose="020B0604020202020204" pitchFamily="34" charset="0"/>
                <a:sym typeface="+mn-lt"/>
              </a:rPr>
              <a:t>4H</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49" name="Rectangle: Rounded Corners 48">
            <a:extLst>
              <a:ext uri="{FF2B5EF4-FFF2-40B4-BE49-F238E27FC236}">
                <a16:creationId xmlns:a16="http://schemas.microsoft.com/office/drawing/2014/main" id="{04D8A3D6-55DE-4112-AA24-540D2535ED5A}"/>
              </a:ext>
            </a:extLst>
          </p:cNvPr>
          <p:cNvSpPr/>
          <p:nvPr/>
        </p:nvSpPr>
        <p:spPr>
          <a:xfrm>
            <a:off x="1180267" y="945247"/>
            <a:ext cx="9862092"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8: </a:t>
            </a:r>
          </a:p>
          <a:p>
            <a:pPr algn="ctr"/>
            <a:r>
              <a:rPr lang="vi-VN" sz="3200" b="0" i="0" dirty="0">
                <a:solidFill>
                  <a:srgbClr val="000000"/>
                </a:solidFill>
                <a:effectLst/>
                <a:latin typeface="arial" panose="020B0604020202020204" pitchFamily="34" charset="0"/>
              </a:rPr>
              <a:t> Để chỉ hai phân tử hydrogen ta viết:</a:t>
            </a:r>
            <a:endParaRPr lang="vi-VN" sz="3200" dirty="0"/>
          </a:p>
        </p:txBody>
      </p:sp>
      <p:pic>
        <p:nvPicPr>
          <p:cNvPr id="50" name="Picture 49">
            <a:extLst>
              <a:ext uri="{FF2B5EF4-FFF2-40B4-BE49-F238E27FC236}">
                <a16:creationId xmlns:a16="http://schemas.microsoft.com/office/drawing/2014/main" id="{45E3DF5B-01EE-4988-9D33-E5F4D4C4201F}"/>
              </a:ext>
            </a:extLst>
          </p:cNvPr>
          <p:cNvPicPr>
            <a:picLocks noChangeAspect="1"/>
          </p:cNvPicPr>
          <p:nvPr/>
        </p:nvPicPr>
        <p:blipFill rotWithShape="1">
          <a:blip r:embed="rId8" cstate="print">
            <a:duotone>
              <a:prstClr val="black"/>
              <a:srgbClr val="39DFF1">
                <a:tint val="45000"/>
                <a:satMod val="400000"/>
              </a:srgbClr>
            </a:duotone>
          </a:blip>
          <a:srcRect r="-5485"/>
          <a:stretch/>
        </p:blipFill>
        <p:spPr>
          <a:xfrm>
            <a:off x="2317965" y="4817912"/>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28" name="Google Shape;1624;p26">
            <a:extLst>
              <a:ext uri="{FF2B5EF4-FFF2-40B4-BE49-F238E27FC236}">
                <a16:creationId xmlns:a16="http://schemas.microsoft.com/office/drawing/2014/main" id="{BDB239BB-3BD5-402D-AD54-96D36B84BFAB}"/>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5" name="Google Shape;1679;p26">
            <a:extLst>
              <a:ext uri="{FF2B5EF4-FFF2-40B4-BE49-F238E27FC236}">
                <a16:creationId xmlns:a16="http://schemas.microsoft.com/office/drawing/2014/main" id="{10868B58-7B97-4411-81E6-E44FC559EE3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33404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par>
                                <p:cTn id="10" presetID="53" presetClass="entr" presetSubtype="16"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500" fill="hold"/>
                                        <p:tgtEl>
                                          <p:spTgt spid="20"/>
                                        </p:tgtEl>
                                        <p:attrNameLst>
                                          <p:attrName>ppt_w</p:attrName>
                                        </p:attrNameLst>
                                      </p:cBhvr>
                                      <p:tavLst>
                                        <p:tav tm="0">
                                          <p:val>
                                            <p:fltVal val="0"/>
                                          </p:val>
                                        </p:tav>
                                        <p:tav tm="100000">
                                          <p:val>
                                            <p:strVal val="#ppt_w"/>
                                          </p:val>
                                        </p:tav>
                                      </p:tavLst>
                                    </p:anim>
                                    <p:anim calcmode="lin" valueType="num">
                                      <p:cBhvr>
                                        <p:cTn id="13" dur="500" fill="hold"/>
                                        <p:tgtEl>
                                          <p:spTgt spid="20"/>
                                        </p:tgtEl>
                                        <p:attrNameLst>
                                          <p:attrName>ppt_h</p:attrName>
                                        </p:attrNameLst>
                                      </p:cBhvr>
                                      <p:tavLst>
                                        <p:tav tm="0">
                                          <p:val>
                                            <p:fltVal val="0"/>
                                          </p:val>
                                        </p:tav>
                                        <p:tav tm="100000">
                                          <p:val>
                                            <p:strVal val="#ppt_h"/>
                                          </p:val>
                                        </p:tav>
                                      </p:tavLst>
                                    </p:anim>
                                    <p:animEffect transition="in" filter="fade">
                                      <p:cBhvr>
                                        <p:cTn id="14" dur="500"/>
                                        <p:tgtEl>
                                          <p:spTgt spid="20"/>
                                        </p:tgtEl>
                                      </p:cBhvr>
                                    </p:animEffect>
                                  </p:childTnLst>
                                </p:cTn>
                              </p:par>
                              <p:par>
                                <p:cTn id="15" presetID="53" presetClass="entr" presetSubtype="16" fill="hold" nodeType="withEffect">
                                  <p:stCondLst>
                                    <p:cond delay="0"/>
                                  </p:stCondLst>
                                  <p:childTnLst>
                                    <p:set>
                                      <p:cBhvr>
                                        <p:cTn id="16" dur="1" fill="hold">
                                          <p:stCondLst>
                                            <p:cond delay="0"/>
                                          </p:stCondLst>
                                        </p:cTn>
                                        <p:tgtEl>
                                          <p:spTgt spid="29"/>
                                        </p:tgtEl>
                                        <p:attrNameLst>
                                          <p:attrName>style.visibility</p:attrName>
                                        </p:attrNameLst>
                                      </p:cBhvr>
                                      <p:to>
                                        <p:strVal val="visible"/>
                                      </p:to>
                                    </p:set>
                                    <p:anim calcmode="lin" valueType="num">
                                      <p:cBhvr>
                                        <p:cTn id="17" dur="500" fill="hold"/>
                                        <p:tgtEl>
                                          <p:spTgt spid="29"/>
                                        </p:tgtEl>
                                        <p:attrNameLst>
                                          <p:attrName>ppt_w</p:attrName>
                                        </p:attrNameLst>
                                      </p:cBhvr>
                                      <p:tavLst>
                                        <p:tav tm="0">
                                          <p:val>
                                            <p:fltVal val="0"/>
                                          </p:val>
                                        </p:tav>
                                        <p:tav tm="100000">
                                          <p:val>
                                            <p:strVal val="#ppt_w"/>
                                          </p:val>
                                        </p:tav>
                                      </p:tavLst>
                                    </p:anim>
                                    <p:anim calcmode="lin" valueType="num">
                                      <p:cBhvr>
                                        <p:cTn id="18" dur="500" fill="hold"/>
                                        <p:tgtEl>
                                          <p:spTgt spid="29"/>
                                        </p:tgtEl>
                                        <p:attrNameLst>
                                          <p:attrName>ppt_h</p:attrName>
                                        </p:attrNameLst>
                                      </p:cBhvr>
                                      <p:tavLst>
                                        <p:tav tm="0">
                                          <p:val>
                                            <p:fltVal val="0"/>
                                          </p:val>
                                        </p:tav>
                                        <p:tav tm="100000">
                                          <p:val>
                                            <p:strVal val="#ppt_h"/>
                                          </p:val>
                                        </p:tav>
                                      </p:tavLst>
                                    </p:anim>
                                    <p:animEffect transition="in" filter="fade">
                                      <p:cBhvr>
                                        <p:cTn id="19" dur="500"/>
                                        <p:tgtEl>
                                          <p:spTgt spid="29"/>
                                        </p:tgtEl>
                                      </p:cBhvr>
                                    </p:animEffect>
                                  </p:childTnLst>
                                </p:cTn>
                              </p:par>
                              <p:par>
                                <p:cTn id="20" presetID="53" presetClass="entr" presetSubtype="16" fill="hold"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500" fill="hold"/>
                                        <p:tgtEl>
                                          <p:spTgt spid="32"/>
                                        </p:tgtEl>
                                        <p:attrNameLst>
                                          <p:attrName>ppt_w</p:attrName>
                                        </p:attrNameLst>
                                      </p:cBhvr>
                                      <p:tavLst>
                                        <p:tav tm="0">
                                          <p:val>
                                            <p:fltVal val="0"/>
                                          </p:val>
                                        </p:tav>
                                        <p:tav tm="100000">
                                          <p:val>
                                            <p:strVal val="#ppt_w"/>
                                          </p:val>
                                        </p:tav>
                                      </p:tavLst>
                                    </p:anim>
                                    <p:anim calcmode="lin" valueType="num">
                                      <p:cBhvr>
                                        <p:cTn id="23" dur="500" fill="hold"/>
                                        <p:tgtEl>
                                          <p:spTgt spid="32"/>
                                        </p:tgtEl>
                                        <p:attrNameLst>
                                          <p:attrName>ppt_h</p:attrName>
                                        </p:attrNameLst>
                                      </p:cBhvr>
                                      <p:tavLst>
                                        <p:tav tm="0">
                                          <p:val>
                                            <p:fltVal val="0"/>
                                          </p:val>
                                        </p:tav>
                                        <p:tav tm="100000">
                                          <p:val>
                                            <p:strVal val="#ppt_h"/>
                                          </p:val>
                                        </p:tav>
                                      </p:tavLst>
                                    </p:anim>
                                    <p:animEffect transition="in" filter="fade">
                                      <p:cBhvr>
                                        <p:cTn id="24" dur="500"/>
                                        <p:tgtEl>
                                          <p:spTgt spid="32"/>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4"/>
                                        </p:tgtEl>
                                        <p:attrNameLst>
                                          <p:attrName>style.visibility</p:attrName>
                                        </p:attrNameLst>
                                      </p:cBhvr>
                                      <p:to>
                                        <p:strVal val="visible"/>
                                      </p:to>
                                    </p:set>
                                    <p:anim calcmode="lin" valueType="num">
                                      <p:cBhvr>
                                        <p:cTn id="27" dur="500" fill="hold"/>
                                        <p:tgtEl>
                                          <p:spTgt spid="24"/>
                                        </p:tgtEl>
                                        <p:attrNameLst>
                                          <p:attrName>ppt_w</p:attrName>
                                        </p:attrNameLst>
                                      </p:cBhvr>
                                      <p:tavLst>
                                        <p:tav tm="0">
                                          <p:val>
                                            <p:fltVal val="0"/>
                                          </p:val>
                                        </p:tav>
                                        <p:tav tm="100000">
                                          <p:val>
                                            <p:strVal val="#ppt_w"/>
                                          </p:val>
                                        </p:tav>
                                      </p:tavLst>
                                    </p:anim>
                                    <p:anim calcmode="lin" valueType="num">
                                      <p:cBhvr>
                                        <p:cTn id="28" dur="500" fill="hold"/>
                                        <p:tgtEl>
                                          <p:spTgt spid="24"/>
                                        </p:tgtEl>
                                        <p:attrNameLst>
                                          <p:attrName>ppt_h</p:attrName>
                                        </p:attrNameLst>
                                      </p:cBhvr>
                                      <p:tavLst>
                                        <p:tav tm="0">
                                          <p:val>
                                            <p:fltVal val="0"/>
                                          </p:val>
                                        </p:tav>
                                        <p:tav tm="100000">
                                          <p:val>
                                            <p:strVal val="#ppt_h"/>
                                          </p:val>
                                        </p:tav>
                                      </p:tavLst>
                                    </p:anim>
                                    <p:animEffect transition="in" filter="fade">
                                      <p:cBhvr>
                                        <p:cTn id="29" dur="500"/>
                                        <p:tgtEl>
                                          <p:spTgt spid="24"/>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7"/>
                                        </p:tgtEl>
                                        <p:attrNameLst>
                                          <p:attrName>style.visibility</p:attrName>
                                        </p:attrNameLst>
                                      </p:cBhvr>
                                      <p:to>
                                        <p:strVal val="visible"/>
                                      </p:to>
                                    </p:set>
                                    <p:anim calcmode="lin" valueType="num">
                                      <p:cBhvr>
                                        <p:cTn id="32" dur="500" fill="hold"/>
                                        <p:tgtEl>
                                          <p:spTgt spid="27"/>
                                        </p:tgtEl>
                                        <p:attrNameLst>
                                          <p:attrName>ppt_w</p:attrName>
                                        </p:attrNameLst>
                                      </p:cBhvr>
                                      <p:tavLst>
                                        <p:tav tm="0">
                                          <p:val>
                                            <p:fltVal val="0"/>
                                          </p:val>
                                        </p:tav>
                                        <p:tav tm="100000">
                                          <p:val>
                                            <p:strVal val="#ppt_w"/>
                                          </p:val>
                                        </p:tav>
                                      </p:tavLst>
                                    </p:anim>
                                    <p:anim calcmode="lin" valueType="num">
                                      <p:cBhvr>
                                        <p:cTn id="33" dur="500" fill="hold"/>
                                        <p:tgtEl>
                                          <p:spTgt spid="27"/>
                                        </p:tgtEl>
                                        <p:attrNameLst>
                                          <p:attrName>ppt_h</p:attrName>
                                        </p:attrNameLst>
                                      </p:cBhvr>
                                      <p:tavLst>
                                        <p:tav tm="0">
                                          <p:val>
                                            <p:fltVal val="0"/>
                                          </p:val>
                                        </p:tav>
                                        <p:tav tm="100000">
                                          <p:val>
                                            <p:strVal val="#ppt_h"/>
                                          </p:val>
                                        </p:tav>
                                      </p:tavLst>
                                    </p:anim>
                                    <p:animEffect transition="in" filter="fade">
                                      <p:cBhvr>
                                        <p:cTn id="34" dur="500"/>
                                        <p:tgtEl>
                                          <p:spTgt spid="27"/>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39"/>
                                        </p:tgtEl>
                                        <p:attrNameLst>
                                          <p:attrName>style.visibility</p:attrName>
                                        </p:attrNameLst>
                                      </p:cBhvr>
                                      <p:to>
                                        <p:strVal val="visible"/>
                                      </p:to>
                                    </p:set>
                                    <p:anim calcmode="lin" valueType="num">
                                      <p:cBhvr>
                                        <p:cTn id="42" dur="500" fill="hold"/>
                                        <p:tgtEl>
                                          <p:spTgt spid="39"/>
                                        </p:tgtEl>
                                        <p:attrNameLst>
                                          <p:attrName>ppt_w</p:attrName>
                                        </p:attrNameLst>
                                      </p:cBhvr>
                                      <p:tavLst>
                                        <p:tav tm="0">
                                          <p:val>
                                            <p:fltVal val="0"/>
                                          </p:val>
                                        </p:tav>
                                        <p:tav tm="100000">
                                          <p:val>
                                            <p:strVal val="#ppt_w"/>
                                          </p:val>
                                        </p:tav>
                                      </p:tavLst>
                                    </p:anim>
                                    <p:anim calcmode="lin" valueType="num">
                                      <p:cBhvr>
                                        <p:cTn id="43" dur="500" fill="hold"/>
                                        <p:tgtEl>
                                          <p:spTgt spid="39"/>
                                        </p:tgtEl>
                                        <p:attrNameLst>
                                          <p:attrName>ppt_h</p:attrName>
                                        </p:attrNameLst>
                                      </p:cBhvr>
                                      <p:tavLst>
                                        <p:tav tm="0">
                                          <p:val>
                                            <p:fltVal val="0"/>
                                          </p:val>
                                        </p:tav>
                                        <p:tav tm="100000">
                                          <p:val>
                                            <p:strVal val="#ppt_h"/>
                                          </p:val>
                                        </p:tav>
                                      </p:tavLst>
                                    </p:anim>
                                    <p:animEffect transition="in" filter="fade">
                                      <p:cBhvr>
                                        <p:cTn id="44" dur="500"/>
                                        <p:tgtEl>
                                          <p:spTgt spid="3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250" fill="hold"/>
                                        <p:tgtEl>
                                          <p:spTgt spid="50"/>
                                        </p:tgtEl>
                                        <p:attrNameLst>
                                          <p:attrName>ppt_w</p:attrName>
                                        </p:attrNameLst>
                                      </p:cBhvr>
                                      <p:tavLst>
                                        <p:tav tm="0">
                                          <p:val>
                                            <p:strVal val="4*#ppt_w"/>
                                          </p:val>
                                        </p:tav>
                                        <p:tav tm="100000">
                                          <p:val>
                                            <p:strVal val="#ppt_w"/>
                                          </p:val>
                                        </p:tav>
                                      </p:tavLst>
                                    </p:anim>
                                    <p:anim calcmode="lin" valueType="num">
                                      <p:cBhvr>
                                        <p:cTn id="50" dur="250" fill="hold"/>
                                        <p:tgtEl>
                                          <p:spTgt spid="50"/>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7" grpId="0"/>
      <p:bldP spid="36" grpId="0"/>
      <p:bldP spid="3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a:extLst>
              <a:ext uri="{FF2B5EF4-FFF2-40B4-BE49-F238E27FC236}">
                <a16:creationId xmlns:a16="http://schemas.microsoft.com/office/drawing/2014/main" id="{8956D738-08C5-451C-91D6-719D2000C981}"/>
              </a:ext>
            </a:extLst>
          </p:cNvPr>
          <p:cNvGrpSpPr/>
          <p:nvPr/>
        </p:nvGrpSpPr>
        <p:grpSpPr>
          <a:xfrm>
            <a:off x="4357265" y="3027392"/>
            <a:ext cx="1231900" cy="1212850"/>
            <a:chOff x="1498600" y="3321050"/>
            <a:chExt cx="1231900" cy="1212850"/>
          </a:xfrm>
        </p:grpSpPr>
        <p:grpSp>
          <p:nvGrpSpPr>
            <p:cNvPr id="25" name="组合 24">
              <a:extLst>
                <a:ext uri="{FF2B5EF4-FFF2-40B4-BE49-F238E27FC236}">
                  <a16:creationId xmlns:a16="http://schemas.microsoft.com/office/drawing/2014/main" id="{65A0EFF8-4EC3-4DC1-B90B-3636B2921E71}"/>
                </a:ext>
              </a:extLst>
            </p:cNvPr>
            <p:cNvGrpSpPr/>
            <p:nvPr/>
          </p:nvGrpSpPr>
          <p:grpSpPr>
            <a:xfrm>
              <a:off x="1498600" y="3321050"/>
              <a:ext cx="1231900" cy="1212850"/>
              <a:chOff x="1498600" y="3321050"/>
              <a:chExt cx="1231900" cy="1212850"/>
            </a:xfrm>
          </p:grpSpPr>
          <p:sp>
            <p:nvSpPr>
              <p:cNvPr id="28" name="椭圆 27">
                <a:extLst>
                  <a:ext uri="{FF2B5EF4-FFF2-40B4-BE49-F238E27FC236}">
                    <a16:creationId xmlns:a16="http://schemas.microsoft.com/office/drawing/2014/main" id="{36098AF8-F5C9-49ED-905F-43EFF3FAD37C}"/>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27" name="椭圆 26">
                <a:extLst>
                  <a:ext uri="{FF2B5EF4-FFF2-40B4-BE49-F238E27FC236}">
                    <a16:creationId xmlns:a16="http://schemas.microsoft.com/office/drawing/2014/main" id="{6BC30A4E-8E06-496D-9B53-B5151A70C7F9}"/>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29" name="椭圆 28">
                <a:extLst>
                  <a:ext uri="{FF2B5EF4-FFF2-40B4-BE49-F238E27FC236}">
                    <a16:creationId xmlns:a16="http://schemas.microsoft.com/office/drawing/2014/main" id="{16C317F5-4D17-4098-BFC2-E9B7CB8A09E1}"/>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0" name="椭圆 29">
                <a:extLst>
                  <a:ext uri="{FF2B5EF4-FFF2-40B4-BE49-F238E27FC236}">
                    <a16:creationId xmlns:a16="http://schemas.microsoft.com/office/drawing/2014/main" id="{4C31B3EE-FCD2-4055-AD8B-48EDA1ECD2C7}"/>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31" name="椭圆 30">
                <a:extLst>
                  <a:ext uri="{FF2B5EF4-FFF2-40B4-BE49-F238E27FC236}">
                    <a16:creationId xmlns:a16="http://schemas.microsoft.com/office/drawing/2014/main" id="{52030E17-7816-401B-984F-706C5158B46A}"/>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26" name="文本框 25">
              <a:extLst>
                <a:ext uri="{FF2B5EF4-FFF2-40B4-BE49-F238E27FC236}">
                  <a16:creationId xmlns:a16="http://schemas.microsoft.com/office/drawing/2014/main" id="{BE1C9293-7037-4775-8381-F1D22111A8B2}"/>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A</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40" name="组合 39">
            <a:extLst>
              <a:ext uri="{FF2B5EF4-FFF2-40B4-BE49-F238E27FC236}">
                <a16:creationId xmlns:a16="http://schemas.microsoft.com/office/drawing/2014/main" id="{ECAC70C0-AAD3-4602-9214-4985CF5894B2}"/>
              </a:ext>
            </a:extLst>
          </p:cNvPr>
          <p:cNvGrpSpPr/>
          <p:nvPr/>
        </p:nvGrpSpPr>
        <p:grpSpPr>
          <a:xfrm>
            <a:off x="6565477" y="3045851"/>
            <a:ext cx="1212850" cy="1212850"/>
            <a:chOff x="1498600" y="3321050"/>
            <a:chExt cx="1212850" cy="1212850"/>
          </a:xfrm>
        </p:grpSpPr>
        <p:grpSp>
          <p:nvGrpSpPr>
            <p:cNvPr id="41" name="组合 40">
              <a:extLst>
                <a:ext uri="{FF2B5EF4-FFF2-40B4-BE49-F238E27FC236}">
                  <a16:creationId xmlns:a16="http://schemas.microsoft.com/office/drawing/2014/main" id="{2C0D3388-6ABE-448A-91F3-82A3C6B39913}"/>
                </a:ext>
              </a:extLst>
            </p:cNvPr>
            <p:cNvGrpSpPr/>
            <p:nvPr/>
          </p:nvGrpSpPr>
          <p:grpSpPr>
            <a:xfrm>
              <a:off x="1498600" y="3321050"/>
              <a:ext cx="1212850" cy="1212850"/>
              <a:chOff x="1498600" y="3321050"/>
              <a:chExt cx="1212850" cy="1212850"/>
            </a:xfrm>
          </p:grpSpPr>
          <p:sp>
            <p:nvSpPr>
              <p:cNvPr id="44" name="椭圆 43">
                <a:extLst>
                  <a:ext uri="{FF2B5EF4-FFF2-40B4-BE49-F238E27FC236}">
                    <a16:creationId xmlns:a16="http://schemas.microsoft.com/office/drawing/2014/main" id="{900B7B10-088F-4C2A-86D8-6D360C4858E7}"/>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43" name="椭圆 42">
                <a:extLst>
                  <a:ext uri="{FF2B5EF4-FFF2-40B4-BE49-F238E27FC236}">
                    <a16:creationId xmlns:a16="http://schemas.microsoft.com/office/drawing/2014/main" id="{0A1EE3F4-9803-484D-968A-AE5A3910220F}"/>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5" name="椭圆 44">
                <a:extLst>
                  <a:ext uri="{FF2B5EF4-FFF2-40B4-BE49-F238E27FC236}">
                    <a16:creationId xmlns:a16="http://schemas.microsoft.com/office/drawing/2014/main" id="{A6748A87-E303-4167-8899-309B0B294CC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6" name="椭圆 45">
                <a:extLst>
                  <a:ext uri="{FF2B5EF4-FFF2-40B4-BE49-F238E27FC236}">
                    <a16:creationId xmlns:a16="http://schemas.microsoft.com/office/drawing/2014/main" id="{FA5FF73F-5DE9-4A76-AE6D-9A56CC82E97B}"/>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47" name="椭圆 46">
                <a:extLst>
                  <a:ext uri="{FF2B5EF4-FFF2-40B4-BE49-F238E27FC236}">
                    <a16:creationId xmlns:a16="http://schemas.microsoft.com/office/drawing/2014/main" id="{E4A2B873-BF4E-49B3-A67F-12BD92E1F9A4}"/>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42" name="文本框 41">
              <a:extLst>
                <a:ext uri="{FF2B5EF4-FFF2-40B4-BE49-F238E27FC236}">
                  <a16:creationId xmlns:a16="http://schemas.microsoft.com/office/drawing/2014/main" id="{3D942619-47E9-41A4-8FD7-2855E520A7E3}"/>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B</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52" name="文本框 51">
            <a:extLst>
              <a:ext uri="{FF2B5EF4-FFF2-40B4-BE49-F238E27FC236}">
                <a16:creationId xmlns:a16="http://schemas.microsoft.com/office/drawing/2014/main" id="{C00C2155-0E59-4AB7-9A69-A33792BD8271}"/>
              </a:ext>
            </a:extLst>
          </p:cNvPr>
          <p:cNvSpPr txBox="1"/>
          <p:nvPr/>
        </p:nvSpPr>
        <p:spPr>
          <a:xfrm>
            <a:off x="383384" y="2829256"/>
            <a:ext cx="3753625" cy="1384995"/>
          </a:xfrm>
          <a:prstGeom prst="rect">
            <a:avLst/>
          </a:prstGeom>
          <a:noFill/>
        </p:spPr>
        <p:txBody>
          <a:bodyPr wrap="square" rtlCol="0">
            <a:spAutoFit/>
          </a:bodyPr>
          <a:lstStyle/>
          <a:p>
            <a:pPr algn="just"/>
            <a:r>
              <a:rPr lang="vi-VN" sz="2800" b="0" i="0" dirty="0">
                <a:solidFill>
                  <a:srgbClr val="000000"/>
                </a:solidFill>
                <a:effectLst/>
                <a:latin typeface="Arial" panose="020B0604020202020204" pitchFamily="34" charset="0"/>
                <a:cs typeface="Arial" panose="020B0604020202020204" pitchFamily="34" charset="0"/>
              </a:rPr>
              <a:t>Carbon dioxide được cấu tạo từ 1 nguyên tố C và 2 nguyên tố O</a:t>
            </a:r>
            <a:endParaRPr lang="zh-CN" altLang="en-US" sz="28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58" name="文本框 57">
            <a:extLst>
              <a:ext uri="{FF2B5EF4-FFF2-40B4-BE49-F238E27FC236}">
                <a16:creationId xmlns:a16="http://schemas.microsoft.com/office/drawing/2014/main" id="{A7AF69ED-2D66-48A6-B048-5BA4D7AB5C76}"/>
              </a:ext>
            </a:extLst>
          </p:cNvPr>
          <p:cNvSpPr txBox="1"/>
          <p:nvPr/>
        </p:nvSpPr>
        <p:spPr>
          <a:xfrm>
            <a:off x="8175005" y="3190073"/>
            <a:ext cx="3371001" cy="523220"/>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Nước là hợp chất</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grpSp>
        <p:nvGrpSpPr>
          <p:cNvPr id="79" name="组合 78">
            <a:extLst>
              <a:ext uri="{FF2B5EF4-FFF2-40B4-BE49-F238E27FC236}">
                <a16:creationId xmlns:a16="http://schemas.microsoft.com/office/drawing/2014/main" id="{5E4E1417-4BA4-4F3B-A2A3-D56CDBFC3C2E}"/>
              </a:ext>
            </a:extLst>
          </p:cNvPr>
          <p:cNvGrpSpPr/>
          <p:nvPr/>
        </p:nvGrpSpPr>
        <p:grpSpPr>
          <a:xfrm>
            <a:off x="4357265" y="4607980"/>
            <a:ext cx="1231900" cy="1212850"/>
            <a:chOff x="1498600" y="3321050"/>
            <a:chExt cx="1231900" cy="1212850"/>
          </a:xfrm>
        </p:grpSpPr>
        <p:grpSp>
          <p:nvGrpSpPr>
            <p:cNvPr id="80" name="组合 79">
              <a:extLst>
                <a:ext uri="{FF2B5EF4-FFF2-40B4-BE49-F238E27FC236}">
                  <a16:creationId xmlns:a16="http://schemas.microsoft.com/office/drawing/2014/main" id="{91C738F7-E245-482B-9ABB-73050D0C4F82}"/>
                </a:ext>
              </a:extLst>
            </p:cNvPr>
            <p:cNvGrpSpPr/>
            <p:nvPr/>
          </p:nvGrpSpPr>
          <p:grpSpPr>
            <a:xfrm>
              <a:off x="1498600" y="3321050"/>
              <a:ext cx="1231900" cy="1212850"/>
              <a:chOff x="1498600" y="3321050"/>
              <a:chExt cx="1231900" cy="1212850"/>
            </a:xfrm>
          </p:grpSpPr>
          <p:sp>
            <p:nvSpPr>
              <p:cNvPr id="83" name="椭圆 82">
                <a:extLst>
                  <a:ext uri="{FF2B5EF4-FFF2-40B4-BE49-F238E27FC236}">
                    <a16:creationId xmlns:a16="http://schemas.microsoft.com/office/drawing/2014/main" id="{A449B6A6-C391-4637-8287-061F898448D2}"/>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82" name="椭圆 81">
                <a:extLst>
                  <a:ext uri="{FF2B5EF4-FFF2-40B4-BE49-F238E27FC236}">
                    <a16:creationId xmlns:a16="http://schemas.microsoft.com/office/drawing/2014/main" id="{5282005D-04D9-46DD-A0CA-10632B20B571}"/>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4" name="椭圆 83">
                <a:extLst>
                  <a:ext uri="{FF2B5EF4-FFF2-40B4-BE49-F238E27FC236}">
                    <a16:creationId xmlns:a16="http://schemas.microsoft.com/office/drawing/2014/main" id="{52CA76EC-A926-4C5C-8DC1-094D54E6DC50}"/>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5" name="椭圆 84">
                <a:extLst>
                  <a:ext uri="{FF2B5EF4-FFF2-40B4-BE49-F238E27FC236}">
                    <a16:creationId xmlns:a16="http://schemas.microsoft.com/office/drawing/2014/main" id="{86194855-8CF6-4A29-A4A2-85FE4C39987B}"/>
                  </a:ext>
                </a:extLst>
              </p:cNvPr>
              <p:cNvSpPr/>
              <p:nvPr/>
            </p:nvSpPr>
            <p:spPr>
              <a:xfrm>
                <a:off x="2667000" y="4051300"/>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86" name="椭圆 85">
                <a:extLst>
                  <a:ext uri="{FF2B5EF4-FFF2-40B4-BE49-F238E27FC236}">
                    <a16:creationId xmlns:a16="http://schemas.microsoft.com/office/drawing/2014/main" id="{2A9AC10E-AC1C-48D1-80BE-2031B88115EB}"/>
                  </a:ext>
                </a:extLst>
              </p:cNvPr>
              <p:cNvSpPr/>
              <p:nvPr/>
            </p:nvSpPr>
            <p:spPr>
              <a:xfrm>
                <a:off x="2519362" y="3483731"/>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1" name="文本框 80">
              <a:extLst>
                <a:ext uri="{FF2B5EF4-FFF2-40B4-BE49-F238E27FC236}">
                  <a16:creationId xmlns:a16="http://schemas.microsoft.com/office/drawing/2014/main" id="{BF2889F6-179A-45A9-95A5-894CB1036B4C}"/>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C</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grpSp>
        <p:nvGrpSpPr>
          <p:cNvPr id="87" name="组合 86">
            <a:extLst>
              <a:ext uri="{FF2B5EF4-FFF2-40B4-BE49-F238E27FC236}">
                <a16:creationId xmlns:a16="http://schemas.microsoft.com/office/drawing/2014/main" id="{970D758B-FFE0-432E-BF75-98920B222977}"/>
              </a:ext>
            </a:extLst>
          </p:cNvPr>
          <p:cNvGrpSpPr/>
          <p:nvPr/>
        </p:nvGrpSpPr>
        <p:grpSpPr>
          <a:xfrm>
            <a:off x="6565477" y="4626439"/>
            <a:ext cx="1212850" cy="1212850"/>
            <a:chOff x="1498600" y="3321050"/>
            <a:chExt cx="1212850" cy="1212850"/>
          </a:xfrm>
        </p:grpSpPr>
        <p:grpSp>
          <p:nvGrpSpPr>
            <p:cNvPr id="88" name="组合 87">
              <a:extLst>
                <a:ext uri="{FF2B5EF4-FFF2-40B4-BE49-F238E27FC236}">
                  <a16:creationId xmlns:a16="http://schemas.microsoft.com/office/drawing/2014/main" id="{4E39B1C2-A2AA-4602-A423-C5CF878CC298}"/>
                </a:ext>
              </a:extLst>
            </p:cNvPr>
            <p:cNvGrpSpPr/>
            <p:nvPr/>
          </p:nvGrpSpPr>
          <p:grpSpPr>
            <a:xfrm>
              <a:off x="1498600" y="3321050"/>
              <a:ext cx="1212850" cy="1212850"/>
              <a:chOff x="1498600" y="3321050"/>
              <a:chExt cx="1212850" cy="1212850"/>
            </a:xfrm>
          </p:grpSpPr>
          <p:sp>
            <p:nvSpPr>
              <p:cNvPr id="91" name="椭圆 90">
                <a:extLst>
                  <a:ext uri="{FF2B5EF4-FFF2-40B4-BE49-F238E27FC236}">
                    <a16:creationId xmlns:a16="http://schemas.microsoft.com/office/drawing/2014/main" id="{3B0F3C1C-9FEC-4A27-805F-70453322DFB9}"/>
                  </a:ext>
                </a:extLst>
              </p:cNvPr>
              <p:cNvSpPr/>
              <p:nvPr/>
            </p:nvSpPr>
            <p:spPr>
              <a:xfrm>
                <a:off x="1543050" y="3365500"/>
                <a:ext cx="1123950" cy="1123950"/>
              </a:xfrm>
              <a:prstGeom prst="ellipse">
                <a:avLst/>
              </a:prstGeom>
              <a:solidFill>
                <a:srgbClr val="0077C1">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dirty="0">
                  <a:latin typeface="Arial" panose="020B0604020202020204" pitchFamily="34" charset="0"/>
                  <a:cs typeface="Arial" panose="020B0604020202020204" pitchFamily="34" charset="0"/>
                  <a:sym typeface="+mn-lt"/>
                </a:endParaRPr>
              </a:p>
            </p:txBody>
          </p:sp>
          <p:sp>
            <p:nvSpPr>
              <p:cNvPr id="90" name="椭圆 89">
                <a:extLst>
                  <a:ext uri="{FF2B5EF4-FFF2-40B4-BE49-F238E27FC236}">
                    <a16:creationId xmlns:a16="http://schemas.microsoft.com/office/drawing/2014/main" id="{D3B6CCC2-3884-4519-81A1-1E8C1943BB05}"/>
                  </a:ext>
                </a:extLst>
              </p:cNvPr>
              <p:cNvSpPr/>
              <p:nvPr/>
            </p:nvSpPr>
            <p:spPr>
              <a:xfrm>
                <a:off x="1708150" y="3530600"/>
                <a:ext cx="793750" cy="79375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2" name="椭圆 91">
                <a:extLst>
                  <a:ext uri="{FF2B5EF4-FFF2-40B4-BE49-F238E27FC236}">
                    <a16:creationId xmlns:a16="http://schemas.microsoft.com/office/drawing/2014/main" id="{832B6679-8DA5-415A-84C3-A44E7254FBC8}"/>
                  </a:ext>
                </a:extLst>
              </p:cNvPr>
              <p:cNvSpPr/>
              <p:nvPr/>
            </p:nvSpPr>
            <p:spPr>
              <a:xfrm>
                <a:off x="1498600" y="3321050"/>
                <a:ext cx="1212850" cy="1212850"/>
              </a:xfrm>
              <a:prstGeom prst="ellipse">
                <a:avLst/>
              </a:prstGeom>
              <a:noFill/>
              <a:ln>
                <a:solidFill>
                  <a:schemeClr val="tx1">
                    <a:lumMod val="85000"/>
                    <a:lumOff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3" name="椭圆 92">
                <a:extLst>
                  <a:ext uri="{FF2B5EF4-FFF2-40B4-BE49-F238E27FC236}">
                    <a16:creationId xmlns:a16="http://schemas.microsoft.com/office/drawing/2014/main" id="{C9028689-8056-46D9-80EC-CB2390C2A9E5}"/>
                  </a:ext>
                </a:extLst>
              </p:cNvPr>
              <p:cNvSpPr/>
              <p:nvPr/>
            </p:nvSpPr>
            <p:spPr>
              <a:xfrm>
                <a:off x="1577975" y="3548153"/>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sp>
            <p:nvSpPr>
              <p:cNvPr id="94" name="椭圆 93">
                <a:extLst>
                  <a:ext uri="{FF2B5EF4-FFF2-40B4-BE49-F238E27FC236}">
                    <a16:creationId xmlns:a16="http://schemas.microsoft.com/office/drawing/2014/main" id="{6625A5FE-A9CF-4037-8ACF-B8245429EC43}"/>
                  </a:ext>
                </a:extLst>
              </p:cNvPr>
              <p:cNvSpPr/>
              <p:nvPr/>
            </p:nvSpPr>
            <p:spPr>
              <a:xfrm>
                <a:off x="1511300" y="4164678"/>
                <a:ext cx="63500" cy="63500"/>
              </a:xfrm>
              <a:prstGeom prst="ellipse">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b="1">
                  <a:latin typeface="Arial" panose="020B0604020202020204" pitchFamily="34" charset="0"/>
                  <a:cs typeface="Arial" panose="020B0604020202020204" pitchFamily="34" charset="0"/>
                  <a:sym typeface="+mn-lt"/>
                </a:endParaRPr>
              </a:p>
            </p:txBody>
          </p:sp>
        </p:grpSp>
        <p:sp>
          <p:nvSpPr>
            <p:cNvPr id="89" name="文本框 88">
              <a:extLst>
                <a:ext uri="{FF2B5EF4-FFF2-40B4-BE49-F238E27FC236}">
                  <a16:creationId xmlns:a16="http://schemas.microsoft.com/office/drawing/2014/main" id="{9DF14436-BA5C-4AEE-B6E7-E6EFC5E61BC1}"/>
                </a:ext>
              </a:extLst>
            </p:cNvPr>
            <p:cNvSpPr txBox="1"/>
            <p:nvPr/>
          </p:nvSpPr>
          <p:spPr>
            <a:xfrm>
              <a:off x="1609725" y="3611653"/>
              <a:ext cx="990600" cy="707886"/>
            </a:xfrm>
            <a:prstGeom prst="rect">
              <a:avLst/>
            </a:prstGeom>
            <a:noFill/>
          </p:spPr>
          <p:txBody>
            <a:bodyPr wrap="square" rtlCol="0">
              <a:spAutoFit/>
            </a:bodyPr>
            <a:lstStyle/>
            <a:p>
              <a:pPr algn="ctr"/>
              <a:r>
                <a:rPr lang="en-US" altLang="zh-CN"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rPr>
                <a:t>D</a:t>
              </a:r>
              <a:endParaRPr lang="zh-CN" altLang="en-US" sz="40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sym typeface="+mn-lt"/>
              </a:endParaRPr>
            </a:p>
          </p:txBody>
        </p:sp>
      </p:grpSp>
      <p:sp>
        <p:nvSpPr>
          <p:cNvPr id="96" name="文本框 95">
            <a:extLst>
              <a:ext uri="{FF2B5EF4-FFF2-40B4-BE49-F238E27FC236}">
                <a16:creationId xmlns:a16="http://schemas.microsoft.com/office/drawing/2014/main" id="{282BD968-DB1F-43A4-B107-EC78DAE90944}"/>
              </a:ext>
            </a:extLst>
          </p:cNvPr>
          <p:cNvSpPr txBox="1"/>
          <p:nvPr/>
        </p:nvSpPr>
        <p:spPr>
          <a:xfrm>
            <a:off x="627797" y="4770661"/>
            <a:ext cx="3371488" cy="954107"/>
          </a:xfrm>
          <a:prstGeom prst="rect">
            <a:avLst/>
          </a:prstGeom>
          <a:noFill/>
        </p:spPr>
        <p:txBody>
          <a:bodyPr wrap="square" rtlCol="0">
            <a:spAutoFit/>
          </a:bodyPr>
          <a:lstStyle/>
          <a:p>
            <a:pPr algn="just"/>
            <a:r>
              <a:rPr lang="vi-VN" sz="2800" dirty="0">
                <a:latin typeface="Arial" panose="020B0604020202020204" pitchFamily="34" charset="0"/>
                <a:cs typeface="Arial" panose="020B0604020202020204" pitchFamily="34" charset="0"/>
              </a:rPr>
              <a:t>Muối ăn không có thành phần chlorine</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99" name="文本框 98">
            <a:extLst>
              <a:ext uri="{FF2B5EF4-FFF2-40B4-BE49-F238E27FC236}">
                <a16:creationId xmlns:a16="http://schemas.microsoft.com/office/drawing/2014/main" id="{1AA86F29-4214-41D0-B310-1C02E811DEF5}"/>
              </a:ext>
            </a:extLst>
          </p:cNvPr>
          <p:cNvSpPr txBox="1"/>
          <p:nvPr/>
        </p:nvSpPr>
        <p:spPr>
          <a:xfrm>
            <a:off x="8175005" y="4770661"/>
            <a:ext cx="3666488" cy="954107"/>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Có 2 loại hợp chất là vô cơ và hữu cơ</a:t>
            </a:r>
            <a:endParaRPr lang="zh-CN" altLang="en-US" sz="3200" dirty="0">
              <a:solidFill>
                <a:schemeClr val="tx1">
                  <a:lumMod val="85000"/>
                  <a:lumOff val="15000"/>
                </a:schemeClr>
              </a:solidFill>
              <a:latin typeface="Arial" panose="020B0604020202020204" pitchFamily="34" charset="0"/>
              <a:cs typeface="Arial" panose="020B0604020202020204" pitchFamily="34" charset="0"/>
              <a:sym typeface="+mn-lt"/>
            </a:endParaRPr>
          </a:p>
        </p:txBody>
      </p:sp>
      <p:sp>
        <p:nvSpPr>
          <p:cNvPr id="76" name="Rectangle: Rounded Corners 75">
            <a:extLst>
              <a:ext uri="{FF2B5EF4-FFF2-40B4-BE49-F238E27FC236}">
                <a16:creationId xmlns:a16="http://schemas.microsoft.com/office/drawing/2014/main" id="{7133F29E-4DEC-48C3-81F9-1AC77E8EE049}"/>
              </a:ext>
            </a:extLst>
          </p:cNvPr>
          <p:cNvSpPr/>
          <p:nvPr/>
        </p:nvSpPr>
        <p:spPr>
          <a:xfrm>
            <a:off x="3601610" y="782185"/>
            <a:ext cx="5489507"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9: </a:t>
            </a:r>
          </a:p>
          <a:p>
            <a:pPr algn="ctr"/>
            <a:r>
              <a:rPr lang="vi-VN" sz="3200" b="0" i="0" dirty="0">
                <a:solidFill>
                  <a:srgbClr val="000000"/>
                </a:solidFill>
                <a:effectLst/>
                <a:latin typeface="arial" panose="020B0604020202020204" pitchFamily="34" charset="0"/>
              </a:rPr>
              <a:t>Chọn đáp án sai:</a:t>
            </a:r>
            <a:endParaRPr lang="vi-VN" sz="3200" dirty="0"/>
          </a:p>
        </p:txBody>
      </p:sp>
      <p:sp>
        <p:nvSpPr>
          <p:cNvPr id="48" name="Google Shape;1624;p26">
            <a:extLst>
              <a:ext uri="{FF2B5EF4-FFF2-40B4-BE49-F238E27FC236}">
                <a16:creationId xmlns:a16="http://schemas.microsoft.com/office/drawing/2014/main" id="{E9EDFAA0-5CBF-4287-9E9E-F2E8BEF205DC}"/>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9" name="Google Shape;1679;p26">
            <a:extLst>
              <a:ext uri="{FF2B5EF4-FFF2-40B4-BE49-F238E27FC236}">
                <a16:creationId xmlns:a16="http://schemas.microsoft.com/office/drawing/2014/main" id="{D740EEEF-4FB8-4146-AEFE-D69B40C43E5B}"/>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7" name="Picture 76">
            <a:extLst>
              <a:ext uri="{FF2B5EF4-FFF2-40B4-BE49-F238E27FC236}">
                <a16:creationId xmlns:a16="http://schemas.microsoft.com/office/drawing/2014/main" id="{1DABB86F-080F-4AF2-A7C5-2CFA40867F70}"/>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2729062" y="5501817"/>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Tree>
    <p:custDataLst>
      <p:tags r:id="rId1"/>
    </p:custDataLst>
    <p:extLst>
      <p:ext uri="{BB962C8B-B14F-4D97-AF65-F5344CB8AC3E}">
        <p14:creationId xmlns:p14="http://schemas.microsoft.com/office/powerpoint/2010/main" val="301010716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79"/>
                                        </p:tgtEl>
                                        <p:attrNameLst>
                                          <p:attrName>style.visibility</p:attrName>
                                        </p:attrNameLst>
                                      </p:cBhvr>
                                      <p:to>
                                        <p:strVal val="visible"/>
                                      </p:to>
                                    </p:set>
                                    <p:anim calcmode="lin" valueType="num">
                                      <p:cBhvr>
                                        <p:cTn id="7" dur="500" fill="hold"/>
                                        <p:tgtEl>
                                          <p:spTgt spid="79"/>
                                        </p:tgtEl>
                                        <p:attrNameLst>
                                          <p:attrName>ppt_w</p:attrName>
                                        </p:attrNameLst>
                                      </p:cBhvr>
                                      <p:tavLst>
                                        <p:tav tm="0">
                                          <p:val>
                                            <p:fltVal val="0"/>
                                          </p:val>
                                        </p:tav>
                                        <p:tav tm="100000">
                                          <p:val>
                                            <p:strVal val="#ppt_w"/>
                                          </p:val>
                                        </p:tav>
                                      </p:tavLst>
                                    </p:anim>
                                    <p:anim calcmode="lin" valueType="num">
                                      <p:cBhvr>
                                        <p:cTn id="8" dur="500" fill="hold"/>
                                        <p:tgtEl>
                                          <p:spTgt spid="79"/>
                                        </p:tgtEl>
                                        <p:attrNameLst>
                                          <p:attrName>ppt_h</p:attrName>
                                        </p:attrNameLst>
                                      </p:cBhvr>
                                      <p:tavLst>
                                        <p:tav tm="0">
                                          <p:val>
                                            <p:fltVal val="0"/>
                                          </p:val>
                                        </p:tav>
                                        <p:tav tm="100000">
                                          <p:val>
                                            <p:strVal val="#ppt_h"/>
                                          </p:val>
                                        </p:tav>
                                      </p:tavLst>
                                    </p:anim>
                                    <p:animEffect transition="in" filter="fade">
                                      <p:cBhvr>
                                        <p:cTn id="9" dur="500"/>
                                        <p:tgtEl>
                                          <p:spTgt spid="79"/>
                                        </p:tgtEl>
                                      </p:cBhvr>
                                    </p:animEffect>
                                  </p:childTnLst>
                                </p:cTn>
                              </p:par>
                              <p:par>
                                <p:cTn id="10" presetID="53" presetClass="entr" presetSubtype="16" fill="hold" nodeType="with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par>
                                <p:cTn id="15" presetID="53" presetClass="entr" presetSubtype="16" fill="hold" nodeType="with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animEffect transition="in" filter="fade">
                                      <p:cBhvr>
                                        <p:cTn id="19" dur="500"/>
                                        <p:tgtEl>
                                          <p:spTgt spid="40"/>
                                        </p:tgtEl>
                                      </p:cBhvr>
                                    </p:animEffect>
                                  </p:childTnLst>
                                </p:cTn>
                              </p:par>
                              <p:par>
                                <p:cTn id="20" presetID="53" presetClass="entr" presetSubtype="16" fill="hold" nodeType="withEffect">
                                  <p:stCondLst>
                                    <p:cond delay="0"/>
                                  </p:stCondLst>
                                  <p:childTnLst>
                                    <p:set>
                                      <p:cBhvr>
                                        <p:cTn id="21" dur="1" fill="hold">
                                          <p:stCondLst>
                                            <p:cond delay="0"/>
                                          </p:stCondLst>
                                        </p:cTn>
                                        <p:tgtEl>
                                          <p:spTgt spid="87"/>
                                        </p:tgtEl>
                                        <p:attrNameLst>
                                          <p:attrName>style.visibility</p:attrName>
                                        </p:attrNameLst>
                                      </p:cBhvr>
                                      <p:to>
                                        <p:strVal val="visible"/>
                                      </p:to>
                                    </p:set>
                                    <p:anim calcmode="lin" valueType="num">
                                      <p:cBhvr>
                                        <p:cTn id="22" dur="500" fill="hold"/>
                                        <p:tgtEl>
                                          <p:spTgt spid="87"/>
                                        </p:tgtEl>
                                        <p:attrNameLst>
                                          <p:attrName>ppt_w</p:attrName>
                                        </p:attrNameLst>
                                      </p:cBhvr>
                                      <p:tavLst>
                                        <p:tav tm="0">
                                          <p:val>
                                            <p:fltVal val="0"/>
                                          </p:val>
                                        </p:tav>
                                        <p:tav tm="100000">
                                          <p:val>
                                            <p:strVal val="#ppt_w"/>
                                          </p:val>
                                        </p:tav>
                                      </p:tavLst>
                                    </p:anim>
                                    <p:anim calcmode="lin" valueType="num">
                                      <p:cBhvr>
                                        <p:cTn id="23" dur="500" fill="hold"/>
                                        <p:tgtEl>
                                          <p:spTgt spid="87"/>
                                        </p:tgtEl>
                                        <p:attrNameLst>
                                          <p:attrName>ppt_h</p:attrName>
                                        </p:attrNameLst>
                                      </p:cBhvr>
                                      <p:tavLst>
                                        <p:tav tm="0">
                                          <p:val>
                                            <p:fltVal val="0"/>
                                          </p:val>
                                        </p:tav>
                                        <p:tav tm="100000">
                                          <p:val>
                                            <p:strVal val="#ppt_h"/>
                                          </p:val>
                                        </p:tav>
                                      </p:tavLst>
                                    </p:anim>
                                    <p:animEffect transition="in" filter="fade">
                                      <p:cBhvr>
                                        <p:cTn id="24" dur="500"/>
                                        <p:tgtEl>
                                          <p:spTgt spid="8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58"/>
                                        </p:tgtEl>
                                        <p:attrNameLst>
                                          <p:attrName>style.visibility</p:attrName>
                                        </p:attrNameLst>
                                      </p:cBhvr>
                                      <p:to>
                                        <p:strVal val="visible"/>
                                      </p:to>
                                    </p:set>
                                    <p:anim calcmode="lin" valueType="num">
                                      <p:cBhvr>
                                        <p:cTn id="32" dur="500" fill="hold"/>
                                        <p:tgtEl>
                                          <p:spTgt spid="58"/>
                                        </p:tgtEl>
                                        <p:attrNameLst>
                                          <p:attrName>ppt_w</p:attrName>
                                        </p:attrNameLst>
                                      </p:cBhvr>
                                      <p:tavLst>
                                        <p:tav tm="0">
                                          <p:val>
                                            <p:fltVal val="0"/>
                                          </p:val>
                                        </p:tav>
                                        <p:tav tm="100000">
                                          <p:val>
                                            <p:strVal val="#ppt_w"/>
                                          </p:val>
                                        </p:tav>
                                      </p:tavLst>
                                    </p:anim>
                                    <p:anim calcmode="lin" valueType="num">
                                      <p:cBhvr>
                                        <p:cTn id="33" dur="500" fill="hold"/>
                                        <p:tgtEl>
                                          <p:spTgt spid="58"/>
                                        </p:tgtEl>
                                        <p:attrNameLst>
                                          <p:attrName>ppt_h</p:attrName>
                                        </p:attrNameLst>
                                      </p:cBhvr>
                                      <p:tavLst>
                                        <p:tav tm="0">
                                          <p:val>
                                            <p:fltVal val="0"/>
                                          </p:val>
                                        </p:tav>
                                        <p:tav tm="100000">
                                          <p:val>
                                            <p:strVal val="#ppt_h"/>
                                          </p:val>
                                        </p:tav>
                                      </p:tavLst>
                                    </p:anim>
                                    <p:animEffect transition="in" filter="fade">
                                      <p:cBhvr>
                                        <p:cTn id="34" dur="500"/>
                                        <p:tgtEl>
                                          <p:spTgt spid="58"/>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9"/>
                                        </p:tgtEl>
                                        <p:attrNameLst>
                                          <p:attrName>style.visibility</p:attrName>
                                        </p:attrNameLst>
                                      </p:cBhvr>
                                      <p:to>
                                        <p:strVal val="visible"/>
                                      </p:to>
                                    </p:set>
                                    <p:anim calcmode="lin" valueType="num">
                                      <p:cBhvr>
                                        <p:cTn id="42" dur="500" fill="hold"/>
                                        <p:tgtEl>
                                          <p:spTgt spid="99"/>
                                        </p:tgtEl>
                                        <p:attrNameLst>
                                          <p:attrName>ppt_w</p:attrName>
                                        </p:attrNameLst>
                                      </p:cBhvr>
                                      <p:tavLst>
                                        <p:tav tm="0">
                                          <p:val>
                                            <p:fltVal val="0"/>
                                          </p:val>
                                        </p:tav>
                                        <p:tav tm="100000">
                                          <p:val>
                                            <p:strVal val="#ppt_w"/>
                                          </p:val>
                                        </p:tav>
                                      </p:tavLst>
                                    </p:anim>
                                    <p:anim calcmode="lin" valueType="num">
                                      <p:cBhvr>
                                        <p:cTn id="43" dur="500" fill="hold"/>
                                        <p:tgtEl>
                                          <p:spTgt spid="99"/>
                                        </p:tgtEl>
                                        <p:attrNameLst>
                                          <p:attrName>ppt_h</p:attrName>
                                        </p:attrNameLst>
                                      </p:cBhvr>
                                      <p:tavLst>
                                        <p:tav tm="0">
                                          <p:val>
                                            <p:fltVal val="0"/>
                                          </p:val>
                                        </p:tav>
                                        <p:tav tm="100000">
                                          <p:val>
                                            <p:strVal val="#ppt_h"/>
                                          </p:val>
                                        </p:tav>
                                      </p:tavLst>
                                    </p:anim>
                                    <p:animEffect transition="in" filter="fade">
                                      <p:cBhvr>
                                        <p:cTn id="44" dur="500"/>
                                        <p:tgtEl>
                                          <p:spTgt spid="99"/>
                                        </p:tgtEl>
                                      </p:cBhvr>
                                    </p:animEffect>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7"/>
                                        </p:tgtEl>
                                        <p:attrNameLst>
                                          <p:attrName>style.visibility</p:attrName>
                                        </p:attrNameLst>
                                      </p:cBhvr>
                                      <p:to>
                                        <p:strVal val="visible"/>
                                      </p:to>
                                    </p:set>
                                    <p:anim calcmode="lin" valueType="num">
                                      <p:cBhvr>
                                        <p:cTn id="49" dur="250" fill="hold"/>
                                        <p:tgtEl>
                                          <p:spTgt spid="77"/>
                                        </p:tgtEl>
                                        <p:attrNameLst>
                                          <p:attrName>ppt_w</p:attrName>
                                        </p:attrNameLst>
                                      </p:cBhvr>
                                      <p:tavLst>
                                        <p:tav tm="0">
                                          <p:val>
                                            <p:strVal val="4*#ppt_w"/>
                                          </p:val>
                                        </p:tav>
                                        <p:tav tm="100000">
                                          <p:val>
                                            <p:strVal val="#ppt_w"/>
                                          </p:val>
                                        </p:tav>
                                      </p:tavLst>
                                    </p:anim>
                                    <p:anim calcmode="lin" valueType="num">
                                      <p:cBhvr>
                                        <p:cTn id="50" dur="250" fill="hold"/>
                                        <p:tgtEl>
                                          <p:spTgt spid="77"/>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58" grpId="0"/>
      <p:bldP spid="96" grpId="0"/>
      <p:bldP spid="99"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5" name="组合 64">
            <a:extLst>
              <a:ext uri="{FF2B5EF4-FFF2-40B4-BE49-F238E27FC236}">
                <a16:creationId xmlns:a16="http://schemas.microsoft.com/office/drawing/2014/main" id="{F2941A64-A729-4C6E-BA1B-BAEEB8589F2E}"/>
              </a:ext>
            </a:extLst>
          </p:cNvPr>
          <p:cNvGrpSpPr/>
          <p:nvPr/>
        </p:nvGrpSpPr>
        <p:grpSpPr>
          <a:xfrm>
            <a:off x="965612" y="3564707"/>
            <a:ext cx="2049955" cy="629913"/>
            <a:chOff x="1443610" y="1552373"/>
            <a:chExt cx="2049955" cy="629913"/>
          </a:xfrm>
        </p:grpSpPr>
        <p:sp>
          <p:nvSpPr>
            <p:cNvPr id="16" name="矩形: 圆角 5">
              <a:extLst>
                <a:ext uri="{FF2B5EF4-FFF2-40B4-BE49-F238E27FC236}">
                  <a16:creationId xmlns:a16="http://schemas.microsoft.com/office/drawing/2014/main" id="{17F87B83-4A4B-44BD-8E67-B659671D12F4}"/>
                </a:ext>
              </a:extLst>
            </p:cNvPr>
            <p:cNvSpPr/>
            <p:nvPr/>
          </p:nvSpPr>
          <p:spPr>
            <a:xfrm>
              <a:off x="144361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0" name="文本框 19">
              <a:extLst>
                <a:ext uri="{FF2B5EF4-FFF2-40B4-BE49-F238E27FC236}">
                  <a16:creationId xmlns:a16="http://schemas.microsoft.com/office/drawing/2014/main" id="{00E82AC9-1774-4D37-8ADD-03A92DA5A61A}"/>
                </a:ext>
              </a:extLst>
            </p:cNvPr>
            <p:cNvSpPr txBox="1"/>
            <p:nvPr/>
          </p:nvSpPr>
          <p:spPr>
            <a:xfrm>
              <a:off x="1475278" y="1597511"/>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A</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6" name="组合 65">
            <a:extLst>
              <a:ext uri="{FF2B5EF4-FFF2-40B4-BE49-F238E27FC236}">
                <a16:creationId xmlns:a16="http://schemas.microsoft.com/office/drawing/2014/main" id="{DCE7A98C-E287-4EF9-8070-5F81337CAE50}"/>
              </a:ext>
            </a:extLst>
          </p:cNvPr>
          <p:cNvGrpSpPr/>
          <p:nvPr/>
        </p:nvGrpSpPr>
        <p:grpSpPr>
          <a:xfrm>
            <a:off x="3727570" y="3469005"/>
            <a:ext cx="2036806" cy="619590"/>
            <a:chOff x="3858719" y="1552373"/>
            <a:chExt cx="2036806" cy="619590"/>
          </a:xfrm>
        </p:grpSpPr>
        <p:sp>
          <p:nvSpPr>
            <p:cNvPr id="17" name="矩形: 圆角 6">
              <a:extLst>
                <a:ext uri="{FF2B5EF4-FFF2-40B4-BE49-F238E27FC236}">
                  <a16:creationId xmlns:a16="http://schemas.microsoft.com/office/drawing/2014/main" id="{0ABC2449-5FBA-41EA-82FC-09EC625CFCF4}"/>
                </a:ext>
              </a:extLst>
            </p:cNvPr>
            <p:cNvSpPr/>
            <p:nvPr/>
          </p:nvSpPr>
          <p:spPr>
            <a:xfrm>
              <a:off x="3867750"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1" name="文本框 20">
              <a:extLst>
                <a:ext uri="{FF2B5EF4-FFF2-40B4-BE49-F238E27FC236}">
                  <a16:creationId xmlns:a16="http://schemas.microsoft.com/office/drawing/2014/main" id="{74D06D59-26D9-47D0-83B6-EBAEE40BE544}"/>
                </a:ext>
              </a:extLst>
            </p:cNvPr>
            <p:cNvSpPr txBox="1"/>
            <p:nvPr/>
          </p:nvSpPr>
          <p:spPr>
            <a:xfrm>
              <a:off x="385871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B</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7" name="组合 66">
            <a:extLst>
              <a:ext uri="{FF2B5EF4-FFF2-40B4-BE49-F238E27FC236}">
                <a16:creationId xmlns:a16="http://schemas.microsoft.com/office/drawing/2014/main" id="{5CB519E6-FCB3-4FD8-AB87-7E1188604B65}"/>
              </a:ext>
            </a:extLst>
          </p:cNvPr>
          <p:cNvGrpSpPr/>
          <p:nvPr/>
        </p:nvGrpSpPr>
        <p:grpSpPr>
          <a:xfrm>
            <a:off x="6482832" y="3511860"/>
            <a:ext cx="2027775" cy="619590"/>
            <a:chOff x="6288701" y="1552373"/>
            <a:chExt cx="2027775" cy="619590"/>
          </a:xfrm>
        </p:grpSpPr>
        <p:sp>
          <p:nvSpPr>
            <p:cNvPr id="18" name="矩形: 圆角 7">
              <a:extLst>
                <a:ext uri="{FF2B5EF4-FFF2-40B4-BE49-F238E27FC236}">
                  <a16:creationId xmlns:a16="http://schemas.microsoft.com/office/drawing/2014/main" id="{FB7D7BDE-0736-45E9-9507-460345F4D428}"/>
                </a:ext>
              </a:extLst>
            </p:cNvPr>
            <p:cNvSpPr/>
            <p:nvPr/>
          </p:nvSpPr>
          <p:spPr>
            <a:xfrm>
              <a:off x="6288701"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2" name="文本框 21">
              <a:extLst>
                <a:ext uri="{FF2B5EF4-FFF2-40B4-BE49-F238E27FC236}">
                  <a16:creationId xmlns:a16="http://schemas.microsoft.com/office/drawing/2014/main" id="{3EFB45B0-D89C-44EA-A2E5-4CFF6F5214F5}"/>
                </a:ext>
              </a:extLst>
            </p:cNvPr>
            <p:cNvSpPr txBox="1"/>
            <p:nvPr/>
          </p:nvSpPr>
          <p:spPr>
            <a:xfrm>
              <a:off x="6293469" y="1587188"/>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C</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grpSp>
        <p:nvGrpSpPr>
          <p:cNvPr id="68" name="组合 67">
            <a:extLst>
              <a:ext uri="{FF2B5EF4-FFF2-40B4-BE49-F238E27FC236}">
                <a16:creationId xmlns:a16="http://schemas.microsoft.com/office/drawing/2014/main" id="{8DED5EB7-71FB-40DA-A2BA-DD0AE01CC740}"/>
              </a:ext>
            </a:extLst>
          </p:cNvPr>
          <p:cNvGrpSpPr/>
          <p:nvPr/>
        </p:nvGrpSpPr>
        <p:grpSpPr>
          <a:xfrm>
            <a:off x="9525841" y="3442385"/>
            <a:ext cx="2040467" cy="619589"/>
            <a:chOff x="8716029" y="1552373"/>
            <a:chExt cx="2040467" cy="619589"/>
          </a:xfrm>
        </p:grpSpPr>
        <p:sp>
          <p:nvSpPr>
            <p:cNvPr id="19" name="矩形: 圆角 8">
              <a:extLst>
                <a:ext uri="{FF2B5EF4-FFF2-40B4-BE49-F238E27FC236}">
                  <a16:creationId xmlns:a16="http://schemas.microsoft.com/office/drawing/2014/main" id="{50D5B4B7-BF4E-4C48-9017-2E836B901E22}"/>
                </a:ext>
              </a:extLst>
            </p:cNvPr>
            <p:cNvSpPr/>
            <p:nvPr/>
          </p:nvSpPr>
          <p:spPr>
            <a:xfrm>
              <a:off x="8716029" y="1552373"/>
              <a:ext cx="2027775" cy="480641"/>
            </a:xfrm>
            <a:prstGeom prst="roundRect">
              <a:avLst>
                <a:gd name="adj" fmla="val 50000"/>
              </a:avLst>
            </a:prstGeom>
            <a:solidFill>
              <a:srgbClr val="2777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800" dirty="0">
                <a:solidFill>
                  <a:schemeClr val="bg1"/>
                </a:solidFill>
                <a:latin typeface="Arial" panose="020B0604020202020204" pitchFamily="34" charset="0"/>
                <a:cs typeface="Arial" panose="020B0604020202020204" pitchFamily="34" charset="0"/>
                <a:sym typeface="+mn-lt"/>
              </a:endParaRPr>
            </a:p>
          </p:txBody>
        </p:sp>
        <p:sp>
          <p:nvSpPr>
            <p:cNvPr id="23" name="文本框 22">
              <a:extLst>
                <a:ext uri="{FF2B5EF4-FFF2-40B4-BE49-F238E27FC236}">
                  <a16:creationId xmlns:a16="http://schemas.microsoft.com/office/drawing/2014/main" id="{34B2BC7F-3DA8-47CA-99A7-9C902FFBA160}"/>
                </a:ext>
              </a:extLst>
            </p:cNvPr>
            <p:cNvSpPr txBox="1"/>
            <p:nvPr/>
          </p:nvSpPr>
          <p:spPr>
            <a:xfrm>
              <a:off x="8738209" y="1587187"/>
              <a:ext cx="2018287" cy="584775"/>
            </a:xfrm>
            <a:prstGeom prst="rect">
              <a:avLst/>
            </a:prstGeom>
            <a:noFill/>
          </p:spPr>
          <p:txBody>
            <a:bodyPr wrap="square" rtlCol="0">
              <a:spAutoFit/>
              <a:scene3d>
                <a:camera prst="orthographicFront"/>
                <a:lightRig rig="threePt" dir="t"/>
              </a:scene3d>
              <a:sp3d contourW="12700"/>
            </a:bodyPr>
            <a:lstStyle/>
            <a:p>
              <a:pPr algn="ctr"/>
              <a:r>
                <a:rPr lang="en-US" altLang="zh-CN" sz="3200" b="1" dirty="0">
                  <a:solidFill>
                    <a:schemeClr val="bg1"/>
                  </a:solidFill>
                  <a:latin typeface="Arial" panose="020B0604020202020204" pitchFamily="34" charset="0"/>
                  <a:cs typeface="Arial" panose="020B0604020202020204" pitchFamily="34" charset="0"/>
                  <a:sym typeface="+mn-lt"/>
                </a:rPr>
                <a:t>D</a:t>
              </a:r>
              <a:endParaRPr lang="zh-CN" altLang="en-US" sz="3200" b="1" dirty="0">
                <a:solidFill>
                  <a:schemeClr val="bg1"/>
                </a:solidFill>
                <a:latin typeface="Arial" panose="020B0604020202020204" pitchFamily="34" charset="0"/>
                <a:cs typeface="Arial" panose="020B0604020202020204" pitchFamily="34" charset="0"/>
                <a:sym typeface="+mn-lt"/>
              </a:endParaRPr>
            </a:p>
          </p:txBody>
        </p:sp>
      </p:grpSp>
      <p:sp>
        <p:nvSpPr>
          <p:cNvPr id="39" name="文本框 38">
            <a:extLst>
              <a:ext uri="{FF2B5EF4-FFF2-40B4-BE49-F238E27FC236}">
                <a16:creationId xmlns:a16="http://schemas.microsoft.com/office/drawing/2014/main" id="{9057BBEA-E284-4A9B-B744-4BD4AF91CFB9}"/>
              </a:ext>
            </a:extLst>
          </p:cNvPr>
          <p:cNvSpPr txBox="1"/>
          <p:nvPr/>
        </p:nvSpPr>
        <p:spPr>
          <a:xfrm>
            <a:off x="525359" y="4543644"/>
            <a:ext cx="2930463" cy="1384995"/>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Đơn chất: O</a:t>
            </a:r>
          </a:p>
          <a:p>
            <a:r>
              <a:rPr lang="vi-VN" sz="2800" dirty="0">
                <a:latin typeface="Arial" panose="020B0604020202020204" pitchFamily="34" charset="0"/>
                <a:cs typeface="Arial" panose="020B0604020202020204" pitchFamily="34" charset="0"/>
              </a:rPr>
              <a:t>- Phân tử: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40" name="文本框 39">
            <a:extLst>
              <a:ext uri="{FF2B5EF4-FFF2-40B4-BE49-F238E27FC236}">
                <a16:creationId xmlns:a16="http://schemas.microsoft.com/office/drawing/2014/main" id="{ED0D3D85-7C51-4C27-B12A-CDC4D5290633}"/>
              </a:ext>
            </a:extLst>
          </p:cNvPr>
          <p:cNvSpPr txBox="1"/>
          <p:nvPr/>
        </p:nvSpPr>
        <p:spPr>
          <a:xfrm>
            <a:off x="3345616" y="4489106"/>
            <a:ext cx="2800714"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Ca</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Ca</a:t>
            </a:r>
          </a:p>
        </p:txBody>
      </p:sp>
      <p:sp>
        <p:nvSpPr>
          <p:cNvPr id="41" name="文本框 40">
            <a:extLst>
              <a:ext uri="{FF2B5EF4-FFF2-40B4-BE49-F238E27FC236}">
                <a16:creationId xmlns:a16="http://schemas.microsoft.com/office/drawing/2014/main" id="{51812053-76B5-49E9-95F7-BCC77A14C79A}"/>
              </a:ext>
            </a:extLst>
          </p:cNvPr>
          <p:cNvSpPr txBox="1"/>
          <p:nvPr/>
        </p:nvSpPr>
        <p:spPr>
          <a:xfrm>
            <a:off x="5854711" y="4376368"/>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a:p>
            <a:r>
              <a:rPr lang="vi-VN" sz="2800" dirty="0">
                <a:latin typeface="Arial" panose="020B0604020202020204" pitchFamily="34" charset="0"/>
                <a:cs typeface="Arial" panose="020B0604020202020204" pitchFamily="34" charset="0"/>
              </a:rPr>
              <a:t>- Phân tử: O, Ca</a:t>
            </a:r>
          </a:p>
        </p:txBody>
      </p:sp>
      <p:pic>
        <p:nvPicPr>
          <p:cNvPr id="73" name="Picture 72">
            <a:extLst>
              <a:ext uri="{FF2B5EF4-FFF2-40B4-BE49-F238E27FC236}">
                <a16:creationId xmlns:a16="http://schemas.microsoft.com/office/drawing/2014/main" id="{2CE11577-A2C0-495D-8257-25E86DEECCD5}"/>
              </a:ext>
            </a:extLst>
          </p:cNvPr>
          <p:cNvPicPr>
            <a:picLocks noChangeAspect="1"/>
          </p:cNvPicPr>
          <p:nvPr/>
        </p:nvPicPr>
        <p:blipFill rotWithShape="1">
          <a:blip r:embed="rId4" cstate="print">
            <a:duotone>
              <a:prstClr val="black"/>
              <a:srgbClr val="39DFF1">
                <a:tint val="45000"/>
                <a:satMod val="400000"/>
              </a:srgbClr>
            </a:duotone>
          </a:blip>
          <a:srcRect r="-5485"/>
          <a:stretch/>
        </p:blipFill>
        <p:spPr>
          <a:xfrm>
            <a:off x="10869292" y="3020470"/>
            <a:ext cx="1368648" cy="1094841"/>
          </a:xfrm>
          <a:prstGeom prst="flowChartConnector">
            <a:avLst/>
          </a:prstGeom>
          <a:solidFill>
            <a:srgbClr val="CEB3C8"/>
          </a:solidFill>
          <a:ln>
            <a:noFill/>
          </a:ln>
          <a:effectLst/>
          <a:scene3d>
            <a:camera prst="orthographicFront">
              <a:rot lat="0" lon="0" rev="0"/>
            </a:camera>
            <a:lightRig rig="glow" dir="t">
              <a:rot lat="0" lon="0" rev="14100000"/>
            </a:lightRig>
          </a:scene3d>
          <a:sp3d prstMaterial="softEdge">
            <a:bevelT w="127000" prst="artDeco"/>
          </a:sp3d>
        </p:spPr>
      </p:pic>
      <p:sp>
        <p:nvSpPr>
          <p:cNvPr id="42" name="文本框 41">
            <a:extLst>
              <a:ext uri="{FF2B5EF4-FFF2-40B4-BE49-F238E27FC236}">
                <a16:creationId xmlns:a16="http://schemas.microsoft.com/office/drawing/2014/main" id="{973F7738-2D5C-4F81-B68E-14161494AFF7}"/>
              </a:ext>
            </a:extLst>
          </p:cNvPr>
          <p:cNvSpPr txBox="1"/>
          <p:nvPr/>
        </p:nvSpPr>
        <p:spPr>
          <a:xfrm>
            <a:off x="8959006" y="4437409"/>
            <a:ext cx="3161443" cy="1815882"/>
          </a:xfrm>
          <a:prstGeom prst="rect">
            <a:avLst/>
          </a:prstGeom>
          <a:noFill/>
        </p:spPr>
        <p:txBody>
          <a:bodyPr wrap="square" rtlCol="0">
            <a:spAutoFit/>
          </a:bodyPr>
          <a:lstStyle/>
          <a:p>
            <a:r>
              <a:rPr lang="vi-VN" sz="2800" dirty="0">
                <a:latin typeface="Arial" panose="020B0604020202020204" pitchFamily="34" charset="0"/>
                <a:cs typeface="Arial" panose="020B0604020202020204" pitchFamily="34" charset="0"/>
              </a:rPr>
              <a:t>- Hợp chất: CH</a:t>
            </a:r>
            <a:r>
              <a:rPr lang="vi-VN" sz="2800" baseline="-25000" dirty="0">
                <a:latin typeface="Arial" panose="020B0604020202020204" pitchFamily="34" charset="0"/>
                <a:cs typeface="Arial" panose="020B0604020202020204" pitchFamily="34" charset="0"/>
              </a:rPr>
              <a:t>4</a:t>
            </a:r>
            <a:r>
              <a:rPr lang="vi-VN" sz="2800" dirty="0">
                <a:latin typeface="Arial" panose="020B0604020202020204" pitchFamily="34" charset="0"/>
                <a:cs typeface="Arial" panose="020B0604020202020204" pitchFamily="34" charset="0"/>
              </a:rPr>
              <a:t>, P</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O</a:t>
            </a:r>
            <a:r>
              <a:rPr lang="vi-VN" sz="2800" baseline="-25000" dirty="0">
                <a:latin typeface="Arial" panose="020B0604020202020204" pitchFamily="34" charset="0"/>
                <a:cs typeface="Arial" panose="020B0604020202020204" pitchFamily="34" charset="0"/>
              </a:rPr>
              <a:t>5</a:t>
            </a:r>
            <a:r>
              <a:rPr lang="vi-VN" sz="2800" dirty="0">
                <a:latin typeface="Arial" panose="020B0604020202020204" pitchFamily="34" charset="0"/>
                <a:cs typeface="Arial" panose="020B0604020202020204" pitchFamily="34" charset="0"/>
              </a:rPr>
              <a:t>, CH</a:t>
            </a:r>
            <a:r>
              <a:rPr lang="vi-VN" sz="2800" baseline="-25000" dirty="0">
                <a:latin typeface="Arial" panose="020B0604020202020204" pitchFamily="34" charset="0"/>
                <a:cs typeface="Arial" panose="020B0604020202020204" pitchFamily="34" charset="0"/>
              </a:rPr>
              <a:t>3</a:t>
            </a:r>
            <a:r>
              <a:rPr lang="vi-VN" sz="2800" dirty="0">
                <a:latin typeface="Arial" panose="020B0604020202020204" pitchFamily="34" charset="0"/>
                <a:cs typeface="Arial" panose="020B0604020202020204" pitchFamily="34" charset="0"/>
              </a:rPr>
              <a:t>COOH</a:t>
            </a:r>
          </a:p>
          <a:p>
            <a:r>
              <a:rPr lang="vi-VN" sz="2800" dirty="0">
                <a:latin typeface="Arial" panose="020B0604020202020204" pitchFamily="34" charset="0"/>
                <a:cs typeface="Arial" panose="020B0604020202020204" pitchFamily="34" charset="0"/>
              </a:rPr>
              <a:t>- Đơn chất: O, Ca</a:t>
            </a:r>
          </a:p>
          <a:p>
            <a:r>
              <a:rPr lang="vi-VN" sz="2800" dirty="0">
                <a:latin typeface="Arial" panose="020B0604020202020204" pitchFamily="34" charset="0"/>
                <a:cs typeface="Arial" panose="020B0604020202020204" pitchFamily="34" charset="0"/>
              </a:rPr>
              <a:t>- Phân tử: H</a:t>
            </a:r>
            <a:r>
              <a:rPr lang="vi-VN" sz="2800" baseline="-25000" dirty="0">
                <a:latin typeface="Arial" panose="020B0604020202020204" pitchFamily="34" charset="0"/>
                <a:cs typeface="Arial" panose="020B0604020202020204" pitchFamily="34" charset="0"/>
              </a:rPr>
              <a:t>2</a:t>
            </a:r>
            <a:r>
              <a:rPr lang="vi-VN" sz="2800" dirty="0">
                <a:latin typeface="Arial" panose="020B0604020202020204" pitchFamily="34" charset="0"/>
                <a:cs typeface="Arial" panose="020B0604020202020204" pitchFamily="34" charset="0"/>
              </a:rPr>
              <a:t>, Cl</a:t>
            </a:r>
            <a:r>
              <a:rPr lang="vi-VN" sz="2800" baseline="-25000" dirty="0">
                <a:latin typeface="Arial" panose="020B0604020202020204" pitchFamily="34" charset="0"/>
                <a:cs typeface="Arial" panose="020B0604020202020204" pitchFamily="34" charset="0"/>
              </a:rPr>
              <a:t>2</a:t>
            </a:r>
            <a:endParaRPr lang="vi-VN" sz="2800" dirty="0">
              <a:latin typeface="Arial" panose="020B0604020202020204" pitchFamily="34" charset="0"/>
              <a:cs typeface="Arial" panose="020B0604020202020204" pitchFamily="34" charset="0"/>
            </a:endParaRPr>
          </a:p>
        </p:txBody>
      </p:sp>
      <p:sp>
        <p:nvSpPr>
          <p:cNvPr id="27" name="Rectangle: Rounded Corners 26">
            <a:extLst>
              <a:ext uri="{FF2B5EF4-FFF2-40B4-BE49-F238E27FC236}">
                <a16:creationId xmlns:a16="http://schemas.microsoft.com/office/drawing/2014/main" id="{684E35B9-6F31-41F2-8DB9-46D5A8136051}"/>
              </a:ext>
            </a:extLst>
          </p:cNvPr>
          <p:cNvSpPr/>
          <p:nvPr/>
        </p:nvSpPr>
        <p:spPr>
          <a:xfrm>
            <a:off x="1212719" y="1142424"/>
            <a:ext cx="10078404" cy="1483112"/>
          </a:xfrm>
          <a:prstGeom prst="roundRect">
            <a:avLst/>
          </a:prstGeom>
          <a:solidFill>
            <a:schemeClr val="accent3">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vi-VN" sz="3200" b="1" i="0" dirty="0">
                <a:solidFill>
                  <a:srgbClr val="FF0000"/>
                </a:solidFill>
                <a:effectLst/>
                <a:latin typeface="arial" panose="020B0604020202020204" pitchFamily="34" charset="0"/>
              </a:rPr>
              <a:t>Câu 10: </a:t>
            </a:r>
          </a:p>
          <a:p>
            <a:pPr algn="ctr"/>
            <a:r>
              <a:rPr lang="vi-VN" sz="3200" b="0" i="0" dirty="0">
                <a:solidFill>
                  <a:srgbClr val="000000"/>
                </a:solidFill>
                <a:effectLst/>
                <a:latin typeface="arial" panose="020B0604020202020204" pitchFamily="34" charset="0"/>
              </a:rPr>
              <a:t>Cho các chất sau đâu là đơn chất hợp chất, phân tử: O, H</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 P</a:t>
            </a:r>
            <a:r>
              <a:rPr lang="vi-VN" sz="3200" b="0" i="0" baseline="-25000" dirty="0">
                <a:solidFill>
                  <a:srgbClr val="000000"/>
                </a:solidFill>
                <a:effectLst/>
                <a:latin typeface="arial" panose="020B0604020202020204" pitchFamily="34" charset="0"/>
              </a:rPr>
              <a:t>2</a:t>
            </a:r>
            <a:r>
              <a:rPr lang="vi-VN" sz="3200" b="0" i="0" dirty="0">
                <a:solidFill>
                  <a:srgbClr val="000000"/>
                </a:solidFill>
                <a:effectLst/>
                <a:latin typeface="arial" panose="020B0604020202020204" pitchFamily="34" charset="0"/>
              </a:rPr>
              <a:t>O</a:t>
            </a:r>
            <a:r>
              <a:rPr lang="vi-VN" sz="3200" b="0" i="0" baseline="-25000" dirty="0">
                <a:solidFill>
                  <a:srgbClr val="000000"/>
                </a:solidFill>
                <a:effectLst/>
                <a:latin typeface="arial" panose="020B0604020202020204" pitchFamily="34" charset="0"/>
              </a:rPr>
              <a:t>5</a:t>
            </a:r>
            <a:r>
              <a:rPr lang="vi-VN" sz="3200" b="0" i="0" dirty="0">
                <a:solidFill>
                  <a:srgbClr val="000000"/>
                </a:solidFill>
                <a:effectLst/>
                <a:latin typeface="arial" panose="020B0604020202020204" pitchFamily="34" charset="0"/>
              </a:rPr>
              <a:t>, O</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4</a:t>
            </a:r>
            <a:r>
              <a:rPr lang="vi-VN" sz="3200" b="0" i="0" dirty="0">
                <a:solidFill>
                  <a:srgbClr val="000000"/>
                </a:solidFill>
                <a:effectLst/>
                <a:latin typeface="arial" panose="020B0604020202020204" pitchFamily="34" charset="0"/>
              </a:rPr>
              <a:t>, CH</a:t>
            </a:r>
            <a:r>
              <a:rPr lang="vi-VN" sz="3200" b="0" i="0" baseline="-25000" dirty="0">
                <a:solidFill>
                  <a:srgbClr val="000000"/>
                </a:solidFill>
                <a:effectLst/>
                <a:latin typeface="arial" panose="020B0604020202020204" pitchFamily="34" charset="0"/>
              </a:rPr>
              <a:t>3</a:t>
            </a:r>
            <a:r>
              <a:rPr lang="vi-VN" sz="3200" b="0" i="0" dirty="0">
                <a:solidFill>
                  <a:srgbClr val="000000"/>
                </a:solidFill>
                <a:effectLst/>
                <a:latin typeface="arial" panose="020B0604020202020204" pitchFamily="34" charset="0"/>
              </a:rPr>
              <a:t>COOH, Ca, Cl</a:t>
            </a:r>
            <a:r>
              <a:rPr lang="vi-VN" sz="3200" b="0" i="0" baseline="-25000" dirty="0">
                <a:solidFill>
                  <a:srgbClr val="000000"/>
                </a:solidFill>
                <a:effectLst/>
                <a:latin typeface="arial" panose="020B0604020202020204" pitchFamily="34" charset="0"/>
              </a:rPr>
              <a:t>2</a:t>
            </a:r>
            <a:endParaRPr lang="vi-VN" sz="3200" baseline="-25000" dirty="0"/>
          </a:p>
        </p:txBody>
      </p:sp>
      <p:sp>
        <p:nvSpPr>
          <p:cNvPr id="28" name="Google Shape;1624;p26">
            <a:extLst>
              <a:ext uri="{FF2B5EF4-FFF2-40B4-BE49-F238E27FC236}">
                <a16:creationId xmlns:a16="http://schemas.microsoft.com/office/drawing/2014/main" id="{CB77D37C-34EC-4D6F-8DED-715012714FD0}"/>
              </a:ext>
            </a:extLst>
          </p:cNvPr>
          <p:cNvSpPr/>
          <p:nvPr/>
        </p:nvSpPr>
        <p:spPr>
          <a:xfrm rot="16609311" flipH="1">
            <a:off x="10054978" y="-1498677"/>
            <a:ext cx="902796" cy="3503287"/>
          </a:xfrm>
          <a:custGeom>
            <a:avLst/>
            <a:gdLst/>
            <a:ahLst/>
            <a:cxnLst/>
            <a:rect l="l" t="t" r="r" b="b"/>
            <a:pathLst>
              <a:path w="902796" h="3503287" extrusionOk="0">
                <a:moveTo>
                  <a:pt x="406176" y="0"/>
                </a:moveTo>
                <a:lnTo>
                  <a:pt x="0" y="3395286"/>
                </a:lnTo>
                <a:lnTo>
                  <a:pt x="902796" y="3503287"/>
                </a:lnTo>
                <a:lnTo>
                  <a:pt x="881199" y="3457137"/>
                </a:lnTo>
                <a:cubicBezTo>
                  <a:pt x="707774" y="3116167"/>
                  <a:pt x="464436" y="2801365"/>
                  <a:pt x="386382" y="2426859"/>
                </a:cubicBezTo>
                <a:cubicBezTo>
                  <a:pt x="282998" y="1931718"/>
                  <a:pt x="485952" y="1431796"/>
                  <a:pt x="588302" y="936460"/>
                </a:cubicBezTo>
                <a:cubicBezTo>
                  <a:pt x="649580" y="639971"/>
                  <a:pt x="672556" y="336596"/>
                  <a:pt x="659534" y="34569"/>
                </a:cubicBezTo>
                <a:lnTo>
                  <a:pt x="659178" y="30266"/>
                </a:ln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9" name="Google Shape;1679;p26">
            <a:extLst>
              <a:ext uri="{FF2B5EF4-FFF2-40B4-BE49-F238E27FC236}">
                <a16:creationId xmlns:a16="http://schemas.microsoft.com/office/drawing/2014/main" id="{B6AD0016-0420-4DFF-9977-A0F72DAEC124}"/>
              </a:ext>
            </a:extLst>
          </p:cNvPr>
          <p:cNvSpPr/>
          <p:nvPr/>
        </p:nvSpPr>
        <p:spPr>
          <a:xfrm rot="10800000" flipH="1">
            <a:off x="-1" y="5038099"/>
            <a:ext cx="4429095" cy="1819900"/>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04C4E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ustDataLst>
      <p:tags r:id="rId1"/>
    </p:custDataLst>
    <p:extLst>
      <p:ext uri="{BB962C8B-B14F-4D97-AF65-F5344CB8AC3E}">
        <p14:creationId xmlns:p14="http://schemas.microsoft.com/office/powerpoint/2010/main" val="22393278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fade">
                                      <p:cBhvr>
                                        <p:cTn id="7" dur="1000"/>
                                        <p:tgtEl>
                                          <p:spTgt spid="65"/>
                                        </p:tgtEl>
                                      </p:cBhvr>
                                    </p:animEffect>
                                    <p:anim calcmode="lin" valueType="num">
                                      <p:cBhvr>
                                        <p:cTn id="8" dur="1000" fill="hold"/>
                                        <p:tgtEl>
                                          <p:spTgt spid="65"/>
                                        </p:tgtEl>
                                        <p:attrNameLst>
                                          <p:attrName>ppt_x</p:attrName>
                                        </p:attrNameLst>
                                      </p:cBhvr>
                                      <p:tavLst>
                                        <p:tav tm="0">
                                          <p:val>
                                            <p:strVal val="#ppt_x"/>
                                          </p:val>
                                        </p:tav>
                                        <p:tav tm="100000">
                                          <p:val>
                                            <p:strVal val="#ppt_x"/>
                                          </p:val>
                                        </p:tav>
                                      </p:tavLst>
                                    </p:anim>
                                    <p:anim calcmode="lin" valueType="num">
                                      <p:cBhvr>
                                        <p:cTn id="9" dur="1000" fill="hold"/>
                                        <p:tgtEl>
                                          <p:spTgt spid="65"/>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66"/>
                                        </p:tgtEl>
                                        <p:attrNameLst>
                                          <p:attrName>style.visibility</p:attrName>
                                        </p:attrNameLst>
                                      </p:cBhvr>
                                      <p:to>
                                        <p:strVal val="visible"/>
                                      </p:to>
                                    </p:set>
                                    <p:animEffect transition="in" filter="fade">
                                      <p:cBhvr>
                                        <p:cTn id="12" dur="1000"/>
                                        <p:tgtEl>
                                          <p:spTgt spid="66"/>
                                        </p:tgtEl>
                                      </p:cBhvr>
                                    </p:animEffect>
                                    <p:anim calcmode="lin" valueType="num">
                                      <p:cBhvr>
                                        <p:cTn id="13" dur="1000" fill="hold"/>
                                        <p:tgtEl>
                                          <p:spTgt spid="66"/>
                                        </p:tgtEl>
                                        <p:attrNameLst>
                                          <p:attrName>ppt_x</p:attrName>
                                        </p:attrNameLst>
                                      </p:cBhvr>
                                      <p:tavLst>
                                        <p:tav tm="0">
                                          <p:val>
                                            <p:strVal val="#ppt_x"/>
                                          </p:val>
                                        </p:tav>
                                        <p:tav tm="100000">
                                          <p:val>
                                            <p:strVal val="#ppt_x"/>
                                          </p:val>
                                        </p:tav>
                                      </p:tavLst>
                                    </p:anim>
                                    <p:anim calcmode="lin" valueType="num">
                                      <p:cBhvr>
                                        <p:cTn id="14" dur="1000" fill="hold"/>
                                        <p:tgtEl>
                                          <p:spTgt spid="66"/>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67"/>
                                        </p:tgtEl>
                                        <p:attrNameLst>
                                          <p:attrName>style.visibility</p:attrName>
                                        </p:attrNameLst>
                                      </p:cBhvr>
                                      <p:to>
                                        <p:strVal val="visible"/>
                                      </p:to>
                                    </p:set>
                                    <p:animEffect transition="in" filter="fade">
                                      <p:cBhvr>
                                        <p:cTn id="17" dur="1000"/>
                                        <p:tgtEl>
                                          <p:spTgt spid="67"/>
                                        </p:tgtEl>
                                      </p:cBhvr>
                                    </p:animEffect>
                                    <p:anim calcmode="lin" valueType="num">
                                      <p:cBhvr>
                                        <p:cTn id="18" dur="1000" fill="hold"/>
                                        <p:tgtEl>
                                          <p:spTgt spid="67"/>
                                        </p:tgtEl>
                                        <p:attrNameLst>
                                          <p:attrName>ppt_x</p:attrName>
                                        </p:attrNameLst>
                                      </p:cBhvr>
                                      <p:tavLst>
                                        <p:tav tm="0">
                                          <p:val>
                                            <p:strVal val="#ppt_x"/>
                                          </p:val>
                                        </p:tav>
                                        <p:tav tm="100000">
                                          <p:val>
                                            <p:strVal val="#ppt_x"/>
                                          </p:val>
                                        </p:tav>
                                      </p:tavLst>
                                    </p:anim>
                                    <p:anim calcmode="lin" valueType="num">
                                      <p:cBhvr>
                                        <p:cTn id="19" dur="1000" fill="hold"/>
                                        <p:tgtEl>
                                          <p:spTgt spid="67"/>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39"/>
                                        </p:tgtEl>
                                        <p:attrNameLst>
                                          <p:attrName>style.visibility</p:attrName>
                                        </p:attrNameLst>
                                      </p:cBhvr>
                                      <p:to>
                                        <p:strVal val="visible"/>
                                      </p:to>
                                    </p:set>
                                    <p:animEffect transition="in" filter="fade">
                                      <p:cBhvr>
                                        <p:cTn id="27" dur="1000"/>
                                        <p:tgtEl>
                                          <p:spTgt spid="39"/>
                                        </p:tgtEl>
                                      </p:cBhvr>
                                    </p:animEffect>
                                    <p:anim calcmode="lin" valueType="num">
                                      <p:cBhvr>
                                        <p:cTn id="28" dur="1000" fill="hold"/>
                                        <p:tgtEl>
                                          <p:spTgt spid="39"/>
                                        </p:tgtEl>
                                        <p:attrNameLst>
                                          <p:attrName>ppt_x</p:attrName>
                                        </p:attrNameLst>
                                      </p:cBhvr>
                                      <p:tavLst>
                                        <p:tav tm="0">
                                          <p:val>
                                            <p:strVal val="#ppt_x"/>
                                          </p:val>
                                        </p:tav>
                                        <p:tav tm="100000">
                                          <p:val>
                                            <p:strVal val="#ppt_x"/>
                                          </p:val>
                                        </p:tav>
                                      </p:tavLst>
                                    </p:anim>
                                    <p:anim calcmode="lin" valueType="num">
                                      <p:cBhvr>
                                        <p:cTn id="29" dur="1000" fill="hold"/>
                                        <p:tgtEl>
                                          <p:spTgt spid="39"/>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1000"/>
                                        <p:tgtEl>
                                          <p:spTgt spid="40"/>
                                        </p:tgtEl>
                                      </p:cBhvr>
                                    </p:animEffect>
                                    <p:anim calcmode="lin" valueType="num">
                                      <p:cBhvr>
                                        <p:cTn id="33" dur="1000" fill="hold"/>
                                        <p:tgtEl>
                                          <p:spTgt spid="40"/>
                                        </p:tgtEl>
                                        <p:attrNameLst>
                                          <p:attrName>ppt_x</p:attrName>
                                        </p:attrNameLst>
                                      </p:cBhvr>
                                      <p:tavLst>
                                        <p:tav tm="0">
                                          <p:val>
                                            <p:strVal val="#ppt_x"/>
                                          </p:val>
                                        </p:tav>
                                        <p:tav tm="100000">
                                          <p:val>
                                            <p:strVal val="#ppt_x"/>
                                          </p:val>
                                        </p:tav>
                                      </p:tavLst>
                                    </p:anim>
                                    <p:anim calcmode="lin" valueType="num">
                                      <p:cBhvr>
                                        <p:cTn id="34" dur="1000" fill="hold"/>
                                        <p:tgtEl>
                                          <p:spTgt spid="4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1000"/>
                                        <p:tgtEl>
                                          <p:spTgt spid="41"/>
                                        </p:tgtEl>
                                      </p:cBhvr>
                                    </p:animEffect>
                                    <p:anim calcmode="lin" valueType="num">
                                      <p:cBhvr>
                                        <p:cTn id="38" dur="1000" fill="hold"/>
                                        <p:tgtEl>
                                          <p:spTgt spid="41"/>
                                        </p:tgtEl>
                                        <p:attrNameLst>
                                          <p:attrName>ppt_x</p:attrName>
                                        </p:attrNameLst>
                                      </p:cBhvr>
                                      <p:tavLst>
                                        <p:tav tm="0">
                                          <p:val>
                                            <p:strVal val="#ppt_x"/>
                                          </p:val>
                                        </p:tav>
                                        <p:tav tm="100000">
                                          <p:val>
                                            <p:strVal val="#ppt_x"/>
                                          </p:val>
                                        </p:tav>
                                      </p:tavLst>
                                    </p:anim>
                                    <p:anim calcmode="lin" valueType="num">
                                      <p:cBhvr>
                                        <p:cTn id="39" dur="1000" fill="hold"/>
                                        <p:tgtEl>
                                          <p:spTgt spid="4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42"/>
                                        </p:tgtEl>
                                        <p:attrNameLst>
                                          <p:attrName>style.visibility</p:attrName>
                                        </p:attrNameLst>
                                      </p:cBhvr>
                                      <p:to>
                                        <p:strVal val="visible"/>
                                      </p:to>
                                    </p:set>
                                    <p:animEffect transition="in" filter="fade">
                                      <p:cBhvr>
                                        <p:cTn id="42" dur="1000"/>
                                        <p:tgtEl>
                                          <p:spTgt spid="42"/>
                                        </p:tgtEl>
                                      </p:cBhvr>
                                    </p:animEffect>
                                    <p:anim calcmode="lin" valueType="num">
                                      <p:cBhvr>
                                        <p:cTn id="43" dur="1000" fill="hold"/>
                                        <p:tgtEl>
                                          <p:spTgt spid="42"/>
                                        </p:tgtEl>
                                        <p:attrNameLst>
                                          <p:attrName>ppt_x</p:attrName>
                                        </p:attrNameLst>
                                      </p:cBhvr>
                                      <p:tavLst>
                                        <p:tav tm="0">
                                          <p:val>
                                            <p:strVal val="#ppt_x"/>
                                          </p:val>
                                        </p:tav>
                                        <p:tav tm="100000">
                                          <p:val>
                                            <p:strVal val="#ppt_x"/>
                                          </p:val>
                                        </p:tav>
                                      </p:tavLst>
                                    </p:anim>
                                    <p:anim calcmode="lin" valueType="num">
                                      <p:cBhvr>
                                        <p:cTn id="44"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3" presetClass="entr" presetSubtype="32" fill="hold" nodeType="clickEffect">
                                  <p:stCondLst>
                                    <p:cond delay="0"/>
                                  </p:stCondLst>
                                  <p:childTnLst>
                                    <p:set>
                                      <p:cBhvr>
                                        <p:cTn id="48" dur="1" fill="hold">
                                          <p:stCondLst>
                                            <p:cond delay="0"/>
                                          </p:stCondLst>
                                        </p:cTn>
                                        <p:tgtEl>
                                          <p:spTgt spid="73"/>
                                        </p:tgtEl>
                                        <p:attrNameLst>
                                          <p:attrName>style.visibility</p:attrName>
                                        </p:attrNameLst>
                                      </p:cBhvr>
                                      <p:to>
                                        <p:strVal val="visible"/>
                                      </p:to>
                                    </p:set>
                                    <p:anim calcmode="lin" valueType="num">
                                      <p:cBhvr>
                                        <p:cTn id="49" dur="250" fill="hold"/>
                                        <p:tgtEl>
                                          <p:spTgt spid="73"/>
                                        </p:tgtEl>
                                        <p:attrNameLst>
                                          <p:attrName>ppt_w</p:attrName>
                                        </p:attrNameLst>
                                      </p:cBhvr>
                                      <p:tavLst>
                                        <p:tav tm="0">
                                          <p:val>
                                            <p:strVal val="4*#ppt_w"/>
                                          </p:val>
                                        </p:tav>
                                        <p:tav tm="100000">
                                          <p:val>
                                            <p:strVal val="#ppt_w"/>
                                          </p:val>
                                        </p:tav>
                                      </p:tavLst>
                                    </p:anim>
                                    <p:anim calcmode="lin" valueType="num">
                                      <p:cBhvr>
                                        <p:cTn id="50" dur="250" fill="hold"/>
                                        <p:tgtEl>
                                          <p:spTgt spid="73"/>
                                        </p:tgtEl>
                                        <p:attrNameLst>
                                          <p:attrName>ppt_h</p:attrName>
                                        </p:attrNameLst>
                                      </p:cBhvr>
                                      <p:tavLst>
                                        <p:tav tm="0">
                                          <p:val>
                                            <p:strVal val="4*#ppt_h"/>
                                          </p:val>
                                        </p:tav>
                                        <p:tav tm="100000">
                                          <p:val>
                                            <p:strVal val="#ppt_h"/>
                                          </p:val>
                                        </p:tav>
                                      </p:tavLst>
                                    </p:anim>
                                  </p:childTnLst>
                                  <p:subTnLst>
                                    <p:audio>
                                      <p:cMediaNode>
                                        <p:cTn display="0" masterRel="sameClick">
                                          <p:stCondLst>
                                            <p:cond evt="begin" delay="0">
                                              <p:tn val="47"/>
                                            </p:cond>
                                          </p:stCondLst>
                                          <p:endCondLst>
                                            <p:cond evt="onStopAudio" delay="0">
                                              <p:tgtEl>
                                                <p:sldTgt/>
                                              </p:tgtEl>
                                            </p:cond>
                                          </p:endCondLst>
                                        </p:cTn>
                                        <p:tgtEl>
                                          <p:sndTgt r:embed="rId3" name="Check mar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bldP spid="40" grpId="0"/>
      <p:bldP spid="41" grpId="0"/>
      <p:bldP spid="4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2362"/>
        <p:cNvGrpSpPr/>
        <p:nvPr/>
      </p:nvGrpSpPr>
      <p:grpSpPr>
        <a:xfrm>
          <a:off x="0" y="0"/>
          <a:ext cx="0" cy="0"/>
          <a:chOff x="0" y="0"/>
          <a:chExt cx="0" cy="0"/>
        </a:xfrm>
      </p:grpSpPr>
      <p:sp>
        <p:nvSpPr>
          <p:cNvPr id="2363" name="Google Shape;2363;p40"/>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4" name="Google Shape;2364;p40"/>
          <p:cNvSpPr/>
          <p:nvPr/>
        </p:nvSpPr>
        <p:spPr>
          <a:xfrm>
            <a:off x="9665969" y="0"/>
            <a:ext cx="2526030" cy="1036637"/>
          </a:xfrm>
          <a:custGeom>
            <a:avLst/>
            <a:gdLst/>
            <a:ahLst/>
            <a:cxnLst/>
            <a:rect l="l" t="t" r="r" b="b"/>
            <a:pathLst>
              <a:path w="2526030" h="1036637" extrusionOk="0">
                <a:moveTo>
                  <a:pt x="201930" y="231013"/>
                </a:moveTo>
                <a:cubicBezTo>
                  <a:pt x="398273" y="492950"/>
                  <a:pt x="549720" y="816229"/>
                  <a:pt x="845186" y="957072"/>
                </a:cubicBezTo>
                <a:cubicBezTo>
                  <a:pt x="1160907" y="1107567"/>
                  <a:pt x="1530986" y="998665"/>
                  <a:pt x="1879474" y="971360"/>
                </a:cubicBezTo>
                <a:cubicBezTo>
                  <a:pt x="2097151" y="954119"/>
                  <a:pt x="2316163" y="976236"/>
                  <a:pt x="2526030" y="1036638"/>
                </a:cubicBezTo>
                <a:lnTo>
                  <a:pt x="2526030" y="0"/>
                </a:lnTo>
                <a:lnTo>
                  <a:pt x="0" y="0"/>
                </a:lnTo>
                <a:cubicBezTo>
                  <a:pt x="72961" y="71849"/>
                  <a:pt x="140462" y="149070"/>
                  <a:pt x="201930" y="231013"/>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5" name="Google Shape;2365;p40"/>
          <p:cNvSpPr/>
          <p:nvPr/>
        </p:nvSpPr>
        <p:spPr>
          <a:xfrm>
            <a:off x="9865614" y="5174805"/>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6" name="Google Shape;2366;p40"/>
          <p:cNvSpPr/>
          <p:nvPr/>
        </p:nvSpPr>
        <p:spPr>
          <a:xfrm>
            <a:off x="0" y="0"/>
            <a:ext cx="1789366" cy="1368297"/>
          </a:xfrm>
          <a:custGeom>
            <a:avLst/>
            <a:gdLst/>
            <a:ahLst/>
            <a:cxnLst/>
            <a:rect l="l" t="t" r="r" b="b"/>
            <a:pathLst>
              <a:path w="1789366" h="1368297" extrusionOk="0">
                <a:moveTo>
                  <a:pt x="0" y="0"/>
                </a:moveTo>
                <a:lnTo>
                  <a:pt x="0" y="1368298"/>
                </a:lnTo>
                <a:cubicBezTo>
                  <a:pt x="119507" y="1269556"/>
                  <a:pt x="289687" y="1220851"/>
                  <a:pt x="448120" y="1198245"/>
                </a:cubicBezTo>
                <a:cubicBezTo>
                  <a:pt x="675958" y="1165860"/>
                  <a:pt x="922084" y="1158558"/>
                  <a:pt x="1107250" y="1021842"/>
                </a:cubicBezTo>
                <a:cubicBezTo>
                  <a:pt x="1286828" y="889191"/>
                  <a:pt x="1367600" y="665226"/>
                  <a:pt x="1463421" y="463677"/>
                </a:cubicBezTo>
                <a:cubicBezTo>
                  <a:pt x="1544257" y="293815"/>
                  <a:pt x="1651508" y="125476"/>
                  <a:pt x="1789367" y="127"/>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7" name="Google Shape;2367;p40"/>
          <p:cNvSpPr/>
          <p:nvPr/>
        </p:nvSpPr>
        <p:spPr>
          <a:xfrm>
            <a:off x="0" y="4337050"/>
            <a:ext cx="1056703" cy="2520950"/>
          </a:xfrm>
          <a:custGeom>
            <a:avLst/>
            <a:gdLst/>
            <a:ahLst/>
            <a:cxnLst/>
            <a:rect l="l" t="t" r="r" b="b"/>
            <a:pathLst>
              <a:path w="1056703" h="2520950" extrusionOk="0">
                <a:moveTo>
                  <a:pt x="860235" y="1191768"/>
                </a:moveTo>
                <a:cubicBezTo>
                  <a:pt x="783146" y="1088962"/>
                  <a:pt x="676085" y="1013968"/>
                  <a:pt x="578993" y="929640"/>
                </a:cubicBezTo>
                <a:cubicBezTo>
                  <a:pt x="298768" y="686943"/>
                  <a:pt x="95250" y="357759"/>
                  <a:pt x="0" y="0"/>
                </a:cubicBezTo>
                <a:lnTo>
                  <a:pt x="0" y="2520950"/>
                </a:lnTo>
                <a:lnTo>
                  <a:pt x="1056704" y="2520950"/>
                </a:lnTo>
                <a:cubicBezTo>
                  <a:pt x="950277" y="2262569"/>
                  <a:pt x="919671" y="1972628"/>
                  <a:pt x="982155" y="1700022"/>
                </a:cubicBezTo>
                <a:cubicBezTo>
                  <a:pt x="1003300" y="1510030"/>
                  <a:pt x="962787" y="1328547"/>
                  <a:pt x="860235" y="1191768"/>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68" name="Google Shape;2368;p40"/>
          <p:cNvGrpSpPr/>
          <p:nvPr/>
        </p:nvGrpSpPr>
        <p:grpSpPr>
          <a:xfrm>
            <a:off x="6384795" y="1675802"/>
            <a:ext cx="4805829" cy="3759483"/>
            <a:chOff x="6259290" y="1675802"/>
            <a:chExt cx="4805829" cy="3759483"/>
          </a:xfrm>
        </p:grpSpPr>
        <p:sp>
          <p:nvSpPr>
            <p:cNvPr id="2369" name="Google Shape;2369;p40"/>
            <p:cNvSpPr/>
            <p:nvPr/>
          </p:nvSpPr>
          <p:spPr>
            <a:xfrm>
              <a:off x="6559681" y="1675802"/>
              <a:ext cx="3746803" cy="3746803"/>
            </a:xfrm>
            <a:custGeom>
              <a:avLst/>
              <a:gdLst/>
              <a:ahLst/>
              <a:cxnLst/>
              <a:rect l="l" t="t" r="r" b="b"/>
              <a:pathLst>
                <a:path w="5598037" h="5598037" extrusionOk="0">
                  <a:moveTo>
                    <a:pt x="5598038" y="2799019"/>
                  </a:moveTo>
                  <a:cubicBezTo>
                    <a:pt x="5597829" y="4344784"/>
                    <a:pt x="4344784" y="5597829"/>
                    <a:pt x="2799019" y="5598037"/>
                  </a:cubicBezTo>
                  <a:lnTo>
                    <a:pt x="2789510" y="5598037"/>
                  </a:lnTo>
                  <a:cubicBezTo>
                    <a:pt x="2749193" y="5598037"/>
                    <a:pt x="2709065" y="5597058"/>
                    <a:pt x="2669128" y="5595090"/>
                  </a:cubicBezTo>
                  <a:cubicBezTo>
                    <a:pt x="2515247" y="5588139"/>
                    <a:pt x="2362202" y="5568484"/>
                    <a:pt x="2211564" y="5536325"/>
                  </a:cubicBezTo>
                  <a:cubicBezTo>
                    <a:pt x="2185005" y="5530744"/>
                    <a:pt x="2158599" y="5524696"/>
                    <a:pt x="2132355" y="5518164"/>
                  </a:cubicBezTo>
                  <a:cubicBezTo>
                    <a:pt x="880200" y="5210981"/>
                    <a:pt x="-209" y="4088302"/>
                    <a:pt x="0" y="2799019"/>
                  </a:cubicBezTo>
                  <a:cubicBezTo>
                    <a:pt x="0" y="1253169"/>
                    <a:pt x="1253169" y="0"/>
                    <a:pt x="2799019" y="0"/>
                  </a:cubicBezTo>
                  <a:cubicBezTo>
                    <a:pt x="4344869" y="0"/>
                    <a:pt x="5598038" y="1253169"/>
                    <a:pt x="5598038" y="2799019"/>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370" name="Google Shape;2370;p40"/>
            <p:cNvGrpSpPr/>
            <p:nvPr/>
          </p:nvGrpSpPr>
          <p:grpSpPr>
            <a:xfrm>
              <a:off x="6259290" y="1730015"/>
              <a:ext cx="2268829" cy="3705270"/>
              <a:chOff x="4412914" y="679475"/>
              <a:chExt cx="3367569" cy="5499645"/>
            </a:xfrm>
          </p:grpSpPr>
          <p:sp>
            <p:nvSpPr>
              <p:cNvPr id="2371" name="Google Shape;2371;p40"/>
              <p:cNvSpPr/>
              <p:nvPr/>
            </p:nvSpPr>
            <p:spPr>
              <a:xfrm>
                <a:off x="6888888" y="4131012"/>
                <a:ext cx="685078" cy="2048108"/>
              </a:xfrm>
              <a:custGeom>
                <a:avLst/>
                <a:gdLst/>
                <a:ahLst/>
                <a:cxnLst/>
                <a:rect l="l" t="t" r="r" b="b"/>
                <a:pathLst>
                  <a:path w="685078" h="2048108" extrusionOk="0">
                    <a:moveTo>
                      <a:pt x="680706" y="662488"/>
                    </a:moveTo>
                    <a:cubicBezTo>
                      <a:pt x="640776" y="1063884"/>
                      <a:pt x="600846" y="1468610"/>
                      <a:pt x="649047" y="1869150"/>
                    </a:cubicBezTo>
                    <a:cubicBezTo>
                      <a:pt x="656178" y="1929088"/>
                      <a:pt x="665019" y="1991595"/>
                      <a:pt x="642773" y="2048108"/>
                    </a:cubicBezTo>
                    <a:cubicBezTo>
                      <a:pt x="488920" y="2041153"/>
                      <a:pt x="335904" y="2021488"/>
                      <a:pt x="185293" y="1989312"/>
                    </a:cubicBezTo>
                    <a:cubicBezTo>
                      <a:pt x="158739" y="1983670"/>
                      <a:pt x="132338" y="1977610"/>
                      <a:pt x="106099" y="1971140"/>
                    </a:cubicBezTo>
                    <a:cubicBezTo>
                      <a:pt x="70543" y="1666691"/>
                      <a:pt x="35557" y="1361006"/>
                      <a:pt x="3803" y="1044094"/>
                    </a:cubicBezTo>
                    <a:cubicBezTo>
                      <a:pt x="3803" y="1017360"/>
                      <a:pt x="3803" y="990721"/>
                      <a:pt x="3803" y="963986"/>
                    </a:cubicBezTo>
                    <a:cubicBezTo>
                      <a:pt x="2596" y="737619"/>
                      <a:pt x="1331" y="511281"/>
                      <a:pt x="0" y="284971"/>
                    </a:cubicBezTo>
                    <a:cubicBezTo>
                      <a:pt x="0" y="255668"/>
                      <a:pt x="0" y="225223"/>
                      <a:pt x="13880" y="199345"/>
                    </a:cubicBezTo>
                    <a:cubicBezTo>
                      <a:pt x="27095" y="174704"/>
                      <a:pt x="51053" y="156722"/>
                      <a:pt x="75011" y="140644"/>
                    </a:cubicBezTo>
                    <a:cubicBezTo>
                      <a:pt x="240339" y="29710"/>
                      <a:pt x="444645" y="-29752"/>
                      <a:pt x="642202" y="14963"/>
                    </a:cubicBezTo>
                    <a:cubicBezTo>
                      <a:pt x="663688" y="162907"/>
                      <a:pt x="676808" y="311801"/>
                      <a:pt x="685079" y="470780"/>
                    </a:cubicBezTo>
                    <a:cubicBezTo>
                      <a:pt x="682702" y="529386"/>
                      <a:pt x="680706" y="588183"/>
                      <a:pt x="680706" y="662488"/>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2" name="Google Shape;2372;p40"/>
              <p:cNvSpPr/>
              <p:nvPr/>
            </p:nvSpPr>
            <p:spPr>
              <a:xfrm>
                <a:off x="5348364" y="4959043"/>
                <a:ext cx="1725626" cy="1161280"/>
              </a:xfrm>
              <a:custGeom>
                <a:avLst/>
                <a:gdLst/>
                <a:ahLst/>
                <a:cxnLst/>
                <a:rect l="l" t="t" r="r" b="b"/>
                <a:pathLst>
                  <a:path w="1725626" h="1161280" extrusionOk="0">
                    <a:moveTo>
                      <a:pt x="1725627" y="1161281"/>
                    </a:moveTo>
                    <a:cubicBezTo>
                      <a:pt x="1699074" y="1155639"/>
                      <a:pt x="1672672" y="1149579"/>
                      <a:pt x="1646433" y="1143108"/>
                    </a:cubicBezTo>
                    <a:cubicBezTo>
                      <a:pt x="1337663" y="1067606"/>
                      <a:pt x="1044113" y="939689"/>
                      <a:pt x="778533" y="764926"/>
                    </a:cubicBezTo>
                    <a:lnTo>
                      <a:pt x="760185" y="753320"/>
                    </a:lnTo>
                    <a:cubicBezTo>
                      <a:pt x="730209" y="733274"/>
                      <a:pt x="700642" y="712666"/>
                      <a:pt x="671484" y="691478"/>
                    </a:cubicBezTo>
                    <a:cubicBezTo>
                      <a:pt x="663213" y="685485"/>
                      <a:pt x="654942" y="679491"/>
                      <a:pt x="646765" y="673307"/>
                    </a:cubicBezTo>
                    <a:cubicBezTo>
                      <a:pt x="511984" y="573200"/>
                      <a:pt x="386434" y="461220"/>
                      <a:pt x="271617" y="338699"/>
                    </a:cubicBezTo>
                    <a:cubicBezTo>
                      <a:pt x="266008" y="332705"/>
                      <a:pt x="260398" y="326711"/>
                      <a:pt x="254884" y="320622"/>
                    </a:cubicBezTo>
                    <a:cubicBezTo>
                      <a:pt x="162248" y="220088"/>
                      <a:pt x="77055" y="112931"/>
                      <a:pt x="0" y="0"/>
                    </a:cubicBezTo>
                    <a:cubicBezTo>
                      <a:pt x="507867" y="113597"/>
                      <a:pt x="1028474" y="165544"/>
                      <a:pt x="1543662" y="136431"/>
                    </a:cubicBezTo>
                    <a:cubicBezTo>
                      <a:pt x="1581310" y="134338"/>
                      <a:pt x="1618929" y="131769"/>
                      <a:pt x="1656511" y="128725"/>
                    </a:cubicBezTo>
                    <a:cubicBezTo>
                      <a:pt x="1679584" y="472818"/>
                      <a:pt x="1702620" y="816997"/>
                      <a:pt x="1725627" y="1161281"/>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3" name="Google Shape;2373;p40"/>
              <p:cNvSpPr/>
              <p:nvPr/>
            </p:nvSpPr>
            <p:spPr>
              <a:xfrm>
                <a:off x="4542355" y="2605847"/>
                <a:ext cx="3213006" cy="2578718"/>
              </a:xfrm>
              <a:custGeom>
                <a:avLst/>
                <a:gdLst/>
                <a:ahLst/>
                <a:cxnLst/>
                <a:rect l="l" t="t" r="r" b="b"/>
                <a:pathLst>
                  <a:path w="3213006" h="2578718" extrusionOk="0">
                    <a:moveTo>
                      <a:pt x="2505682" y="2049604"/>
                    </a:moveTo>
                    <a:cubicBezTo>
                      <a:pt x="2519752" y="2219905"/>
                      <a:pt x="2535248" y="2376315"/>
                      <a:pt x="2553217" y="2532345"/>
                    </a:cubicBezTo>
                    <a:cubicBezTo>
                      <a:pt x="2345773" y="2529586"/>
                      <a:pt x="2142321" y="2564122"/>
                      <a:pt x="1937349" y="2574778"/>
                    </a:cubicBezTo>
                    <a:cubicBezTo>
                      <a:pt x="1756715" y="2584292"/>
                      <a:pt x="1575035" y="2574778"/>
                      <a:pt x="1394116" y="2565264"/>
                    </a:cubicBezTo>
                    <a:cubicBezTo>
                      <a:pt x="1146076" y="2552515"/>
                      <a:pt x="636973" y="2577727"/>
                      <a:pt x="363075" y="2568213"/>
                    </a:cubicBezTo>
                    <a:cubicBezTo>
                      <a:pt x="414103" y="2277997"/>
                      <a:pt x="442299" y="1984224"/>
                      <a:pt x="447402" y="1689594"/>
                    </a:cubicBezTo>
                    <a:cubicBezTo>
                      <a:pt x="448445" y="1679252"/>
                      <a:pt x="446877" y="1668815"/>
                      <a:pt x="442839" y="1659244"/>
                    </a:cubicBezTo>
                    <a:cubicBezTo>
                      <a:pt x="437040" y="1648303"/>
                      <a:pt x="352522" y="1644973"/>
                      <a:pt x="341494" y="1639169"/>
                    </a:cubicBezTo>
                    <a:lnTo>
                      <a:pt x="236346" y="1583417"/>
                    </a:lnTo>
                    <a:cubicBezTo>
                      <a:pt x="237106" y="1576853"/>
                      <a:pt x="238057" y="1570573"/>
                      <a:pt x="238912" y="1564389"/>
                    </a:cubicBezTo>
                    <a:cubicBezTo>
                      <a:pt x="259353" y="1355937"/>
                      <a:pt x="696582" y="1242340"/>
                      <a:pt x="688501" y="1049871"/>
                    </a:cubicBezTo>
                    <a:cubicBezTo>
                      <a:pt x="428864" y="962057"/>
                      <a:pt x="177212" y="782242"/>
                      <a:pt x="0" y="545629"/>
                    </a:cubicBezTo>
                    <a:cubicBezTo>
                      <a:pt x="395828" y="216625"/>
                      <a:pt x="892533" y="33584"/>
                      <a:pt x="1407045" y="27115"/>
                    </a:cubicBezTo>
                    <a:cubicBezTo>
                      <a:pt x="1660123" y="42052"/>
                      <a:pt x="1929934" y="25593"/>
                      <a:pt x="2198318" y="0"/>
                    </a:cubicBezTo>
                    <a:cubicBezTo>
                      <a:pt x="2378952" y="37295"/>
                      <a:pt x="2523555" y="161738"/>
                      <a:pt x="2641537" y="297789"/>
                    </a:cubicBezTo>
                    <a:cubicBezTo>
                      <a:pt x="2933499" y="635061"/>
                      <a:pt x="3102440" y="1062335"/>
                      <a:pt x="3213007" y="1494557"/>
                    </a:cubicBezTo>
                    <a:cubicBezTo>
                      <a:pt x="2994040" y="1611826"/>
                      <a:pt x="2758160" y="1694284"/>
                      <a:pt x="2513857" y="1738972"/>
                    </a:cubicBezTo>
                    <a:cubicBezTo>
                      <a:pt x="2506442" y="1854947"/>
                      <a:pt x="2506157" y="1952276"/>
                      <a:pt x="2505682" y="2049604"/>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4" name="Google Shape;2374;p40"/>
              <p:cNvSpPr/>
              <p:nvPr/>
            </p:nvSpPr>
            <p:spPr>
              <a:xfrm>
                <a:off x="5916031" y="2498339"/>
                <a:ext cx="849455" cy="216717"/>
              </a:xfrm>
              <a:custGeom>
                <a:avLst/>
                <a:gdLst/>
                <a:ahLst/>
                <a:cxnLst/>
                <a:rect l="l" t="t" r="r" b="b"/>
                <a:pathLst>
                  <a:path w="849455" h="216717" extrusionOk="0">
                    <a:moveTo>
                      <a:pt x="1426" y="0"/>
                    </a:moveTo>
                    <a:cubicBezTo>
                      <a:pt x="6180" y="49197"/>
                      <a:pt x="5704" y="98756"/>
                      <a:pt x="0" y="147848"/>
                    </a:cubicBezTo>
                    <a:cubicBezTo>
                      <a:pt x="276209" y="248972"/>
                      <a:pt x="580919" y="238393"/>
                      <a:pt x="849456" y="118354"/>
                    </a:cubicBezTo>
                    <a:lnTo>
                      <a:pt x="846319" y="6945"/>
                    </a:lnTo>
                    <a:cubicBezTo>
                      <a:pt x="561107" y="18838"/>
                      <a:pt x="275039" y="21597"/>
                      <a:pt x="1426" y="0"/>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5" name="Google Shape;2375;p40"/>
              <p:cNvSpPr/>
              <p:nvPr/>
            </p:nvSpPr>
            <p:spPr>
              <a:xfrm>
                <a:off x="5920309" y="2543625"/>
                <a:ext cx="844797" cy="109528"/>
              </a:xfrm>
              <a:custGeom>
                <a:avLst/>
                <a:gdLst/>
                <a:ahLst/>
                <a:cxnLst/>
                <a:rect l="l" t="t" r="r" b="b"/>
                <a:pathLst>
                  <a:path w="844797" h="109528" extrusionOk="0">
                    <a:moveTo>
                      <a:pt x="844798" y="62031"/>
                    </a:moveTo>
                    <a:lnTo>
                      <a:pt x="843086" y="0"/>
                    </a:lnTo>
                    <a:cubicBezTo>
                      <a:pt x="716547" y="19028"/>
                      <a:pt x="622332" y="46904"/>
                      <a:pt x="494747" y="57845"/>
                    </a:cubicBezTo>
                    <a:cubicBezTo>
                      <a:pt x="407948" y="65266"/>
                      <a:pt x="287208" y="57845"/>
                      <a:pt x="200979" y="45572"/>
                    </a:cubicBezTo>
                    <a:cubicBezTo>
                      <a:pt x="133384" y="36058"/>
                      <a:pt x="67880" y="15318"/>
                      <a:pt x="0" y="5804"/>
                    </a:cubicBezTo>
                    <a:cubicBezTo>
                      <a:pt x="0" y="9229"/>
                      <a:pt x="0" y="12749"/>
                      <a:pt x="0" y="16174"/>
                    </a:cubicBezTo>
                    <a:lnTo>
                      <a:pt x="1046" y="16174"/>
                    </a:lnTo>
                    <a:cubicBezTo>
                      <a:pt x="186481" y="78947"/>
                      <a:pt x="381043" y="110486"/>
                      <a:pt x="576793" y="109506"/>
                    </a:cubicBezTo>
                    <a:cubicBezTo>
                      <a:pt x="668347" y="108840"/>
                      <a:pt x="762752" y="100278"/>
                      <a:pt x="844798" y="62031"/>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6" name="Google Shape;2376;p40"/>
              <p:cNvSpPr/>
              <p:nvPr/>
            </p:nvSpPr>
            <p:spPr>
              <a:xfrm>
                <a:off x="5995130" y="5593247"/>
                <a:ext cx="418215" cy="56228"/>
              </a:xfrm>
              <a:custGeom>
                <a:avLst/>
                <a:gdLst/>
                <a:ahLst/>
                <a:cxnLst/>
                <a:rect l="l" t="t" r="r" b="b"/>
                <a:pathLst>
                  <a:path w="418215" h="56228" extrusionOk="0">
                    <a:moveTo>
                      <a:pt x="418216" y="17697"/>
                    </a:moveTo>
                    <a:cubicBezTo>
                      <a:pt x="323088" y="41329"/>
                      <a:pt x="225584" y="54097"/>
                      <a:pt x="127585" y="55753"/>
                    </a:cubicBezTo>
                    <a:lnTo>
                      <a:pt x="109997" y="55753"/>
                    </a:lnTo>
                    <a:cubicBezTo>
                      <a:pt x="94595" y="55753"/>
                      <a:pt x="79194" y="56228"/>
                      <a:pt x="63792" y="56228"/>
                    </a:cubicBezTo>
                    <a:lnTo>
                      <a:pt x="24718" y="56228"/>
                    </a:lnTo>
                    <a:cubicBezTo>
                      <a:pt x="16447" y="50234"/>
                      <a:pt x="8176" y="44240"/>
                      <a:pt x="0" y="38056"/>
                    </a:cubicBezTo>
                    <a:cubicBezTo>
                      <a:pt x="138898" y="41386"/>
                      <a:pt x="278557" y="35392"/>
                      <a:pt x="413747"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7" name="Google Shape;2377;p40"/>
              <p:cNvSpPr/>
              <p:nvPr/>
            </p:nvSpPr>
            <p:spPr>
              <a:xfrm>
                <a:off x="6105126" y="5644908"/>
                <a:ext cx="21771" cy="79061"/>
              </a:xfrm>
              <a:custGeom>
                <a:avLst/>
                <a:gdLst/>
                <a:ahLst/>
                <a:cxnLst/>
                <a:rect l="l" t="t" r="r" b="b"/>
                <a:pathLst>
                  <a:path w="21771" h="79061" extrusionOk="0">
                    <a:moveTo>
                      <a:pt x="21771" y="79061"/>
                    </a:moveTo>
                    <a:lnTo>
                      <a:pt x="3423" y="67455"/>
                    </a:lnTo>
                    <a:lnTo>
                      <a:pt x="0" y="5423"/>
                    </a:lnTo>
                    <a:lnTo>
                      <a:pt x="0" y="952"/>
                    </a:lnTo>
                    <a:lnTo>
                      <a:pt x="17588" y="0"/>
                    </a:lnTo>
                    <a:lnTo>
                      <a:pt x="17588" y="4947"/>
                    </a:ln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8" name="Google Shape;2378;p40"/>
              <p:cNvSpPr/>
              <p:nvPr/>
            </p:nvSpPr>
            <p:spPr>
              <a:xfrm>
                <a:off x="6649406" y="5173394"/>
                <a:ext cx="386081" cy="445826"/>
              </a:xfrm>
              <a:custGeom>
                <a:avLst/>
                <a:gdLst/>
                <a:ahLst/>
                <a:cxnLst/>
                <a:rect l="l" t="t" r="r" b="b"/>
                <a:pathLst>
                  <a:path w="386081" h="445826" extrusionOk="0">
                    <a:moveTo>
                      <a:pt x="383610" y="445827"/>
                    </a:moveTo>
                    <a:cubicBezTo>
                      <a:pt x="287826" y="433801"/>
                      <a:pt x="199601" y="387544"/>
                      <a:pt x="135190" y="315580"/>
                    </a:cubicBezTo>
                    <a:cubicBezTo>
                      <a:pt x="56187" y="226433"/>
                      <a:pt x="22532" y="107889"/>
                      <a:pt x="0" y="3710"/>
                    </a:cubicBezTo>
                    <a:lnTo>
                      <a:pt x="17303" y="0"/>
                    </a:lnTo>
                    <a:cubicBezTo>
                      <a:pt x="39264" y="101895"/>
                      <a:pt x="72063" y="217776"/>
                      <a:pt x="148405" y="303878"/>
                    </a:cubicBezTo>
                    <a:cubicBezTo>
                      <a:pt x="210049" y="372683"/>
                      <a:pt x="294453" y="416875"/>
                      <a:pt x="386082" y="428321"/>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79" name="Google Shape;2379;p40"/>
              <p:cNvSpPr/>
              <p:nvPr/>
            </p:nvSpPr>
            <p:spPr>
              <a:xfrm>
                <a:off x="5602963" y="5261208"/>
                <a:ext cx="1030755" cy="39102"/>
              </a:xfrm>
              <a:custGeom>
                <a:avLst/>
                <a:gdLst/>
                <a:ahLst/>
                <a:cxnLst/>
                <a:rect l="l" t="t" r="r" b="b"/>
                <a:pathLst>
                  <a:path w="1030755" h="39102" extrusionOk="0">
                    <a:moveTo>
                      <a:pt x="1030756" y="17601"/>
                    </a:moveTo>
                    <a:cubicBezTo>
                      <a:pt x="785949" y="31872"/>
                      <a:pt x="538955" y="39103"/>
                      <a:pt x="292437" y="39103"/>
                    </a:cubicBezTo>
                    <a:cubicBezTo>
                      <a:pt x="200475" y="39103"/>
                      <a:pt x="108571" y="38085"/>
                      <a:pt x="16732" y="36058"/>
                    </a:cubicBezTo>
                    <a:cubicBezTo>
                      <a:pt x="11123" y="30064"/>
                      <a:pt x="5514" y="24070"/>
                      <a:pt x="0" y="17982"/>
                    </a:cubicBezTo>
                    <a:cubicBezTo>
                      <a:pt x="342730" y="25973"/>
                      <a:pt x="688121" y="19885"/>
                      <a:pt x="1029425" y="0"/>
                    </a:cubicBezTo>
                    <a:close/>
                  </a:path>
                </a:pathLst>
              </a:custGeom>
              <a:solidFill>
                <a:srgbClr val="4698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0" name="Google Shape;2380;p40"/>
              <p:cNvSpPr/>
              <p:nvPr/>
            </p:nvSpPr>
            <p:spPr>
              <a:xfrm>
                <a:off x="7106315" y="2874142"/>
                <a:ext cx="580025" cy="1223882"/>
              </a:xfrm>
              <a:custGeom>
                <a:avLst/>
                <a:gdLst/>
                <a:ahLst/>
                <a:cxnLst/>
                <a:rect l="l" t="t" r="r" b="b"/>
                <a:pathLst>
                  <a:path w="580025" h="1223882" extrusionOk="0">
                    <a:moveTo>
                      <a:pt x="562723" y="1223883"/>
                    </a:moveTo>
                    <a:cubicBezTo>
                      <a:pt x="481875" y="778151"/>
                      <a:pt x="288131" y="360629"/>
                      <a:pt x="0" y="11227"/>
                    </a:cubicBezTo>
                    <a:lnTo>
                      <a:pt x="13595" y="0"/>
                    </a:lnTo>
                    <a:cubicBezTo>
                      <a:pt x="303703" y="351724"/>
                      <a:pt x="498741" y="772081"/>
                      <a:pt x="580026" y="122083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1" name="Google Shape;2381;p40"/>
              <p:cNvSpPr/>
              <p:nvPr/>
            </p:nvSpPr>
            <p:spPr>
              <a:xfrm>
                <a:off x="5325927" y="2598908"/>
                <a:ext cx="416156" cy="1554052"/>
              </a:xfrm>
              <a:custGeom>
                <a:avLst/>
                <a:gdLst/>
                <a:ahLst/>
                <a:cxnLst/>
                <a:rect l="l" t="t" r="r" b="b"/>
                <a:pathLst>
                  <a:path w="416156" h="1554052" extrusionOk="0">
                    <a:moveTo>
                      <a:pt x="0" y="1487795"/>
                    </a:moveTo>
                    <a:cubicBezTo>
                      <a:pt x="19585" y="1375054"/>
                      <a:pt x="39169" y="1262313"/>
                      <a:pt x="68261" y="1063851"/>
                    </a:cubicBezTo>
                    <a:cubicBezTo>
                      <a:pt x="95356" y="713450"/>
                      <a:pt x="122451" y="363049"/>
                      <a:pt x="144317" y="14170"/>
                    </a:cubicBezTo>
                    <a:cubicBezTo>
                      <a:pt x="228150" y="-25"/>
                      <a:pt x="313438" y="-3574"/>
                      <a:pt x="398156" y="3609"/>
                    </a:cubicBezTo>
                    <a:cubicBezTo>
                      <a:pt x="444170" y="294167"/>
                      <a:pt x="390835" y="608320"/>
                      <a:pt x="361839" y="919048"/>
                    </a:cubicBezTo>
                    <a:cubicBezTo>
                      <a:pt x="348434" y="1133627"/>
                      <a:pt x="313695" y="1346331"/>
                      <a:pt x="258117" y="1554013"/>
                    </a:cubicBezTo>
                    <a:cubicBezTo>
                      <a:pt x="152113" y="1555154"/>
                      <a:pt x="108381" y="1531845"/>
                      <a:pt x="0" y="1487795"/>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2" name="Google Shape;2382;p40"/>
              <p:cNvSpPr/>
              <p:nvPr/>
            </p:nvSpPr>
            <p:spPr>
              <a:xfrm>
                <a:off x="5503424" y="3358786"/>
                <a:ext cx="76626" cy="392643"/>
              </a:xfrm>
              <a:custGeom>
                <a:avLst/>
                <a:gdLst/>
                <a:ahLst/>
                <a:cxnLst/>
                <a:rect l="l" t="t" r="r" b="b"/>
                <a:pathLst>
                  <a:path w="76626" h="392643" extrusionOk="0">
                    <a:moveTo>
                      <a:pt x="17208" y="392644"/>
                    </a:moveTo>
                    <a:lnTo>
                      <a:pt x="0" y="388648"/>
                    </a:lnTo>
                    <a:cubicBezTo>
                      <a:pt x="29634" y="260808"/>
                      <a:pt x="49370" y="130875"/>
                      <a:pt x="59039" y="0"/>
                    </a:cubicBezTo>
                    <a:lnTo>
                      <a:pt x="76627" y="1332"/>
                    </a:lnTo>
                    <a:cubicBezTo>
                      <a:pt x="66920" y="133111"/>
                      <a:pt x="47051" y="263928"/>
                      <a:pt x="17208" y="392644"/>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3" name="Google Shape;2383;p40"/>
              <p:cNvSpPr/>
              <p:nvPr/>
            </p:nvSpPr>
            <p:spPr>
              <a:xfrm rot="-5260800">
                <a:off x="5320441" y="2946601"/>
                <a:ext cx="538479" cy="17696"/>
              </a:xfrm>
              <a:custGeom>
                <a:avLst/>
                <a:gdLst/>
                <a:ahLst/>
                <a:cxnLst/>
                <a:rect l="l" t="t" r="r" b="b"/>
                <a:pathLst>
                  <a:path w="538479" h="17696" extrusionOk="0">
                    <a:moveTo>
                      <a:pt x="0" y="0"/>
                    </a:moveTo>
                    <a:lnTo>
                      <a:pt x="538480" y="0"/>
                    </a:lnTo>
                    <a:lnTo>
                      <a:pt x="538480"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4" name="Google Shape;2384;p40"/>
              <p:cNvSpPr/>
              <p:nvPr/>
            </p:nvSpPr>
            <p:spPr>
              <a:xfrm>
                <a:off x="6813973" y="2659411"/>
                <a:ext cx="321528" cy="2133990"/>
              </a:xfrm>
              <a:custGeom>
                <a:avLst/>
                <a:gdLst/>
                <a:ahLst/>
                <a:cxnLst/>
                <a:rect l="l" t="t" r="r" b="b"/>
                <a:pathLst>
                  <a:path w="321528" h="2133990" extrusionOk="0">
                    <a:moveTo>
                      <a:pt x="82236" y="0"/>
                    </a:moveTo>
                    <a:cubicBezTo>
                      <a:pt x="36222" y="546989"/>
                      <a:pt x="9193" y="1095158"/>
                      <a:pt x="1141" y="1644497"/>
                    </a:cubicBezTo>
                    <a:cubicBezTo>
                      <a:pt x="-1141" y="1803191"/>
                      <a:pt x="-1712" y="1963027"/>
                      <a:pt x="16447" y="2111826"/>
                    </a:cubicBezTo>
                    <a:cubicBezTo>
                      <a:pt x="108114" y="2136924"/>
                      <a:pt x="204297" y="2140767"/>
                      <a:pt x="297666" y="2123052"/>
                    </a:cubicBezTo>
                    <a:cubicBezTo>
                      <a:pt x="279317" y="1930394"/>
                      <a:pt x="278081" y="1736498"/>
                      <a:pt x="278652" y="1542697"/>
                    </a:cubicBezTo>
                    <a:cubicBezTo>
                      <a:pt x="279222" y="1068614"/>
                      <a:pt x="288159" y="594626"/>
                      <a:pt x="321529" y="120352"/>
                    </a:cubicBezTo>
                    <a:cubicBezTo>
                      <a:pt x="249674" y="66122"/>
                      <a:pt x="168598" y="25345"/>
                      <a:pt x="82236"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5" name="Google Shape;2385;p40"/>
              <p:cNvSpPr/>
              <p:nvPr/>
            </p:nvSpPr>
            <p:spPr>
              <a:xfrm>
                <a:off x="6923874" y="4766099"/>
                <a:ext cx="175690" cy="409768"/>
              </a:xfrm>
              <a:custGeom>
                <a:avLst/>
                <a:gdLst/>
                <a:ahLst/>
                <a:cxnLst/>
                <a:rect l="l" t="t" r="r" b="b"/>
                <a:pathLst>
                  <a:path w="175690" h="409768" extrusionOk="0">
                    <a:moveTo>
                      <a:pt x="0" y="19028"/>
                    </a:moveTo>
                    <a:cubicBezTo>
                      <a:pt x="22180" y="150198"/>
                      <a:pt x="49056" y="280445"/>
                      <a:pt x="80620" y="409768"/>
                    </a:cubicBezTo>
                    <a:cubicBezTo>
                      <a:pt x="112659" y="409103"/>
                      <a:pt x="144536" y="404992"/>
                      <a:pt x="175691" y="397496"/>
                    </a:cubicBezTo>
                    <a:cubicBezTo>
                      <a:pt x="155726" y="265755"/>
                      <a:pt x="141941" y="133263"/>
                      <a:pt x="134335" y="0"/>
                    </a:cubicBezTo>
                    <a:cubicBezTo>
                      <a:pt x="89956" y="8896"/>
                      <a:pt x="45102" y="15251"/>
                      <a:pt x="0" y="19028"/>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6" name="Google Shape;2386;p40"/>
              <p:cNvSpPr/>
              <p:nvPr/>
            </p:nvSpPr>
            <p:spPr>
              <a:xfrm>
                <a:off x="5094621" y="3226922"/>
                <a:ext cx="1563721" cy="1731835"/>
              </a:xfrm>
              <a:custGeom>
                <a:avLst/>
                <a:gdLst/>
                <a:ahLst/>
                <a:cxnLst/>
                <a:rect l="l" t="t" r="r" b="b"/>
                <a:pathLst>
                  <a:path w="1563721" h="1731835" extrusionOk="0">
                    <a:moveTo>
                      <a:pt x="0" y="1332723"/>
                    </a:moveTo>
                    <a:cubicBezTo>
                      <a:pt x="198951" y="881569"/>
                      <a:pt x="412797" y="437330"/>
                      <a:pt x="641537" y="0"/>
                    </a:cubicBezTo>
                    <a:cubicBezTo>
                      <a:pt x="966013" y="82772"/>
                      <a:pt x="1276704" y="221391"/>
                      <a:pt x="1563722" y="370095"/>
                    </a:cubicBezTo>
                    <a:cubicBezTo>
                      <a:pt x="1434806" y="807169"/>
                      <a:pt x="1258070" y="1308843"/>
                      <a:pt x="1088368" y="1731836"/>
                    </a:cubicBezTo>
                    <a:cubicBezTo>
                      <a:pt x="707801" y="1643831"/>
                      <a:pt x="339307" y="1504261"/>
                      <a:pt x="0" y="1332723"/>
                    </a:cubicBezTo>
                    <a:close/>
                  </a:path>
                </a:pathLst>
              </a:custGeom>
              <a:solidFill>
                <a:srgbClr val="FFE0E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7" name="Google Shape;2387;p40"/>
              <p:cNvSpPr/>
              <p:nvPr/>
            </p:nvSpPr>
            <p:spPr>
              <a:xfrm>
                <a:off x="4413903" y="3266690"/>
                <a:ext cx="2186591" cy="1244947"/>
              </a:xfrm>
              <a:custGeom>
                <a:avLst/>
                <a:gdLst/>
                <a:ahLst/>
                <a:cxnLst/>
                <a:rect l="l" t="t" r="r" b="b"/>
                <a:pathLst>
                  <a:path w="2186591" h="1244947" extrusionOk="0">
                    <a:moveTo>
                      <a:pt x="800506" y="383129"/>
                    </a:moveTo>
                    <a:cubicBezTo>
                      <a:pt x="1128215" y="525012"/>
                      <a:pt x="1466856" y="640160"/>
                      <a:pt x="1813103" y="727441"/>
                    </a:cubicBezTo>
                    <a:cubicBezTo>
                      <a:pt x="1904818" y="695170"/>
                      <a:pt x="2000164" y="674363"/>
                      <a:pt x="2096984" y="665505"/>
                    </a:cubicBezTo>
                    <a:cubicBezTo>
                      <a:pt x="2119231" y="663412"/>
                      <a:pt x="2143474" y="662556"/>
                      <a:pt x="2161918" y="675019"/>
                    </a:cubicBezTo>
                    <a:cubicBezTo>
                      <a:pt x="2179943" y="688548"/>
                      <a:pt x="2189155" y="710830"/>
                      <a:pt x="2185970" y="733150"/>
                    </a:cubicBezTo>
                    <a:cubicBezTo>
                      <a:pt x="2182890" y="756821"/>
                      <a:pt x="2169257" y="777809"/>
                      <a:pt x="2148893" y="790234"/>
                    </a:cubicBezTo>
                    <a:cubicBezTo>
                      <a:pt x="2168544" y="812154"/>
                      <a:pt x="2176872" y="841981"/>
                      <a:pt x="2171425" y="870913"/>
                    </a:cubicBezTo>
                    <a:cubicBezTo>
                      <a:pt x="2165816" y="899455"/>
                      <a:pt x="2146041" y="924667"/>
                      <a:pt x="2116569" y="949404"/>
                    </a:cubicBezTo>
                    <a:cubicBezTo>
                      <a:pt x="2145955" y="953228"/>
                      <a:pt x="2167784" y="978545"/>
                      <a:pt x="2167242" y="1008200"/>
                    </a:cubicBezTo>
                    <a:cubicBezTo>
                      <a:pt x="2165625" y="1039121"/>
                      <a:pt x="2139766" y="1062525"/>
                      <a:pt x="2093942" y="1095158"/>
                    </a:cubicBezTo>
                    <a:cubicBezTo>
                      <a:pt x="2131115" y="1084978"/>
                      <a:pt x="2156784" y="1141777"/>
                      <a:pt x="2136058" y="1174219"/>
                    </a:cubicBezTo>
                    <a:cubicBezTo>
                      <a:pt x="2115333" y="1206662"/>
                      <a:pt x="2073122" y="1216747"/>
                      <a:pt x="2034998" y="1222646"/>
                    </a:cubicBezTo>
                    <a:cubicBezTo>
                      <a:pt x="1778308" y="1262605"/>
                      <a:pt x="1516103" y="1242530"/>
                      <a:pt x="1258081" y="1211895"/>
                    </a:cubicBezTo>
                    <a:cubicBezTo>
                      <a:pt x="1063377" y="1188871"/>
                      <a:pt x="868292" y="1159663"/>
                      <a:pt x="681002" y="1102579"/>
                    </a:cubicBezTo>
                    <a:cubicBezTo>
                      <a:pt x="493713" y="1045495"/>
                      <a:pt x="312414" y="959869"/>
                      <a:pt x="162963" y="832571"/>
                    </a:cubicBezTo>
                    <a:cubicBezTo>
                      <a:pt x="96413" y="775487"/>
                      <a:pt x="33952" y="707557"/>
                      <a:pt x="10850" y="623263"/>
                    </a:cubicBezTo>
                    <a:cubicBezTo>
                      <a:pt x="-9115" y="551432"/>
                      <a:pt x="1343" y="474654"/>
                      <a:pt x="19121" y="402348"/>
                    </a:cubicBezTo>
                    <a:cubicBezTo>
                      <a:pt x="55929" y="253729"/>
                      <a:pt x="127227" y="115881"/>
                      <a:pt x="227230" y="0"/>
                    </a:cubicBezTo>
                    <a:cubicBezTo>
                      <a:pt x="301011" y="72592"/>
                      <a:pt x="380596" y="139028"/>
                      <a:pt x="465192" y="198653"/>
                    </a:cubicBezTo>
                    <a:cubicBezTo>
                      <a:pt x="561689" y="269437"/>
                      <a:pt x="708098" y="343075"/>
                      <a:pt x="800506" y="38312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8" name="Google Shape;2388;p40"/>
              <p:cNvSpPr/>
              <p:nvPr/>
            </p:nvSpPr>
            <p:spPr>
              <a:xfrm rot="-5241000">
                <a:off x="6389342" y="3404451"/>
                <a:ext cx="1174788" cy="17696"/>
              </a:xfrm>
              <a:custGeom>
                <a:avLst/>
                <a:gdLst/>
                <a:ahLst/>
                <a:cxnLst/>
                <a:rect l="l" t="t" r="r" b="b"/>
                <a:pathLst>
                  <a:path w="1174788" h="17696" extrusionOk="0">
                    <a:moveTo>
                      <a:pt x="0" y="0"/>
                    </a:moveTo>
                    <a:lnTo>
                      <a:pt x="1174788" y="0"/>
                    </a:lnTo>
                    <a:lnTo>
                      <a:pt x="1174788" y="17696"/>
                    </a:lnTo>
                    <a:lnTo>
                      <a:pt x="0" y="17696"/>
                    </a:ln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9" name="Google Shape;2389;p40"/>
              <p:cNvSpPr/>
              <p:nvPr/>
            </p:nvSpPr>
            <p:spPr>
              <a:xfrm>
                <a:off x="6935326" y="4127328"/>
                <a:ext cx="45970" cy="579213"/>
              </a:xfrm>
              <a:custGeom>
                <a:avLst/>
                <a:gdLst/>
                <a:ahLst/>
                <a:cxnLst/>
                <a:rect l="l" t="t" r="r" b="b"/>
                <a:pathLst>
                  <a:path w="45970" h="579213" extrusionOk="0">
                    <a:moveTo>
                      <a:pt x="28383" y="579213"/>
                    </a:moveTo>
                    <a:cubicBezTo>
                      <a:pt x="7144" y="386906"/>
                      <a:pt x="-2192" y="193467"/>
                      <a:pt x="432" y="0"/>
                    </a:cubicBezTo>
                    <a:lnTo>
                      <a:pt x="18020" y="0"/>
                    </a:lnTo>
                    <a:cubicBezTo>
                      <a:pt x="15491" y="192735"/>
                      <a:pt x="24827" y="385441"/>
                      <a:pt x="45971" y="577025"/>
                    </a:cubicBezTo>
                    <a:close/>
                  </a:path>
                </a:pathLst>
              </a:custGeom>
              <a:solidFill>
                <a:srgbClr val="3A286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0" name="Google Shape;2390;p40"/>
              <p:cNvSpPr/>
              <p:nvPr/>
            </p:nvSpPr>
            <p:spPr>
              <a:xfrm>
                <a:off x="5931527" y="2693757"/>
                <a:ext cx="378381" cy="94664"/>
              </a:xfrm>
              <a:custGeom>
                <a:avLst/>
                <a:gdLst/>
                <a:ahLst/>
                <a:cxnLst/>
                <a:rect l="l" t="t" r="r" b="b"/>
                <a:pathLst>
                  <a:path w="378381" h="94664" extrusionOk="0">
                    <a:moveTo>
                      <a:pt x="378096" y="94664"/>
                    </a:moveTo>
                    <a:cubicBezTo>
                      <a:pt x="248277" y="92419"/>
                      <a:pt x="120027" y="65828"/>
                      <a:pt x="0" y="16269"/>
                    </a:cubicBezTo>
                    <a:lnTo>
                      <a:pt x="6750" y="0"/>
                    </a:lnTo>
                    <a:cubicBezTo>
                      <a:pt x="124723" y="48702"/>
                      <a:pt x="250787" y="74809"/>
                      <a:pt x="378381" y="76968"/>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1" name="Google Shape;2391;p40"/>
              <p:cNvSpPr/>
              <p:nvPr/>
            </p:nvSpPr>
            <p:spPr>
              <a:xfrm>
                <a:off x="6423138" y="2666737"/>
                <a:ext cx="323240" cy="131673"/>
              </a:xfrm>
              <a:custGeom>
                <a:avLst/>
                <a:gdLst/>
                <a:ahLst/>
                <a:cxnLst/>
                <a:rect l="l" t="t" r="r" b="b"/>
                <a:pathLst>
                  <a:path w="323240" h="131673" extrusionOk="0">
                    <a:moveTo>
                      <a:pt x="1996" y="131674"/>
                    </a:moveTo>
                    <a:lnTo>
                      <a:pt x="0" y="114168"/>
                    </a:lnTo>
                    <a:cubicBezTo>
                      <a:pt x="112145" y="101534"/>
                      <a:pt x="219670" y="62402"/>
                      <a:pt x="313733" y="0"/>
                    </a:cubicBezTo>
                    <a:lnTo>
                      <a:pt x="323240" y="14747"/>
                    </a:lnTo>
                    <a:cubicBezTo>
                      <a:pt x="226915" y="78624"/>
                      <a:pt x="116813" y="118697"/>
                      <a:pt x="1996" y="131674"/>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2" name="Google Shape;2392;p40"/>
              <p:cNvSpPr/>
              <p:nvPr/>
            </p:nvSpPr>
            <p:spPr>
              <a:xfrm>
                <a:off x="4587514" y="3103240"/>
                <a:ext cx="810857" cy="579974"/>
              </a:xfrm>
              <a:custGeom>
                <a:avLst/>
                <a:gdLst/>
                <a:ahLst/>
                <a:cxnLst/>
                <a:rect l="l" t="t" r="r" b="b"/>
                <a:pathLst>
                  <a:path w="810857" h="579974" extrusionOk="0">
                    <a:moveTo>
                      <a:pt x="805438" y="579974"/>
                    </a:moveTo>
                    <a:cubicBezTo>
                      <a:pt x="485260" y="476766"/>
                      <a:pt x="204235" y="278133"/>
                      <a:pt x="0" y="10656"/>
                    </a:cubicBezTo>
                    <a:lnTo>
                      <a:pt x="14070" y="0"/>
                    </a:lnTo>
                    <a:cubicBezTo>
                      <a:pt x="216085" y="264718"/>
                      <a:pt x="494086" y="461363"/>
                      <a:pt x="810857" y="563610"/>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3" name="Google Shape;2393;p40"/>
              <p:cNvSpPr/>
              <p:nvPr/>
            </p:nvSpPr>
            <p:spPr>
              <a:xfrm>
                <a:off x="4637806" y="2727626"/>
                <a:ext cx="823881" cy="448680"/>
              </a:xfrm>
              <a:custGeom>
                <a:avLst/>
                <a:gdLst/>
                <a:ahLst/>
                <a:cxnLst/>
                <a:rect l="l" t="t" r="r" b="b"/>
                <a:pathLst>
                  <a:path w="823881" h="448680" extrusionOk="0">
                    <a:moveTo>
                      <a:pt x="11884" y="448681"/>
                    </a:moveTo>
                    <a:lnTo>
                      <a:pt x="0" y="435552"/>
                    </a:lnTo>
                    <a:cubicBezTo>
                      <a:pt x="232448" y="223931"/>
                      <a:pt x="514313" y="74152"/>
                      <a:pt x="819699" y="0"/>
                    </a:cubicBezTo>
                    <a:lnTo>
                      <a:pt x="823882" y="17220"/>
                    </a:lnTo>
                    <a:cubicBezTo>
                      <a:pt x="521340" y="90611"/>
                      <a:pt x="242106" y="238983"/>
                      <a:pt x="11884" y="448681"/>
                    </a:cubicBezTo>
                    <a:close/>
                  </a:path>
                </a:pathLst>
              </a:custGeom>
              <a:solidFill>
                <a:srgbClr val="9870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4" name="Google Shape;2394;p40"/>
              <p:cNvSpPr/>
              <p:nvPr/>
            </p:nvSpPr>
            <p:spPr>
              <a:xfrm>
                <a:off x="5771904" y="3466104"/>
                <a:ext cx="665779" cy="401967"/>
              </a:xfrm>
              <a:custGeom>
                <a:avLst/>
                <a:gdLst/>
                <a:ahLst/>
                <a:cxnLst/>
                <a:rect l="l" t="t" r="r" b="b"/>
                <a:pathLst>
                  <a:path w="665779" h="401967" extrusionOk="0">
                    <a:moveTo>
                      <a:pt x="0" y="140903"/>
                    </a:moveTo>
                    <a:lnTo>
                      <a:pt x="584399" y="401967"/>
                    </a:lnTo>
                    <a:lnTo>
                      <a:pt x="665780" y="240229"/>
                    </a:lnTo>
                    <a:lnTo>
                      <a:pt x="84613" y="0"/>
                    </a:lnTo>
                    <a:cubicBezTo>
                      <a:pt x="59248" y="48617"/>
                      <a:pt x="30993" y="95673"/>
                      <a:pt x="0" y="140903"/>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5" name="Google Shape;2395;p40"/>
              <p:cNvSpPr/>
              <p:nvPr/>
            </p:nvSpPr>
            <p:spPr>
              <a:xfrm>
                <a:off x="4412914" y="3495598"/>
                <a:ext cx="405958" cy="756268"/>
              </a:xfrm>
              <a:custGeom>
                <a:avLst/>
                <a:gdLst/>
                <a:ahLst/>
                <a:cxnLst/>
                <a:rect l="l" t="t" r="r" b="b"/>
                <a:pathLst>
                  <a:path w="405958" h="756268" extrusionOk="0">
                    <a:moveTo>
                      <a:pt x="163667" y="603474"/>
                    </a:moveTo>
                    <a:cubicBezTo>
                      <a:pt x="233869" y="662661"/>
                      <a:pt x="310390" y="713903"/>
                      <a:pt x="391836" y="756269"/>
                    </a:cubicBezTo>
                    <a:cubicBezTo>
                      <a:pt x="417643" y="625508"/>
                      <a:pt x="407958" y="490219"/>
                      <a:pt x="363790" y="364482"/>
                    </a:cubicBezTo>
                    <a:cubicBezTo>
                      <a:pt x="310177" y="216044"/>
                      <a:pt x="210922" y="88442"/>
                      <a:pt x="80290" y="0"/>
                    </a:cubicBezTo>
                    <a:cubicBezTo>
                      <a:pt x="54640" y="55628"/>
                      <a:pt x="34238" y="113540"/>
                      <a:pt x="19349" y="172965"/>
                    </a:cubicBezTo>
                    <a:cubicBezTo>
                      <a:pt x="1191" y="245271"/>
                      <a:pt x="-9172" y="322049"/>
                      <a:pt x="11078" y="393880"/>
                    </a:cubicBezTo>
                    <a:cubicBezTo>
                      <a:pt x="34656" y="478460"/>
                      <a:pt x="96832" y="546675"/>
                      <a:pt x="163667" y="603474"/>
                    </a:cubicBezTo>
                    <a:close/>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6" name="Google Shape;2396;p40"/>
              <p:cNvSpPr/>
              <p:nvPr/>
            </p:nvSpPr>
            <p:spPr>
              <a:xfrm>
                <a:off x="5386773" y="3713849"/>
                <a:ext cx="854779" cy="290082"/>
              </a:xfrm>
              <a:custGeom>
                <a:avLst/>
                <a:gdLst/>
                <a:ahLst/>
                <a:cxnLst/>
                <a:rect l="l" t="t" r="r" b="b"/>
                <a:pathLst>
                  <a:path w="854779" h="290082" extrusionOk="0">
                    <a:moveTo>
                      <a:pt x="851833" y="290082"/>
                    </a:moveTo>
                    <a:cubicBezTo>
                      <a:pt x="559956" y="223846"/>
                      <a:pt x="274802" y="130818"/>
                      <a:pt x="0" y="12178"/>
                    </a:cubicBezTo>
                    <a:lnTo>
                      <a:pt x="5229" y="0"/>
                    </a:lnTo>
                    <a:cubicBezTo>
                      <a:pt x="279308" y="118307"/>
                      <a:pt x="563693" y="211078"/>
                      <a:pt x="854780" y="27714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7" name="Google Shape;2397;p40"/>
              <p:cNvSpPr/>
              <p:nvPr/>
            </p:nvSpPr>
            <p:spPr>
              <a:xfrm>
                <a:off x="6169489" y="3951509"/>
                <a:ext cx="219518" cy="83723"/>
              </a:xfrm>
              <a:custGeom>
                <a:avLst/>
                <a:gdLst/>
                <a:ahLst/>
                <a:cxnLst/>
                <a:rect l="l" t="t" r="r" b="b"/>
                <a:pathLst>
                  <a:path w="219518" h="83723" extrusionOk="0">
                    <a:moveTo>
                      <a:pt x="5989" y="83723"/>
                    </a:moveTo>
                    <a:lnTo>
                      <a:pt x="0" y="71926"/>
                    </a:lnTo>
                    <a:cubicBezTo>
                      <a:pt x="68242" y="36734"/>
                      <a:pt x="141579" y="12463"/>
                      <a:pt x="217331" y="0"/>
                    </a:cubicBezTo>
                    <a:lnTo>
                      <a:pt x="219518" y="13034"/>
                    </a:lnTo>
                    <a:cubicBezTo>
                      <a:pt x="145087" y="25288"/>
                      <a:pt x="73033" y="49140"/>
                      <a:pt x="5989" y="8372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8" name="Google Shape;2398;p40"/>
              <p:cNvSpPr/>
              <p:nvPr/>
            </p:nvSpPr>
            <p:spPr>
              <a:xfrm>
                <a:off x="5330066" y="1033271"/>
                <a:ext cx="2028179" cy="1552455"/>
              </a:xfrm>
              <a:custGeom>
                <a:avLst/>
                <a:gdLst/>
                <a:ahLst/>
                <a:cxnLst/>
                <a:rect l="l" t="t" r="r" b="b"/>
                <a:pathLst>
                  <a:path w="2028179" h="1552455" extrusionOk="0">
                    <a:moveTo>
                      <a:pt x="72584" y="450398"/>
                    </a:moveTo>
                    <a:cubicBezTo>
                      <a:pt x="-85926" y="782723"/>
                      <a:pt x="22376" y="1181084"/>
                      <a:pt x="327278" y="1387243"/>
                    </a:cubicBezTo>
                    <a:cubicBezTo>
                      <a:pt x="524074" y="1520439"/>
                      <a:pt x="772113" y="1551550"/>
                      <a:pt x="1009695" y="1552407"/>
                    </a:cubicBezTo>
                    <a:cubicBezTo>
                      <a:pt x="1176924" y="1553072"/>
                      <a:pt x="1348527" y="1547649"/>
                      <a:pt x="1505583" y="1489804"/>
                    </a:cubicBezTo>
                    <a:cubicBezTo>
                      <a:pt x="1746017" y="1401324"/>
                      <a:pt x="1941958" y="1203528"/>
                      <a:pt x="1994151" y="976047"/>
                    </a:cubicBezTo>
                    <a:cubicBezTo>
                      <a:pt x="2023813" y="846847"/>
                      <a:pt x="2033225" y="760365"/>
                      <a:pt x="2025715" y="627930"/>
                    </a:cubicBezTo>
                    <a:cubicBezTo>
                      <a:pt x="2018204" y="495495"/>
                      <a:pt x="1978180" y="361537"/>
                      <a:pt x="1892616" y="260308"/>
                    </a:cubicBezTo>
                    <a:cubicBezTo>
                      <a:pt x="1750866" y="91339"/>
                      <a:pt x="1515090" y="39678"/>
                      <a:pt x="1295858" y="16464"/>
                    </a:cubicBezTo>
                    <a:cubicBezTo>
                      <a:pt x="1047723" y="-9890"/>
                      <a:pt x="791508" y="-12078"/>
                      <a:pt x="554307" y="66603"/>
                    </a:cubicBezTo>
                    <a:cubicBezTo>
                      <a:pt x="317105" y="145284"/>
                      <a:pt x="131813" y="326145"/>
                      <a:pt x="72584" y="450398"/>
                    </a:cubicBezTo>
                    <a:close/>
                  </a:path>
                </a:pathLst>
              </a:custGeom>
              <a:solidFill>
                <a:srgbClr val="FFA8B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99" name="Google Shape;2399;p40"/>
              <p:cNvSpPr/>
              <p:nvPr/>
            </p:nvSpPr>
            <p:spPr>
              <a:xfrm>
                <a:off x="5106825" y="1693759"/>
                <a:ext cx="269870" cy="338773"/>
              </a:xfrm>
              <a:custGeom>
                <a:avLst/>
                <a:gdLst/>
                <a:ahLst/>
                <a:cxnLst/>
                <a:rect l="l" t="t" r="r" b="b"/>
                <a:pathLst>
                  <a:path w="269870" h="338773" extrusionOk="0">
                    <a:moveTo>
                      <a:pt x="246103" y="80849"/>
                    </a:moveTo>
                    <a:cubicBezTo>
                      <a:pt x="209445" y="36238"/>
                      <a:pt x="156859" y="7667"/>
                      <a:pt x="99504" y="1217"/>
                    </a:cubicBezTo>
                    <a:cubicBezTo>
                      <a:pt x="80473" y="-1885"/>
                      <a:pt x="60950" y="979"/>
                      <a:pt x="43602" y="9399"/>
                    </a:cubicBezTo>
                    <a:cubicBezTo>
                      <a:pt x="23447" y="20816"/>
                      <a:pt x="11849" y="43174"/>
                      <a:pt x="5574" y="65627"/>
                    </a:cubicBezTo>
                    <a:cubicBezTo>
                      <a:pt x="-3183" y="99116"/>
                      <a:pt x="-1592" y="134480"/>
                      <a:pt x="10137" y="167046"/>
                    </a:cubicBezTo>
                    <a:cubicBezTo>
                      <a:pt x="28486" y="218041"/>
                      <a:pt x="70507" y="257715"/>
                      <a:pt x="117757" y="284068"/>
                    </a:cubicBezTo>
                    <a:cubicBezTo>
                      <a:pt x="165007" y="310422"/>
                      <a:pt x="217867" y="324788"/>
                      <a:pt x="269870" y="338774"/>
                    </a:cubicBezTo>
                    <a:cubicBezTo>
                      <a:pt x="261789" y="253624"/>
                      <a:pt x="253043" y="168378"/>
                      <a:pt x="246103" y="80849"/>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0" name="Google Shape;2400;p40"/>
              <p:cNvSpPr/>
              <p:nvPr/>
            </p:nvSpPr>
            <p:spPr>
              <a:xfrm>
                <a:off x="7287329" y="1678229"/>
                <a:ext cx="300411" cy="329662"/>
              </a:xfrm>
              <a:custGeom>
                <a:avLst/>
                <a:gdLst/>
                <a:ahLst/>
                <a:cxnLst/>
                <a:rect l="l" t="t" r="r" b="b"/>
                <a:pathLst>
                  <a:path w="300411" h="329662" extrusionOk="0">
                    <a:moveTo>
                      <a:pt x="32134" y="108081"/>
                    </a:moveTo>
                    <a:cubicBezTo>
                      <a:pt x="67225" y="45203"/>
                      <a:pt x="131901" y="4540"/>
                      <a:pt x="203736" y="192"/>
                    </a:cubicBezTo>
                    <a:cubicBezTo>
                      <a:pt x="229881" y="-1045"/>
                      <a:pt x="258022" y="3427"/>
                      <a:pt x="276846" y="21503"/>
                    </a:cubicBezTo>
                    <a:cubicBezTo>
                      <a:pt x="298332" y="41863"/>
                      <a:pt x="302800" y="74782"/>
                      <a:pt x="299377" y="104180"/>
                    </a:cubicBezTo>
                    <a:cubicBezTo>
                      <a:pt x="291487" y="171825"/>
                      <a:pt x="248895" y="232714"/>
                      <a:pt x="192708" y="271056"/>
                    </a:cubicBezTo>
                    <a:cubicBezTo>
                      <a:pt x="136522" y="309397"/>
                      <a:pt x="67881" y="326713"/>
                      <a:pt x="0" y="329662"/>
                    </a:cubicBezTo>
                    <a:cubicBezTo>
                      <a:pt x="16067" y="253265"/>
                      <a:pt x="-666" y="168305"/>
                      <a:pt x="32134" y="108081"/>
                    </a:cubicBezTo>
                    <a:close/>
                  </a:path>
                </a:pathLst>
              </a:custGeom>
              <a:solidFill>
                <a:srgbClr val="FFA1B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1" name="Google Shape;2401;p40"/>
              <p:cNvSpPr/>
              <p:nvPr/>
            </p:nvSpPr>
            <p:spPr>
              <a:xfrm>
                <a:off x="7268030" y="847170"/>
                <a:ext cx="512453" cy="564515"/>
              </a:xfrm>
              <a:custGeom>
                <a:avLst/>
                <a:gdLst/>
                <a:ahLst/>
                <a:cxnLst/>
                <a:rect l="l" t="t" r="r" b="b"/>
                <a:pathLst>
                  <a:path w="512453" h="564515" extrusionOk="0">
                    <a:moveTo>
                      <a:pt x="0" y="306173"/>
                    </a:moveTo>
                    <a:cubicBezTo>
                      <a:pt x="16827" y="219183"/>
                      <a:pt x="52526" y="136950"/>
                      <a:pt x="104578" y="65278"/>
                    </a:cubicBezTo>
                    <a:cubicBezTo>
                      <a:pt x="118895" y="43421"/>
                      <a:pt x="137776" y="24921"/>
                      <a:pt x="159909" y="11048"/>
                    </a:cubicBezTo>
                    <a:cubicBezTo>
                      <a:pt x="182621" y="-2746"/>
                      <a:pt x="210876" y="-3683"/>
                      <a:pt x="234444" y="8575"/>
                    </a:cubicBezTo>
                    <a:cubicBezTo>
                      <a:pt x="262965" y="25890"/>
                      <a:pt x="271522" y="65088"/>
                      <a:pt x="266008" y="98482"/>
                    </a:cubicBezTo>
                    <a:cubicBezTo>
                      <a:pt x="260493" y="131876"/>
                      <a:pt x="244712" y="162511"/>
                      <a:pt x="236821" y="195335"/>
                    </a:cubicBezTo>
                    <a:cubicBezTo>
                      <a:pt x="264543" y="135217"/>
                      <a:pt x="312031" y="86426"/>
                      <a:pt x="371346" y="57096"/>
                    </a:cubicBezTo>
                    <a:cubicBezTo>
                      <a:pt x="412131" y="37117"/>
                      <a:pt x="468983" y="30647"/>
                      <a:pt x="496554" y="66610"/>
                    </a:cubicBezTo>
                    <a:cubicBezTo>
                      <a:pt x="505633" y="79444"/>
                      <a:pt x="510900" y="94580"/>
                      <a:pt x="511765" y="110279"/>
                    </a:cubicBezTo>
                    <a:cubicBezTo>
                      <a:pt x="516424" y="157850"/>
                      <a:pt x="496934" y="204754"/>
                      <a:pt x="468128" y="242619"/>
                    </a:cubicBezTo>
                    <a:cubicBezTo>
                      <a:pt x="439321" y="280485"/>
                      <a:pt x="401578" y="310454"/>
                      <a:pt x="364501" y="340043"/>
                    </a:cubicBezTo>
                    <a:cubicBezTo>
                      <a:pt x="413690" y="324333"/>
                      <a:pt x="466664" y="349221"/>
                      <a:pt x="486001" y="397127"/>
                    </a:cubicBezTo>
                    <a:cubicBezTo>
                      <a:pt x="508913" y="459824"/>
                      <a:pt x="457480" y="529847"/>
                      <a:pt x="394828" y="552110"/>
                    </a:cubicBezTo>
                    <a:cubicBezTo>
                      <a:pt x="332177" y="574373"/>
                      <a:pt x="262680" y="562290"/>
                      <a:pt x="197176" y="549827"/>
                    </a:cubicBezTo>
                    <a:lnTo>
                      <a:pt x="125873" y="536317"/>
                    </a:lnTo>
                    <a:cubicBezTo>
                      <a:pt x="120255" y="535577"/>
                      <a:pt x="114817" y="533837"/>
                      <a:pt x="109806" y="531179"/>
                    </a:cubicBezTo>
                    <a:cubicBezTo>
                      <a:pt x="101165" y="524111"/>
                      <a:pt x="95251" y="514256"/>
                      <a:pt x="93074" y="503303"/>
                    </a:cubicBezTo>
                    <a:cubicBezTo>
                      <a:pt x="68850" y="434588"/>
                      <a:pt x="37657" y="368534"/>
                      <a:pt x="0" y="306173"/>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2" name="Google Shape;2402;p40"/>
              <p:cNvSpPr/>
              <p:nvPr/>
            </p:nvSpPr>
            <p:spPr>
              <a:xfrm>
                <a:off x="7145959" y="1076564"/>
                <a:ext cx="249495" cy="396829"/>
              </a:xfrm>
              <a:custGeom>
                <a:avLst/>
                <a:gdLst/>
                <a:ahLst/>
                <a:cxnLst/>
                <a:rect l="l" t="t" r="r" b="b"/>
                <a:pathLst>
                  <a:path w="249495" h="396829" extrusionOk="0">
                    <a:moveTo>
                      <a:pt x="0" y="76778"/>
                    </a:moveTo>
                    <a:cubicBezTo>
                      <a:pt x="27171" y="47510"/>
                      <a:pt x="57860" y="21721"/>
                      <a:pt x="91363" y="0"/>
                    </a:cubicBezTo>
                    <a:cubicBezTo>
                      <a:pt x="157988" y="83843"/>
                      <a:pt x="209792" y="178477"/>
                      <a:pt x="244522" y="279807"/>
                    </a:cubicBezTo>
                    <a:cubicBezTo>
                      <a:pt x="249760" y="291085"/>
                      <a:pt x="250901" y="303836"/>
                      <a:pt x="247754" y="315865"/>
                    </a:cubicBezTo>
                    <a:cubicBezTo>
                      <a:pt x="244759" y="322250"/>
                      <a:pt x="240557" y="327999"/>
                      <a:pt x="235395" y="332800"/>
                    </a:cubicBezTo>
                    <a:lnTo>
                      <a:pt x="174359" y="396829"/>
                    </a:lnTo>
                    <a:cubicBezTo>
                      <a:pt x="111042" y="336511"/>
                      <a:pt x="76912" y="252502"/>
                      <a:pt x="44588" y="171157"/>
                    </a:cubicBezTo>
                    <a:cubicBezTo>
                      <a:pt x="26905" y="126727"/>
                      <a:pt x="9222" y="82296"/>
                      <a:pt x="0" y="7677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3" name="Google Shape;2403;p40"/>
              <p:cNvSpPr/>
              <p:nvPr/>
            </p:nvSpPr>
            <p:spPr>
              <a:xfrm>
                <a:off x="5151979" y="679475"/>
                <a:ext cx="524378" cy="467112"/>
              </a:xfrm>
              <a:custGeom>
                <a:avLst/>
                <a:gdLst/>
                <a:ahLst/>
                <a:cxnLst/>
                <a:rect l="l" t="t" r="r" b="b"/>
                <a:pathLst>
                  <a:path w="524378" h="467112" extrusionOk="0">
                    <a:moveTo>
                      <a:pt x="310184" y="467112"/>
                    </a:moveTo>
                    <a:cubicBezTo>
                      <a:pt x="228053" y="461883"/>
                      <a:pt x="147738" y="440649"/>
                      <a:pt x="73744" y="404605"/>
                    </a:cubicBezTo>
                    <a:cubicBezTo>
                      <a:pt x="41325" y="388717"/>
                      <a:pt x="7194" y="365788"/>
                      <a:pt x="729" y="330206"/>
                    </a:cubicBezTo>
                    <a:cubicBezTo>
                      <a:pt x="-3395" y="301932"/>
                      <a:pt x="10230" y="274022"/>
                      <a:pt x="35050" y="259897"/>
                    </a:cubicBezTo>
                    <a:cubicBezTo>
                      <a:pt x="60148" y="246561"/>
                      <a:pt x="90450" y="247650"/>
                      <a:pt x="114529" y="262752"/>
                    </a:cubicBezTo>
                    <a:cubicBezTo>
                      <a:pt x="88384" y="231450"/>
                      <a:pt x="63096" y="198912"/>
                      <a:pt x="49310" y="160761"/>
                    </a:cubicBezTo>
                    <a:cubicBezTo>
                      <a:pt x="35525" y="122610"/>
                      <a:pt x="35145" y="77418"/>
                      <a:pt x="58057" y="43929"/>
                    </a:cubicBezTo>
                    <a:cubicBezTo>
                      <a:pt x="93138" y="-7351"/>
                      <a:pt x="172142" y="-12108"/>
                      <a:pt x="225096" y="21191"/>
                    </a:cubicBezTo>
                    <a:cubicBezTo>
                      <a:pt x="278050" y="54490"/>
                      <a:pt x="306857" y="114999"/>
                      <a:pt x="322068" y="175318"/>
                    </a:cubicBezTo>
                    <a:cubicBezTo>
                      <a:pt x="318931" y="140592"/>
                      <a:pt x="316079" y="104248"/>
                      <a:pt x="329769" y="72281"/>
                    </a:cubicBezTo>
                    <a:cubicBezTo>
                      <a:pt x="343459" y="40314"/>
                      <a:pt x="379681" y="15197"/>
                      <a:pt x="412670" y="25948"/>
                    </a:cubicBezTo>
                    <a:cubicBezTo>
                      <a:pt x="440621" y="35462"/>
                      <a:pt x="455452" y="64955"/>
                      <a:pt x="466100" y="92546"/>
                    </a:cubicBezTo>
                    <a:cubicBezTo>
                      <a:pt x="494726" y="166006"/>
                      <a:pt x="514291" y="242684"/>
                      <a:pt x="524378" y="320882"/>
                    </a:cubicBezTo>
                    <a:cubicBezTo>
                      <a:pt x="455547" y="376254"/>
                      <a:pt x="386716" y="431911"/>
                      <a:pt x="310184" y="46711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4" name="Google Shape;2404;p40"/>
              <p:cNvSpPr/>
              <p:nvPr/>
            </p:nvSpPr>
            <p:spPr>
              <a:xfrm>
                <a:off x="5424991" y="956307"/>
                <a:ext cx="352902" cy="285991"/>
              </a:xfrm>
              <a:custGeom>
                <a:avLst/>
                <a:gdLst/>
                <a:ahLst/>
                <a:cxnLst/>
                <a:rect l="l" t="t" r="r" b="b"/>
                <a:pathLst>
                  <a:path w="352902" h="285991" extrusionOk="0">
                    <a:moveTo>
                      <a:pt x="63317" y="285991"/>
                    </a:moveTo>
                    <a:cubicBezTo>
                      <a:pt x="43352" y="269992"/>
                      <a:pt x="24747" y="252361"/>
                      <a:pt x="7701" y="233284"/>
                    </a:cubicBezTo>
                    <a:cubicBezTo>
                      <a:pt x="3337" y="229418"/>
                      <a:pt x="589" y="224052"/>
                      <a:pt x="0" y="218251"/>
                    </a:cubicBezTo>
                    <a:cubicBezTo>
                      <a:pt x="970" y="212045"/>
                      <a:pt x="4402" y="206491"/>
                      <a:pt x="9507" y="202839"/>
                    </a:cubicBezTo>
                    <a:cubicBezTo>
                      <a:pt x="88767" y="128989"/>
                      <a:pt x="174702" y="62647"/>
                      <a:pt x="266198" y="4662"/>
                    </a:cubicBezTo>
                    <a:cubicBezTo>
                      <a:pt x="269915" y="1792"/>
                      <a:pt x="274440" y="163"/>
                      <a:pt x="279127" y="0"/>
                    </a:cubicBezTo>
                    <a:cubicBezTo>
                      <a:pt x="284100" y="1042"/>
                      <a:pt x="288539" y="3805"/>
                      <a:pt x="291677" y="7801"/>
                    </a:cubicBezTo>
                    <a:lnTo>
                      <a:pt x="352902" y="68881"/>
                    </a:lnTo>
                    <a:cubicBezTo>
                      <a:pt x="261920" y="148383"/>
                      <a:pt x="165128" y="220956"/>
                      <a:pt x="63317" y="28599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5" name="Google Shape;2405;p40"/>
              <p:cNvSpPr/>
              <p:nvPr/>
            </p:nvSpPr>
            <p:spPr>
              <a:xfrm>
                <a:off x="5271661" y="913990"/>
                <a:ext cx="2169580" cy="1166968"/>
              </a:xfrm>
              <a:custGeom>
                <a:avLst/>
                <a:gdLst/>
                <a:ahLst/>
                <a:cxnLst/>
                <a:rect l="l" t="t" r="r" b="b"/>
                <a:pathLst>
                  <a:path w="2169580" h="1166968" extrusionOk="0">
                    <a:moveTo>
                      <a:pt x="105699" y="1145562"/>
                    </a:moveTo>
                    <a:cubicBezTo>
                      <a:pt x="180330" y="1002852"/>
                      <a:pt x="186129" y="846156"/>
                      <a:pt x="202671" y="686035"/>
                    </a:cubicBezTo>
                    <a:cubicBezTo>
                      <a:pt x="509749" y="667007"/>
                      <a:pt x="808271" y="532003"/>
                      <a:pt x="1006874" y="329640"/>
                    </a:cubicBezTo>
                    <a:cubicBezTo>
                      <a:pt x="984684" y="427992"/>
                      <a:pt x="942901" y="520860"/>
                      <a:pt x="884042" y="602693"/>
                    </a:cubicBezTo>
                    <a:cubicBezTo>
                      <a:pt x="906374" y="612594"/>
                      <a:pt x="930294" y="618394"/>
                      <a:pt x="954680" y="619818"/>
                    </a:cubicBezTo>
                    <a:cubicBezTo>
                      <a:pt x="958274" y="620273"/>
                      <a:pt x="961934" y="619848"/>
                      <a:pt x="965328" y="618581"/>
                    </a:cubicBezTo>
                    <a:cubicBezTo>
                      <a:pt x="968817" y="616505"/>
                      <a:pt x="971698" y="613553"/>
                      <a:pt x="973694" y="610018"/>
                    </a:cubicBezTo>
                    <a:cubicBezTo>
                      <a:pt x="1019195" y="540381"/>
                      <a:pt x="1049313" y="461818"/>
                      <a:pt x="1062015" y="379589"/>
                    </a:cubicBezTo>
                    <a:cubicBezTo>
                      <a:pt x="1244170" y="599363"/>
                      <a:pt x="1515501" y="742834"/>
                      <a:pt x="1803565" y="778512"/>
                    </a:cubicBezTo>
                    <a:cubicBezTo>
                      <a:pt x="1829139" y="850342"/>
                      <a:pt x="1856140" y="921983"/>
                      <a:pt x="1893597" y="988391"/>
                    </a:cubicBezTo>
                    <a:cubicBezTo>
                      <a:pt x="1931626" y="1058195"/>
                      <a:pt x="1984095" y="1119075"/>
                      <a:pt x="2047517" y="1166969"/>
                    </a:cubicBezTo>
                    <a:cubicBezTo>
                      <a:pt x="2088017" y="1050042"/>
                      <a:pt x="2100281" y="925598"/>
                      <a:pt x="2115682" y="807244"/>
                    </a:cubicBezTo>
                    <a:cubicBezTo>
                      <a:pt x="2134126" y="799823"/>
                      <a:pt x="2152475" y="792497"/>
                      <a:pt x="2168256" y="787264"/>
                    </a:cubicBezTo>
                    <a:cubicBezTo>
                      <a:pt x="2178904" y="657588"/>
                      <a:pt x="2123668" y="532289"/>
                      <a:pt x="2063013" y="417264"/>
                    </a:cubicBezTo>
                    <a:cubicBezTo>
                      <a:pt x="2028883" y="352474"/>
                      <a:pt x="1992090" y="288159"/>
                      <a:pt x="1941418" y="235261"/>
                    </a:cubicBezTo>
                    <a:cubicBezTo>
                      <a:pt x="1835604" y="124708"/>
                      <a:pt x="1681590" y="75997"/>
                      <a:pt x="1532614" y="42698"/>
                    </a:cubicBezTo>
                    <a:cubicBezTo>
                      <a:pt x="1381737" y="9113"/>
                      <a:pt x="1214698" y="-10771"/>
                      <a:pt x="1064962" y="80754"/>
                    </a:cubicBezTo>
                    <a:cubicBezTo>
                      <a:pt x="980159" y="15868"/>
                      <a:pt x="868356" y="-7346"/>
                      <a:pt x="761972" y="1978"/>
                    </a:cubicBezTo>
                    <a:cubicBezTo>
                      <a:pt x="655588" y="11301"/>
                      <a:pt x="553482" y="50880"/>
                      <a:pt x="459267" y="100638"/>
                    </a:cubicBezTo>
                    <a:cubicBezTo>
                      <a:pt x="283196" y="194541"/>
                      <a:pt x="122812" y="334683"/>
                      <a:pt x="50463" y="520777"/>
                    </a:cubicBezTo>
                    <a:cubicBezTo>
                      <a:pt x="-24548" y="715814"/>
                      <a:pt x="-23597" y="1045760"/>
                      <a:pt x="105699" y="1145562"/>
                    </a:cubicBezTo>
                    <a:close/>
                  </a:path>
                </a:pathLst>
              </a:custGeom>
              <a:solidFill>
                <a:srgbClr val="FF77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6" name="Google Shape;2406;p40"/>
              <p:cNvSpPr/>
              <p:nvPr/>
            </p:nvSpPr>
            <p:spPr>
              <a:xfrm>
                <a:off x="6481131" y="1988958"/>
                <a:ext cx="96876" cy="95806"/>
              </a:xfrm>
              <a:custGeom>
                <a:avLst/>
                <a:gdLst/>
                <a:ahLst/>
                <a:cxnLst/>
                <a:rect l="l" t="t" r="r" b="b"/>
                <a:pathLst>
                  <a:path w="96876" h="95806" extrusionOk="0">
                    <a:moveTo>
                      <a:pt x="79194" y="95806"/>
                    </a:moveTo>
                    <a:cubicBezTo>
                      <a:pt x="68242" y="57731"/>
                      <a:pt x="38209" y="28152"/>
                      <a:pt x="0" y="17791"/>
                    </a:cubicBezTo>
                    <a:lnTo>
                      <a:pt x="4563" y="0"/>
                    </a:lnTo>
                    <a:cubicBezTo>
                      <a:pt x="49094" y="12045"/>
                      <a:pt x="84109" y="46495"/>
                      <a:pt x="96877" y="908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7" name="Google Shape;2407;p40"/>
              <p:cNvSpPr/>
              <p:nvPr/>
            </p:nvSpPr>
            <p:spPr>
              <a:xfrm>
                <a:off x="6386725" y="2022923"/>
                <a:ext cx="156105" cy="115975"/>
              </a:xfrm>
              <a:custGeom>
                <a:avLst/>
                <a:gdLst/>
                <a:ahLst/>
                <a:cxnLst/>
                <a:rect l="l" t="t" r="r" b="b"/>
                <a:pathLst>
                  <a:path w="156105" h="115975" extrusionOk="0">
                    <a:moveTo>
                      <a:pt x="1521" y="115976"/>
                    </a:moveTo>
                    <a:lnTo>
                      <a:pt x="0" y="97614"/>
                    </a:lnTo>
                    <a:cubicBezTo>
                      <a:pt x="60360" y="91629"/>
                      <a:pt x="113267" y="54658"/>
                      <a:pt x="139659" y="0"/>
                    </a:cubicBezTo>
                    <a:lnTo>
                      <a:pt x="156106" y="7516"/>
                    </a:lnTo>
                    <a:cubicBezTo>
                      <a:pt x="127423" y="68520"/>
                      <a:pt x="68612" y="109782"/>
                      <a:pt x="1521" y="1159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8" name="Google Shape;2408;p40"/>
              <p:cNvSpPr/>
              <p:nvPr/>
            </p:nvSpPr>
            <p:spPr>
              <a:xfrm>
                <a:off x="5916982" y="2537727"/>
                <a:ext cx="852783" cy="68120"/>
              </a:xfrm>
              <a:custGeom>
                <a:avLst/>
                <a:gdLst/>
                <a:ahLst/>
                <a:cxnLst/>
                <a:rect l="l" t="t" r="r" b="b"/>
                <a:pathLst>
                  <a:path w="852783" h="68120" extrusionOk="0">
                    <a:moveTo>
                      <a:pt x="424205" y="68120"/>
                    </a:moveTo>
                    <a:cubicBezTo>
                      <a:pt x="294814" y="68120"/>
                      <a:pt x="168655" y="49949"/>
                      <a:pt x="0" y="13510"/>
                    </a:cubicBezTo>
                    <a:lnTo>
                      <a:pt x="2947" y="0"/>
                    </a:lnTo>
                    <a:cubicBezTo>
                      <a:pt x="333508" y="71545"/>
                      <a:pt x="499786" y="72211"/>
                      <a:pt x="850122" y="3139"/>
                    </a:cubicBezTo>
                    <a:lnTo>
                      <a:pt x="852783" y="16650"/>
                    </a:lnTo>
                    <a:cubicBezTo>
                      <a:pt x="678899" y="50900"/>
                      <a:pt x="549793" y="68120"/>
                      <a:pt x="424205" y="6812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9" name="Google Shape;2409;p40"/>
              <p:cNvSpPr/>
              <p:nvPr/>
            </p:nvSpPr>
            <p:spPr>
              <a:xfrm>
                <a:off x="6525624" y="1762697"/>
                <a:ext cx="200313" cy="123795"/>
              </a:xfrm>
              <a:custGeom>
                <a:avLst/>
                <a:gdLst/>
                <a:ahLst/>
                <a:cxnLst/>
                <a:rect l="l" t="t" r="r" b="b"/>
                <a:pathLst>
                  <a:path w="200313" h="123795" extrusionOk="0">
                    <a:moveTo>
                      <a:pt x="18159" y="123795"/>
                    </a:moveTo>
                    <a:lnTo>
                      <a:pt x="0" y="120751"/>
                    </a:lnTo>
                    <a:cubicBezTo>
                      <a:pt x="3375" y="91923"/>
                      <a:pt x="13329" y="64247"/>
                      <a:pt x="29092" y="39882"/>
                    </a:cubicBezTo>
                    <a:cubicBezTo>
                      <a:pt x="53401" y="437"/>
                      <a:pt x="105053" y="-11827"/>
                      <a:pt x="144479" y="12500"/>
                    </a:cubicBezTo>
                    <a:cubicBezTo>
                      <a:pt x="156714" y="20045"/>
                      <a:pt x="166811" y="30625"/>
                      <a:pt x="173789" y="43212"/>
                    </a:cubicBezTo>
                    <a:cubicBezTo>
                      <a:pt x="186053" y="63886"/>
                      <a:pt x="195009" y="86358"/>
                      <a:pt x="200314" y="109810"/>
                    </a:cubicBezTo>
                    <a:lnTo>
                      <a:pt x="182631" y="114757"/>
                    </a:lnTo>
                    <a:cubicBezTo>
                      <a:pt x="177773" y="93179"/>
                      <a:pt x="169625" y="72486"/>
                      <a:pt x="158483" y="53392"/>
                    </a:cubicBezTo>
                    <a:cubicBezTo>
                      <a:pt x="147521" y="35182"/>
                      <a:pt x="129211" y="22623"/>
                      <a:pt x="108285" y="18951"/>
                    </a:cubicBezTo>
                    <a:cubicBezTo>
                      <a:pt x="82692" y="17381"/>
                      <a:pt x="58193" y="29511"/>
                      <a:pt x="43923" y="50823"/>
                    </a:cubicBezTo>
                    <a:cubicBezTo>
                      <a:pt x="29824" y="72829"/>
                      <a:pt x="21001" y="97803"/>
                      <a:pt x="18159" y="12379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0" name="Google Shape;2410;p40"/>
              <p:cNvSpPr/>
              <p:nvPr/>
            </p:nvSpPr>
            <p:spPr>
              <a:xfrm>
                <a:off x="5774946" y="1749130"/>
                <a:ext cx="197556" cy="130132"/>
              </a:xfrm>
              <a:custGeom>
                <a:avLst/>
                <a:gdLst/>
                <a:ahLst/>
                <a:cxnLst/>
                <a:rect l="l" t="t" r="r" b="b"/>
                <a:pathLst>
                  <a:path w="197556" h="130132" extrusionOk="0">
                    <a:moveTo>
                      <a:pt x="179303" y="130132"/>
                    </a:moveTo>
                    <a:cubicBezTo>
                      <a:pt x="178039" y="107384"/>
                      <a:pt x="173456" y="84950"/>
                      <a:pt x="165708" y="63534"/>
                    </a:cubicBezTo>
                    <a:cubicBezTo>
                      <a:pt x="158350" y="43497"/>
                      <a:pt x="142568" y="27704"/>
                      <a:pt x="122546" y="20340"/>
                    </a:cubicBezTo>
                    <a:cubicBezTo>
                      <a:pt x="100775" y="13966"/>
                      <a:pt x="74155" y="22909"/>
                      <a:pt x="54856" y="43079"/>
                    </a:cubicBezTo>
                    <a:cubicBezTo>
                      <a:pt x="37220" y="63696"/>
                      <a:pt x="24452" y="88013"/>
                      <a:pt x="17493" y="114244"/>
                    </a:cubicBezTo>
                    <a:lnTo>
                      <a:pt x="0" y="108440"/>
                    </a:lnTo>
                    <a:cubicBezTo>
                      <a:pt x="7910" y="79651"/>
                      <a:pt x="22094" y="52973"/>
                      <a:pt x="41546" y="30330"/>
                    </a:cubicBezTo>
                    <a:cubicBezTo>
                      <a:pt x="65599" y="5308"/>
                      <a:pt x="99444" y="-5538"/>
                      <a:pt x="127680" y="2739"/>
                    </a:cubicBezTo>
                    <a:cubicBezTo>
                      <a:pt x="153121" y="11483"/>
                      <a:pt x="173323" y="31177"/>
                      <a:pt x="182726" y="56398"/>
                    </a:cubicBezTo>
                    <a:cubicBezTo>
                      <a:pt x="191206" y="79603"/>
                      <a:pt x="196207" y="103940"/>
                      <a:pt x="197557" y="1286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1" name="Google Shape;2411;p40"/>
              <p:cNvSpPr/>
              <p:nvPr/>
            </p:nvSpPr>
            <p:spPr>
              <a:xfrm>
                <a:off x="6727839" y="1919601"/>
                <a:ext cx="500451" cy="328423"/>
              </a:xfrm>
              <a:custGeom>
                <a:avLst/>
                <a:gdLst/>
                <a:ahLst/>
                <a:cxnLst/>
                <a:rect l="l" t="t" r="r" b="b"/>
                <a:pathLst>
                  <a:path w="500451" h="328423" extrusionOk="0">
                    <a:moveTo>
                      <a:pt x="500452" y="164212"/>
                    </a:moveTo>
                    <a:cubicBezTo>
                      <a:pt x="500452" y="254904"/>
                      <a:pt x="388422" y="328424"/>
                      <a:pt x="250226" y="328424"/>
                    </a:cubicBezTo>
                    <a:cubicBezTo>
                      <a:pt x="112030" y="328424"/>
                      <a:pt x="0" y="254904"/>
                      <a:pt x="0" y="164212"/>
                    </a:cubicBezTo>
                    <a:cubicBezTo>
                      <a:pt x="0" y="73520"/>
                      <a:pt x="112030" y="0"/>
                      <a:pt x="250226" y="0"/>
                    </a:cubicBezTo>
                    <a:cubicBezTo>
                      <a:pt x="388422" y="0"/>
                      <a:pt x="500452" y="73520"/>
                      <a:pt x="500452" y="164212"/>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2" name="Google Shape;2412;p40"/>
              <p:cNvSpPr/>
              <p:nvPr/>
            </p:nvSpPr>
            <p:spPr>
              <a:xfrm>
                <a:off x="6843255"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3" name="Google Shape;2413;p40"/>
              <p:cNvSpPr/>
              <p:nvPr/>
            </p:nvSpPr>
            <p:spPr>
              <a:xfrm>
                <a:off x="6982343" y="1943767"/>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5"/>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4" name="Google Shape;2414;p40"/>
              <p:cNvSpPr/>
              <p:nvPr/>
            </p:nvSpPr>
            <p:spPr>
              <a:xfrm>
                <a:off x="7134266" y="1943767"/>
                <a:ext cx="35556" cy="35582"/>
              </a:xfrm>
              <a:custGeom>
                <a:avLst/>
                <a:gdLst/>
                <a:ahLst/>
                <a:cxnLst/>
                <a:rect l="l" t="t" r="r" b="b"/>
                <a:pathLst>
                  <a:path w="35556" h="35582" extrusionOk="0">
                    <a:moveTo>
                      <a:pt x="35557" y="17791"/>
                    </a:moveTo>
                    <a:cubicBezTo>
                      <a:pt x="35557" y="27617"/>
                      <a:pt x="27597" y="35582"/>
                      <a:pt x="17778" y="35582"/>
                    </a:cubicBezTo>
                    <a:cubicBezTo>
                      <a:pt x="7960" y="35582"/>
                      <a:pt x="0" y="27617"/>
                      <a:pt x="0" y="17791"/>
                    </a:cubicBezTo>
                    <a:cubicBezTo>
                      <a:pt x="0" y="7965"/>
                      <a:pt x="7960" y="0"/>
                      <a:pt x="17778" y="0"/>
                    </a:cubicBezTo>
                    <a:cubicBezTo>
                      <a:pt x="27597" y="0"/>
                      <a:pt x="35557" y="7965"/>
                      <a:pt x="35557"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5" name="Google Shape;2415;p40"/>
              <p:cNvSpPr/>
              <p:nvPr/>
            </p:nvSpPr>
            <p:spPr>
              <a:xfrm>
                <a:off x="6908283"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6" name="Google Shape;2416;p40"/>
              <p:cNvSpPr/>
              <p:nvPr/>
            </p:nvSpPr>
            <p:spPr>
              <a:xfrm>
                <a:off x="7065244" y="2028251"/>
                <a:ext cx="35556" cy="35582"/>
              </a:xfrm>
              <a:custGeom>
                <a:avLst/>
                <a:gdLst/>
                <a:ahLst/>
                <a:cxnLst/>
                <a:rect l="l" t="t" r="r" b="b"/>
                <a:pathLst>
                  <a:path w="35556" h="35582" extrusionOk="0">
                    <a:moveTo>
                      <a:pt x="35556" y="17791"/>
                    </a:moveTo>
                    <a:cubicBezTo>
                      <a:pt x="35556" y="27617"/>
                      <a:pt x="27597" y="35582"/>
                      <a:pt x="17778" y="35582"/>
                    </a:cubicBezTo>
                    <a:cubicBezTo>
                      <a:pt x="7960" y="35582"/>
                      <a:pt x="0" y="27617"/>
                      <a:pt x="0" y="17791"/>
                    </a:cubicBezTo>
                    <a:cubicBezTo>
                      <a:pt x="0" y="7965"/>
                      <a:pt x="7960" y="0"/>
                      <a:pt x="17778" y="0"/>
                    </a:cubicBezTo>
                    <a:cubicBezTo>
                      <a:pt x="27597" y="0"/>
                      <a:pt x="35556" y="7966"/>
                      <a:pt x="35556" y="1779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7" name="Google Shape;2417;p40"/>
              <p:cNvSpPr/>
              <p:nvPr/>
            </p:nvSpPr>
            <p:spPr>
              <a:xfrm>
                <a:off x="5730718" y="1512277"/>
                <a:ext cx="178417" cy="93616"/>
              </a:xfrm>
              <a:custGeom>
                <a:avLst/>
                <a:gdLst/>
                <a:ahLst/>
                <a:cxnLst/>
                <a:rect l="l" t="t" r="r" b="b"/>
                <a:pathLst>
                  <a:path w="178417" h="93616" extrusionOk="0">
                    <a:moveTo>
                      <a:pt x="85773" y="79095"/>
                    </a:moveTo>
                    <a:cubicBezTo>
                      <a:pt x="99482" y="74157"/>
                      <a:pt x="113762" y="70960"/>
                      <a:pt x="128269" y="69581"/>
                    </a:cubicBezTo>
                    <a:cubicBezTo>
                      <a:pt x="142863" y="67982"/>
                      <a:pt x="156667" y="62093"/>
                      <a:pt x="167914" y="52646"/>
                    </a:cubicBezTo>
                    <a:cubicBezTo>
                      <a:pt x="179142" y="42609"/>
                      <a:pt x="181690" y="26018"/>
                      <a:pt x="173998" y="13067"/>
                    </a:cubicBezTo>
                    <a:cubicBezTo>
                      <a:pt x="165157" y="3886"/>
                      <a:pt x="152674" y="-859"/>
                      <a:pt x="139963" y="128"/>
                    </a:cubicBezTo>
                    <a:cubicBezTo>
                      <a:pt x="98588" y="-1073"/>
                      <a:pt x="57927" y="11068"/>
                      <a:pt x="23977" y="34759"/>
                    </a:cubicBezTo>
                    <a:cubicBezTo>
                      <a:pt x="15848" y="39878"/>
                      <a:pt x="8994" y="46776"/>
                      <a:pt x="3917" y="54929"/>
                    </a:cubicBezTo>
                    <a:cubicBezTo>
                      <a:pt x="-1093" y="63282"/>
                      <a:pt x="-1312" y="73672"/>
                      <a:pt x="3347" y="82234"/>
                    </a:cubicBezTo>
                    <a:cubicBezTo>
                      <a:pt x="11523" y="95078"/>
                      <a:pt x="30157" y="95078"/>
                      <a:pt x="45083" y="91748"/>
                    </a:cubicBezTo>
                    <a:cubicBezTo>
                      <a:pt x="59001" y="88771"/>
                      <a:pt x="72615" y="84537"/>
                      <a:pt x="85773" y="7909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8" name="Google Shape;2418;p40"/>
              <p:cNvSpPr/>
              <p:nvPr/>
            </p:nvSpPr>
            <p:spPr>
              <a:xfrm>
                <a:off x="6666790" y="1553837"/>
                <a:ext cx="170775" cy="119962"/>
              </a:xfrm>
              <a:custGeom>
                <a:avLst/>
                <a:gdLst/>
                <a:ahLst/>
                <a:cxnLst/>
                <a:rect l="l" t="t" r="r" b="b"/>
                <a:pathLst>
                  <a:path w="170775" h="119962" extrusionOk="0">
                    <a:moveTo>
                      <a:pt x="45268" y="92761"/>
                    </a:moveTo>
                    <a:cubicBezTo>
                      <a:pt x="65613" y="95996"/>
                      <a:pt x="83296" y="107698"/>
                      <a:pt x="102310" y="114738"/>
                    </a:cubicBezTo>
                    <a:cubicBezTo>
                      <a:pt x="121324" y="121779"/>
                      <a:pt x="145947" y="123301"/>
                      <a:pt x="160398" y="109125"/>
                    </a:cubicBezTo>
                    <a:cubicBezTo>
                      <a:pt x="171094" y="97385"/>
                      <a:pt x="173784" y="80402"/>
                      <a:pt x="167243" y="65931"/>
                    </a:cubicBezTo>
                    <a:cubicBezTo>
                      <a:pt x="160389" y="51832"/>
                      <a:pt x="149798" y="39882"/>
                      <a:pt x="136631" y="31395"/>
                    </a:cubicBezTo>
                    <a:cubicBezTo>
                      <a:pt x="124766" y="22924"/>
                      <a:pt x="112017" y="15778"/>
                      <a:pt x="98602" y="10084"/>
                    </a:cubicBezTo>
                    <a:cubicBezTo>
                      <a:pt x="81356" y="1861"/>
                      <a:pt x="62171" y="-1432"/>
                      <a:pt x="43176" y="570"/>
                    </a:cubicBezTo>
                    <a:cubicBezTo>
                      <a:pt x="23981" y="2614"/>
                      <a:pt x="7639" y="15428"/>
                      <a:pt x="1060" y="33584"/>
                    </a:cubicBezTo>
                    <a:cubicBezTo>
                      <a:pt x="-2239" y="48492"/>
                      <a:pt x="2277" y="64048"/>
                      <a:pt x="13039" y="74875"/>
                    </a:cubicBezTo>
                    <a:cubicBezTo>
                      <a:pt x="21738" y="83941"/>
                      <a:pt x="32975" y="90183"/>
                      <a:pt x="45268" y="92761"/>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9" name="Google Shape;2419;p40"/>
              <p:cNvSpPr/>
              <p:nvPr/>
            </p:nvSpPr>
            <p:spPr>
              <a:xfrm>
                <a:off x="6160581" y="1678421"/>
                <a:ext cx="128602" cy="278830"/>
              </a:xfrm>
              <a:custGeom>
                <a:avLst/>
                <a:gdLst/>
                <a:ahLst/>
                <a:cxnLst/>
                <a:rect l="l" t="t" r="r" b="b"/>
                <a:pathLst>
                  <a:path w="128602" h="278830" extrusionOk="0">
                    <a:moveTo>
                      <a:pt x="76218" y="0"/>
                    </a:moveTo>
                    <a:cubicBezTo>
                      <a:pt x="84109" y="66598"/>
                      <a:pt x="38190" y="130437"/>
                      <a:pt x="8718" y="194657"/>
                    </a:cubicBezTo>
                    <a:cubicBezTo>
                      <a:pt x="1207" y="211211"/>
                      <a:pt x="-5067" y="229668"/>
                      <a:pt x="5961" y="245366"/>
                    </a:cubicBezTo>
                    <a:cubicBezTo>
                      <a:pt x="15468" y="259162"/>
                      <a:pt x="36859" y="267819"/>
                      <a:pt x="58250" y="273338"/>
                    </a:cubicBezTo>
                    <a:cubicBezTo>
                      <a:pt x="81067" y="279236"/>
                      <a:pt x="108732" y="282186"/>
                      <a:pt x="128602" y="272767"/>
                    </a:cubicBezTo>
                  </a:path>
                </a:pathLst>
              </a:custGeom>
              <a:solidFill>
                <a:srgbClr val="FF6D9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0" name="Google Shape;2420;p40"/>
              <p:cNvSpPr/>
              <p:nvPr/>
            </p:nvSpPr>
            <p:spPr>
              <a:xfrm>
                <a:off x="6151234" y="1676994"/>
                <a:ext cx="142036" cy="289164"/>
              </a:xfrm>
              <a:custGeom>
                <a:avLst/>
                <a:gdLst/>
                <a:ahLst/>
                <a:cxnLst/>
                <a:rect l="l" t="t" r="r" b="b"/>
                <a:pathLst>
                  <a:path w="142036" h="289164" extrusionOk="0">
                    <a:moveTo>
                      <a:pt x="106385" y="289131"/>
                    </a:moveTo>
                    <a:cubicBezTo>
                      <a:pt x="92448" y="288884"/>
                      <a:pt x="78587" y="286933"/>
                      <a:pt x="65125" y="283327"/>
                    </a:cubicBezTo>
                    <a:cubicBezTo>
                      <a:pt x="36128" y="275716"/>
                      <a:pt x="17589" y="265441"/>
                      <a:pt x="7607" y="251646"/>
                    </a:cubicBezTo>
                    <a:cubicBezTo>
                      <a:pt x="-7699" y="229859"/>
                      <a:pt x="3899" y="204076"/>
                      <a:pt x="9508" y="191898"/>
                    </a:cubicBezTo>
                    <a:cubicBezTo>
                      <a:pt x="16544" y="176485"/>
                      <a:pt x="24624" y="160882"/>
                      <a:pt x="32420" y="145850"/>
                    </a:cubicBezTo>
                    <a:cubicBezTo>
                      <a:pt x="57899" y="96662"/>
                      <a:pt x="81952" y="50710"/>
                      <a:pt x="76248" y="2093"/>
                    </a:cubicBezTo>
                    <a:lnTo>
                      <a:pt x="94501" y="0"/>
                    </a:lnTo>
                    <a:cubicBezTo>
                      <a:pt x="100871" y="53754"/>
                      <a:pt x="74347" y="104654"/>
                      <a:pt x="48773" y="154317"/>
                    </a:cubicBezTo>
                    <a:cubicBezTo>
                      <a:pt x="41072" y="169159"/>
                      <a:pt x="33086" y="184477"/>
                      <a:pt x="26241" y="199509"/>
                    </a:cubicBezTo>
                    <a:cubicBezTo>
                      <a:pt x="18540" y="216539"/>
                      <a:pt x="14927" y="230144"/>
                      <a:pt x="22628" y="241085"/>
                    </a:cubicBezTo>
                    <a:cubicBezTo>
                      <a:pt x="30329" y="252026"/>
                      <a:pt x="45825" y="259257"/>
                      <a:pt x="70163" y="265536"/>
                    </a:cubicBezTo>
                    <a:cubicBezTo>
                      <a:pt x="85565" y="269532"/>
                      <a:pt x="114466" y="275050"/>
                      <a:pt x="134241" y="265536"/>
                    </a:cubicBezTo>
                    <a:lnTo>
                      <a:pt x="142037" y="282091"/>
                    </a:lnTo>
                    <a:cubicBezTo>
                      <a:pt x="130828" y="287085"/>
                      <a:pt x="118649" y="289483"/>
                      <a:pt x="106385" y="28913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1" name="Google Shape;2421;p40"/>
              <p:cNvSpPr/>
              <p:nvPr/>
            </p:nvSpPr>
            <p:spPr>
              <a:xfrm>
                <a:off x="6306391" y="1036035"/>
                <a:ext cx="36366" cy="176199"/>
              </a:xfrm>
              <a:custGeom>
                <a:avLst/>
                <a:gdLst/>
                <a:ahLst/>
                <a:cxnLst/>
                <a:rect l="l" t="t" r="r" b="b"/>
                <a:pathLst>
                  <a:path w="36366" h="176199" extrusionOk="0">
                    <a:moveTo>
                      <a:pt x="13120" y="176200"/>
                    </a:moveTo>
                    <a:lnTo>
                      <a:pt x="0" y="172013"/>
                    </a:lnTo>
                    <a:cubicBezTo>
                      <a:pt x="17607" y="116728"/>
                      <a:pt x="25013" y="58700"/>
                      <a:pt x="21866" y="761"/>
                    </a:cubicBezTo>
                    <a:lnTo>
                      <a:pt x="35651" y="0"/>
                    </a:lnTo>
                    <a:cubicBezTo>
                      <a:pt x="38865" y="59614"/>
                      <a:pt x="31231" y="119316"/>
                      <a:pt x="13120" y="17620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2" name="Google Shape;2422;p40"/>
              <p:cNvSpPr/>
              <p:nvPr/>
            </p:nvSpPr>
            <p:spPr>
              <a:xfrm>
                <a:off x="5461593" y="1148966"/>
                <a:ext cx="823596" cy="395212"/>
              </a:xfrm>
              <a:custGeom>
                <a:avLst/>
                <a:gdLst/>
                <a:ahLst/>
                <a:cxnLst/>
                <a:rect l="l" t="t" r="r" b="b"/>
                <a:pathLst>
                  <a:path w="823596" h="395212" extrusionOk="0">
                    <a:moveTo>
                      <a:pt x="1426" y="395212"/>
                    </a:moveTo>
                    <a:lnTo>
                      <a:pt x="0" y="381512"/>
                    </a:lnTo>
                    <a:cubicBezTo>
                      <a:pt x="341209" y="347452"/>
                      <a:pt x="630033" y="211972"/>
                      <a:pt x="813234" y="0"/>
                    </a:cubicBezTo>
                    <a:lnTo>
                      <a:pt x="823597" y="9038"/>
                    </a:lnTo>
                    <a:cubicBezTo>
                      <a:pt x="638114" y="223674"/>
                      <a:pt x="346057" y="360867"/>
                      <a:pt x="1426" y="395212"/>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3" name="Google Shape;2423;p40"/>
              <p:cNvSpPr/>
              <p:nvPr/>
            </p:nvSpPr>
            <p:spPr>
              <a:xfrm>
                <a:off x="5569403" y="1111386"/>
                <a:ext cx="611589" cy="308444"/>
              </a:xfrm>
              <a:custGeom>
                <a:avLst/>
                <a:gdLst/>
                <a:ahLst/>
                <a:cxnLst/>
                <a:rect l="l" t="t" r="r" b="b"/>
                <a:pathLst>
                  <a:path w="611589" h="308444" extrusionOk="0">
                    <a:moveTo>
                      <a:pt x="7511" y="308444"/>
                    </a:moveTo>
                    <a:lnTo>
                      <a:pt x="0" y="296932"/>
                    </a:lnTo>
                    <a:cubicBezTo>
                      <a:pt x="189133" y="172807"/>
                      <a:pt x="393146" y="73043"/>
                      <a:pt x="607216" y="0"/>
                    </a:cubicBezTo>
                    <a:lnTo>
                      <a:pt x="611589" y="13034"/>
                    </a:lnTo>
                    <a:cubicBezTo>
                      <a:pt x="398631" y="85729"/>
                      <a:pt x="195674" y="184980"/>
                      <a:pt x="7511" y="30844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4" name="Google Shape;2424;p40"/>
              <p:cNvSpPr/>
              <p:nvPr/>
            </p:nvSpPr>
            <p:spPr>
              <a:xfrm>
                <a:off x="5491826" y="997884"/>
                <a:ext cx="656747" cy="294934"/>
              </a:xfrm>
              <a:custGeom>
                <a:avLst/>
                <a:gdLst/>
                <a:ahLst/>
                <a:cxnLst/>
                <a:rect l="l" t="t" r="r" b="b"/>
                <a:pathLst>
                  <a:path w="656747" h="294934" extrusionOk="0">
                    <a:moveTo>
                      <a:pt x="10173" y="294934"/>
                    </a:moveTo>
                    <a:lnTo>
                      <a:pt x="0" y="285420"/>
                    </a:lnTo>
                    <a:cubicBezTo>
                      <a:pt x="169996" y="103397"/>
                      <a:pt x="407786" y="52"/>
                      <a:pt x="656748" y="0"/>
                    </a:cubicBezTo>
                    <a:lnTo>
                      <a:pt x="656748" y="13795"/>
                    </a:lnTo>
                    <a:lnTo>
                      <a:pt x="651044" y="13795"/>
                    </a:lnTo>
                    <a:cubicBezTo>
                      <a:pt x="407872" y="15326"/>
                      <a:pt x="176071" y="117014"/>
                      <a:pt x="10173" y="29493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5" name="Google Shape;2425;p40"/>
              <p:cNvSpPr/>
              <p:nvPr/>
            </p:nvSpPr>
            <p:spPr>
              <a:xfrm>
                <a:off x="5349584" y="1512116"/>
                <a:ext cx="29963" cy="367906"/>
              </a:xfrm>
              <a:custGeom>
                <a:avLst/>
                <a:gdLst/>
                <a:ahLst/>
                <a:cxnLst/>
                <a:rect l="l" t="t" r="r" b="b"/>
                <a:pathLst>
                  <a:path w="29963" h="367906" extrusionOk="0">
                    <a:moveTo>
                      <a:pt x="9238" y="367907"/>
                    </a:moveTo>
                    <a:cubicBezTo>
                      <a:pt x="-5128" y="245519"/>
                      <a:pt x="-2729" y="121741"/>
                      <a:pt x="16368" y="0"/>
                    </a:cubicBezTo>
                    <a:lnTo>
                      <a:pt x="29964" y="2188"/>
                    </a:lnTo>
                    <a:cubicBezTo>
                      <a:pt x="11057" y="122607"/>
                      <a:pt x="8690" y="245043"/>
                      <a:pt x="22928" y="366099"/>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6" name="Google Shape;2426;p40"/>
              <p:cNvSpPr/>
              <p:nvPr/>
            </p:nvSpPr>
            <p:spPr>
              <a:xfrm>
                <a:off x="6419905" y="1211949"/>
                <a:ext cx="562057" cy="349735"/>
              </a:xfrm>
              <a:custGeom>
                <a:avLst/>
                <a:gdLst/>
                <a:ahLst/>
                <a:cxnLst/>
                <a:rect l="l" t="t" r="r" b="b"/>
                <a:pathLst>
                  <a:path w="562057" h="349735" extrusionOk="0">
                    <a:moveTo>
                      <a:pt x="559300" y="349735"/>
                    </a:moveTo>
                    <a:cubicBezTo>
                      <a:pt x="339440" y="303290"/>
                      <a:pt x="142083" y="182966"/>
                      <a:pt x="0" y="8753"/>
                    </a:cubicBezTo>
                    <a:lnTo>
                      <a:pt x="10648" y="0"/>
                    </a:lnTo>
                    <a:cubicBezTo>
                      <a:pt x="150677" y="171821"/>
                      <a:pt x="345268" y="290478"/>
                      <a:pt x="562057" y="336225"/>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7" name="Google Shape;2427;p40"/>
              <p:cNvSpPr/>
              <p:nvPr/>
            </p:nvSpPr>
            <p:spPr>
              <a:xfrm>
                <a:off x="6520965" y="1146588"/>
                <a:ext cx="520416" cy="300357"/>
              </a:xfrm>
              <a:custGeom>
                <a:avLst/>
                <a:gdLst/>
                <a:ahLst/>
                <a:cxnLst/>
                <a:rect l="l" t="t" r="r" b="b"/>
                <a:pathLst>
                  <a:path w="520416" h="300357" extrusionOk="0">
                    <a:moveTo>
                      <a:pt x="512906" y="300357"/>
                    </a:moveTo>
                    <a:cubicBezTo>
                      <a:pt x="350430" y="195703"/>
                      <a:pt x="182346" y="86768"/>
                      <a:pt x="0" y="12749"/>
                    </a:cubicBezTo>
                    <a:lnTo>
                      <a:pt x="5229" y="0"/>
                    </a:lnTo>
                    <a:cubicBezTo>
                      <a:pt x="188715" y="74495"/>
                      <a:pt x="356990" y="183430"/>
                      <a:pt x="520417" y="288750"/>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8" name="Google Shape;2428;p40"/>
              <p:cNvSpPr/>
              <p:nvPr/>
            </p:nvSpPr>
            <p:spPr>
              <a:xfrm>
                <a:off x="6528191" y="1014248"/>
                <a:ext cx="684128" cy="359724"/>
              </a:xfrm>
              <a:custGeom>
                <a:avLst/>
                <a:gdLst/>
                <a:ahLst/>
                <a:cxnLst/>
                <a:rect l="l" t="t" r="r" b="b"/>
                <a:pathLst>
                  <a:path w="684128" h="359724" extrusionOk="0">
                    <a:moveTo>
                      <a:pt x="673480" y="359725"/>
                    </a:moveTo>
                    <a:cubicBezTo>
                      <a:pt x="503694" y="159612"/>
                      <a:pt x="261454" y="35152"/>
                      <a:pt x="0" y="13700"/>
                    </a:cubicBezTo>
                    <a:lnTo>
                      <a:pt x="951" y="0"/>
                    </a:lnTo>
                    <a:cubicBezTo>
                      <a:pt x="266150" y="21708"/>
                      <a:pt x="511879" y="147915"/>
                      <a:pt x="684128" y="35087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29" name="Google Shape;2429;p40"/>
              <p:cNvSpPr/>
              <p:nvPr/>
            </p:nvSpPr>
            <p:spPr>
              <a:xfrm>
                <a:off x="7196347" y="1591177"/>
                <a:ext cx="74630" cy="291699"/>
              </a:xfrm>
              <a:custGeom>
                <a:avLst/>
                <a:gdLst/>
                <a:ahLst/>
                <a:cxnLst/>
                <a:rect l="l" t="t" r="r" b="b"/>
                <a:pathLst>
                  <a:path w="74630" h="291699" extrusionOk="0">
                    <a:moveTo>
                      <a:pt x="60845" y="291700"/>
                    </a:moveTo>
                    <a:cubicBezTo>
                      <a:pt x="53544" y="193715"/>
                      <a:pt x="33075" y="97167"/>
                      <a:pt x="0" y="4662"/>
                    </a:cubicBezTo>
                    <a:lnTo>
                      <a:pt x="12930" y="0"/>
                    </a:lnTo>
                    <a:cubicBezTo>
                      <a:pt x="46414" y="93684"/>
                      <a:pt x="67167" y="191441"/>
                      <a:pt x="74630" y="29065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0" name="Google Shape;2430;p40"/>
              <p:cNvSpPr/>
              <p:nvPr/>
            </p:nvSpPr>
            <p:spPr>
              <a:xfrm>
                <a:off x="7366713" y="998169"/>
                <a:ext cx="59989" cy="154127"/>
              </a:xfrm>
              <a:custGeom>
                <a:avLst/>
                <a:gdLst/>
                <a:ahLst/>
                <a:cxnLst/>
                <a:rect l="l" t="t" r="r" b="b"/>
                <a:pathLst>
                  <a:path w="59989" h="154127" extrusionOk="0">
                    <a:moveTo>
                      <a:pt x="13690" y="154127"/>
                    </a:moveTo>
                    <a:lnTo>
                      <a:pt x="0" y="153176"/>
                    </a:lnTo>
                    <a:cubicBezTo>
                      <a:pt x="3765" y="99027"/>
                      <a:pt x="20288" y="46538"/>
                      <a:pt x="48201" y="0"/>
                    </a:cubicBezTo>
                    <a:lnTo>
                      <a:pt x="59990" y="7136"/>
                    </a:lnTo>
                    <a:cubicBezTo>
                      <a:pt x="33218" y="51805"/>
                      <a:pt x="17350" y="102166"/>
                      <a:pt x="13690" y="15412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1" name="Google Shape;2431;p40"/>
              <p:cNvSpPr/>
              <p:nvPr/>
            </p:nvSpPr>
            <p:spPr>
              <a:xfrm rot="-2235000">
                <a:off x="7415214" y="1135529"/>
                <a:ext cx="212387" cy="13795"/>
              </a:xfrm>
              <a:custGeom>
                <a:avLst/>
                <a:gdLst/>
                <a:ahLst/>
                <a:cxnLst/>
                <a:rect l="l" t="t" r="r" b="b"/>
                <a:pathLst>
                  <a:path w="212387" h="13795" extrusionOk="0">
                    <a:moveTo>
                      <a:pt x="0" y="0"/>
                    </a:moveTo>
                    <a:lnTo>
                      <a:pt x="212388" y="0"/>
                    </a:lnTo>
                    <a:lnTo>
                      <a:pt x="212388" y="13795"/>
                    </a:lnTo>
                    <a:lnTo>
                      <a:pt x="0" y="13795"/>
                    </a:ln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2" name="Google Shape;2432;p40"/>
              <p:cNvSpPr/>
              <p:nvPr/>
            </p:nvSpPr>
            <p:spPr>
              <a:xfrm>
                <a:off x="7458076" y="1257997"/>
                <a:ext cx="188240" cy="45287"/>
              </a:xfrm>
              <a:custGeom>
                <a:avLst/>
                <a:gdLst/>
                <a:ahLst/>
                <a:cxnLst/>
                <a:rect l="l" t="t" r="r" b="b"/>
                <a:pathLst>
                  <a:path w="188240" h="45287" extrusionOk="0">
                    <a:moveTo>
                      <a:pt x="59609" y="45287"/>
                    </a:moveTo>
                    <a:cubicBezTo>
                      <a:pt x="39540" y="45307"/>
                      <a:pt x="19528" y="42976"/>
                      <a:pt x="0" y="38341"/>
                    </a:cubicBezTo>
                    <a:lnTo>
                      <a:pt x="3232" y="24927"/>
                    </a:lnTo>
                    <a:cubicBezTo>
                      <a:pt x="63716" y="39065"/>
                      <a:pt x="127290" y="30180"/>
                      <a:pt x="181585" y="0"/>
                    </a:cubicBezTo>
                    <a:lnTo>
                      <a:pt x="188240" y="11988"/>
                    </a:lnTo>
                    <a:cubicBezTo>
                      <a:pt x="148909" y="33907"/>
                      <a:pt x="104625" y="45371"/>
                      <a:pt x="59609" y="45287"/>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3" name="Google Shape;2433;p40"/>
              <p:cNvSpPr/>
              <p:nvPr/>
            </p:nvSpPr>
            <p:spPr>
              <a:xfrm>
                <a:off x="5560562" y="825014"/>
                <a:ext cx="30422" cy="118068"/>
              </a:xfrm>
              <a:custGeom>
                <a:avLst/>
                <a:gdLst/>
                <a:ahLst/>
                <a:cxnLst/>
                <a:rect l="l" t="t" r="r" b="b"/>
                <a:pathLst>
                  <a:path w="30422" h="118068" extrusionOk="0">
                    <a:moveTo>
                      <a:pt x="16637" y="118069"/>
                    </a:moveTo>
                    <a:cubicBezTo>
                      <a:pt x="16343" y="79430"/>
                      <a:pt x="10752" y="41014"/>
                      <a:pt x="0" y="3901"/>
                    </a:cubicBezTo>
                    <a:lnTo>
                      <a:pt x="13215" y="0"/>
                    </a:lnTo>
                    <a:cubicBezTo>
                      <a:pt x="24348" y="38345"/>
                      <a:pt x="30137" y="78044"/>
                      <a:pt x="30423" y="117974"/>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4" name="Google Shape;2434;p40"/>
              <p:cNvSpPr/>
              <p:nvPr/>
            </p:nvSpPr>
            <p:spPr>
              <a:xfrm>
                <a:off x="5357586" y="851177"/>
                <a:ext cx="147739" cy="145754"/>
              </a:xfrm>
              <a:custGeom>
                <a:avLst/>
                <a:gdLst/>
                <a:ahLst/>
                <a:cxnLst/>
                <a:rect l="l" t="t" r="r" b="b"/>
                <a:pathLst>
                  <a:path w="147739" h="145754" extrusionOk="0">
                    <a:moveTo>
                      <a:pt x="136712" y="145755"/>
                    </a:moveTo>
                    <a:cubicBezTo>
                      <a:pt x="98446" y="94039"/>
                      <a:pt x="52317" y="48646"/>
                      <a:pt x="0" y="11227"/>
                    </a:cubicBezTo>
                    <a:lnTo>
                      <a:pt x="8081" y="0"/>
                    </a:lnTo>
                    <a:cubicBezTo>
                      <a:pt x="61558" y="38238"/>
                      <a:pt x="108694" y="84663"/>
                      <a:pt x="147740" y="137573"/>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5" name="Google Shape;2435;p40"/>
              <p:cNvSpPr/>
              <p:nvPr/>
            </p:nvSpPr>
            <p:spPr>
              <a:xfrm>
                <a:off x="5301209" y="1018719"/>
                <a:ext cx="131862" cy="48521"/>
              </a:xfrm>
              <a:custGeom>
                <a:avLst/>
                <a:gdLst/>
                <a:ahLst/>
                <a:cxnLst/>
                <a:rect l="l" t="t" r="r" b="b"/>
                <a:pathLst>
                  <a:path w="131862" h="48521" extrusionOk="0">
                    <a:moveTo>
                      <a:pt x="129296" y="48521"/>
                    </a:moveTo>
                    <a:cubicBezTo>
                      <a:pt x="84831" y="42228"/>
                      <a:pt x="41377" y="30204"/>
                      <a:pt x="0" y="12749"/>
                    </a:cubicBezTo>
                    <a:lnTo>
                      <a:pt x="5704" y="0"/>
                    </a:lnTo>
                    <a:cubicBezTo>
                      <a:pt x="46071" y="17050"/>
                      <a:pt x="88482" y="28787"/>
                      <a:pt x="131863" y="34916"/>
                    </a:cubicBezTo>
                    <a:close/>
                  </a:path>
                </a:pathLst>
              </a:custGeom>
              <a:solidFill>
                <a:srgbClr val="FF4D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6" name="Google Shape;2436;p40"/>
              <p:cNvSpPr/>
              <p:nvPr/>
            </p:nvSpPr>
            <p:spPr>
              <a:xfrm>
                <a:off x="7364812" y="1766901"/>
                <a:ext cx="163331" cy="98945"/>
              </a:xfrm>
              <a:custGeom>
                <a:avLst/>
                <a:gdLst/>
                <a:ahLst/>
                <a:cxnLst/>
                <a:rect l="l" t="t" r="r" b="b"/>
                <a:pathLst>
                  <a:path w="163331" h="98945" extrusionOk="0">
                    <a:moveTo>
                      <a:pt x="2092" y="98946"/>
                    </a:moveTo>
                    <a:lnTo>
                      <a:pt x="0" y="80679"/>
                    </a:lnTo>
                    <a:cubicBezTo>
                      <a:pt x="58193" y="73753"/>
                      <a:pt x="111566" y="44906"/>
                      <a:pt x="149261" y="0"/>
                    </a:cubicBezTo>
                    <a:lnTo>
                      <a:pt x="163332" y="11702"/>
                    </a:lnTo>
                    <a:cubicBezTo>
                      <a:pt x="122622" y="60243"/>
                      <a:pt x="64971" y="91439"/>
                      <a:pt x="2092" y="989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7" name="Google Shape;2437;p40"/>
              <p:cNvSpPr/>
              <p:nvPr/>
            </p:nvSpPr>
            <p:spPr>
              <a:xfrm>
                <a:off x="5174765" y="1791543"/>
                <a:ext cx="105433" cy="75446"/>
              </a:xfrm>
              <a:custGeom>
                <a:avLst/>
                <a:gdLst/>
                <a:ahLst/>
                <a:cxnLst/>
                <a:rect l="l" t="t" r="r" b="b"/>
                <a:pathLst>
                  <a:path w="105433" h="75446" extrusionOk="0">
                    <a:moveTo>
                      <a:pt x="104768" y="75446"/>
                    </a:moveTo>
                    <a:cubicBezTo>
                      <a:pt x="83071" y="74980"/>
                      <a:pt x="62023" y="67949"/>
                      <a:pt x="44398" y="55276"/>
                    </a:cubicBezTo>
                    <a:cubicBezTo>
                      <a:pt x="27371" y="43032"/>
                      <a:pt x="12386" y="28161"/>
                      <a:pt x="0" y="11227"/>
                    </a:cubicBezTo>
                    <a:lnTo>
                      <a:pt x="14546" y="0"/>
                    </a:lnTo>
                    <a:cubicBezTo>
                      <a:pt x="25785" y="15365"/>
                      <a:pt x="39354" y="28875"/>
                      <a:pt x="54761" y="40054"/>
                    </a:cubicBezTo>
                    <a:cubicBezTo>
                      <a:pt x="69575" y="50662"/>
                      <a:pt x="87223" y="56599"/>
                      <a:pt x="105433" y="57084"/>
                    </a:cubicBezTo>
                    <a:lnTo>
                      <a:pt x="105433" y="75446"/>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8" name="Google Shape;2438;p40"/>
              <p:cNvSpPr/>
              <p:nvPr/>
            </p:nvSpPr>
            <p:spPr>
              <a:xfrm>
                <a:off x="7378597" y="1945194"/>
                <a:ext cx="51788" cy="103322"/>
              </a:xfrm>
              <a:custGeom>
                <a:avLst/>
                <a:gdLst/>
                <a:ahLst/>
                <a:cxnLst/>
                <a:rect l="l" t="t" r="r" b="b"/>
                <a:pathLst>
                  <a:path w="51788" h="103322" extrusionOk="0">
                    <a:moveTo>
                      <a:pt x="27475" y="103322"/>
                    </a:moveTo>
                    <a:cubicBezTo>
                      <a:pt x="21800" y="103199"/>
                      <a:pt x="16447" y="100677"/>
                      <a:pt x="12739" y="96377"/>
                    </a:cubicBezTo>
                    <a:cubicBezTo>
                      <a:pt x="9231" y="92305"/>
                      <a:pt x="6702" y="87491"/>
                      <a:pt x="5324" y="82296"/>
                    </a:cubicBezTo>
                    <a:cubicBezTo>
                      <a:pt x="1901" y="71688"/>
                      <a:pt x="104" y="60623"/>
                      <a:pt x="0" y="49473"/>
                    </a:cubicBezTo>
                    <a:lnTo>
                      <a:pt x="13785" y="49473"/>
                    </a:lnTo>
                    <a:cubicBezTo>
                      <a:pt x="13928" y="59168"/>
                      <a:pt x="15497" y="68786"/>
                      <a:pt x="18444" y="78015"/>
                    </a:cubicBezTo>
                    <a:cubicBezTo>
                      <a:pt x="19271" y="81316"/>
                      <a:pt x="20792" y="84399"/>
                      <a:pt x="22912" y="87053"/>
                    </a:cubicBezTo>
                    <a:cubicBezTo>
                      <a:pt x="24148" y="88604"/>
                      <a:pt x="26068" y="89460"/>
                      <a:pt x="28046" y="89337"/>
                    </a:cubicBezTo>
                    <a:cubicBezTo>
                      <a:pt x="30042" y="88861"/>
                      <a:pt x="32229" y="86007"/>
                      <a:pt x="33845" y="81440"/>
                    </a:cubicBezTo>
                    <a:cubicBezTo>
                      <a:pt x="42306" y="58226"/>
                      <a:pt x="36412" y="32443"/>
                      <a:pt x="28426" y="3615"/>
                    </a:cubicBezTo>
                    <a:lnTo>
                      <a:pt x="41736" y="0"/>
                    </a:lnTo>
                    <a:cubicBezTo>
                      <a:pt x="50292" y="31111"/>
                      <a:pt x="56662" y="59082"/>
                      <a:pt x="46775" y="86197"/>
                    </a:cubicBezTo>
                    <a:cubicBezTo>
                      <a:pt x="44883" y="94179"/>
                      <a:pt x="38865" y="100535"/>
                      <a:pt x="30993" y="102847"/>
                    </a:cubicBezTo>
                    <a:cubicBezTo>
                      <a:pt x="29833" y="103094"/>
                      <a:pt x="28654" y="103256"/>
                      <a:pt x="27475" y="10332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39" name="Google Shape;2439;p40"/>
              <p:cNvSpPr/>
              <p:nvPr/>
            </p:nvSpPr>
            <p:spPr>
              <a:xfrm>
                <a:off x="5218278" y="1949000"/>
                <a:ext cx="56881" cy="106271"/>
              </a:xfrm>
              <a:custGeom>
                <a:avLst/>
                <a:gdLst/>
                <a:ahLst/>
                <a:cxnLst/>
                <a:rect l="l" t="t" r="r" b="b"/>
                <a:pathLst>
                  <a:path w="56881" h="106271" extrusionOk="0">
                    <a:moveTo>
                      <a:pt x="16191" y="106272"/>
                    </a:moveTo>
                    <a:cubicBezTo>
                      <a:pt x="13879" y="106243"/>
                      <a:pt x="11603" y="105691"/>
                      <a:pt x="9536" y="104654"/>
                    </a:cubicBezTo>
                    <a:cubicBezTo>
                      <a:pt x="4973" y="102371"/>
                      <a:pt x="-446" y="96758"/>
                      <a:pt x="29" y="83438"/>
                    </a:cubicBezTo>
                    <a:cubicBezTo>
                      <a:pt x="1455" y="53088"/>
                      <a:pt x="14860" y="24927"/>
                      <a:pt x="26649" y="0"/>
                    </a:cubicBezTo>
                    <a:lnTo>
                      <a:pt x="39103" y="5899"/>
                    </a:lnTo>
                    <a:cubicBezTo>
                      <a:pt x="27790" y="29589"/>
                      <a:pt x="15145" y="56513"/>
                      <a:pt x="13814" y="84009"/>
                    </a:cubicBezTo>
                    <a:cubicBezTo>
                      <a:pt x="13814" y="89051"/>
                      <a:pt x="14575" y="91810"/>
                      <a:pt x="15621" y="92286"/>
                    </a:cubicBezTo>
                    <a:cubicBezTo>
                      <a:pt x="16667" y="92762"/>
                      <a:pt x="20469" y="90859"/>
                      <a:pt x="23797" y="86577"/>
                    </a:cubicBezTo>
                    <a:cubicBezTo>
                      <a:pt x="32907" y="74913"/>
                      <a:pt x="39627" y="61556"/>
                      <a:pt x="43572" y="47285"/>
                    </a:cubicBezTo>
                    <a:lnTo>
                      <a:pt x="56881" y="50900"/>
                    </a:lnTo>
                    <a:cubicBezTo>
                      <a:pt x="52444" y="66969"/>
                      <a:pt x="44884" y="82001"/>
                      <a:pt x="34635" y="95140"/>
                    </a:cubicBezTo>
                    <a:cubicBezTo>
                      <a:pt x="30491" y="101457"/>
                      <a:pt x="23708" y="105548"/>
                      <a:pt x="16191" y="106272"/>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0" name="Google Shape;2440;p40"/>
              <p:cNvSpPr/>
              <p:nvPr/>
            </p:nvSpPr>
            <p:spPr>
              <a:xfrm>
                <a:off x="5432026" y="1905235"/>
                <a:ext cx="488662" cy="320812"/>
              </a:xfrm>
              <a:custGeom>
                <a:avLst/>
                <a:gdLst/>
                <a:ahLst/>
                <a:cxnLst/>
                <a:rect l="l" t="t" r="r" b="b"/>
                <a:pathLst>
                  <a:path w="488662" h="320812" extrusionOk="0">
                    <a:moveTo>
                      <a:pt x="488663" y="160406"/>
                    </a:moveTo>
                    <a:cubicBezTo>
                      <a:pt x="488663" y="248996"/>
                      <a:pt x="379272" y="320813"/>
                      <a:pt x="244332" y="320813"/>
                    </a:cubicBezTo>
                    <a:cubicBezTo>
                      <a:pt x="109391" y="320813"/>
                      <a:pt x="0" y="248996"/>
                      <a:pt x="0" y="160406"/>
                    </a:cubicBezTo>
                    <a:cubicBezTo>
                      <a:pt x="0" y="71816"/>
                      <a:pt x="109391" y="0"/>
                      <a:pt x="244332" y="0"/>
                    </a:cubicBezTo>
                    <a:cubicBezTo>
                      <a:pt x="379272" y="0"/>
                      <a:pt x="488663" y="71816"/>
                      <a:pt x="488663" y="160406"/>
                    </a:cubicBezTo>
                    <a:close/>
                  </a:path>
                </a:pathLst>
              </a:custGeom>
              <a:solidFill>
                <a:srgbClr val="FF8FAD"/>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1" name="Google Shape;2441;p40"/>
              <p:cNvSpPr/>
              <p:nvPr/>
            </p:nvSpPr>
            <p:spPr>
              <a:xfrm>
                <a:off x="5528048" y="1919506"/>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2" name="Google Shape;2442;p40"/>
              <p:cNvSpPr/>
              <p:nvPr/>
            </p:nvSpPr>
            <p:spPr>
              <a:xfrm>
                <a:off x="5663904"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3" name="Google Shape;2443;p40"/>
              <p:cNvSpPr/>
              <p:nvPr/>
            </p:nvSpPr>
            <p:spPr>
              <a:xfrm>
                <a:off x="5812309" y="1919506"/>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4" name="Google Shape;2444;p40"/>
              <p:cNvSpPr/>
              <p:nvPr/>
            </p:nvSpPr>
            <p:spPr>
              <a:xfrm>
                <a:off x="5591555" y="2001897"/>
                <a:ext cx="34795" cy="34821"/>
              </a:xfrm>
              <a:custGeom>
                <a:avLst/>
                <a:gdLst/>
                <a:ahLst/>
                <a:cxnLst/>
                <a:rect l="l" t="t" r="r" b="b"/>
                <a:pathLst>
                  <a:path w="34795" h="34821" extrusionOk="0">
                    <a:moveTo>
                      <a:pt x="34796" y="17411"/>
                    </a:moveTo>
                    <a:cubicBezTo>
                      <a:pt x="34796" y="27026"/>
                      <a:pt x="27007" y="34821"/>
                      <a:pt x="17398" y="34821"/>
                    </a:cubicBezTo>
                    <a:cubicBezTo>
                      <a:pt x="7789" y="34821"/>
                      <a:pt x="0" y="27026"/>
                      <a:pt x="0" y="17411"/>
                    </a:cubicBezTo>
                    <a:cubicBezTo>
                      <a:pt x="0" y="7795"/>
                      <a:pt x="7789" y="0"/>
                      <a:pt x="17398" y="0"/>
                    </a:cubicBezTo>
                    <a:cubicBezTo>
                      <a:pt x="27007"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5" name="Google Shape;2445;p40"/>
              <p:cNvSpPr/>
              <p:nvPr/>
            </p:nvSpPr>
            <p:spPr>
              <a:xfrm>
                <a:off x="5744904" y="2001897"/>
                <a:ext cx="34795" cy="34821"/>
              </a:xfrm>
              <a:custGeom>
                <a:avLst/>
                <a:gdLst/>
                <a:ahLst/>
                <a:cxnLst/>
                <a:rect l="l" t="t" r="r" b="b"/>
                <a:pathLst>
                  <a:path w="34795" h="34821" extrusionOk="0">
                    <a:moveTo>
                      <a:pt x="34796" y="17411"/>
                    </a:moveTo>
                    <a:cubicBezTo>
                      <a:pt x="34796" y="27026"/>
                      <a:pt x="27006" y="34821"/>
                      <a:pt x="17398" y="34821"/>
                    </a:cubicBezTo>
                    <a:cubicBezTo>
                      <a:pt x="7789" y="34821"/>
                      <a:pt x="0" y="27026"/>
                      <a:pt x="0" y="17411"/>
                    </a:cubicBezTo>
                    <a:cubicBezTo>
                      <a:pt x="0" y="7795"/>
                      <a:pt x="7789" y="0"/>
                      <a:pt x="17398" y="0"/>
                    </a:cubicBezTo>
                    <a:cubicBezTo>
                      <a:pt x="27006" y="0"/>
                      <a:pt x="34796" y="7795"/>
                      <a:pt x="34796" y="17411"/>
                    </a:cubicBezTo>
                    <a:close/>
                  </a:path>
                </a:pathLst>
              </a:custGeom>
              <a:solidFill>
                <a:srgbClr val="FF477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2446" name="Google Shape;2446;p40"/>
            <p:cNvGrpSpPr/>
            <p:nvPr/>
          </p:nvGrpSpPr>
          <p:grpSpPr>
            <a:xfrm>
              <a:off x="7973287" y="1943304"/>
              <a:ext cx="3091832" cy="3465656"/>
              <a:chOff x="3771884" y="825612"/>
              <a:chExt cx="4645757" cy="5207461"/>
            </a:xfrm>
          </p:grpSpPr>
          <p:sp>
            <p:nvSpPr>
              <p:cNvPr id="2447" name="Google Shape;2447;p40"/>
              <p:cNvSpPr/>
              <p:nvPr/>
            </p:nvSpPr>
            <p:spPr>
              <a:xfrm>
                <a:off x="4467225" y="5055164"/>
                <a:ext cx="2002345" cy="977909"/>
              </a:xfrm>
              <a:custGeom>
                <a:avLst/>
                <a:gdLst/>
                <a:ahLst/>
                <a:cxnLst/>
                <a:rect l="l" t="t" r="r" b="b"/>
                <a:pathLst>
                  <a:path w="2002345" h="977909" extrusionOk="0">
                    <a:moveTo>
                      <a:pt x="2002346" y="146786"/>
                    </a:moveTo>
                    <a:cubicBezTo>
                      <a:pt x="1946977" y="202692"/>
                      <a:pt x="1889379" y="256190"/>
                      <a:pt x="1829562" y="307280"/>
                    </a:cubicBezTo>
                    <a:lnTo>
                      <a:pt x="1818989" y="316228"/>
                    </a:lnTo>
                    <a:cubicBezTo>
                      <a:pt x="1600714" y="500948"/>
                      <a:pt x="1355389" y="651123"/>
                      <a:pt x="1091565" y="761536"/>
                    </a:cubicBezTo>
                    <a:cubicBezTo>
                      <a:pt x="1087088" y="763535"/>
                      <a:pt x="1082516" y="765439"/>
                      <a:pt x="1077944" y="767247"/>
                    </a:cubicBezTo>
                    <a:cubicBezTo>
                      <a:pt x="739073" y="906808"/>
                      <a:pt x="376037" y="978393"/>
                      <a:pt x="9525" y="977907"/>
                    </a:cubicBezTo>
                    <a:lnTo>
                      <a:pt x="0" y="977907"/>
                    </a:lnTo>
                    <a:cubicBezTo>
                      <a:pt x="13906" y="651970"/>
                      <a:pt x="27877" y="326004"/>
                      <a:pt x="41910" y="0"/>
                    </a:cubicBezTo>
                    <a:cubicBezTo>
                      <a:pt x="693696" y="55983"/>
                      <a:pt x="1348588" y="66730"/>
                      <a:pt x="2001869" y="32175"/>
                    </a:cubicBezTo>
                    <a:cubicBezTo>
                      <a:pt x="2002060" y="70375"/>
                      <a:pt x="2002222" y="108586"/>
                      <a:pt x="2002346" y="146786"/>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8" name="Google Shape;2448;p40"/>
              <p:cNvSpPr/>
              <p:nvPr/>
            </p:nvSpPr>
            <p:spPr>
              <a:xfrm>
                <a:off x="5269325" y="5491143"/>
                <a:ext cx="575595" cy="47024"/>
              </a:xfrm>
              <a:custGeom>
                <a:avLst/>
                <a:gdLst/>
                <a:ahLst/>
                <a:cxnLst/>
                <a:rect l="l" t="t" r="r" b="b"/>
                <a:pathLst>
                  <a:path w="575595" h="47024" extrusionOk="0">
                    <a:moveTo>
                      <a:pt x="67627" y="47025"/>
                    </a:moveTo>
                    <a:cubicBezTo>
                      <a:pt x="45025" y="47025"/>
                      <a:pt x="22479" y="46806"/>
                      <a:pt x="0" y="46358"/>
                    </a:cubicBezTo>
                    <a:lnTo>
                      <a:pt x="0" y="33032"/>
                    </a:lnTo>
                    <a:cubicBezTo>
                      <a:pt x="191824" y="36411"/>
                      <a:pt x="383619" y="25369"/>
                      <a:pt x="573786" y="0"/>
                    </a:cubicBezTo>
                    <a:lnTo>
                      <a:pt x="575596" y="13232"/>
                    </a:lnTo>
                    <a:cubicBezTo>
                      <a:pt x="407203" y="35716"/>
                      <a:pt x="237515" y="47006"/>
                      <a:pt x="67627" y="47025"/>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49" name="Google Shape;2449;p40"/>
              <p:cNvSpPr/>
              <p:nvPr/>
            </p:nvSpPr>
            <p:spPr>
              <a:xfrm>
                <a:off x="5544407" y="5525031"/>
                <a:ext cx="17769" cy="297379"/>
              </a:xfrm>
              <a:custGeom>
                <a:avLst/>
                <a:gdLst/>
                <a:ahLst/>
                <a:cxnLst/>
                <a:rect l="l" t="t" r="r" b="b"/>
                <a:pathLst>
                  <a:path w="17769" h="297379" extrusionOk="0">
                    <a:moveTo>
                      <a:pt x="14383" y="291668"/>
                    </a:moveTo>
                    <a:cubicBezTo>
                      <a:pt x="9906" y="293667"/>
                      <a:pt x="5334" y="295571"/>
                      <a:pt x="762" y="297380"/>
                    </a:cubicBezTo>
                    <a:cubicBezTo>
                      <a:pt x="5886" y="198570"/>
                      <a:pt x="5639" y="99552"/>
                      <a:pt x="0" y="761"/>
                    </a:cubicBezTo>
                    <a:lnTo>
                      <a:pt x="13335" y="0"/>
                    </a:lnTo>
                    <a:cubicBezTo>
                      <a:pt x="18879" y="97134"/>
                      <a:pt x="19222" y="194496"/>
                      <a:pt x="14383" y="291668"/>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0" name="Google Shape;2450;p40"/>
              <p:cNvSpPr/>
              <p:nvPr/>
            </p:nvSpPr>
            <p:spPr>
              <a:xfrm>
                <a:off x="4541710" y="5085149"/>
                <a:ext cx="273462" cy="516606"/>
              </a:xfrm>
              <a:custGeom>
                <a:avLst/>
                <a:gdLst/>
                <a:ahLst/>
                <a:cxnLst/>
                <a:rect l="l" t="t" r="r" b="b"/>
                <a:pathLst>
                  <a:path w="273462" h="516606" extrusionOk="0">
                    <a:moveTo>
                      <a:pt x="7906" y="516607"/>
                    </a:moveTo>
                    <a:lnTo>
                      <a:pt x="0" y="505945"/>
                    </a:lnTo>
                    <a:cubicBezTo>
                      <a:pt x="158759" y="385251"/>
                      <a:pt x="254375" y="199265"/>
                      <a:pt x="260128" y="0"/>
                    </a:cubicBezTo>
                    <a:lnTo>
                      <a:pt x="273463" y="0"/>
                    </a:lnTo>
                    <a:cubicBezTo>
                      <a:pt x="267691" y="203482"/>
                      <a:pt x="170055" y="393409"/>
                      <a:pt x="7906" y="516607"/>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1" name="Google Shape;2451;p40"/>
              <p:cNvSpPr/>
              <p:nvPr/>
            </p:nvSpPr>
            <p:spPr>
              <a:xfrm>
                <a:off x="6179629" y="5114373"/>
                <a:ext cx="117157" cy="257018"/>
              </a:xfrm>
              <a:custGeom>
                <a:avLst/>
                <a:gdLst/>
                <a:ahLst/>
                <a:cxnLst/>
                <a:rect l="l" t="t" r="r" b="b"/>
                <a:pathLst>
                  <a:path w="117157" h="257018" extrusionOk="0">
                    <a:moveTo>
                      <a:pt x="117157" y="248070"/>
                    </a:moveTo>
                    <a:lnTo>
                      <a:pt x="106585" y="257018"/>
                    </a:lnTo>
                    <a:cubicBezTo>
                      <a:pt x="38519" y="188756"/>
                      <a:pt x="210" y="96373"/>
                      <a:pt x="0" y="0"/>
                    </a:cubicBezTo>
                    <a:lnTo>
                      <a:pt x="13335" y="0"/>
                    </a:lnTo>
                    <a:cubicBezTo>
                      <a:pt x="14249" y="93060"/>
                      <a:pt x="51502" y="182074"/>
                      <a:pt x="117157" y="248070"/>
                    </a:cubicBezTo>
                    <a:close/>
                  </a:path>
                </a:pathLst>
              </a:custGeom>
              <a:solidFill>
                <a:srgbClr val="3C2A7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2" name="Google Shape;2452;p40"/>
              <p:cNvSpPr/>
              <p:nvPr/>
            </p:nvSpPr>
            <p:spPr>
              <a:xfrm>
                <a:off x="6875335" y="2224345"/>
                <a:ext cx="1382839" cy="1893457"/>
              </a:xfrm>
              <a:custGeom>
                <a:avLst/>
                <a:gdLst/>
                <a:ahLst/>
                <a:cxnLst/>
                <a:rect l="l" t="t" r="r" b="b"/>
                <a:pathLst>
                  <a:path w="1382839" h="1893457" extrusionOk="0">
                    <a:moveTo>
                      <a:pt x="218980" y="983238"/>
                    </a:moveTo>
                    <a:lnTo>
                      <a:pt x="322993" y="1008464"/>
                    </a:lnTo>
                    <a:cubicBezTo>
                      <a:pt x="542668" y="684383"/>
                      <a:pt x="743036" y="347641"/>
                      <a:pt x="923068" y="0"/>
                    </a:cubicBezTo>
                    <a:cubicBezTo>
                      <a:pt x="1084078" y="55649"/>
                      <a:pt x="1238317" y="129261"/>
                      <a:pt x="1382839" y="219417"/>
                    </a:cubicBezTo>
                    <a:cubicBezTo>
                      <a:pt x="1299781" y="476436"/>
                      <a:pt x="1248251" y="742973"/>
                      <a:pt x="1161669" y="999135"/>
                    </a:cubicBezTo>
                    <a:cubicBezTo>
                      <a:pt x="1075087" y="1255296"/>
                      <a:pt x="948595" y="1505461"/>
                      <a:pt x="744664" y="1683089"/>
                    </a:cubicBezTo>
                    <a:cubicBezTo>
                      <a:pt x="540734" y="1860717"/>
                      <a:pt x="248507" y="1953625"/>
                      <a:pt x="0" y="1850436"/>
                    </a:cubicBezTo>
                    <a:cubicBezTo>
                      <a:pt x="99346" y="1565908"/>
                      <a:pt x="176403" y="1273764"/>
                      <a:pt x="218980" y="983238"/>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3" name="Google Shape;2453;p40"/>
              <p:cNvSpPr/>
              <p:nvPr/>
            </p:nvSpPr>
            <p:spPr>
              <a:xfrm>
                <a:off x="7796879" y="1644450"/>
                <a:ext cx="620762" cy="799978"/>
              </a:xfrm>
              <a:custGeom>
                <a:avLst/>
                <a:gdLst/>
                <a:ahLst/>
                <a:cxnLst/>
                <a:rect l="l" t="t" r="r" b="b"/>
                <a:pathLst>
                  <a:path w="620762" h="799978" extrusionOk="0">
                    <a:moveTo>
                      <a:pt x="0" y="603217"/>
                    </a:moveTo>
                    <a:lnTo>
                      <a:pt x="9049" y="239964"/>
                    </a:lnTo>
                    <a:cubicBezTo>
                      <a:pt x="9620" y="215976"/>
                      <a:pt x="10478" y="191131"/>
                      <a:pt x="21526" y="169903"/>
                    </a:cubicBezTo>
                    <a:cubicBezTo>
                      <a:pt x="32575" y="148675"/>
                      <a:pt x="57245" y="132398"/>
                      <a:pt x="80296" y="139061"/>
                    </a:cubicBezTo>
                    <a:cubicBezTo>
                      <a:pt x="107251" y="146771"/>
                      <a:pt x="117634" y="178661"/>
                      <a:pt x="123444" y="205695"/>
                    </a:cubicBezTo>
                    <a:cubicBezTo>
                      <a:pt x="131064" y="241773"/>
                      <a:pt x="138017" y="277946"/>
                      <a:pt x="149447" y="324685"/>
                    </a:cubicBezTo>
                    <a:lnTo>
                      <a:pt x="268414" y="77186"/>
                    </a:lnTo>
                    <a:cubicBezTo>
                      <a:pt x="280321" y="52532"/>
                      <a:pt x="293084" y="26830"/>
                      <a:pt x="315468" y="11313"/>
                    </a:cubicBezTo>
                    <a:cubicBezTo>
                      <a:pt x="337852" y="-4203"/>
                      <a:pt x="373094" y="-5060"/>
                      <a:pt x="389191" y="16930"/>
                    </a:cubicBezTo>
                    <a:cubicBezTo>
                      <a:pt x="398716" y="30257"/>
                      <a:pt x="399383" y="47962"/>
                      <a:pt x="398716" y="64526"/>
                    </a:cubicBezTo>
                    <a:cubicBezTo>
                      <a:pt x="395488" y="124410"/>
                      <a:pt x="382219" y="183325"/>
                      <a:pt x="359473" y="238822"/>
                    </a:cubicBezTo>
                    <a:cubicBezTo>
                      <a:pt x="379352" y="221135"/>
                      <a:pt x="409823" y="222906"/>
                      <a:pt x="427520" y="242773"/>
                    </a:cubicBezTo>
                    <a:cubicBezTo>
                      <a:pt x="436207" y="252530"/>
                      <a:pt x="440560" y="265400"/>
                      <a:pt x="439579" y="278422"/>
                    </a:cubicBezTo>
                    <a:cubicBezTo>
                      <a:pt x="451199" y="260526"/>
                      <a:pt x="478822" y="259384"/>
                      <a:pt x="496729" y="271092"/>
                    </a:cubicBezTo>
                    <a:cubicBezTo>
                      <a:pt x="513579" y="284429"/>
                      <a:pt x="524904" y="303515"/>
                      <a:pt x="528542" y="324685"/>
                    </a:cubicBezTo>
                    <a:cubicBezTo>
                      <a:pt x="539115" y="308979"/>
                      <a:pt x="552736" y="291559"/>
                      <a:pt x="571690" y="291654"/>
                    </a:cubicBezTo>
                    <a:cubicBezTo>
                      <a:pt x="594074" y="291654"/>
                      <a:pt x="607695" y="316308"/>
                      <a:pt x="613220" y="338107"/>
                    </a:cubicBezTo>
                    <a:cubicBezTo>
                      <a:pt x="626840" y="392081"/>
                      <a:pt x="620173" y="449196"/>
                      <a:pt x="607790" y="503456"/>
                    </a:cubicBezTo>
                    <a:cubicBezTo>
                      <a:pt x="588007" y="590252"/>
                      <a:pt x="554126" y="673212"/>
                      <a:pt x="507492" y="749051"/>
                    </a:cubicBezTo>
                    <a:cubicBezTo>
                      <a:pt x="492823" y="772849"/>
                      <a:pt x="475679" y="796647"/>
                      <a:pt x="452914" y="799979"/>
                    </a:cubicBezTo>
                    <a:cubicBezTo>
                      <a:pt x="347091" y="776752"/>
                      <a:pt x="247745" y="730774"/>
                      <a:pt x="149447" y="685177"/>
                    </a:cubicBezTo>
                    <a:cubicBezTo>
                      <a:pt x="98012" y="661760"/>
                      <a:pt x="46482" y="637486"/>
                      <a:pt x="0" y="603217"/>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4" name="Google Shape;2454;p40"/>
              <p:cNvSpPr/>
              <p:nvPr/>
            </p:nvSpPr>
            <p:spPr>
              <a:xfrm>
                <a:off x="3942492" y="3998152"/>
                <a:ext cx="649319" cy="224367"/>
              </a:xfrm>
              <a:custGeom>
                <a:avLst/>
                <a:gdLst/>
                <a:ahLst/>
                <a:cxnLst/>
                <a:rect l="l" t="t" r="r" b="b"/>
                <a:pathLst>
                  <a:path w="649319" h="224367" extrusionOk="0">
                    <a:moveTo>
                      <a:pt x="3620" y="224367"/>
                    </a:moveTo>
                    <a:lnTo>
                      <a:pt x="0" y="206662"/>
                    </a:lnTo>
                    <a:cubicBezTo>
                      <a:pt x="220834" y="161027"/>
                      <a:pt x="436103" y="91736"/>
                      <a:pt x="642080" y="0"/>
                    </a:cubicBezTo>
                    <a:lnTo>
                      <a:pt x="649319" y="16278"/>
                    </a:lnTo>
                    <a:cubicBezTo>
                      <a:pt x="442175" y="108585"/>
                      <a:pt x="225697" y="178342"/>
                      <a:pt x="3620" y="224367"/>
                    </a:cubicBezTo>
                    <a:close/>
                  </a:path>
                </a:pathLst>
              </a:custGeom>
              <a:solidFill>
                <a:srgbClr val="D63C6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5" name="Google Shape;2455;p40"/>
              <p:cNvSpPr/>
              <p:nvPr/>
            </p:nvSpPr>
            <p:spPr>
              <a:xfrm>
                <a:off x="4027592" y="2205145"/>
                <a:ext cx="2718289" cy="2857905"/>
              </a:xfrm>
              <a:custGeom>
                <a:avLst/>
                <a:gdLst/>
                <a:ahLst/>
                <a:cxnLst/>
                <a:rect l="l" t="t" r="r" b="b"/>
                <a:pathLst>
                  <a:path w="2718289" h="2857905" extrusionOk="0">
                    <a:moveTo>
                      <a:pt x="454587" y="2829838"/>
                    </a:moveTo>
                    <a:lnTo>
                      <a:pt x="184744" y="2805374"/>
                    </a:lnTo>
                    <a:cubicBezTo>
                      <a:pt x="155312" y="2802709"/>
                      <a:pt x="124260" y="2799377"/>
                      <a:pt x="100543" y="2781767"/>
                    </a:cubicBezTo>
                    <a:cubicBezTo>
                      <a:pt x="69872" y="2759015"/>
                      <a:pt x="59395" y="2718464"/>
                      <a:pt x="51870" y="2681053"/>
                    </a:cubicBezTo>
                    <a:cubicBezTo>
                      <a:pt x="-95958" y="1943506"/>
                      <a:pt x="119879" y="1184636"/>
                      <a:pt x="113021" y="432524"/>
                    </a:cubicBezTo>
                    <a:cubicBezTo>
                      <a:pt x="113021" y="387022"/>
                      <a:pt x="111878" y="339331"/>
                      <a:pt x="132071" y="298589"/>
                    </a:cubicBezTo>
                    <a:cubicBezTo>
                      <a:pt x="158264" y="245948"/>
                      <a:pt x="213890" y="215582"/>
                      <a:pt x="267230" y="190832"/>
                    </a:cubicBezTo>
                    <a:cubicBezTo>
                      <a:pt x="563981" y="53289"/>
                      <a:pt x="889270" y="-11546"/>
                      <a:pt x="1216111" y="1685"/>
                    </a:cubicBezTo>
                    <a:cubicBezTo>
                      <a:pt x="1378607" y="8444"/>
                      <a:pt x="1539961" y="34526"/>
                      <a:pt x="1700171" y="60514"/>
                    </a:cubicBezTo>
                    <a:lnTo>
                      <a:pt x="2510463" y="191784"/>
                    </a:lnTo>
                    <a:cubicBezTo>
                      <a:pt x="2577900" y="202731"/>
                      <a:pt x="2653338" y="218342"/>
                      <a:pt x="2691438" y="274791"/>
                    </a:cubicBezTo>
                    <a:cubicBezTo>
                      <a:pt x="2723728" y="322387"/>
                      <a:pt x="2720013" y="384547"/>
                      <a:pt x="2714965" y="441758"/>
                    </a:cubicBezTo>
                    <a:lnTo>
                      <a:pt x="2659815" y="1075070"/>
                    </a:lnTo>
                    <a:cubicBezTo>
                      <a:pt x="2616381" y="1573495"/>
                      <a:pt x="2572376" y="2075061"/>
                      <a:pt x="2441312" y="2557970"/>
                    </a:cubicBezTo>
                    <a:cubicBezTo>
                      <a:pt x="2435025" y="2581292"/>
                      <a:pt x="2428072" y="2605566"/>
                      <a:pt x="2412737" y="2623748"/>
                    </a:cubicBezTo>
                    <a:cubicBezTo>
                      <a:pt x="2393687" y="2646594"/>
                      <a:pt x="2363683" y="2657351"/>
                      <a:pt x="2335298" y="2666870"/>
                    </a:cubicBezTo>
                    <a:cubicBezTo>
                      <a:pt x="1714078" y="2874864"/>
                      <a:pt x="1049233" y="2883908"/>
                      <a:pt x="454587" y="2829838"/>
                    </a:cubicBezTo>
                    <a:close/>
                  </a:path>
                </a:pathLst>
              </a:custGeom>
              <a:solidFill>
                <a:srgbClr val="FFB9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6" name="Google Shape;2456;p40"/>
              <p:cNvSpPr/>
              <p:nvPr/>
            </p:nvSpPr>
            <p:spPr>
              <a:xfrm>
                <a:off x="3885152" y="2776842"/>
                <a:ext cx="3236976" cy="2373895"/>
              </a:xfrm>
              <a:custGeom>
                <a:avLst/>
                <a:gdLst/>
                <a:ahLst/>
                <a:cxnLst/>
                <a:rect l="l" t="t" r="r" b="b"/>
                <a:pathLst>
                  <a:path w="3236976" h="2373895" extrusionOk="0">
                    <a:moveTo>
                      <a:pt x="1404176" y="31887"/>
                    </a:moveTo>
                    <a:cubicBezTo>
                      <a:pt x="894779" y="-34747"/>
                      <a:pt x="358330" y="151543"/>
                      <a:pt x="0" y="517366"/>
                    </a:cubicBezTo>
                    <a:cubicBezTo>
                      <a:pt x="180213" y="696136"/>
                      <a:pt x="411194" y="823218"/>
                      <a:pt x="679418" y="892042"/>
                    </a:cubicBezTo>
                    <a:cubicBezTo>
                      <a:pt x="591026" y="1345346"/>
                      <a:pt x="550545" y="1808740"/>
                      <a:pt x="577025" y="2292601"/>
                    </a:cubicBezTo>
                    <a:cubicBezTo>
                      <a:pt x="1056551" y="2353429"/>
                      <a:pt x="1539793" y="2380177"/>
                      <a:pt x="2023110" y="2372657"/>
                    </a:cubicBezTo>
                    <a:cubicBezTo>
                      <a:pt x="2242661" y="2369326"/>
                      <a:pt x="2468309" y="2357331"/>
                      <a:pt x="2669477" y="2279750"/>
                    </a:cubicBezTo>
                    <a:cubicBezTo>
                      <a:pt x="2706719" y="2003693"/>
                      <a:pt x="2736152" y="1725923"/>
                      <a:pt x="2759964" y="1511551"/>
                    </a:cubicBezTo>
                    <a:cubicBezTo>
                      <a:pt x="2835497" y="1517643"/>
                      <a:pt x="2911412" y="1520309"/>
                      <a:pt x="2991517" y="1529447"/>
                    </a:cubicBezTo>
                    <a:cubicBezTo>
                      <a:pt x="3131144" y="1152144"/>
                      <a:pt x="3213868" y="756203"/>
                      <a:pt x="3236976" y="354588"/>
                    </a:cubicBezTo>
                    <a:cubicBezTo>
                      <a:pt x="2963323" y="140501"/>
                      <a:pt x="2610898" y="61968"/>
                      <a:pt x="2292572" y="93"/>
                    </a:cubicBezTo>
                    <a:cubicBezTo>
                      <a:pt x="1990725" y="-1049"/>
                      <a:pt x="1688783" y="8279"/>
                      <a:pt x="1404176" y="3188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7" name="Google Shape;2457;p40"/>
              <p:cNvSpPr/>
              <p:nvPr/>
            </p:nvSpPr>
            <p:spPr>
              <a:xfrm>
                <a:off x="4391025" y="2729601"/>
                <a:ext cx="1121052" cy="2273682"/>
              </a:xfrm>
              <a:custGeom>
                <a:avLst/>
                <a:gdLst/>
                <a:ahLst/>
                <a:cxnLst/>
                <a:rect l="l" t="t" r="r" b="b"/>
                <a:pathLst>
                  <a:path w="1121052" h="2273682" extrusionOk="0">
                    <a:moveTo>
                      <a:pt x="529971" y="13159"/>
                    </a:moveTo>
                    <a:cubicBezTo>
                      <a:pt x="698278" y="318630"/>
                      <a:pt x="786575" y="673125"/>
                      <a:pt x="747713" y="1019719"/>
                    </a:cubicBezTo>
                    <a:cubicBezTo>
                      <a:pt x="708851" y="1366313"/>
                      <a:pt x="536543" y="1702150"/>
                      <a:pt x="252889" y="1920902"/>
                    </a:cubicBezTo>
                    <a:cubicBezTo>
                      <a:pt x="176598" y="1990354"/>
                      <a:pt x="91588" y="2049582"/>
                      <a:pt x="0" y="2097102"/>
                    </a:cubicBezTo>
                    <a:cubicBezTo>
                      <a:pt x="34195" y="2149838"/>
                      <a:pt x="68485" y="2202575"/>
                      <a:pt x="106394" y="2273683"/>
                    </a:cubicBezTo>
                    <a:cubicBezTo>
                      <a:pt x="472345" y="2134798"/>
                      <a:pt x="734092" y="1812097"/>
                      <a:pt x="950881" y="1486350"/>
                    </a:cubicBezTo>
                    <a:cubicBezTo>
                      <a:pt x="1002983" y="1408007"/>
                      <a:pt x="1053941" y="1327760"/>
                      <a:pt x="1084231" y="1238851"/>
                    </a:cubicBezTo>
                    <a:cubicBezTo>
                      <a:pt x="1120616" y="1131855"/>
                      <a:pt x="1125379" y="1016483"/>
                      <a:pt x="1118235" y="903775"/>
                    </a:cubicBezTo>
                    <a:cubicBezTo>
                      <a:pt x="1097051" y="580722"/>
                      <a:pt x="982466" y="270758"/>
                      <a:pt x="788384" y="11541"/>
                    </a:cubicBezTo>
                    <a:cubicBezTo>
                      <a:pt x="702926" y="-4375"/>
                      <a:pt x="615220" y="-3823"/>
                      <a:pt x="529971" y="13159"/>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8" name="Google Shape;2458;p40"/>
              <p:cNvSpPr/>
              <p:nvPr/>
            </p:nvSpPr>
            <p:spPr>
              <a:xfrm>
                <a:off x="4182808" y="4860306"/>
                <a:ext cx="316325" cy="191669"/>
              </a:xfrm>
              <a:custGeom>
                <a:avLst/>
                <a:gdLst/>
                <a:ahLst/>
                <a:cxnLst/>
                <a:rect l="l" t="t" r="r" b="b"/>
                <a:pathLst>
                  <a:path w="316325" h="191669" extrusionOk="0">
                    <a:moveTo>
                      <a:pt x="258794" y="0"/>
                    </a:moveTo>
                    <a:lnTo>
                      <a:pt x="44672" y="132126"/>
                    </a:lnTo>
                    <a:cubicBezTo>
                      <a:pt x="27242" y="142883"/>
                      <a:pt x="8954" y="154592"/>
                      <a:pt x="0" y="172869"/>
                    </a:cubicBezTo>
                    <a:lnTo>
                      <a:pt x="109347" y="190955"/>
                    </a:lnTo>
                    <a:cubicBezTo>
                      <a:pt x="113677" y="191907"/>
                      <a:pt x="118161" y="191907"/>
                      <a:pt x="122492" y="190955"/>
                    </a:cubicBezTo>
                    <a:cubicBezTo>
                      <a:pt x="125931" y="189832"/>
                      <a:pt x="129153" y="188119"/>
                      <a:pt x="132017" y="185910"/>
                    </a:cubicBezTo>
                    <a:lnTo>
                      <a:pt x="316325" y="55307"/>
                    </a:lnTo>
                    <a:cubicBezTo>
                      <a:pt x="301371" y="40552"/>
                      <a:pt x="284417" y="28272"/>
                      <a:pt x="258794"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59" name="Google Shape;2459;p40"/>
              <p:cNvSpPr/>
              <p:nvPr/>
            </p:nvSpPr>
            <p:spPr>
              <a:xfrm>
                <a:off x="6356889" y="2765702"/>
                <a:ext cx="459604" cy="2154669"/>
              </a:xfrm>
              <a:custGeom>
                <a:avLst/>
                <a:gdLst/>
                <a:ahLst/>
                <a:cxnLst/>
                <a:rect l="l" t="t" r="r" b="b"/>
                <a:pathLst>
                  <a:path w="459604" h="2154669" extrusionOk="0">
                    <a:moveTo>
                      <a:pt x="0" y="0"/>
                    </a:moveTo>
                    <a:cubicBezTo>
                      <a:pt x="255318" y="687895"/>
                      <a:pt x="330308" y="1429631"/>
                      <a:pt x="217837" y="2154670"/>
                    </a:cubicBezTo>
                    <a:lnTo>
                      <a:pt x="351853" y="2132395"/>
                    </a:lnTo>
                    <a:cubicBezTo>
                      <a:pt x="366426" y="2130015"/>
                      <a:pt x="382905" y="2126303"/>
                      <a:pt x="386524" y="2106979"/>
                    </a:cubicBezTo>
                    <a:cubicBezTo>
                      <a:pt x="491357" y="1521006"/>
                      <a:pt x="483337" y="920420"/>
                      <a:pt x="362902" y="337455"/>
                    </a:cubicBezTo>
                    <a:cubicBezTo>
                      <a:pt x="342043" y="236742"/>
                      <a:pt x="313944" y="130127"/>
                      <a:pt x="246983" y="66063"/>
                    </a:cubicBezTo>
                    <a:cubicBezTo>
                      <a:pt x="177260" y="30271"/>
                      <a:pt x="96964" y="14469"/>
                      <a:pt x="0" y="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0" name="Google Shape;2460;p40"/>
              <p:cNvSpPr/>
              <p:nvPr/>
            </p:nvSpPr>
            <p:spPr>
              <a:xfrm>
                <a:off x="3771884" y="3359033"/>
                <a:ext cx="1982640" cy="989726"/>
              </a:xfrm>
              <a:custGeom>
                <a:avLst/>
                <a:gdLst/>
                <a:ahLst/>
                <a:cxnLst/>
                <a:rect l="l" t="t" r="r" b="b"/>
                <a:pathLst>
                  <a:path w="1982640" h="989726" extrusionOk="0">
                    <a:moveTo>
                      <a:pt x="180419" y="0"/>
                    </a:moveTo>
                    <a:cubicBezTo>
                      <a:pt x="74977" y="162778"/>
                      <a:pt x="-10081" y="352210"/>
                      <a:pt x="968" y="545640"/>
                    </a:cubicBezTo>
                    <a:cubicBezTo>
                      <a:pt x="3543" y="614083"/>
                      <a:pt x="21479" y="681061"/>
                      <a:pt x="53450" y="741641"/>
                    </a:cubicBezTo>
                    <a:cubicBezTo>
                      <a:pt x="143557" y="902991"/>
                      <a:pt x="343487" y="967531"/>
                      <a:pt x="527605" y="983999"/>
                    </a:cubicBezTo>
                    <a:cubicBezTo>
                      <a:pt x="885795" y="1015422"/>
                      <a:pt x="1243323" y="916803"/>
                      <a:pt x="1534683" y="706229"/>
                    </a:cubicBezTo>
                    <a:cubicBezTo>
                      <a:pt x="1591833" y="729932"/>
                      <a:pt x="1656413" y="703469"/>
                      <a:pt x="1710324" y="673483"/>
                    </a:cubicBezTo>
                    <a:cubicBezTo>
                      <a:pt x="1797535" y="625126"/>
                      <a:pt x="1878850" y="566830"/>
                      <a:pt x="1952640" y="499758"/>
                    </a:cubicBezTo>
                    <a:cubicBezTo>
                      <a:pt x="1965232" y="490039"/>
                      <a:pt x="1975081" y="477207"/>
                      <a:pt x="1981215" y="462538"/>
                    </a:cubicBezTo>
                    <a:cubicBezTo>
                      <a:pt x="1987635" y="436560"/>
                      <a:pt x="1971766" y="410297"/>
                      <a:pt x="1945773" y="403881"/>
                    </a:cubicBezTo>
                    <a:cubicBezTo>
                      <a:pt x="1941791" y="402900"/>
                      <a:pt x="1937695" y="402424"/>
                      <a:pt x="1933590" y="402472"/>
                    </a:cubicBezTo>
                    <a:cubicBezTo>
                      <a:pt x="1946925" y="373914"/>
                      <a:pt x="1953974" y="341073"/>
                      <a:pt x="1944353" y="311183"/>
                    </a:cubicBezTo>
                    <a:cubicBezTo>
                      <a:pt x="1934733" y="281292"/>
                      <a:pt x="1905110" y="256637"/>
                      <a:pt x="1871582" y="271392"/>
                    </a:cubicBezTo>
                    <a:cubicBezTo>
                      <a:pt x="1883917" y="245595"/>
                      <a:pt x="1882308" y="215296"/>
                      <a:pt x="1867296" y="190955"/>
                    </a:cubicBezTo>
                    <a:cubicBezTo>
                      <a:pt x="1852342" y="167252"/>
                      <a:pt x="1824624" y="152117"/>
                      <a:pt x="1766045" y="161255"/>
                    </a:cubicBezTo>
                    <a:cubicBezTo>
                      <a:pt x="1791391" y="133117"/>
                      <a:pt x="1789572" y="89880"/>
                      <a:pt x="1761950" y="63969"/>
                    </a:cubicBezTo>
                    <a:cubicBezTo>
                      <a:pt x="1743481" y="49528"/>
                      <a:pt x="1720106" y="42865"/>
                      <a:pt x="1696799" y="45407"/>
                    </a:cubicBezTo>
                    <a:cubicBezTo>
                      <a:pt x="1673767" y="47948"/>
                      <a:pt x="1651155" y="53489"/>
                      <a:pt x="1629552" y="61875"/>
                    </a:cubicBezTo>
                    <a:cubicBezTo>
                      <a:pt x="1553352" y="87672"/>
                      <a:pt x="1477152" y="113469"/>
                      <a:pt x="1391427" y="143454"/>
                    </a:cubicBezTo>
                    <a:cubicBezTo>
                      <a:pt x="1365519" y="159247"/>
                      <a:pt x="1342030" y="178714"/>
                      <a:pt x="1321704" y="201236"/>
                    </a:cubicBezTo>
                    <a:cubicBezTo>
                      <a:pt x="1143501" y="249232"/>
                      <a:pt x="962050" y="284224"/>
                      <a:pt x="778779" y="305947"/>
                    </a:cubicBezTo>
                    <a:cubicBezTo>
                      <a:pt x="517604" y="239789"/>
                      <a:pt x="355393" y="136220"/>
                      <a:pt x="180419"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1" name="Google Shape;2461;p40"/>
              <p:cNvSpPr/>
              <p:nvPr/>
            </p:nvSpPr>
            <p:spPr>
              <a:xfrm>
                <a:off x="4270247" y="2518295"/>
                <a:ext cx="204083" cy="334793"/>
              </a:xfrm>
              <a:custGeom>
                <a:avLst/>
                <a:gdLst/>
                <a:ahLst/>
                <a:cxnLst/>
                <a:rect l="l" t="t" r="r" b="b"/>
                <a:pathLst>
                  <a:path w="204083" h="334793" extrusionOk="0">
                    <a:moveTo>
                      <a:pt x="196977" y="334794"/>
                    </a:moveTo>
                    <a:lnTo>
                      <a:pt x="179261" y="333080"/>
                    </a:lnTo>
                    <a:cubicBezTo>
                      <a:pt x="185393" y="283742"/>
                      <a:pt x="187527" y="233985"/>
                      <a:pt x="185642" y="184295"/>
                    </a:cubicBezTo>
                    <a:cubicBezTo>
                      <a:pt x="182499" y="136699"/>
                      <a:pt x="168497" y="72445"/>
                      <a:pt x="119634" y="40365"/>
                    </a:cubicBezTo>
                    <a:cubicBezTo>
                      <a:pt x="84487" y="17328"/>
                      <a:pt x="37624" y="16472"/>
                      <a:pt x="857" y="18375"/>
                    </a:cubicBezTo>
                    <a:lnTo>
                      <a:pt x="0" y="670"/>
                    </a:lnTo>
                    <a:cubicBezTo>
                      <a:pt x="39529" y="-1329"/>
                      <a:pt x="89916" y="-377"/>
                      <a:pt x="129445" y="25515"/>
                    </a:cubicBezTo>
                    <a:cubicBezTo>
                      <a:pt x="184309" y="61593"/>
                      <a:pt x="199930" y="131178"/>
                      <a:pt x="203359" y="183153"/>
                    </a:cubicBezTo>
                    <a:cubicBezTo>
                      <a:pt x="205356" y="233785"/>
                      <a:pt x="203222" y="284504"/>
                      <a:pt x="196977" y="334794"/>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2" name="Google Shape;2462;p40"/>
              <p:cNvSpPr/>
              <p:nvPr/>
            </p:nvSpPr>
            <p:spPr>
              <a:xfrm>
                <a:off x="4551902" y="2501544"/>
                <a:ext cx="307466" cy="97190"/>
              </a:xfrm>
              <a:custGeom>
                <a:avLst/>
                <a:gdLst/>
                <a:ahLst/>
                <a:cxnLst/>
                <a:rect l="l" t="t" r="r" b="b"/>
                <a:pathLst>
                  <a:path w="307466" h="97190" extrusionOk="0">
                    <a:moveTo>
                      <a:pt x="3429" y="97191"/>
                    </a:moveTo>
                    <a:lnTo>
                      <a:pt x="0" y="79676"/>
                    </a:lnTo>
                    <a:cubicBezTo>
                      <a:pt x="102179" y="59428"/>
                      <a:pt x="202987" y="32813"/>
                      <a:pt x="301847" y="0"/>
                    </a:cubicBezTo>
                    <a:lnTo>
                      <a:pt x="307467" y="16849"/>
                    </a:lnTo>
                    <a:cubicBezTo>
                      <a:pt x="207883" y="49900"/>
                      <a:pt x="106343" y="76734"/>
                      <a:pt x="3429" y="97191"/>
                    </a:cubicBezTo>
                    <a:close/>
                  </a:path>
                </a:pathLst>
              </a:custGeom>
              <a:solidFill>
                <a:srgbClr val="FFA44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3" name="Google Shape;2463;p40"/>
              <p:cNvSpPr/>
              <p:nvPr/>
            </p:nvSpPr>
            <p:spPr>
              <a:xfrm>
                <a:off x="3881056" y="3288877"/>
                <a:ext cx="937164" cy="397616"/>
              </a:xfrm>
              <a:custGeom>
                <a:avLst/>
                <a:gdLst/>
                <a:ahLst/>
                <a:cxnLst/>
                <a:rect l="l" t="t" r="r" b="b"/>
                <a:pathLst>
                  <a:path w="937164" h="397616" extrusionOk="0">
                    <a:moveTo>
                      <a:pt x="665512" y="397617"/>
                    </a:moveTo>
                    <a:lnTo>
                      <a:pt x="661130" y="396189"/>
                    </a:lnTo>
                    <a:cubicBezTo>
                      <a:pt x="410623" y="312325"/>
                      <a:pt x="181928" y="178675"/>
                      <a:pt x="0" y="9519"/>
                    </a:cubicBezTo>
                    <a:lnTo>
                      <a:pt x="9049" y="0"/>
                    </a:lnTo>
                    <a:cubicBezTo>
                      <a:pt x="188595" y="166776"/>
                      <a:pt x="413861" y="298903"/>
                      <a:pt x="660940" y="382196"/>
                    </a:cubicBezTo>
                    <a:cubicBezTo>
                      <a:pt x="745617" y="275390"/>
                      <a:pt x="835438" y="170489"/>
                      <a:pt x="927640" y="70442"/>
                    </a:cubicBezTo>
                    <a:lnTo>
                      <a:pt x="937165" y="79485"/>
                    </a:lnTo>
                    <a:cubicBezTo>
                      <a:pt x="843820" y="180389"/>
                      <a:pt x="753237" y="286337"/>
                      <a:pt x="667893" y="39419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4" name="Google Shape;2464;p40"/>
              <p:cNvSpPr/>
              <p:nvPr/>
            </p:nvSpPr>
            <p:spPr>
              <a:xfrm>
                <a:off x="5400675" y="2906967"/>
                <a:ext cx="721328" cy="72917"/>
              </a:xfrm>
              <a:custGeom>
                <a:avLst/>
                <a:gdLst/>
                <a:ahLst/>
                <a:cxnLst/>
                <a:rect l="l" t="t" r="r" b="b"/>
                <a:pathLst>
                  <a:path w="721328" h="72917" extrusionOk="0">
                    <a:moveTo>
                      <a:pt x="405289" y="72917"/>
                    </a:moveTo>
                    <a:cubicBezTo>
                      <a:pt x="267967" y="72831"/>
                      <a:pt x="131416" y="52565"/>
                      <a:pt x="0" y="12756"/>
                    </a:cubicBezTo>
                    <a:lnTo>
                      <a:pt x="3905" y="0"/>
                    </a:lnTo>
                    <a:cubicBezTo>
                      <a:pt x="235887" y="70042"/>
                      <a:pt x="482165" y="78219"/>
                      <a:pt x="718280" y="23703"/>
                    </a:cubicBezTo>
                    <a:lnTo>
                      <a:pt x="721328" y="36649"/>
                    </a:lnTo>
                    <a:cubicBezTo>
                      <a:pt x="617706" y="60694"/>
                      <a:pt x="511673" y="72869"/>
                      <a:pt x="405289" y="72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5" name="Google Shape;2465;p40"/>
              <p:cNvSpPr/>
              <p:nvPr/>
            </p:nvSpPr>
            <p:spPr>
              <a:xfrm>
                <a:off x="5626798" y="4778726"/>
                <a:ext cx="312705" cy="152307"/>
              </a:xfrm>
              <a:custGeom>
                <a:avLst/>
                <a:gdLst/>
                <a:ahLst/>
                <a:cxnLst/>
                <a:rect l="l" t="t" r="r" b="b"/>
                <a:pathLst>
                  <a:path w="312705" h="152307" extrusionOk="0">
                    <a:moveTo>
                      <a:pt x="4191" y="152307"/>
                    </a:moveTo>
                    <a:lnTo>
                      <a:pt x="0" y="139646"/>
                    </a:lnTo>
                    <a:cubicBezTo>
                      <a:pt x="106670" y="104140"/>
                      <a:pt x="209236" y="57325"/>
                      <a:pt x="305943" y="0"/>
                    </a:cubicBezTo>
                    <a:lnTo>
                      <a:pt x="312706" y="11423"/>
                    </a:lnTo>
                    <a:cubicBezTo>
                      <a:pt x="215198" y="69271"/>
                      <a:pt x="111776" y="116505"/>
                      <a:pt x="4191" y="15230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6" name="Google Shape;2466;p40"/>
              <p:cNvSpPr/>
              <p:nvPr/>
            </p:nvSpPr>
            <p:spPr>
              <a:xfrm rot="-1606800">
                <a:off x="5802409" y="4913354"/>
                <a:ext cx="169544" cy="13326"/>
              </a:xfrm>
              <a:custGeom>
                <a:avLst/>
                <a:gdLst/>
                <a:ahLst/>
                <a:cxnLst/>
                <a:rect l="l" t="t" r="r" b="b"/>
                <a:pathLst>
                  <a:path w="169544" h="13326" extrusionOk="0">
                    <a:moveTo>
                      <a:pt x="0" y="0"/>
                    </a:moveTo>
                    <a:lnTo>
                      <a:pt x="169545" y="0"/>
                    </a:lnTo>
                    <a:lnTo>
                      <a:pt x="169545" y="13327"/>
                    </a:lnTo>
                    <a:lnTo>
                      <a:pt x="0" y="13327"/>
                    </a:ln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7" name="Google Shape;2467;p40"/>
              <p:cNvSpPr/>
              <p:nvPr/>
            </p:nvSpPr>
            <p:spPr>
              <a:xfrm>
                <a:off x="3772116" y="3695823"/>
                <a:ext cx="495083" cy="643783"/>
              </a:xfrm>
              <a:custGeom>
                <a:avLst/>
                <a:gdLst/>
                <a:ahLst/>
                <a:cxnLst/>
                <a:rect l="l" t="t" r="r" b="b"/>
                <a:pathLst>
                  <a:path w="495083" h="643783" extrusionOk="0">
                    <a:moveTo>
                      <a:pt x="495084" y="643783"/>
                    </a:moveTo>
                    <a:cubicBezTo>
                      <a:pt x="474891" y="494141"/>
                      <a:pt x="435076" y="344309"/>
                      <a:pt x="349446" y="220274"/>
                    </a:cubicBezTo>
                    <a:cubicBezTo>
                      <a:pt x="273246" y="109566"/>
                      <a:pt x="154755" y="22275"/>
                      <a:pt x="23691" y="0"/>
                    </a:cubicBezTo>
                    <a:cubicBezTo>
                      <a:pt x="5193" y="67996"/>
                      <a:pt x="-2553" y="138466"/>
                      <a:pt x="736" y="208851"/>
                    </a:cubicBezTo>
                    <a:cubicBezTo>
                      <a:pt x="3311" y="277294"/>
                      <a:pt x="21248" y="344271"/>
                      <a:pt x="53219" y="404851"/>
                    </a:cubicBezTo>
                    <a:cubicBezTo>
                      <a:pt x="137991" y="556587"/>
                      <a:pt x="320014" y="623222"/>
                      <a:pt x="495084" y="643783"/>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8" name="Google Shape;2468;p40"/>
              <p:cNvSpPr/>
              <p:nvPr/>
            </p:nvSpPr>
            <p:spPr>
              <a:xfrm>
                <a:off x="7109078" y="3585078"/>
                <a:ext cx="756285" cy="532539"/>
              </a:xfrm>
              <a:custGeom>
                <a:avLst/>
                <a:gdLst/>
                <a:ahLst/>
                <a:cxnLst/>
                <a:rect l="l" t="t" r="r" b="b"/>
                <a:pathLst>
                  <a:path w="756285" h="532539" extrusionOk="0">
                    <a:moveTo>
                      <a:pt x="687515" y="3177"/>
                    </a:moveTo>
                    <a:cubicBezTo>
                      <a:pt x="616839" y="-7294"/>
                      <a:pt x="544640" y="9365"/>
                      <a:pt x="477965" y="34876"/>
                    </a:cubicBezTo>
                    <a:cubicBezTo>
                      <a:pt x="255842" y="119597"/>
                      <a:pt x="77153" y="308267"/>
                      <a:pt x="0" y="532540"/>
                    </a:cubicBezTo>
                    <a:cubicBezTo>
                      <a:pt x="183547" y="529018"/>
                      <a:pt x="368999" y="446867"/>
                      <a:pt x="511207" y="322356"/>
                    </a:cubicBezTo>
                    <a:cubicBezTo>
                      <a:pt x="608476" y="235731"/>
                      <a:pt x="691220" y="134076"/>
                      <a:pt x="756285" y="21264"/>
                    </a:cubicBezTo>
                    <a:cubicBezTo>
                      <a:pt x="734054" y="12858"/>
                      <a:pt x="711003" y="6804"/>
                      <a:pt x="687515" y="3177"/>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69" name="Google Shape;2469;p40"/>
              <p:cNvSpPr/>
              <p:nvPr/>
            </p:nvSpPr>
            <p:spPr>
              <a:xfrm>
                <a:off x="7139749" y="3206822"/>
                <a:ext cx="166306" cy="41220"/>
              </a:xfrm>
              <a:custGeom>
                <a:avLst/>
                <a:gdLst/>
                <a:ahLst/>
                <a:cxnLst/>
                <a:rect l="l" t="t" r="r" b="b"/>
                <a:pathLst>
                  <a:path w="166306" h="41220" extrusionOk="0">
                    <a:moveTo>
                      <a:pt x="71152" y="41218"/>
                    </a:moveTo>
                    <a:cubicBezTo>
                      <a:pt x="46463" y="41342"/>
                      <a:pt x="22098" y="35668"/>
                      <a:pt x="0" y="24655"/>
                    </a:cubicBezTo>
                    <a:lnTo>
                      <a:pt x="6001" y="12756"/>
                    </a:lnTo>
                    <a:cubicBezTo>
                      <a:pt x="55283" y="36858"/>
                      <a:pt x="113824" y="31956"/>
                      <a:pt x="158401" y="0"/>
                    </a:cubicBezTo>
                    <a:lnTo>
                      <a:pt x="166307" y="10661"/>
                    </a:lnTo>
                    <a:cubicBezTo>
                      <a:pt x="138646" y="30690"/>
                      <a:pt x="105308" y="41389"/>
                      <a:pt x="71152" y="4121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0" name="Google Shape;2470;p40"/>
              <p:cNvSpPr/>
              <p:nvPr/>
            </p:nvSpPr>
            <p:spPr>
              <a:xfrm>
                <a:off x="8096971" y="1866328"/>
                <a:ext cx="316080" cy="354970"/>
              </a:xfrm>
              <a:custGeom>
                <a:avLst/>
                <a:gdLst/>
                <a:ahLst/>
                <a:cxnLst/>
                <a:rect l="l" t="t" r="r" b="b"/>
                <a:pathLst>
                  <a:path w="316080" h="354970" extrusionOk="0">
                    <a:moveTo>
                      <a:pt x="224926" y="354971"/>
                    </a:moveTo>
                    <a:cubicBezTo>
                      <a:pt x="222249" y="354971"/>
                      <a:pt x="219573" y="354780"/>
                      <a:pt x="216925" y="354400"/>
                    </a:cubicBezTo>
                    <a:cubicBezTo>
                      <a:pt x="185588" y="349545"/>
                      <a:pt x="167204" y="317180"/>
                      <a:pt x="165680" y="289098"/>
                    </a:cubicBezTo>
                    <a:cubicBezTo>
                      <a:pt x="165309" y="270907"/>
                      <a:pt x="168538" y="252820"/>
                      <a:pt x="175205" y="235886"/>
                    </a:cubicBezTo>
                    <a:cubicBezTo>
                      <a:pt x="164995" y="248898"/>
                      <a:pt x="153955" y="261235"/>
                      <a:pt x="142154" y="272820"/>
                    </a:cubicBezTo>
                    <a:cubicBezTo>
                      <a:pt x="134248" y="282282"/>
                      <a:pt x="122904" y="288203"/>
                      <a:pt x="110626" y="289288"/>
                    </a:cubicBezTo>
                    <a:cubicBezTo>
                      <a:pt x="96119" y="287908"/>
                      <a:pt x="84051" y="277532"/>
                      <a:pt x="80527" y="263396"/>
                    </a:cubicBezTo>
                    <a:cubicBezTo>
                      <a:pt x="77622" y="251288"/>
                      <a:pt x="77622" y="238665"/>
                      <a:pt x="80527" y="226557"/>
                    </a:cubicBezTo>
                    <a:cubicBezTo>
                      <a:pt x="83098" y="212088"/>
                      <a:pt x="86337" y="197999"/>
                      <a:pt x="90052" y="183625"/>
                    </a:cubicBezTo>
                    <a:cubicBezTo>
                      <a:pt x="80974" y="196866"/>
                      <a:pt x="71154" y="209584"/>
                      <a:pt x="60620" y="221702"/>
                    </a:cubicBezTo>
                    <a:cubicBezTo>
                      <a:pt x="54523" y="230174"/>
                      <a:pt x="45551" y="236133"/>
                      <a:pt x="35378" y="238456"/>
                    </a:cubicBezTo>
                    <a:cubicBezTo>
                      <a:pt x="20167" y="239227"/>
                      <a:pt x="6470" y="229327"/>
                      <a:pt x="2422" y="214658"/>
                    </a:cubicBezTo>
                    <a:cubicBezTo>
                      <a:pt x="-807" y="202169"/>
                      <a:pt x="-807" y="189070"/>
                      <a:pt x="2422" y="176581"/>
                    </a:cubicBezTo>
                    <a:cubicBezTo>
                      <a:pt x="13852" y="115439"/>
                      <a:pt x="33292" y="56068"/>
                      <a:pt x="60238" y="0"/>
                    </a:cubicBezTo>
                    <a:lnTo>
                      <a:pt x="72240" y="5807"/>
                    </a:lnTo>
                    <a:cubicBezTo>
                      <a:pt x="45856" y="60837"/>
                      <a:pt x="26806" y="119076"/>
                      <a:pt x="15566" y="179056"/>
                    </a:cubicBezTo>
                    <a:cubicBezTo>
                      <a:pt x="12861" y="189232"/>
                      <a:pt x="12671" y="199913"/>
                      <a:pt x="14995" y="210184"/>
                    </a:cubicBezTo>
                    <a:cubicBezTo>
                      <a:pt x="17033" y="218789"/>
                      <a:pt x="24720" y="224863"/>
                      <a:pt x="33569" y="224844"/>
                    </a:cubicBezTo>
                    <a:cubicBezTo>
                      <a:pt x="40436" y="222806"/>
                      <a:pt x="46389" y="218475"/>
                      <a:pt x="50428" y="212564"/>
                    </a:cubicBezTo>
                    <a:cubicBezTo>
                      <a:pt x="76155" y="183387"/>
                      <a:pt x="97434" y="150565"/>
                      <a:pt x="113579" y="115182"/>
                    </a:cubicBezTo>
                    <a:lnTo>
                      <a:pt x="125771" y="120418"/>
                    </a:lnTo>
                    <a:cubicBezTo>
                      <a:pt x="111331" y="155487"/>
                      <a:pt x="100672" y="191993"/>
                      <a:pt x="93957" y="229317"/>
                    </a:cubicBezTo>
                    <a:cubicBezTo>
                      <a:pt x="91414" y="239389"/>
                      <a:pt x="91185" y="249898"/>
                      <a:pt x="93290" y="260065"/>
                    </a:cubicBezTo>
                    <a:cubicBezTo>
                      <a:pt x="95262" y="268594"/>
                      <a:pt x="102253" y="275048"/>
                      <a:pt x="110912" y="276342"/>
                    </a:cubicBezTo>
                    <a:cubicBezTo>
                      <a:pt x="119541" y="274886"/>
                      <a:pt x="127295" y="270231"/>
                      <a:pt x="132629" y="263301"/>
                    </a:cubicBezTo>
                    <a:cubicBezTo>
                      <a:pt x="163737" y="232525"/>
                      <a:pt x="189197" y="196533"/>
                      <a:pt x="207876" y="156972"/>
                    </a:cubicBezTo>
                    <a:lnTo>
                      <a:pt x="219973" y="162493"/>
                    </a:lnTo>
                    <a:lnTo>
                      <a:pt x="198351" y="213516"/>
                    </a:lnTo>
                    <a:cubicBezTo>
                      <a:pt x="188826" y="236267"/>
                      <a:pt x="177587" y="262159"/>
                      <a:pt x="179301" y="288051"/>
                    </a:cubicBezTo>
                    <a:cubicBezTo>
                      <a:pt x="180444" y="310802"/>
                      <a:pt x="194922" y="337075"/>
                      <a:pt x="219211" y="340882"/>
                    </a:cubicBezTo>
                    <a:cubicBezTo>
                      <a:pt x="241499" y="344309"/>
                      <a:pt x="262169" y="326984"/>
                      <a:pt x="272932" y="311183"/>
                    </a:cubicBezTo>
                    <a:cubicBezTo>
                      <a:pt x="280752" y="298922"/>
                      <a:pt x="287324" y="285909"/>
                      <a:pt x="292553" y="272344"/>
                    </a:cubicBezTo>
                    <a:cubicBezTo>
                      <a:pt x="296173" y="263967"/>
                      <a:pt x="299888" y="255305"/>
                      <a:pt x="304174" y="246928"/>
                    </a:cubicBezTo>
                    <a:lnTo>
                      <a:pt x="316080" y="253115"/>
                    </a:lnTo>
                    <a:cubicBezTo>
                      <a:pt x="311984" y="261016"/>
                      <a:pt x="308365" y="269488"/>
                      <a:pt x="304840" y="277580"/>
                    </a:cubicBezTo>
                    <a:cubicBezTo>
                      <a:pt x="299230" y="291925"/>
                      <a:pt x="292248" y="305699"/>
                      <a:pt x="283981" y="318703"/>
                    </a:cubicBezTo>
                    <a:cubicBezTo>
                      <a:pt x="271408" y="337075"/>
                      <a:pt x="249977" y="354971"/>
                      <a:pt x="224926" y="35497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1" name="Google Shape;2471;p40"/>
              <p:cNvSpPr/>
              <p:nvPr/>
            </p:nvSpPr>
            <p:spPr>
              <a:xfrm>
                <a:off x="8035290" y="2095360"/>
                <a:ext cx="95045" cy="186576"/>
              </a:xfrm>
              <a:custGeom>
                <a:avLst/>
                <a:gdLst/>
                <a:ahLst/>
                <a:cxnLst/>
                <a:rect l="l" t="t" r="r" b="b"/>
                <a:pathLst>
                  <a:path w="95045" h="186576" extrusionOk="0">
                    <a:moveTo>
                      <a:pt x="94964" y="186576"/>
                    </a:moveTo>
                    <a:lnTo>
                      <a:pt x="81629" y="186100"/>
                    </a:lnTo>
                    <a:cubicBezTo>
                      <a:pt x="83439" y="118010"/>
                      <a:pt x="53226" y="53012"/>
                      <a:pt x="0" y="10471"/>
                    </a:cubicBezTo>
                    <a:lnTo>
                      <a:pt x="8191" y="0"/>
                    </a:lnTo>
                    <a:cubicBezTo>
                      <a:pt x="64760" y="45178"/>
                      <a:pt x="96879" y="114230"/>
                      <a:pt x="94964" y="18657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2" name="Google Shape;2472;p40"/>
              <p:cNvSpPr/>
              <p:nvPr/>
            </p:nvSpPr>
            <p:spPr>
              <a:xfrm>
                <a:off x="8109013" y="2183774"/>
                <a:ext cx="94678" cy="26292"/>
              </a:xfrm>
              <a:custGeom>
                <a:avLst/>
                <a:gdLst/>
                <a:ahLst/>
                <a:cxnLst/>
                <a:rect l="l" t="t" r="r" b="b"/>
                <a:pathLst>
                  <a:path w="94678" h="26292" extrusionOk="0">
                    <a:moveTo>
                      <a:pt x="88583" y="26292"/>
                    </a:moveTo>
                    <a:cubicBezTo>
                      <a:pt x="62274" y="13022"/>
                      <a:pt x="32004" y="9872"/>
                      <a:pt x="3524" y="17439"/>
                    </a:cubicBezTo>
                    <a:lnTo>
                      <a:pt x="0" y="4588"/>
                    </a:lnTo>
                    <a:cubicBezTo>
                      <a:pt x="31661" y="-3912"/>
                      <a:pt x="65342" y="-524"/>
                      <a:pt x="94679" y="1410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3" name="Google Shape;2473;p40"/>
              <p:cNvSpPr/>
              <p:nvPr/>
            </p:nvSpPr>
            <p:spPr>
              <a:xfrm>
                <a:off x="5316569" y="2668987"/>
                <a:ext cx="861536" cy="231668"/>
              </a:xfrm>
              <a:custGeom>
                <a:avLst/>
                <a:gdLst/>
                <a:ahLst/>
                <a:cxnLst/>
                <a:rect l="l" t="t" r="r" b="b"/>
                <a:pathLst>
                  <a:path w="861536" h="231668" extrusionOk="0">
                    <a:moveTo>
                      <a:pt x="0" y="0"/>
                    </a:moveTo>
                    <a:cubicBezTo>
                      <a:pt x="2286" y="41218"/>
                      <a:pt x="4572" y="82531"/>
                      <a:pt x="5429" y="131460"/>
                    </a:cubicBezTo>
                    <a:cubicBezTo>
                      <a:pt x="275196" y="261654"/>
                      <a:pt x="588940" y="265148"/>
                      <a:pt x="861536" y="140979"/>
                    </a:cubicBezTo>
                    <a:cubicBezTo>
                      <a:pt x="859774" y="100161"/>
                      <a:pt x="855640" y="59476"/>
                      <a:pt x="849154" y="19134"/>
                    </a:cubicBezTo>
                    <a:cubicBezTo>
                      <a:pt x="564451" y="24750"/>
                      <a:pt x="279559" y="18753"/>
                      <a:pt x="0" y="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4" name="Google Shape;2474;p40"/>
              <p:cNvSpPr/>
              <p:nvPr/>
            </p:nvSpPr>
            <p:spPr>
              <a:xfrm>
                <a:off x="5316569" y="2669273"/>
                <a:ext cx="859726" cy="148599"/>
              </a:xfrm>
              <a:custGeom>
                <a:avLst/>
                <a:gdLst/>
                <a:ahLst/>
                <a:cxnLst/>
                <a:rect l="l" t="t" r="r" b="b"/>
                <a:pathLst>
                  <a:path w="859726" h="148599" extrusionOk="0">
                    <a:moveTo>
                      <a:pt x="859726" y="113659"/>
                    </a:moveTo>
                    <a:cubicBezTo>
                      <a:pt x="857926" y="81951"/>
                      <a:pt x="854402" y="50366"/>
                      <a:pt x="849154" y="19038"/>
                    </a:cubicBezTo>
                    <a:cubicBezTo>
                      <a:pt x="564451" y="24464"/>
                      <a:pt x="279559" y="18467"/>
                      <a:pt x="0" y="0"/>
                    </a:cubicBezTo>
                    <a:cubicBezTo>
                      <a:pt x="571" y="10281"/>
                      <a:pt x="1143" y="20561"/>
                      <a:pt x="1715" y="31033"/>
                    </a:cubicBezTo>
                    <a:cubicBezTo>
                      <a:pt x="137827" y="75297"/>
                      <a:pt x="275654" y="115468"/>
                      <a:pt x="417290" y="135744"/>
                    </a:cubicBezTo>
                    <a:cubicBezTo>
                      <a:pt x="564547" y="156210"/>
                      <a:pt x="716947" y="154592"/>
                      <a:pt x="859726" y="113659"/>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5" name="Google Shape;2475;p40"/>
              <p:cNvSpPr/>
              <p:nvPr/>
            </p:nvSpPr>
            <p:spPr>
              <a:xfrm>
                <a:off x="4732919" y="1105804"/>
                <a:ext cx="2061152" cy="1651735"/>
              </a:xfrm>
              <a:custGeom>
                <a:avLst/>
                <a:gdLst/>
                <a:ahLst/>
                <a:cxnLst/>
                <a:rect l="l" t="t" r="r" b="b"/>
                <a:pathLst>
                  <a:path w="2061152" h="1651735" extrusionOk="0">
                    <a:moveTo>
                      <a:pt x="4720" y="763380"/>
                    </a:moveTo>
                    <a:cubicBezTo>
                      <a:pt x="29866" y="953764"/>
                      <a:pt x="58441" y="1153667"/>
                      <a:pt x="172360" y="1309020"/>
                    </a:cubicBezTo>
                    <a:cubicBezTo>
                      <a:pt x="266848" y="1437625"/>
                      <a:pt x="412200" y="1522155"/>
                      <a:pt x="564981" y="1568419"/>
                    </a:cubicBezTo>
                    <a:cubicBezTo>
                      <a:pt x="717762" y="1614682"/>
                      <a:pt x="879306" y="1646476"/>
                      <a:pt x="1038564" y="1651140"/>
                    </a:cubicBezTo>
                    <a:cubicBezTo>
                      <a:pt x="1193250" y="1655710"/>
                      <a:pt x="1349650" y="1633625"/>
                      <a:pt x="1499955" y="1596976"/>
                    </a:cubicBezTo>
                    <a:cubicBezTo>
                      <a:pt x="1650259" y="1560327"/>
                      <a:pt x="1795230" y="1485316"/>
                      <a:pt x="1891814" y="1364232"/>
                    </a:cubicBezTo>
                    <a:cubicBezTo>
                      <a:pt x="1964013" y="1273514"/>
                      <a:pt x="2005351" y="1161854"/>
                      <a:pt x="2031926" y="1049051"/>
                    </a:cubicBezTo>
                    <a:cubicBezTo>
                      <a:pt x="2054691" y="952431"/>
                      <a:pt x="2067550" y="852575"/>
                      <a:pt x="2057930" y="753956"/>
                    </a:cubicBezTo>
                    <a:cubicBezTo>
                      <a:pt x="2032498" y="493225"/>
                      <a:pt x="1848380" y="265241"/>
                      <a:pt x="1617017" y="141396"/>
                    </a:cubicBezTo>
                    <a:cubicBezTo>
                      <a:pt x="1385655" y="17551"/>
                      <a:pt x="1114764" y="-12910"/>
                      <a:pt x="853207" y="4510"/>
                    </a:cubicBezTo>
                    <a:cubicBezTo>
                      <a:pt x="628322" y="19360"/>
                      <a:pt x="397246" y="71906"/>
                      <a:pt x="220843" y="212314"/>
                    </a:cubicBezTo>
                    <a:cubicBezTo>
                      <a:pt x="44440" y="352722"/>
                      <a:pt x="-18806" y="584419"/>
                      <a:pt x="4720" y="763380"/>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6" name="Google Shape;2476;p40"/>
              <p:cNvSpPr/>
              <p:nvPr/>
            </p:nvSpPr>
            <p:spPr>
              <a:xfrm>
                <a:off x="6719792" y="1851798"/>
                <a:ext cx="280889" cy="361980"/>
              </a:xfrm>
              <a:custGeom>
                <a:avLst/>
                <a:gdLst/>
                <a:ahLst/>
                <a:cxnLst/>
                <a:rect l="l" t="t" r="r" b="b"/>
                <a:pathLst>
                  <a:path w="280889" h="361980" extrusionOk="0">
                    <a:moveTo>
                      <a:pt x="11906" y="133139"/>
                    </a:moveTo>
                    <a:cubicBezTo>
                      <a:pt x="51721" y="78404"/>
                      <a:pt x="98108" y="21860"/>
                      <a:pt x="163544" y="4440"/>
                    </a:cubicBezTo>
                    <a:cubicBezTo>
                      <a:pt x="187281" y="-3033"/>
                      <a:pt x="212989" y="-1015"/>
                      <a:pt x="235268" y="10056"/>
                    </a:cubicBezTo>
                    <a:cubicBezTo>
                      <a:pt x="259271" y="23764"/>
                      <a:pt x="272701" y="50893"/>
                      <a:pt x="277940" y="78023"/>
                    </a:cubicBezTo>
                    <a:cubicBezTo>
                      <a:pt x="291846" y="150179"/>
                      <a:pt x="255079" y="225190"/>
                      <a:pt x="199358" y="273072"/>
                    </a:cubicBezTo>
                    <a:cubicBezTo>
                      <a:pt x="143637" y="320953"/>
                      <a:pt x="71723" y="345703"/>
                      <a:pt x="0" y="361981"/>
                    </a:cubicBezTo>
                    <a:cubicBezTo>
                      <a:pt x="17526" y="283162"/>
                      <a:pt x="25527" y="202344"/>
                      <a:pt x="11906" y="133139"/>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7" name="Google Shape;2477;p40"/>
              <p:cNvSpPr/>
              <p:nvPr/>
            </p:nvSpPr>
            <p:spPr>
              <a:xfrm>
                <a:off x="4514880" y="1868460"/>
                <a:ext cx="325820" cy="336656"/>
              </a:xfrm>
              <a:custGeom>
                <a:avLst/>
                <a:gdLst/>
                <a:ahLst/>
                <a:cxnLst/>
                <a:rect l="l" t="t" r="r" b="b"/>
                <a:pathLst>
                  <a:path w="325820" h="336656" extrusionOk="0">
                    <a:moveTo>
                      <a:pt x="270766" y="71642"/>
                    </a:moveTo>
                    <a:cubicBezTo>
                      <a:pt x="239219" y="33509"/>
                      <a:pt x="194605" y="8473"/>
                      <a:pt x="145607" y="1391"/>
                    </a:cubicBezTo>
                    <a:cubicBezTo>
                      <a:pt x="121791" y="-2008"/>
                      <a:pt x="97501" y="848"/>
                      <a:pt x="75122" y="9672"/>
                    </a:cubicBezTo>
                    <a:cubicBezTo>
                      <a:pt x="15496" y="34613"/>
                      <a:pt x="-12127" y="110195"/>
                      <a:pt x="5018" y="172451"/>
                    </a:cubicBezTo>
                    <a:cubicBezTo>
                      <a:pt x="22163" y="234706"/>
                      <a:pt x="75598" y="282017"/>
                      <a:pt x="135320" y="306576"/>
                    </a:cubicBezTo>
                    <a:cubicBezTo>
                      <a:pt x="195042" y="331136"/>
                      <a:pt x="260955" y="335800"/>
                      <a:pt x="325820" y="336657"/>
                    </a:cubicBezTo>
                    <a:cubicBezTo>
                      <a:pt x="305818" y="245844"/>
                      <a:pt x="285720" y="155031"/>
                      <a:pt x="270766" y="71642"/>
                    </a:cubicBezTo>
                    <a:close/>
                  </a:path>
                </a:pathLst>
              </a:custGeom>
              <a:solidFill>
                <a:srgbClr val="CC546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8" name="Google Shape;2478;p40"/>
              <p:cNvSpPr/>
              <p:nvPr/>
            </p:nvSpPr>
            <p:spPr>
              <a:xfrm>
                <a:off x="5432202" y="1884070"/>
                <a:ext cx="211454" cy="139039"/>
              </a:xfrm>
              <a:custGeom>
                <a:avLst/>
                <a:gdLst/>
                <a:ahLst/>
                <a:cxnLst/>
                <a:rect l="l" t="t" r="r" b="b"/>
                <a:pathLst>
                  <a:path w="211454" h="139039" extrusionOk="0">
                    <a:moveTo>
                      <a:pt x="16954" y="139040"/>
                    </a:moveTo>
                    <a:lnTo>
                      <a:pt x="0" y="133614"/>
                    </a:lnTo>
                    <a:cubicBezTo>
                      <a:pt x="12706" y="94337"/>
                      <a:pt x="35424" y="59040"/>
                      <a:pt x="65913" y="31187"/>
                    </a:cubicBezTo>
                    <a:cubicBezTo>
                      <a:pt x="84963" y="13767"/>
                      <a:pt x="114300" y="-5557"/>
                      <a:pt x="146113" y="1487"/>
                    </a:cubicBezTo>
                    <a:cubicBezTo>
                      <a:pt x="170383" y="8132"/>
                      <a:pt x="189967" y="26066"/>
                      <a:pt x="198692" y="49654"/>
                    </a:cubicBezTo>
                    <a:cubicBezTo>
                      <a:pt x="206464" y="71044"/>
                      <a:pt x="210779" y="93538"/>
                      <a:pt x="211455" y="116289"/>
                    </a:cubicBezTo>
                    <a:lnTo>
                      <a:pt x="193738" y="117717"/>
                    </a:lnTo>
                    <a:cubicBezTo>
                      <a:pt x="193243" y="96708"/>
                      <a:pt x="189386" y="75918"/>
                      <a:pt x="182309" y="56127"/>
                    </a:cubicBezTo>
                    <a:cubicBezTo>
                      <a:pt x="175889" y="37736"/>
                      <a:pt x="161001" y="23562"/>
                      <a:pt x="142304" y="18051"/>
                    </a:cubicBezTo>
                    <a:cubicBezTo>
                      <a:pt x="116681" y="12434"/>
                      <a:pt x="90869" y="31663"/>
                      <a:pt x="77819" y="43562"/>
                    </a:cubicBezTo>
                    <a:cubicBezTo>
                      <a:pt x="49559" y="69550"/>
                      <a:pt x="28575" y="102457"/>
                      <a:pt x="16954" y="13904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9" name="Google Shape;2479;p40"/>
              <p:cNvSpPr/>
              <p:nvPr/>
            </p:nvSpPr>
            <p:spPr>
              <a:xfrm>
                <a:off x="6157150" y="1876477"/>
                <a:ext cx="194289" cy="140825"/>
              </a:xfrm>
              <a:custGeom>
                <a:avLst/>
                <a:gdLst/>
                <a:ahLst/>
                <a:cxnLst/>
                <a:rect l="l" t="t" r="r" b="b"/>
                <a:pathLst>
                  <a:path w="194289" h="140825" extrusionOk="0">
                    <a:moveTo>
                      <a:pt x="17717" y="140826"/>
                    </a:moveTo>
                    <a:lnTo>
                      <a:pt x="0" y="139398"/>
                    </a:lnTo>
                    <a:cubicBezTo>
                      <a:pt x="5905" y="66576"/>
                      <a:pt x="66675" y="6129"/>
                      <a:pt x="117634" y="418"/>
                    </a:cubicBezTo>
                    <a:cubicBezTo>
                      <a:pt x="151352" y="-3199"/>
                      <a:pt x="177641" y="16791"/>
                      <a:pt x="189643" y="55629"/>
                    </a:cubicBezTo>
                    <a:cubicBezTo>
                      <a:pt x="197453" y="80474"/>
                      <a:pt x="193739" y="106747"/>
                      <a:pt x="190595" y="129879"/>
                    </a:cubicBezTo>
                    <a:lnTo>
                      <a:pt x="172974" y="127404"/>
                    </a:lnTo>
                    <a:cubicBezTo>
                      <a:pt x="175927" y="106081"/>
                      <a:pt x="179260" y="81997"/>
                      <a:pt x="172974" y="60770"/>
                    </a:cubicBezTo>
                    <a:cubicBezTo>
                      <a:pt x="163449" y="30023"/>
                      <a:pt x="145066" y="15173"/>
                      <a:pt x="119825" y="17933"/>
                    </a:cubicBezTo>
                    <a:cubicBezTo>
                      <a:pt x="76676" y="22788"/>
                      <a:pt x="22860" y="77428"/>
                      <a:pt x="17717" y="1408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0" name="Google Shape;2480;p40"/>
              <p:cNvSpPr/>
              <p:nvPr/>
            </p:nvSpPr>
            <p:spPr>
              <a:xfrm>
                <a:off x="5918930" y="1896695"/>
                <a:ext cx="78273" cy="250582"/>
              </a:xfrm>
              <a:custGeom>
                <a:avLst/>
                <a:gdLst/>
                <a:ahLst/>
                <a:cxnLst/>
                <a:rect l="l" t="t" r="r" b="b"/>
                <a:pathLst>
                  <a:path w="78273" h="250582" extrusionOk="0">
                    <a:moveTo>
                      <a:pt x="27908" y="0"/>
                    </a:moveTo>
                    <a:lnTo>
                      <a:pt x="77248" y="214467"/>
                    </a:lnTo>
                    <a:cubicBezTo>
                      <a:pt x="78381" y="217904"/>
                      <a:pt x="78581" y="221588"/>
                      <a:pt x="77819" y="225129"/>
                    </a:cubicBezTo>
                    <a:cubicBezTo>
                      <a:pt x="76248" y="228803"/>
                      <a:pt x="73495" y="231840"/>
                      <a:pt x="70009" y="233791"/>
                    </a:cubicBezTo>
                    <a:cubicBezTo>
                      <a:pt x="49539" y="247766"/>
                      <a:pt x="24460" y="253325"/>
                      <a:pt x="0" y="249308"/>
                    </a:cubicBezTo>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1" name="Google Shape;2481;p40"/>
              <p:cNvSpPr/>
              <p:nvPr/>
            </p:nvSpPr>
            <p:spPr>
              <a:xfrm>
                <a:off x="5917406" y="1894696"/>
                <a:ext cx="88532" cy="261492"/>
              </a:xfrm>
              <a:custGeom>
                <a:avLst/>
                <a:gdLst/>
                <a:ahLst/>
                <a:cxnLst/>
                <a:rect l="l" t="t" r="r" b="b"/>
                <a:pathLst>
                  <a:path w="88532" h="261492" extrusionOk="0">
                    <a:moveTo>
                      <a:pt x="17240" y="261492"/>
                    </a:moveTo>
                    <a:cubicBezTo>
                      <a:pt x="11468" y="261492"/>
                      <a:pt x="5696" y="261016"/>
                      <a:pt x="0" y="260064"/>
                    </a:cubicBezTo>
                    <a:lnTo>
                      <a:pt x="3048" y="242549"/>
                    </a:lnTo>
                    <a:cubicBezTo>
                      <a:pt x="25222" y="246205"/>
                      <a:pt x="47949" y="241150"/>
                      <a:pt x="66484" y="228461"/>
                    </a:cubicBezTo>
                    <a:cubicBezTo>
                      <a:pt x="69056" y="226747"/>
                      <a:pt x="70580" y="225319"/>
                      <a:pt x="70866" y="224367"/>
                    </a:cubicBezTo>
                    <a:cubicBezTo>
                      <a:pt x="70990" y="222368"/>
                      <a:pt x="70733" y="220369"/>
                      <a:pt x="70104" y="218466"/>
                    </a:cubicBezTo>
                    <a:lnTo>
                      <a:pt x="20764" y="3998"/>
                    </a:lnTo>
                    <a:lnTo>
                      <a:pt x="38100" y="0"/>
                    </a:lnTo>
                    <a:lnTo>
                      <a:pt x="87439" y="214468"/>
                    </a:lnTo>
                    <a:cubicBezTo>
                      <a:pt x="88897" y="219503"/>
                      <a:pt x="88897" y="224853"/>
                      <a:pt x="87439" y="229889"/>
                    </a:cubicBezTo>
                    <a:cubicBezTo>
                      <a:pt x="85315" y="235429"/>
                      <a:pt x="81391" y="240084"/>
                      <a:pt x="76295" y="243120"/>
                    </a:cubicBezTo>
                    <a:cubicBezTo>
                      <a:pt x="58912" y="255048"/>
                      <a:pt x="38329" y="261445"/>
                      <a:pt x="17240" y="26149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2" name="Google Shape;2482;p40"/>
              <p:cNvSpPr/>
              <p:nvPr/>
            </p:nvSpPr>
            <p:spPr>
              <a:xfrm>
                <a:off x="5594413" y="2146669"/>
                <a:ext cx="129444" cy="134305"/>
              </a:xfrm>
              <a:custGeom>
                <a:avLst/>
                <a:gdLst/>
                <a:ahLst/>
                <a:cxnLst/>
                <a:rect l="l" t="t" r="r" b="b"/>
                <a:pathLst>
                  <a:path w="129444" h="134305" extrusionOk="0">
                    <a:moveTo>
                      <a:pt x="120587" y="134221"/>
                    </a:moveTo>
                    <a:cubicBezTo>
                      <a:pt x="100089" y="135011"/>
                      <a:pt x="79753" y="130280"/>
                      <a:pt x="61722" y="120513"/>
                    </a:cubicBezTo>
                    <a:cubicBezTo>
                      <a:pt x="41701" y="108005"/>
                      <a:pt x="26213" y="89423"/>
                      <a:pt x="17526" y="67491"/>
                    </a:cubicBezTo>
                    <a:cubicBezTo>
                      <a:pt x="9420" y="46854"/>
                      <a:pt x="3553" y="25407"/>
                      <a:pt x="0" y="3522"/>
                    </a:cubicBezTo>
                    <a:lnTo>
                      <a:pt x="17431" y="0"/>
                    </a:lnTo>
                    <a:cubicBezTo>
                      <a:pt x="20746" y="20676"/>
                      <a:pt x="26270" y="40942"/>
                      <a:pt x="33909" y="60447"/>
                    </a:cubicBezTo>
                    <a:cubicBezTo>
                      <a:pt x="41158" y="78848"/>
                      <a:pt x="54026" y="94507"/>
                      <a:pt x="70675" y="105187"/>
                    </a:cubicBezTo>
                    <a:cubicBezTo>
                      <a:pt x="88516" y="114364"/>
                      <a:pt x="108614" y="118229"/>
                      <a:pt x="128588" y="116325"/>
                    </a:cubicBezTo>
                    <a:lnTo>
                      <a:pt x="129445" y="134030"/>
                    </a:lnTo>
                    <a:cubicBezTo>
                      <a:pt x="125921" y="134221"/>
                      <a:pt x="122968" y="134221"/>
                      <a:pt x="120587" y="13422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3" name="Google Shape;2483;p40"/>
              <p:cNvSpPr/>
              <p:nvPr/>
            </p:nvSpPr>
            <p:spPr>
              <a:xfrm>
                <a:off x="5402690" y="1782584"/>
                <a:ext cx="139186" cy="138973"/>
              </a:xfrm>
              <a:custGeom>
                <a:avLst/>
                <a:gdLst/>
                <a:ahLst/>
                <a:cxnLst/>
                <a:rect l="l" t="t" r="r" b="b"/>
                <a:pathLst>
                  <a:path w="139186" h="138973" extrusionOk="0">
                    <a:moveTo>
                      <a:pt x="21131" y="133910"/>
                    </a:moveTo>
                    <a:lnTo>
                      <a:pt x="117428" y="62135"/>
                    </a:lnTo>
                    <a:cubicBezTo>
                      <a:pt x="127753" y="56243"/>
                      <a:pt x="135450" y="46648"/>
                      <a:pt x="138955" y="35291"/>
                    </a:cubicBezTo>
                    <a:cubicBezTo>
                      <a:pt x="140165" y="25848"/>
                      <a:pt x="136593" y="16424"/>
                      <a:pt x="129430" y="10160"/>
                    </a:cubicBezTo>
                    <a:cubicBezTo>
                      <a:pt x="122096" y="4182"/>
                      <a:pt x="113066" y="651"/>
                      <a:pt x="103617" y="70"/>
                    </a:cubicBezTo>
                    <a:cubicBezTo>
                      <a:pt x="75804" y="-1063"/>
                      <a:pt x="49220" y="11579"/>
                      <a:pt x="32561" y="33863"/>
                    </a:cubicBezTo>
                    <a:cubicBezTo>
                      <a:pt x="16378" y="56043"/>
                      <a:pt x="5738" y="81754"/>
                      <a:pt x="1509" y="108875"/>
                    </a:cubicBezTo>
                    <a:cubicBezTo>
                      <a:pt x="-891" y="116652"/>
                      <a:pt x="-415" y="125029"/>
                      <a:pt x="2843" y="132482"/>
                    </a:cubicBezTo>
                    <a:cubicBezTo>
                      <a:pt x="6557" y="139431"/>
                      <a:pt x="18083" y="142097"/>
                      <a:pt x="21131" y="133910"/>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4" name="Google Shape;2484;p40"/>
              <p:cNvSpPr/>
              <p:nvPr/>
            </p:nvSpPr>
            <p:spPr>
              <a:xfrm>
                <a:off x="6246959" y="1689712"/>
                <a:ext cx="161224" cy="113969"/>
              </a:xfrm>
              <a:custGeom>
                <a:avLst/>
                <a:gdLst/>
                <a:ahLst/>
                <a:cxnLst/>
                <a:rect l="l" t="t" r="r" b="b"/>
                <a:pathLst>
                  <a:path w="161224" h="113969" extrusionOk="0">
                    <a:moveTo>
                      <a:pt x="679" y="44871"/>
                    </a:moveTo>
                    <a:cubicBezTo>
                      <a:pt x="44751" y="67717"/>
                      <a:pt x="89356" y="89706"/>
                      <a:pt x="134505" y="110839"/>
                    </a:cubicBezTo>
                    <a:cubicBezTo>
                      <a:pt x="139934" y="113314"/>
                      <a:pt x="146792" y="115789"/>
                      <a:pt x="151554" y="112076"/>
                    </a:cubicBezTo>
                    <a:cubicBezTo>
                      <a:pt x="153821" y="109849"/>
                      <a:pt x="155383" y="107003"/>
                      <a:pt x="156031" y="103890"/>
                    </a:cubicBezTo>
                    <a:cubicBezTo>
                      <a:pt x="161546" y="87195"/>
                      <a:pt x="162689" y="69369"/>
                      <a:pt x="159365" y="52105"/>
                    </a:cubicBezTo>
                    <a:cubicBezTo>
                      <a:pt x="155946" y="34681"/>
                      <a:pt x="145373" y="19487"/>
                      <a:pt x="130218" y="10221"/>
                    </a:cubicBezTo>
                    <a:cubicBezTo>
                      <a:pt x="123379" y="6589"/>
                      <a:pt x="116026" y="4021"/>
                      <a:pt x="108406" y="2606"/>
                    </a:cubicBezTo>
                    <a:cubicBezTo>
                      <a:pt x="76297" y="-3899"/>
                      <a:pt x="42922" y="1876"/>
                      <a:pt x="14871" y="18788"/>
                    </a:cubicBezTo>
                    <a:cubicBezTo>
                      <a:pt x="6393" y="23929"/>
                      <a:pt x="-2560" y="34019"/>
                      <a:pt x="679" y="44871"/>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5" name="Google Shape;2485;p40"/>
              <p:cNvSpPr/>
              <p:nvPr/>
            </p:nvSpPr>
            <p:spPr>
              <a:xfrm>
                <a:off x="5314759" y="2678601"/>
                <a:ext cx="862393" cy="87481"/>
              </a:xfrm>
              <a:custGeom>
                <a:avLst/>
                <a:gdLst/>
                <a:ahLst/>
                <a:cxnLst/>
                <a:rect l="l" t="t" r="r" b="b"/>
                <a:pathLst>
                  <a:path w="862393" h="87481" extrusionOk="0">
                    <a:moveTo>
                      <a:pt x="479393" y="87481"/>
                    </a:moveTo>
                    <a:cubicBezTo>
                      <a:pt x="340042" y="87481"/>
                      <a:pt x="209360" y="65397"/>
                      <a:pt x="0" y="12946"/>
                    </a:cubicBezTo>
                    <a:lnTo>
                      <a:pt x="3239" y="0"/>
                    </a:lnTo>
                    <a:cubicBezTo>
                      <a:pt x="373190" y="92717"/>
                      <a:pt x="495967" y="89956"/>
                      <a:pt x="860489" y="38077"/>
                    </a:cubicBezTo>
                    <a:lnTo>
                      <a:pt x="862394" y="51308"/>
                    </a:lnTo>
                    <a:cubicBezTo>
                      <a:pt x="701707" y="74155"/>
                      <a:pt x="587883" y="87481"/>
                      <a:pt x="479393" y="8748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6" name="Google Shape;2486;p40"/>
              <p:cNvSpPr/>
              <p:nvPr/>
            </p:nvSpPr>
            <p:spPr>
              <a:xfrm>
                <a:off x="4985004" y="2131628"/>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7" name="Google Shape;2487;p40"/>
              <p:cNvSpPr/>
              <p:nvPr/>
            </p:nvSpPr>
            <p:spPr>
              <a:xfrm>
                <a:off x="5077872"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8" name="Google Shape;2488;p40"/>
              <p:cNvSpPr/>
              <p:nvPr/>
            </p:nvSpPr>
            <p:spPr>
              <a:xfrm>
                <a:off x="5209413" y="2145336"/>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89" name="Google Shape;2489;p40"/>
              <p:cNvSpPr/>
              <p:nvPr/>
            </p:nvSpPr>
            <p:spPr>
              <a:xfrm>
                <a:off x="5353050" y="214533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0" name="Google Shape;2490;p40"/>
              <p:cNvSpPr/>
              <p:nvPr/>
            </p:nvSpPr>
            <p:spPr>
              <a:xfrm>
                <a:off x="5139404"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1" name="Google Shape;2491;p40"/>
              <p:cNvSpPr/>
              <p:nvPr/>
            </p:nvSpPr>
            <p:spPr>
              <a:xfrm>
                <a:off x="5287803" y="2225012"/>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4"/>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2" name="Google Shape;2492;p40"/>
              <p:cNvSpPr/>
              <p:nvPr/>
            </p:nvSpPr>
            <p:spPr>
              <a:xfrm>
                <a:off x="6201060" y="2146383"/>
                <a:ext cx="473011" cy="310135"/>
              </a:xfrm>
              <a:custGeom>
                <a:avLst/>
                <a:gdLst/>
                <a:ahLst/>
                <a:cxnLst/>
                <a:rect l="l" t="t" r="r" b="b"/>
                <a:pathLst>
                  <a:path w="473011" h="310135" extrusionOk="0">
                    <a:moveTo>
                      <a:pt x="473012" y="155068"/>
                    </a:moveTo>
                    <a:cubicBezTo>
                      <a:pt x="473012" y="240709"/>
                      <a:pt x="367124" y="310135"/>
                      <a:pt x="236506" y="310135"/>
                    </a:cubicBezTo>
                    <a:cubicBezTo>
                      <a:pt x="105887" y="310135"/>
                      <a:pt x="0" y="240709"/>
                      <a:pt x="0" y="155068"/>
                    </a:cubicBezTo>
                    <a:cubicBezTo>
                      <a:pt x="0" y="69426"/>
                      <a:pt x="105887" y="0"/>
                      <a:pt x="236506" y="0"/>
                    </a:cubicBezTo>
                    <a:cubicBezTo>
                      <a:pt x="367124" y="0"/>
                      <a:pt x="473012" y="69426"/>
                      <a:pt x="473012" y="155068"/>
                    </a:cubicBezTo>
                    <a:close/>
                  </a:path>
                </a:pathLst>
              </a:custGeom>
              <a:solidFill>
                <a:srgbClr val="BA3A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3" name="Google Shape;2493;p40"/>
              <p:cNvSpPr/>
              <p:nvPr/>
            </p:nvSpPr>
            <p:spPr>
              <a:xfrm>
                <a:off x="629392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4" name="Google Shape;2494;p40"/>
              <p:cNvSpPr/>
              <p:nvPr/>
            </p:nvSpPr>
            <p:spPr>
              <a:xfrm>
                <a:off x="6425469" y="2160091"/>
                <a:ext cx="33718" cy="33697"/>
              </a:xfrm>
              <a:custGeom>
                <a:avLst/>
                <a:gdLst/>
                <a:ahLst/>
                <a:cxnLst/>
                <a:rect l="l" t="t" r="r" b="b"/>
                <a:pathLst>
                  <a:path w="33718" h="33697" extrusionOk="0">
                    <a:moveTo>
                      <a:pt x="33719" y="16849"/>
                    </a:moveTo>
                    <a:cubicBezTo>
                      <a:pt x="33719" y="26154"/>
                      <a:pt x="26170" y="33698"/>
                      <a:pt x="16859" y="33698"/>
                    </a:cubicBezTo>
                    <a:cubicBezTo>
                      <a:pt x="7548" y="33698"/>
                      <a:pt x="0" y="26155"/>
                      <a:pt x="0" y="16849"/>
                    </a:cubicBezTo>
                    <a:cubicBezTo>
                      <a:pt x="0" y="7544"/>
                      <a:pt x="7548" y="0"/>
                      <a:pt x="16859" y="0"/>
                    </a:cubicBezTo>
                    <a:cubicBezTo>
                      <a:pt x="26170" y="0"/>
                      <a:pt x="33719" y="7543"/>
                      <a:pt x="33719"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5" name="Google Shape;2495;p40"/>
              <p:cNvSpPr/>
              <p:nvPr/>
            </p:nvSpPr>
            <p:spPr>
              <a:xfrm>
                <a:off x="6569106" y="2160091"/>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5"/>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6" name="Google Shape;2496;p40"/>
              <p:cNvSpPr/>
              <p:nvPr/>
            </p:nvSpPr>
            <p:spPr>
              <a:xfrm>
                <a:off x="6355461"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7" name="Google Shape;2497;p40"/>
              <p:cNvSpPr/>
              <p:nvPr/>
            </p:nvSpPr>
            <p:spPr>
              <a:xfrm>
                <a:off x="6503860" y="2239766"/>
                <a:ext cx="33718" cy="33697"/>
              </a:xfrm>
              <a:custGeom>
                <a:avLst/>
                <a:gdLst/>
                <a:ahLst/>
                <a:cxnLst/>
                <a:rect l="l" t="t" r="r" b="b"/>
                <a:pathLst>
                  <a:path w="33718" h="33697" extrusionOk="0">
                    <a:moveTo>
                      <a:pt x="33718" y="16849"/>
                    </a:moveTo>
                    <a:cubicBezTo>
                      <a:pt x="33718" y="26154"/>
                      <a:pt x="26170" y="33698"/>
                      <a:pt x="16859" y="33698"/>
                    </a:cubicBezTo>
                    <a:cubicBezTo>
                      <a:pt x="7548" y="33698"/>
                      <a:pt x="0" y="26154"/>
                      <a:pt x="0" y="16849"/>
                    </a:cubicBezTo>
                    <a:cubicBezTo>
                      <a:pt x="0" y="7544"/>
                      <a:pt x="7548" y="0"/>
                      <a:pt x="16859" y="0"/>
                    </a:cubicBezTo>
                    <a:cubicBezTo>
                      <a:pt x="26170" y="0"/>
                      <a:pt x="33718" y="7543"/>
                      <a:pt x="33718" y="16849"/>
                    </a:cubicBezTo>
                    <a:close/>
                  </a:path>
                </a:pathLst>
              </a:custGeom>
              <a:solidFill>
                <a:srgbClr val="8C2D3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8" name="Google Shape;2498;p40"/>
              <p:cNvSpPr/>
              <p:nvPr/>
            </p:nvSpPr>
            <p:spPr>
              <a:xfrm>
                <a:off x="4553775" y="825612"/>
                <a:ext cx="2397646" cy="1385025"/>
              </a:xfrm>
              <a:custGeom>
                <a:avLst/>
                <a:gdLst/>
                <a:ahLst/>
                <a:cxnLst/>
                <a:rect l="l" t="t" r="r" b="b"/>
                <a:pathLst>
                  <a:path w="2397646" h="1385025" extrusionOk="0">
                    <a:moveTo>
                      <a:pt x="236728" y="1351614"/>
                    </a:moveTo>
                    <a:cubicBezTo>
                      <a:pt x="335216" y="1312204"/>
                      <a:pt x="395414" y="1211396"/>
                      <a:pt x="428942" y="1110873"/>
                    </a:cubicBezTo>
                    <a:cubicBezTo>
                      <a:pt x="454993" y="1032321"/>
                      <a:pt x="469433" y="950382"/>
                      <a:pt x="471805" y="867658"/>
                    </a:cubicBezTo>
                    <a:cubicBezTo>
                      <a:pt x="482377" y="905734"/>
                      <a:pt x="495046" y="947904"/>
                      <a:pt x="527716" y="971036"/>
                    </a:cubicBezTo>
                    <a:cubicBezTo>
                      <a:pt x="555720" y="990836"/>
                      <a:pt x="593725" y="992454"/>
                      <a:pt x="626395" y="981983"/>
                    </a:cubicBezTo>
                    <a:cubicBezTo>
                      <a:pt x="658552" y="970065"/>
                      <a:pt x="687784" y="951402"/>
                      <a:pt x="712120" y="927248"/>
                    </a:cubicBezTo>
                    <a:cubicBezTo>
                      <a:pt x="774890" y="870133"/>
                      <a:pt x="824611" y="798263"/>
                      <a:pt x="869092" y="730105"/>
                    </a:cubicBezTo>
                    <a:cubicBezTo>
                      <a:pt x="893915" y="783559"/>
                      <a:pt x="940959" y="823437"/>
                      <a:pt x="997775" y="839195"/>
                    </a:cubicBezTo>
                    <a:cubicBezTo>
                      <a:pt x="1071403" y="858995"/>
                      <a:pt x="1151318" y="834340"/>
                      <a:pt x="1214183" y="791599"/>
                    </a:cubicBezTo>
                    <a:cubicBezTo>
                      <a:pt x="1277048" y="748858"/>
                      <a:pt x="1325911" y="688221"/>
                      <a:pt x="1381442" y="636532"/>
                    </a:cubicBezTo>
                    <a:cubicBezTo>
                      <a:pt x="1380204" y="688411"/>
                      <a:pt x="1382395" y="748001"/>
                      <a:pt x="1422590" y="780843"/>
                    </a:cubicBezTo>
                    <a:cubicBezTo>
                      <a:pt x="1462786" y="813684"/>
                      <a:pt x="1522793" y="803974"/>
                      <a:pt x="1570894" y="784269"/>
                    </a:cubicBezTo>
                    <a:cubicBezTo>
                      <a:pt x="1631473" y="759520"/>
                      <a:pt x="1686623" y="721728"/>
                      <a:pt x="1754536" y="670039"/>
                    </a:cubicBezTo>
                    <a:cubicBezTo>
                      <a:pt x="1756061" y="715351"/>
                      <a:pt x="1758537" y="762661"/>
                      <a:pt x="1780921" y="802070"/>
                    </a:cubicBezTo>
                    <a:cubicBezTo>
                      <a:pt x="1808353" y="850142"/>
                      <a:pt x="1862074" y="878224"/>
                      <a:pt x="1916461" y="888409"/>
                    </a:cubicBezTo>
                    <a:cubicBezTo>
                      <a:pt x="1970849" y="898595"/>
                      <a:pt x="2026761" y="892312"/>
                      <a:pt x="2096389" y="886506"/>
                    </a:cubicBezTo>
                    <a:cubicBezTo>
                      <a:pt x="2086864" y="1019774"/>
                      <a:pt x="2078291" y="1155613"/>
                      <a:pt x="2116391" y="1283171"/>
                    </a:cubicBezTo>
                    <a:cubicBezTo>
                      <a:pt x="2129345" y="1326388"/>
                      <a:pt x="2153253" y="1373222"/>
                      <a:pt x="2200783" y="1385026"/>
                    </a:cubicBezTo>
                    <a:cubicBezTo>
                      <a:pt x="2219833" y="1284218"/>
                      <a:pt x="2235454" y="1182838"/>
                      <a:pt x="2245074" y="1076699"/>
                    </a:cubicBezTo>
                    <a:cubicBezTo>
                      <a:pt x="2269544" y="1053844"/>
                      <a:pt x="2300890" y="1039717"/>
                      <a:pt x="2334228" y="1036528"/>
                    </a:cubicBezTo>
                    <a:cubicBezTo>
                      <a:pt x="2369089" y="943811"/>
                      <a:pt x="2400903" y="847287"/>
                      <a:pt x="2397379" y="748382"/>
                    </a:cubicBezTo>
                    <a:cubicBezTo>
                      <a:pt x="2395569" y="701643"/>
                      <a:pt x="2384711" y="653190"/>
                      <a:pt x="2354897" y="617398"/>
                    </a:cubicBezTo>
                    <a:cubicBezTo>
                      <a:pt x="2309272" y="562282"/>
                      <a:pt x="2220404" y="549431"/>
                      <a:pt x="2162397" y="587032"/>
                    </a:cubicBezTo>
                    <a:cubicBezTo>
                      <a:pt x="2180913" y="546537"/>
                      <a:pt x="2171779" y="498768"/>
                      <a:pt x="2139632" y="467947"/>
                    </a:cubicBezTo>
                    <a:cubicBezTo>
                      <a:pt x="2104161" y="436709"/>
                      <a:pt x="2051412" y="435267"/>
                      <a:pt x="2014283" y="464520"/>
                    </a:cubicBezTo>
                    <a:cubicBezTo>
                      <a:pt x="2018665" y="430727"/>
                      <a:pt x="2022570" y="393792"/>
                      <a:pt x="2004758" y="364759"/>
                    </a:cubicBezTo>
                    <a:cubicBezTo>
                      <a:pt x="1992918" y="347514"/>
                      <a:pt x="1976393" y="334008"/>
                      <a:pt x="1957133" y="325825"/>
                    </a:cubicBezTo>
                    <a:cubicBezTo>
                      <a:pt x="1908356" y="302760"/>
                      <a:pt x="1851977" y="301927"/>
                      <a:pt x="1802542" y="323540"/>
                    </a:cubicBezTo>
                    <a:cubicBezTo>
                      <a:pt x="1820449" y="275373"/>
                      <a:pt x="1838547" y="223113"/>
                      <a:pt x="1824069" y="173803"/>
                    </a:cubicBezTo>
                    <a:cubicBezTo>
                      <a:pt x="1815391" y="147638"/>
                      <a:pt x="1800599" y="123914"/>
                      <a:pt x="1780921" y="104599"/>
                    </a:cubicBezTo>
                    <a:cubicBezTo>
                      <a:pt x="1689862" y="9407"/>
                      <a:pt x="1542224" y="-19151"/>
                      <a:pt x="1414399" y="12167"/>
                    </a:cubicBezTo>
                    <a:cubicBezTo>
                      <a:pt x="1286573" y="43486"/>
                      <a:pt x="1175988" y="127826"/>
                      <a:pt x="1085977" y="237868"/>
                    </a:cubicBezTo>
                    <a:cubicBezTo>
                      <a:pt x="1094549" y="156098"/>
                      <a:pt x="1018349" y="83847"/>
                      <a:pt x="937291" y="70615"/>
                    </a:cubicBezTo>
                    <a:cubicBezTo>
                      <a:pt x="856234" y="57384"/>
                      <a:pt x="774223" y="88987"/>
                      <a:pt x="702500" y="129254"/>
                    </a:cubicBezTo>
                    <a:cubicBezTo>
                      <a:pt x="597725" y="187892"/>
                      <a:pt x="501142" y="270423"/>
                      <a:pt x="439515" y="391603"/>
                    </a:cubicBezTo>
                    <a:cubicBezTo>
                      <a:pt x="418369" y="348385"/>
                      <a:pt x="361029" y="331537"/>
                      <a:pt x="315118" y="345910"/>
                    </a:cubicBezTo>
                    <a:cubicBezTo>
                      <a:pt x="269208" y="360284"/>
                      <a:pt x="234442" y="399028"/>
                      <a:pt x="212153" y="441674"/>
                    </a:cubicBezTo>
                    <a:cubicBezTo>
                      <a:pt x="176625" y="509450"/>
                      <a:pt x="167767" y="590649"/>
                      <a:pt x="188055" y="656522"/>
                    </a:cubicBezTo>
                    <a:cubicBezTo>
                      <a:pt x="158813" y="653000"/>
                      <a:pt x="129190" y="634628"/>
                      <a:pt x="102330" y="645575"/>
                    </a:cubicBezTo>
                    <a:cubicBezTo>
                      <a:pt x="86952" y="653561"/>
                      <a:pt x="74584" y="666323"/>
                      <a:pt x="67087" y="681938"/>
                    </a:cubicBezTo>
                    <a:cubicBezTo>
                      <a:pt x="412" y="793598"/>
                      <a:pt x="-17876" y="932769"/>
                      <a:pt x="18129" y="1079840"/>
                    </a:cubicBezTo>
                    <a:cubicBezTo>
                      <a:pt x="71703" y="1040545"/>
                      <a:pt x="145801" y="1045486"/>
                      <a:pt x="193675" y="1091549"/>
                    </a:cubicBezTo>
                    <a:cubicBezTo>
                      <a:pt x="187245" y="1180420"/>
                      <a:pt x="201999" y="1269549"/>
                      <a:pt x="236728" y="135161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9" name="Google Shape;2499;p40"/>
              <p:cNvSpPr/>
              <p:nvPr/>
            </p:nvSpPr>
            <p:spPr>
              <a:xfrm>
                <a:off x="4588668" y="1982272"/>
                <a:ext cx="178974" cy="63778"/>
              </a:xfrm>
              <a:custGeom>
                <a:avLst/>
                <a:gdLst/>
                <a:ahLst/>
                <a:cxnLst/>
                <a:rect l="l" t="t" r="r" b="b"/>
                <a:pathLst>
                  <a:path w="178974" h="63778" extrusionOk="0">
                    <a:moveTo>
                      <a:pt x="162877" y="63779"/>
                    </a:moveTo>
                    <a:cubicBezTo>
                      <a:pt x="104971" y="63693"/>
                      <a:pt x="48354" y="46692"/>
                      <a:pt x="0" y="14850"/>
                    </a:cubicBezTo>
                    <a:lnTo>
                      <a:pt x="9525" y="0"/>
                    </a:lnTo>
                    <a:cubicBezTo>
                      <a:pt x="59342" y="32860"/>
                      <a:pt x="118424" y="48814"/>
                      <a:pt x="178022" y="45502"/>
                    </a:cubicBezTo>
                    <a:lnTo>
                      <a:pt x="178975" y="63303"/>
                    </a:lnTo>
                    <a:cubicBezTo>
                      <a:pt x="173831" y="63588"/>
                      <a:pt x="168402" y="63779"/>
                      <a:pt x="162877" y="637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0" name="Google Shape;2500;p40"/>
              <p:cNvSpPr/>
              <p:nvPr/>
            </p:nvSpPr>
            <p:spPr>
              <a:xfrm>
                <a:off x="6753891" y="1946575"/>
                <a:ext cx="180689" cy="118133"/>
              </a:xfrm>
              <a:custGeom>
                <a:avLst/>
                <a:gdLst/>
                <a:ahLst/>
                <a:cxnLst/>
                <a:rect l="l" t="t" r="r" b="b"/>
                <a:pathLst>
                  <a:path w="180689" h="118133" extrusionOk="0">
                    <a:moveTo>
                      <a:pt x="2572" y="118133"/>
                    </a:moveTo>
                    <a:lnTo>
                      <a:pt x="0" y="100523"/>
                    </a:lnTo>
                    <a:cubicBezTo>
                      <a:pt x="66665" y="90604"/>
                      <a:pt x="126559" y="54393"/>
                      <a:pt x="166306" y="0"/>
                    </a:cubicBezTo>
                    <a:lnTo>
                      <a:pt x="180689" y="10471"/>
                    </a:lnTo>
                    <a:cubicBezTo>
                      <a:pt x="138074" y="68672"/>
                      <a:pt x="73943" y="107434"/>
                      <a:pt x="2572" y="1181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sp>
        <p:nvSpPr>
          <p:cNvPr id="2501" name="Google Shape;2501;p40"/>
          <p:cNvSpPr txBox="1"/>
          <p:nvPr/>
        </p:nvSpPr>
        <p:spPr>
          <a:xfrm>
            <a:off x="785040" y="2804213"/>
            <a:ext cx="5641298" cy="13233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O" sz="8000" b="1" dirty="0" err="1">
                <a:solidFill>
                  <a:srgbClr val="553396"/>
                </a:solidFill>
                <a:latin typeface="+mn-lt"/>
                <a:ea typeface="Paytone One"/>
                <a:cs typeface="Paytone One"/>
                <a:sym typeface="Paytone One"/>
              </a:rPr>
              <a:t>Thank</a:t>
            </a:r>
            <a:r>
              <a:rPr lang="es-CO" sz="8000" b="1" dirty="0">
                <a:solidFill>
                  <a:srgbClr val="553396"/>
                </a:solidFill>
                <a:latin typeface="+mn-lt"/>
                <a:ea typeface="Paytone One"/>
                <a:cs typeface="Paytone One"/>
                <a:sym typeface="Paytone One"/>
              </a:rPr>
              <a:t> </a:t>
            </a:r>
            <a:r>
              <a:rPr lang="es-CO" sz="8000" b="1" dirty="0" err="1">
                <a:solidFill>
                  <a:srgbClr val="553396"/>
                </a:solidFill>
                <a:latin typeface="+mn-lt"/>
                <a:ea typeface="Paytone One"/>
                <a:cs typeface="Paytone One"/>
                <a:sym typeface="Paytone One"/>
              </a:rPr>
              <a:t>you</a:t>
            </a:r>
            <a:r>
              <a:rPr lang="es-CO" sz="8000" b="1" dirty="0">
                <a:solidFill>
                  <a:srgbClr val="553396"/>
                </a:solidFill>
                <a:latin typeface="+mn-lt"/>
                <a:ea typeface="Paytone One"/>
                <a:cs typeface="Paytone One"/>
                <a:sym typeface="Paytone One"/>
              </a:rPr>
              <a:t>!</a:t>
            </a:r>
            <a:endParaRPr sz="2000" b="1" dirty="0">
              <a:latin typeface="+mn-lt"/>
            </a:endParaRPr>
          </a:p>
        </p:txBody>
      </p:sp>
      <p:sp>
        <p:nvSpPr>
          <p:cNvPr id="2502" name="Google Shape;2502;p40"/>
          <p:cNvSpPr/>
          <p:nvPr/>
        </p:nvSpPr>
        <p:spPr>
          <a:xfrm>
            <a:off x="0" y="0"/>
            <a:ext cx="2584450" cy="1574164"/>
          </a:xfrm>
          <a:custGeom>
            <a:avLst/>
            <a:gdLst/>
            <a:ahLst/>
            <a:cxnLst/>
            <a:rect l="l" t="t" r="r" b="b"/>
            <a:pathLst>
              <a:path w="2584450" h="1574164" extrusionOk="0">
                <a:moveTo>
                  <a:pt x="0" y="0"/>
                </a:moveTo>
                <a:lnTo>
                  <a:pt x="0" y="1574165"/>
                </a:lnTo>
                <a:cubicBezTo>
                  <a:pt x="78359" y="1350772"/>
                  <a:pt x="184150" y="1136904"/>
                  <a:pt x="331407" y="951865"/>
                </a:cubicBezTo>
                <a:cubicBezTo>
                  <a:pt x="514985" y="721360"/>
                  <a:pt x="766509" y="537845"/>
                  <a:pt x="1053402" y="469900"/>
                </a:cubicBezTo>
                <a:cubicBezTo>
                  <a:pt x="1342327" y="401320"/>
                  <a:pt x="1648651" y="451295"/>
                  <a:pt x="1939036" y="389255"/>
                </a:cubicBezTo>
                <a:cubicBezTo>
                  <a:pt x="2189290" y="335661"/>
                  <a:pt x="2417890" y="194120"/>
                  <a:pt x="2584450" y="0"/>
                </a:cubicBezTo>
                <a:close/>
              </a:path>
            </a:pathLst>
          </a:custGeom>
          <a:solidFill>
            <a:srgbClr val="55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3" name="Google Shape;2503;p40"/>
          <p:cNvSpPr/>
          <p:nvPr/>
        </p:nvSpPr>
        <p:spPr>
          <a:xfrm>
            <a:off x="9756393" y="4925504"/>
            <a:ext cx="2435606" cy="1932495"/>
          </a:xfrm>
          <a:custGeom>
            <a:avLst/>
            <a:gdLst/>
            <a:ahLst/>
            <a:cxnLst/>
            <a:rect l="l" t="t" r="r" b="b"/>
            <a:pathLst>
              <a:path w="2435606" h="1932495" extrusionOk="0">
                <a:moveTo>
                  <a:pt x="2435606" y="1932496"/>
                </a:moveTo>
                <a:lnTo>
                  <a:pt x="2435606" y="0"/>
                </a:lnTo>
                <a:cubicBezTo>
                  <a:pt x="2431987" y="7684"/>
                  <a:pt x="2428431" y="15304"/>
                  <a:pt x="2424875" y="22987"/>
                </a:cubicBezTo>
                <a:cubicBezTo>
                  <a:pt x="2288160" y="319024"/>
                  <a:pt x="2146364" y="645795"/>
                  <a:pt x="1856677" y="795528"/>
                </a:cubicBezTo>
                <a:cubicBezTo>
                  <a:pt x="1688910" y="882269"/>
                  <a:pt x="1494727" y="895858"/>
                  <a:pt x="1310069" y="936561"/>
                </a:cubicBezTo>
                <a:cubicBezTo>
                  <a:pt x="945135" y="1017969"/>
                  <a:pt x="613347" y="1207853"/>
                  <a:pt x="358267" y="1481265"/>
                </a:cubicBezTo>
                <a:cubicBezTo>
                  <a:pt x="228029" y="1621600"/>
                  <a:pt x="119190" y="1782509"/>
                  <a:pt x="0" y="1932496"/>
                </a:cubicBezTo>
                <a:close/>
              </a:path>
            </a:pathLst>
          </a:custGeom>
          <a:solidFill>
            <a:srgbClr val="FFD85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4" name="Google Shape;2504;p40"/>
          <p:cNvSpPr/>
          <p:nvPr/>
        </p:nvSpPr>
        <p:spPr>
          <a:xfrm>
            <a:off x="0" y="5096192"/>
            <a:ext cx="2732087"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5" name="Google Shape;2505;p40"/>
          <p:cNvSpPr/>
          <p:nvPr/>
        </p:nvSpPr>
        <p:spPr>
          <a:xfrm>
            <a:off x="7478268" y="0"/>
            <a:ext cx="4713985" cy="784944"/>
          </a:xfrm>
          <a:custGeom>
            <a:avLst/>
            <a:gdLst/>
            <a:ahLst/>
            <a:cxnLst/>
            <a:rect l="l" t="t" r="r" b="b"/>
            <a:pathLst>
              <a:path w="4713985" h="784944" extrusionOk="0">
                <a:moveTo>
                  <a:pt x="4713732" y="0"/>
                </a:moveTo>
                <a:lnTo>
                  <a:pt x="0" y="0"/>
                </a:lnTo>
                <a:cubicBezTo>
                  <a:pt x="326009" y="366713"/>
                  <a:pt x="722757" y="680784"/>
                  <a:pt x="1200150" y="763016"/>
                </a:cubicBezTo>
                <a:cubicBezTo>
                  <a:pt x="1635062" y="837946"/>
                  <a:pt x="2078609" y="709549"/>
                  <a:pt x="2489644" y="548958"/>
                </a:cubicBezTo>
                <a:cubicBezTo>
                  <a:pt x="2749994" y="447357"/>
                  <a:pt x="3006153" y="331788"/>
                  <a:pt x="3277997" y="267907"/>
                </a:cubicBezTo>
                <a:cubicBezTo>
                  <a:pt x="3549840" y="204026"/>
                  <a:pt x="3843845" y="195072"/>
                  <a:pt x="4100957" y="303975"/>
                </a:cubicBezTo>
                <a:cubicBezTo>
                  <a:pt x="4272407" y="376555"/>
                  <a:pt x="4418457" y="497014"/>
                  <a:pt x="4558601" y="618998"/>
                </a:cubicBezTo>
                <a:cubicBezTo>
                  <a:pt x="4610799" y="664337"/>
                  <a:pt x="4662614" y="710140"/>
                  <a:pt x="4713986" y="756412"/>
                </a:cubicBezTo>
                <a:close/>
              </a:path>
            </a:pathLst>
          </a:custGeom>
          <a:solidFill>
            <a:srgbClr val="FF6A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6" name="Google Shape;2506;p40"/>
          <p:cNvSpPr/>
          <p:nvPr/>
        </p:nvSpPr>
        <p:spPr>
          <a:xfrm flipH="1">
            <a:off x="5914210" y="1208877"/>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7" name="Google Shape;2507;p40"/>
          <p:cNvSpPr/>
          <p:nvPr/>
        </p:nvSpPr>
        <p:spPr>
          <a:xfrm flipH="1">
            <a:off x="9374838" y="6443247"/>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8" name="Google Shape;2508;p40"/>
          <p:cNvSpPr/>
          <p:nvPr/>
        </p:nvSpPr>
        <p:spPr>
          <a:xfrm flipH="1">
            <a:off x="1122309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09" name="Google Shape;2509;p40"/>
          <p:cNvSpPr/>
          <p:nvPr/>
        </p:nvSpPr>
        <p:spPr>
          <a:xfrm flipH="1">
            <a:off x="1054480" y="2349474"/>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0" name="Google Shape;2510;p40"/>
          <p:cNvSpPr/>
          <p:nvPr/>
        </p:nvSpPr>
        <p:spPr>
          <a:xfrm flipH="1">
            <a:off x="10411747"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1" name="Google Shape;2511;p40"/>
          <p:cNvSpPr/>
          <p:nvPr/>
        </p:nvSpPr>
        <p:spPr>
          <a:xfrm flipH="1">
            <a:off x="3319509"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2" name="Google Shape;2512;p40"/>
          <p:cNvSpPr/>
          <p:nvPr/>
        </p:nvSpPr>
        <p:spPr>
          <a:xfrm flipH="1">
            <a:off x="9471577"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3" name="Google Shape;2513;p40"/>
          <p:cNvSpPr/>
          <p:nvPr/>
        </p:nvSpPr>
        <p:spPr>
          <a:xfrm flipH="1">
            <a:off x="4204510" y="34070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4" name="Google Shape;2514;p40"/>
          <p:cNvSpPr/>
          <p:nvPr/>
        </p:nvSpPr>
        <p:spPr>
          <a:xfrm flipH="1">
            <a:off x="6002693"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5" name="Google Shape;2515;p40"/>
          <p:cNvSpPr/>
          <p:nvPr/>
        </p:nvSpPr>
        <p:spPr>
          <a:xfrm flipH="1">
            <a:off x="6750373" y="2148406"/>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6" name="Google Shape;2516;p40"/>
          <p:cNvSpPr/>
          <p:nvPr/>
        </p:nvSpPr>
        <p:spPr>
          <a:xfrm flipH="1">
            <a:off x="6304876" y="2674416"/>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7" name="Google Shape;2517;p40"/>
          <p:cNvSpPr/>
          <p:nvPr/>
        </p:nvSpPr>
        <p:spPr>
          <a:xfrm flipH="1">
            <a:off x="3556008" y="1297287"/>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8" name="Google Shape;2518;p40"/>
          <p:cNvSpPr/>
          <p:nvPr/>
        </p:nvSpPr>
        <p:spPr>
          <a:xfrm flipH="1">
            <a:off x="7234944"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19" name="Google Shape;2519;p40"/>
          <p:cNvSpPr/>
          <p:nvPr/>
        </p:nvSpPr>
        <p:spPr>
          <a:xfrm flipH="1">
            <a:off x="6670928" y="462414"/>
            <a:ext cx="611649" cy="645060"/>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501"/>
                                        </p:tgtEl>
                                        <p:attrNameLst>
                                          <p:attrName>style.visibility</p:attrName>
                                        </p:attrNameLst>
                                      </p:cBhvr>
                                      <p:to>
                                        <p:strVal val="visible"/>
                                      </p:to>
                                    </p:set>
                                    <p:animEffect transition="in" filter="fade">
                                      <p:cBhvr>
                                        <p:cTn id="7" dur="1000"/>
                                        <p:tgtEl>
                                          <p:spTgt spid="2501"/>
                                        </p:tgtEl>
                                      </p:cBhvr>
                                    </p:animEffect>
                                    <p:anim calcmode="lin" valueType="num">
                                      <p:cBhvr>
                                        <p:cTn id="8" dur="1000" fill="hold"/>
                                        <p:tgtEl>
                                          <p:spTgt spid="2501"/>
                                        </p:tgtEl>
                                        <p:attrNameLst>
                                          <p:attrName>ppt_x</p:attrName>
                                        </p:attrNameLst>
                                      </p:cBhvr>
                                      <p:tavLst>
                                        <p:tav tm="0">
                                          <p:val>
                                            <p:strVal val="#ppt_x"/>
                                          </p:val>
                                        </p:tav>
                                        <p:tav tm="100000">
                                          <p:val>
                                            <p:strVal val="#ppt_x"/>
                                          </p:val>
                                        </p:tav>
                                      </p:tavLst>
                                    </p:anim>
                                    <p:anim calcmode="lin" valueType="num">
                                      <p:cBhvr>
                                        <p:cTn id="9" dur="1000" fill="hold"/>
                                        <p:tgtEl>
                                          <p:spTgt spid="250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0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11"/>
          <p:cNvGrpSpPr/>
          <p:nvPr/>
        </p:nvGrpSpPr>
        <p:grpSpPr>
          <a:xfrm>
            <a:off x="0" y="0"/>
            <a:ext cx="12192000" cy="6858000"/>
            <a:chOff x="0" y="0"/>
            <a:chExt cx="12192000" cy="6858000"/>
          </a:xfrm>
        </p:grpSpPr>
        <p:sp>
          <p:nvSpPr>
            <p:cNvPr id="215" name="Google Shape;215;p11"/>
            <p:cNvSpPr/>
            <p:nvPr/>
          </p:nvSpPr>
          <p:spPr>
            <a:xfrm>
              <a:off x="740918" y="0"/>
              <a:ext cx="1499679" cy="377493"/>
            </a:xfrm>
            <a:custGeom>
              <a:avLst/>
              <a:gdLst/>
              <a:ahLst/>
              <a:cxnLst/>
              <a:rect l="l" t="t" r="r" b="b"/>
              <a:pathLst>
                <a:path w="1499679" h="377493" extrusionOk="0">
                  <a:moveTo>
                    <a:pt x="0" y="0"/>
                  </a:moveTo>
                  <a:cubicBezTo>
                    <a:pt x="112395" y="107950"/>
                    <a:pt x="203200" y="247650"/>
                    <a:pt x="341122" y="321056"/>
                  </a:cubicBezTo>
                  <a:cubicBezTo>
                    <a:pt x="555117" y="435356"/>
                    <a:pt x="820611" y="358585"/>
                    <a:pt x="1035177" y="245618"/>
                  </a:cubicBezTo>
                  <a:cubicBezTo>
                    <a:pt x="1189482" y="164275"/>
                    <a:pt x="1338834" y="63500"/>
                    <a:pt x="1499680" y="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6" name="Google Shape;216;p11"/>
            <p:cNvSpPr/>
            <p:nvPr/>
          </p:nvSpPr>
          <p:spPr>
            <a:xfrm>
              <a:off x="7232797" y="0"/>
              <a:ext cx="4959203" cy="6858000"/>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11"/>
            <p:cNvSpPr/>
            <p:nvPr/>
          </p:nvSpPr>
          <p:spPr>
            <a:xfrm>
              <a:off x="8430129" y="1356105"/>
              <a:ext cx="3586479" cy="3586479"/>
            </a:xfrm>
            <a:custGeom>
              <a:avLst/>
              <a:gdLst/>
              <a:ahLst/>
              <a:cxnLst/>
              <a:rect l="l" t="t" r="r" b="b"/>
              <a:pathLst>
                <a:path w="3586479" h="3586479" extrusionOk="0">
                  <a:moveTo>
                    <a:pt x="3586480" y="1793240"/>
                  </a:moveTo>
                  <a:cubicBezTo>
                    <a:pt x="3586480" y="2783619"/>
                    <a:pt x="2783619" y="3586480"/>
                    <a:pt x="1793240" y="3586480"/>
                  </a:cubicBezTo>
                  <a:cubicBezTo>
                    <a:pt x="802861" y="3586480"/>
                    <a:pt x="0" y="2783619"/>
                    <a:pt x="0" y="1793240"/>
                  </a:cubicBezTo>
                  <a:cubicBezTo>
                    <a:pt x="0" y="802861"/>
                    <a:pt x="802861" y="0"/>
                    <a:pt x="1793240" y="0"/>
                  </a:cubicBezTo>
                  <a:cubicBezTo>
                    <a:pt x="2783619" y="0"/>
                    <a:pt x="3586480" y="802861"/>
                    <a:pt x="3586480" y="179324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8" name="Google Shape;218;p11"/>
            <p:cNvSpPr/>
            <p:nvPr/>
          </p:nvSpPr>
          <p:spPr>
            <a:xfrm>
              <a:off x="8698226" y="715898"/>
              <a:ext cx="149317" cy="323151"/>
            </a:xfrm>
            <a:custGeom>
              <a:avLst/>
              <a:gdLst/>
              <a:ahLst/>
              <a:cxnLst/>
              <a:rect l="l" t="t" r="r" b="b"/>
              <a:pathLst>
                <a:path w="149317" h="323151" extrusionOk="0">
                  <a:moveTo>
                    <a:pt x="19942" y="323152"/>
                  </a:moveTo>
                  <a:cubicBezTo>
                    <a:pt x="1655" y="292989"/>
                    <a:pt x="-7299" y="254381"/>
                    <a:pt x="7242" y="222314"/>
                  </a:cubicBezTo>
                  <a:cubicBezTo>
                    <a:pt x="23943" y="185484"/>
                    <a:pt x="65853" y="167132"/>
                    <a:pt x="89792" y="134747"/>
                  </a:cubicBezTo>
                  <a:cubicBezTo>
                    <a:pt x="118812" y="93936"/>
                    <a:pt x="116970" y="38748"/>
                    <a:pt x="85220" y="0"/>
                  </a:cubicBezTo>
                  <a:cubicBezTo>
                    <a:pt x="104270" y="20066"/>
                    <a:pt x="123320" y="40513"/>
                    <a:pt x="136020" y="65088"/>
                  </a:cubicBezTo>
                  <a:cubicBezTo>
                    <a:pt x="148720" y="89662"/>
                    <a:pt x="154118" y="119317"/>
                    <a:pt x="144148" y="145097"/>
                  </a:cubicBezTo>
                  <a:cubicBezTo>
                    <a:pt x="125543" y="193294"/>
                    <a:pt x="63122" y="210122"/>
                    <a:pt x="36960" y="254635"/>
                  </a:cubicBezTo>
                  <a:cubicBezTo>
                    <a:pt x="23880" y="277559"/>
                    <a:pt x="21593" y="305117"/>
                    <a:pt x="19942" y="323152"/>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9" name="Google Shape;219;p11"/>
            <p:cNvSpPr/>
            <p:nvPr/>
          </p:nvSpPr>
          <p:spPr>
            <a:xfrm>
              <a:off x="8070151" y="696341"/>
              <a:ext cx="119951" cy="327486"/>
            </a:xfrm>
            <a:custGeom>
              <a:avLst/>
              <a:gdLst/>
              <a:ahLst/>
              <a:cxnLst/>
              <a:rect l="l" t="t" r="r" b="b"/>
              <a:pathLst>
                <a:path w="119951" h="327486" extrusionOk="0">
                  <a:moveTo>
                    <a:pt x="119952" y="326771"/>
                  </a:moveTo>
                  <a:cubicBezTo>
                    <a:pt x="94552" y="331660"/>
                    <a:pt x="69659" y="310769"/>
                    <a:pt x="61785" y="286068"/>
                  </a:cubicBezTo>
                  <a:cubicBezTo>
                    <a:pt x="53911" y="261366"/>
                    <a:pt x="58992" y="234569"/>
                    <a:pt x="65977" y="209868"/>
                  </a:cubicBezTo>
                  <a:cubicBezTo>
                    <a:pt x="72961" y="185166"/>
                    <a:pt x="81915" y="159957"/>
                    <a:pt x="81597" y="134049"/>
                  </a:cubicBezTo>
                  <a:cubicBezTo>
                    <a:pt x="80899" y="80073"/>
                    <a:pt x="40957" y="35179"/>
                    <a:pt x="0" y="0"/>
                  </a:cubicBezTo>
                  <a:cubicBezTo>
                    <a:pt x="32956" y="9766"/>
                    <a:pt x="62738" y="28080"/>
                    <a:pt x="86360" y="53086"/>
                  </a:cubicBezTo>
                  <a:cubicBezTo>
                    <a:pt x="109030" y="78486"/>
                    <a:pt x="122618" y="113347"/>
                    <a:pt x="118110" y="147257"/>
                  </a:cubicBezTo>
                  <a:cubicBezTo>
                    <a:pt x="114554" y="174498"/>
                    <a:pt x="100076" y="199136"/>
                    <a:pt x="94361" y="225933"/>
                  </a:cubicBezTo>
                  <a:cubicBezTo>
                    <a:pt x="86614" y="262509"/>
                    <a:pt x="95948" y="302069"/>
                    <a:pt x="119952" y="326771"/>
                  </a:cubicBezTo>
                  <a:close/>
                </a:path>
              </a:pathLst>
            </a:custGeom>
            <a:solidFill>
              <a:srgbClr val="C49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0" name="Google Shape;220;p11"/>
            <p:cNvSpPr/>
            <p:nvPr/>
          </p:nvSpPr>
          <p:spPr>
            <a:xfrm>
              <a:off x="11206988" y="4553521"/>
              <a:ext cx="162052" cy="228600"/>
            </a:xfrm>
            <a:custGeom>
              <a:avLst/>
              <a:gdLst/>
              <a:ahLst/>
              <a:cxnLst/>
              <a:rect l="l" t="t" r="r" b="b"/>
              <a:pathLst>
                <a:path w="162052" h="228600" extrusionOk="0">
                  <a:moveTo>
                    <a:pt x="0" y="0"/>
                  </a:moveTo>
                  <a:lnTo>
                    <a:pt x="4255" y="228600"/>
                  </a:lnTo>
                  <a:lnTo>
                    <a:pt x="162052" y="83757"/>
                  </a:lnTo>
                  <a:cubicBezTo>
                    <a:pt x="105537" y="60973"/>
                    <a:pt x="51244" y="32931"/>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1" name="Google Shape;221;p11"/>
            <p:cNvSpPr/>
            <p:nvPr/>
          </p:nvSpPr>
          <p:spPr>
            <a:xfrm>
              <a:off x="10510456" y="3625088"/>
              <a:ext cx="165037" cy="319658"/>
            </a:xfrm>
            <a:custGeom>
              <a:avLst/>
              <a:gdLst/>
              <a:ahLst/>
              <a:cxnLst/>
              <a:rect l="l" t="t" r="r" b="b"/>
              <a:pathLst>
                <a:path w="165037" h="319658" extrusionOk="0">
                  <a:moveTo>
                    <a:pt x="0" y="0"/>
                  </a:moveTo>
                  <a:cubicBezTo>
                    <a:pt x="46737" y="21793"/>
                    <a:pt x="78232" y="66923"/>
                    <a:pt x="82550" y="118301"/>
                  </a:cubicBezTo>
                  <a:cubicBezTo>
                    <a:pt x="85979" y="165164"/>
                    <a:pt x="66485" y="215583"/>
                    <a:pt x="87630" y="257620"/>
                  </a:cubicBezTo>
                  <a:cubicBezTo>
                    <a:pt x="102807" y="287655"/>
                    <a:pt x="134875" y="304609"/>
                    <a:pt x="165037" y="319659"/>
                  </a:cubicBezTo>
                  <a:cubicBezTo>
                    <a:pt x="137795" y="274536"/>
                    <a:pt x="129985" y="220326"/>
                    <a:pt x="143384" y="169354"/>
                  </a:cubicBezTo>
                  <a:cubicBezTo>
                    <a:pt x="149734" y="144780"/>
                    <a:pt x="161608" y="119571"/>
                    <a:pt x="155385" y="94869"/>
                  </a:cubicBezTo>
                  <a:cubicBezTo>
                    <a:pt x="149162" y="70167"/>
                    <a:pt x="126556" y="53086"/>
                    <a:pt x="104140" y="40703"/>
                  </a:cubicBezTo>
                  <a:cubicBezTo>
                    <a:pt x="71120" y="23126"/>
                    <a:pt x="36195" y="9468"/>
                    <a:pt x="0"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2" name="Google Shape;222;p11"/>
            <p:cNvSpPr/>
            <p:nvPr/>
          </p:nvSpPr>
          <p:spPr>
            <a:xfrm>
              <a:off x="0" y="0"/>
              <a:ext cx="1380108" cy="1119187"/>
            </a:xfrm>
            <a:custGeom>
              <a:avLst/>
              <a:gdLst/>
              <a:ahLst/>
              <a:cxnLst/>
              <a:rect l="l" t="t" r="r" b="b"/>
              <a:pathLst>
                <a:path w="1380108" h="1119187" extrusionOk="0">
                  <a:moveTo>
                    <a:pt x="0" y="0"/>
                  </a:moveTo>
                  <a:lnTo>
                    <a:pt x="0" y="1119188"/>
                  </a:lnTo>
                  <a:cubicBezTo>
                    <a:pt x="54102" y="1023938"/>
                    <a:pt x="136906" y="945071"/>
                    <a:pt x="237681" y="901700"/>
                  </a:cubicBezTo>
                  <a:cubicBezTo>
                    <a:pt x="460502" y="805688"/>
                    <a:pt x="740220" y="872744"/>
                    <a:pt x="939229" y="733870"/>
                  </a:cubicBezTo>
                  <a:cubicBezTo>
                    <a:pt x="1118172" y="608965"/>
                    <a:pt x="1162050" y="368300"/>
                    <a:pt x="1262444" y="174562"/>
                  </a:cubicBezTo>
                  <a:cubicBezTo>
                    <a:pt x="1295000" y="112148"/>
                    <a:pt x="1334472" y="53593"/>
                    <a:pt x="1380109" y="0"/>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3" name="Google Shape;223;p11"/>
            <p:cNvSpPr/>
            <p:nvPr/>
          </p:nvSpPr>
          <p:spPr>
            <a:xfrm>
              <a:off x="938085" y="6345836"/>
              <a:ext cx="1761680" cy="512163"/>
            </a:xfrm>
            <a:custGeom>
              <a:avLst/>
              <a:gdLst/>
              <a:ahLst/>
              <a:cxnLst/>
              <a:rect l="l" t="t" r="r" b="b"/>
              <a:pathLst>
                <a:path w="1761680" h="512163" extrusionOk="0">
                  <a:moveTo>
                    <a:pt x="471615" y="235557"/>
                  </a:moveTo>
                  <a:cubicBezTo>
                    <a:pt x="327152" y="345794"/>
                    <a:pt x="169101" y="449235"/>
                    <a:pt x="0" y="512164"/>
                  </a:cubicBezTo>
                  <a:lnTo>
                    <a:pt x="1761681" y="512164"/>
                  </a:lnTo>
                  <a:cubicBezTo>
                    <a:pt x="1663954" y="462697"/>
                    <a:pt x="1572520" y="401674"/>
                    <a:pt x="1489329" y="330427"/>
                  </a:cubicBezTo>
                  <a:cubicBezTo>
                    <a:pt x="1333310" y="196695"/>
                    <a:pt x="1187196" y="17880"/>
                    <a:pt x="982345" y="1243"/>
                  </a:cubicBezTo>
                  <a:cubicBezTo>
                    <a:pt x="791019" y="-14315"/>
                    <a:pt x="624015" y="119162"/>
                    <a:pt x="471615" y="235557"/>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24" name="Google Shape;224;p11"/>
            <p:cNvSpPr/>
            <p:nvPr/>
          </p:nvSpPr>
          <p:spPr>
            <a:xfrm>
              <a:off x="0" y="5661850"/>
              <a:ext cx="1702879" cy="1196149"/>
            </a:xfrm>
            <a:custGeom>
              <a:avLst/>
              <a:gdLst/>
              <a:ahLst/>
              <a:cxnLst/>
              <a:rect l="l" t="t" r="r" b="b"/>
              <a:pathLst>
                <a:path w="1702879" h="1196149" extrusionOk="0">
                  <a:moveTo>
                    <a:pt x="1639824" y="1108456"/>
                  </a:moveTo>
                  <a:cubicBezTo>
                    <a:pt x="1540002" y="960247"/>
                    <a:pt x="1443863" y="796925"/>
                    <a:pt x="1285050" y="714756"/>
                  </a:cubicBezTo>
                  <a:cubicBezTo>
                    <a:pt x="1121791" y="630555"/>
                    <a:pt x="926402" y="650430"/>
                    <a:pt x="746062" y="615315"/>
                  </a:cubicBezTo>
                  <a:cubicBezTo>
                    <a:pt x="417449" y="551752"/>
                    <a:pt x="153226" y="301689"/>
                    <a:pt x="0" y="0"/>
                  </a:cubicBezTo>
                  <a:lnTo>
                    <a:pt x="0" y="1196150"/>
                  </a:lnTo>
                  <a:lnTo>
                    <a:pt x="1702880" y="1196150"/>
                  </a:lnTo>
                  <a:cubicBezTo>
                    <a:pt x="1680655" y="1167447"/>
                    <a:pt x="1659636" y="1137920"/>
                    <a:pt x="1639824" y="1108456"/>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375" name="Google Shape;375;p11"/>
          <p:cNvSpPr/>
          <p:nvPr/>
        </p:nvSpPr>
        <p:spPr>
          <a:xfrm>
            <a:off x="3738385" y="5661850"/>
            <a:ext cx="596327" cy="610155"/>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6" name="Google Shape;376;p11"/>
          <p:cNvSpPr/>
          <p:nvPr/>
        </p:nvSpPr>
        <p:spPr>
          <a:xfrm rot="4948345">
            <a:off x="5025185" y="697519"/>
            <a:ext cx="399923" cy="409197"/>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7" name="Google Shape;377;p11"/>
          <p:cNvSpPr/>
          <p:nvPr/>
        </p:nvSpPr>
        <p:spPr>
          <a:xfrm rot="-7723036">
            <a:off x="11176677" y="620126"/>
            <a:ext cx="453893" cy="464418"/>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8" name="Google Shape;378;p11"/>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fld id="{00000000-1234-1234-1234-123412341234}" type="slidenum">
              <a:rPr lang="es-CO" sz="800">
                <a:solidFill>
                  <a:srgbClr val="553396"/>
                </a:solidFill>
                <a:latin typeface="Montserrat"/>
                <a:ea typeface="Montserrat"/>
                <a:cs typeface="Montserrat"/>
                <a:sym typeface="Montserrat"/>
              </a:rPr>
              <a:t>4</a:t>
            </a:fld>
            <a:endParaRPr sz="800">
              <a:solidFill>
                <a:srgbClr val="553396"/>
              </a:solidFill>
              <a:latin typeface="Montserrat"/>
              <a:ea typeface="Montserrat"/>
              <a:cs typeface="Montserrat"/>
              <a:sym typeface="Montserrat"/>
            </a:endParaRPr>
          </a:p>
        </p:txBody>
      </p:sp>
      <p:sp>
        <p:nvSpPr>
          <p:cNvPr id="167" name="Google Shape;1166;p22">
            <a:extLst>
              <a:ext uri="{FF2B5EF4-FFF2-40B4-BE49-F238E27FC236}">
                <a16:creationId xmlns:a16="http://schemas.microsoft.com/office/drawing/2014/main" id="{0B9AFD3A-A63B-464A-8B28-2EFEBEE3BC96}"/>
              </a:ext>
            </a:extLst>
          </p:cNvPr>
          <p:cNvSpPr/>
          <p:nvPr/>
        </p:nvSpPr>
        <p:spPr>
          <a:xfrm>
            <a:off x="7514632" y="5254684"/>
            <a:ext cx="4212121" cy="426301"/>
          </a:xfrm>
          <a:prstGeom prst="ellipse">
            <a:avLst/>
          </a:pr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68" name="Google Shape;1171;p22">
            <a:extLst>
              <a:ext uri="{FF2B5EF4-FFF2-40B4-BE49-F238E27FC236}">
                <a16:creationId xmlns:a16="http://schemas.microsoft.com/office/drawing/2014/main" id="{BE0C5065-CDA4-4BC0-B366-3323F7601144}"/>
              </a:ext>
            </a:extLst>
          </p:cNvPr>
          <p:cNvGrpSpPr/>
          <p:nvPr/>
        </p:nvGrpSpPr>
        <p:grpSpPr>
          <a:xfrm>
            <a:off x="7801609" y="4458220"/>
            <a:ext cx="1006098" cy="1006094"/>
            <a:chOff x="6190359" y="4674532"/>
            <a:chExt cx="1006098" cy="1006094"/>
          </a:xfrm>
        </p:grpSpPr>
        <p:sp>
          <p:nvSpPr>
            <p:cNvPr id="169" name="Google Shape;1172;p22">
              <a:extLst>
                <a:ext uri="{FF2B5EF4-FFF2-40B4-BE49-F238E27FC236}">
                  <a16:creationId xmlns:a16="http://schemas.microsoft.com/office/drawing/2014/main" id="{6E0EDC72-F9C5-41AE-9EFF-BBAB8FC23506}"/>
                </a:ext>
              </a:extLst>
            </p:cNvPr>
            <p:cNvSpPr/>
            <p:nvPr/>
          </p:nvSpPr>
          <p:spPr>
            <a:xfrm flipH="1">
              <a:off x="6190359" y="4674532"/>
              <a:ext cx="1006098" cy="1006094"/>
            </a:xfrm>
            <a:custGeom>
              <a:avLst/>
              <a:gdLst/>
              <a:ahLst/>
              <a:cxnLst/>
              <a:rect l="l" t="t" r="r" b="b"/>
              <a:pathLst>
                <a:path w="1006098" h="1006094" extrusionOk="0">
                  <a:moveTo>
                    <a:pt x="1006098" y="503047"/>
                  </a:moveTo>
                  <a:cubicBezTo>
                    <a:pt x="1006098" y="780872"/>
                    <a:pt x="780875" y="1006095"/>
                    <a:pt x="503049" y="1006095"/>
                  </a:cubicBezTo>
                  <a:cubicBezTo>
                    <a:pt x="225223" y="1006095"/>
                    <a:pt x="0" y="780873"/>
                    <a:pt x="0" y="503047"/>
                  </a:cubicBezTo>
                  <a:cubicBezTo>
                    <a:pt x="0" y="225222"/>
                    <a:pt x="225223" y="0"/>
                    <a:pt x="503049" y="0"/>
                  </a:cubicBezTo>
                  <a:cubicBezTo>
                    <a:pt x="780875" y="0"/>
                    <a:pt x="1006098" y="225222"/>
                    <a:pt x="1006098" y="503047"/>
                  </a:cubicBezTo>
                  <a:close/>
                </a:path>
              </a:pathLst>
            </a:custGeom>
            <a:solidFill>
              <a:srgbClr val="FF745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0" name="Google Shape;1173;p22">
              <a:extLst>
                <a:ext uri="{FF2B5EF4-FFF2-40B4-BE49-F238E27FC236}">
                  <a16:creationId xmlns:a16="http://schemas.microsoft.com/office/drawing/2014/main" id="{8B12D9A1-17DB-4D9B-80EC-5B13CAF98621}"/>
                </a:ext>
              </a:extLst>
            </p:cNvPr>
            <p:cNvSpPr/>
            <p:nvPr/>
          </p:nvSpPr>
          <p:spPr>
            <a:xfrm flipH="1">
              <a:off x="6247593" y="4677731"/>
              <a:ext cx="940617" cy="994997"/>
            </a:xfrm>
            <a:custGeom>
              <a:avLst/>
              <a:gdLst/>
              <a:ahLst/>
              <a:cxnLst/>
              <a:rect l="l" t="t" r="r" b="b"/>
              <a:pathLst>
                <a:path w="940617" h="994997" extrusionOk="0">
                  <a:moveTo>
                    <a:pt x="940618" y="266669"/>
                  </a:moveTo>
                  <a:cubicBezTo>
                    <a:pt x="935619" y="257222"/>
                    <a:pt x="930621" y="247925"/>
                    <a:pt x="924922" y="238828"/>
                  </a:cubicBezTo>
                  <a:cubicBezTo>
                    <a:pt x="883215" y="288358"/>
                    <a:pt x="831520" y="328520"/>
                    <a:pt x="773218" y="356692"/>
                  </a:cubicBezTo>
                  <a:cubicBezTo>
                    <a:pt x="762366" y="307667"/>
                    <a:pt x="747746" y="259556"/>
                    <a:pt x="729481" y="212785"/>
                  </a:cubicBezTo>
                  <a:cubicBezTo>
                    <a:pt x="697191" y="131160"/>
                    <a:pt x="655003" y="62831"/>
                    <a:pt x="603569" y="8598"/>
                  </a:cubicBezTo>
                  <a:cubicBezTo>
                    <a:pt x="586399" y="4833"/>
                    <a:pt x="569049" y="1964"/>
                    <a:pt x="551585" y="0"/>
                  </a:cubicBezTo>
                  <a:cubicBezTo>
                    <a:pt x="657353" y="93572"/>
                    <a:pt x="714736" y="232630"/>
                    <a:pt x="745226" y="369888"/>
                  </a:cubicBezTo>
                  <a:cubicBezTo>
                    <a:pt x="695456" y="390841"/>
                    <a:pt x="643477" y="406082"/>
                    <a:pt x="590273" y="415324"/>
                  </a:cubicBezTo>
                  <a:cubicBezTo>
                    <a:pt x="579641" y="369228"/>
                    <a:pt x="565660" y="323972"/>
                    <a:pt x="548435" y="279915"/>
                  </a:cubicBezTo>
                  <a:cubicBezTo>
                    <a:pt x="503049" y="164950"/>
                    <a:pt x="438119" y="76677"/>
                    <a:pt x="355293" y="16495"/>
                  </a:cubicBezTo>
                  <a:cubicBezTo>
                    <a:pt x="343997" y="19794"/>
                    <a:pt x="332800" y="23393"/>
                    <a:pt x="321803" y="27442"/>
                  </a:cubicBezTo>
                  <a:lnTo>
                    <a:pt x="320754" y="29041"/>
                  </a:lnTo>
                  <a:cubicBezTo>
                    <a:pt x="454014" y="116615"/>
                    <a:pt x="524143" y="268469"/>
                    <a:pt x="560282" y="420222"/>
                  </a:cubicBezTo>
                  <a:cubicBezTo>
                    <a:pt x="496516" y="429195"/>
                    <a:pt x="432103" y="432724"/>
                    <a:pt x="367740" y="430769"/>
                  </a:cubicBezTo>
                  <a:cubicBezTo>
                    <a:pt x="245765" y="426621"/>
                    <a:pt x="124589" y="409376"/>
                    <a:pt x="6298" y="379335"/>
                  </a:cubicBezTo>
                  <a:cubicBezTo>
                    <a:pt x="3965" y="388967"/>
                    <a:pt x="1866" y="398744"/>
                    <a:pt x="0" y="408676"/>
                  </a:cubicBezTo>
                  <a:cubicBezTo>
                    <a:pt x="120015" y="438987"/>
                    <a:pt x="242927" y="456377"/>
                    <a:pt x="366640" y="460560"/>
                  </a:cubicBezTo>
                  <a:cubicBezTo>
                    <a:pt x="378970" y="460925"/>
                    <a:pt x="391216" y="461095"/>
                    <a:pt x="403379" y="461060"/>
                  </a:cubicBezTo>
                  <a:cubicBezTo>
                    <a:pt x="458200" y="461270"/>
                    <a:pt x="512961" y="457476"/>
                    <a:pt x="567230" y="449714"/>
                  </a:cubicBezTo>
                  <a:cubicBezTo>
                    <a:pt x="579426" y="508491"/>
                    <a:pt x="587774" y="567998"/>
                    <a:pt x="592222" y="627859"/>
                  </a:cubicBezTo>
                  <a:cubicBezTo>
                    <a:pt x="600805" y="750222"/>
                    <a:pt x="598196" y="873110"/>
                    <a:pt x="584425" y="994998"/>
                  </a:cubicBezTo>
                  <a:cubicBezTo>
                    <a:pt x="594822" y="993148"/>
                    <a:pt x="605118" y="990899"/>
                    <a:pt x="615315" y="988400"/>
                  </a:cubicBezTo>
                  <a:cubicBezTo>
                    <a:pt x="628316" y="868096"/>
                    <a:pt x="630626" y="746873"/>
                    <a:pt x="622213" y="626160"/>
                  </a:cubicBezTo>
                  <a:cubicBezTo>
                    <a:pt x="617760" y="565239"/>
                    <a:pt x="609412" y="504667"/>
                    <a:pt x="597221" y="444815"/>
                  </a:cubicBezTo>
                  <a:cubicBezTo>
                    <a:pt x="628801" y="439207"/>
                    <a:pt x="660017" y="431694"/>
                    <a:pt x="690693" y="422322"/>
                  </a:cubicBezTo>
                  <a:cubicBezTo>
                    <a:pt x="711936" y="415774"/>
                    <a:pt x="732330" y="408326"/>
                    <a:pt x="751824" y="400128"/>
                  </a:cubicBezTo>
                  <a:cubicBezTo>
                    <a:pt x="762026" y="453237"/>
                    <a:pt x="769134" y="506896"/>
                    <a:pt x="773118" y="560830"/>
                  </a:cubicBezTo>
                  <a:cubicBezTo>
                    <a:pt x="781615" y="681848"/>
                    <a:pt x="779156" y="803391"/>
                    <a:pt x="765770" y="923970"/>
                  </a:cubicBezTo>
                  <a:cubicBezTo>
                    <a:pt x="776917" y="916822"/>
                    <a:pt x="787764" y="908974"/>
                    <a:pt x="798261" y="901276"/>
                  </a:cubicBezTo>
                  <a:cubicBezTo>
                    <a:pt x="809527" y="787586"/>
                    <a:pt x="811197" y="673151"/>
                    <a:pt x="803259" y="559180"/>
                  </a:cubicBezTo>
                  <a:cubicBezTo>
                    <a:pt x="798870" y="501513"/>
                    <a:pt x="791023" y="444160"/>
                    <a:pt x="779766" y="387432"/>
                  </a:cubicBezTo>
                  <a:cubicBezTo>
                    <a:pt x="841043" y="358546"/>
                    <a:pt x="895781" y="317454"/>
                    <a:pt x="940618" y="2666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1" name="Google Shape;1183;p22">
            <a:extLst>
              <a:ext uri="{FF2B5EF4-FFF2-40B4-BE49-F238E27FC236}">
                <a16:creationId xmlns:a16="http://schemas.microsoft.com/office/drawing/2014/main" id="{F032E02D-1F5A-4223-AEC2-194F41C243F9}"/>
              </a:ext>
            </a:extLst>
          </p:cNvPr>
          <p:cNvGrpSpPr/>
          <p:nvPr/>
        </p:nvGrpSpPr>
        <p:grpSpPr>
          <a:xfrm rot="-8956809">
            <a:off x="9947836" y="1234162"/>
            <a:ext cx="621307" cy="623125"/>
            <a:chOff x="10956988" y="5717984"/>
            <a:chExt cx="621307" cy="623125"/>
          </a:xfrm>
        </p:grpSpPr>
        <p:sp>
          <p:nvSpPr>
            <p:cNvPr id="172" name="Google Shape;1184;p22">
              <a:extLst>
                <a:ext uri="{FF2B5EF4-FFF2-40B4-BE49-F238E27FC236}">
                  <a16:creationId xmlns:a16="http://schemas.microsoft.com/office/drawing/2014/main" id="{72F22CD8-2AD9-4770-9371-19ED154E40B6}"/>
                </a:ext>
              </a:extLst>
            </p:cNvPr>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3" name="Google Shape;1185;p22">
              <a:extLst>
                <a:ext uri="{FF2B5EF4-FFF2-40B4-BE49-F238E27FC236}">
                  <a16:creationId xmlns:a16="http://schemas.microsoft.com/office/drawing/2014/main" id="{363124D9-636E-47D2-8C8F-00814E13DB9F}"/>
                </a:ext>
              </a:extLst>
            </p:cNvPr>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74" name="Google Shape;1186;p22">
            <a:extLst>
              <a:ext uri="{FF2B5EF4-FFF2-40B4-BE49-F238E27FC236}">
                <a16:creationId xmlns:a16="http://schemas.microsoft.com/office/drawing/2014/main" id="{0D8BBF6D-B289-41FC-84EF-A04FFA8ABE6E}"/>
              </a:ext>
            </a:extLst>
          </p:cNvPr>
          <p:cNvGrpSpPr/>
          <p:nvPr/>
        </p:nvGrpSpPr>
        <p:grpSpPr>
          <a:xfrm>
            <a:off x="9876755" y="1520726"/>
            <a:ext cx="2538780" cy="4078493"/>
            <a:chOff x="8587063" y="1491267"/>
            <a:chExt cx="2538780" cy="4078493"/>
          </a:xfrm>
        </p:grpSpPr>
        <p:sp>
          <p:nvSpPr>
            <p:cNvPr id="175" name="Google Shape;1187;p22">
              <a:extLst>
                <a:ext uri="{FF2B5EF4-FFF2-40B4-BE49-F238E27FC236}">
                  <a16:creationId xmlns:a16="http://schemas.microsoft.com/office/drawing/2014/main" id="{B1C3CE4F-19D9-48E2-BECA-119FF083DB2D}"/>
                </a:ext>
              </a:extLst>
            </p:cNvPr>
            <p:cNvSpPr/>
            <p:nvPr/>
          </p:nvSpPr>
          <p:spPr>
            <a:xfrm flipH="1">
              <a:off x="8587063" y="5222265"/>
              <a:ext cx="644029" cy="261950"/>
            </a:xfrm>
            <a:custGeom>
              <a:avLst/>
              <a:gdLst/>
              <a:ahLst/>
              <a:cxnLst/>
              <a:rect l="l" t="t" r="r" b="b"/>
              <a:pathLst>
                <a:path w="644029" h="261950" extrusionOk="0">
                  <a:moveTo>
                    <a:pt x="229931" y="57832"/>
                  </a:moveTo>
                  <a:cubicBezTo>
                    <a:pt x="229931" y="57832"/>
                    <a:pt x="9197" y="121863"/>
                    <a:pt x="0" y="213385"/>
                  </a:cubicBezTo>
                  <a:cubicBezTo>
                    <a:pt x="0" y="213385"/>
                    <a:pt x="359192" y="303358"/>
                    <a:pt x="633610" y="238378"/>
                  </a:cubicBezTo>
                  <a:cubicBezTo>
                    <a:pt x="633610" y="238378"/>
                    <a:pt x="681895" y="124112"/>
                    <a:pt x="570579"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6" name="Google Shape;1188;p22">
              <a:extLst>
                <a:ext uri="{FF2B5EF4-FFF2-40B4-BE49-F238E27FC236}">
                  <a16:creationId xmlns:a16="http://schemas.microsoft.com/office/drawing/2014/main" id="{4FB08617-BF69-4FD2-AF9E-BA24E6A8E36E}"/>
                </a:ext>
              </a:extLst>
            </p:cNvPr>
            <p:cNvSpPr/>
            <p:nvPr/>
          </p:nvSpPr>
          <p:spPr>
            <a:xfrm flipH="1">
              <a:off x="8652466" y="4512131"/>
              <a:ext cx="702889" cy="780541"/>
            </a:xfrm>
            <a:custGeom>
              <a:avLst/>
              <a:gdLst/>
              <a:ahLst/>
              <a:cxnLst/>
              <a:rect l="l" t="t" r="r" b="b"/>
              <a:pathLst>
                <a:path w="702889" h="780541" extrusionOk="0">
                  <a:moveTo>
                    <a:pt x="0" y="123662"/>
                  </a:moveTo>
                  <a:lnTo>
                    <a:pt x="344897" y="770466"/>
                  </a:lnTo>
                  <a:cubicBezTo>
                    <a:pt x="344897" y="770466"/>
                    <a:pt x="569179" y="814553"/>
                    <a:pt x="702889" y="718282"/>
                  </a:cubicBezTo>
                  <a:lnTo>
                    <a:pt x="388333" y="0"/>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189;p22">
              <a:extLst>
                <a:ext uri="{FF2B5EF4-FFF2-40B4-BE49-F238E27FC236}">
                  <a16:creationId xmlns:a16="http://schemas.microsoft.com/office/drawing/2014/main" id="{6A39C21D-3774-46A8-859F-776D67760A42}"/>
                </a:ext>
              </a:extLst>
            </p:cNvPr>
            <p:cNvSpPr/>
            <p:nvPr/>
          </p:nvSpPr>
          <p:spPr>
            <a:xfrm flipH="1">
              <a:off x="9453290" y="5195024"/>
              <a:ext cx="613480" cy="374736"/>
            </a:xfrm>
            <a:custGeom>
              <a:avLst/>
              <a:gdLst/>
              <a:ahLst/>
              <a:cxnLst/>
              <a:rect l="l" t="t" r="r" b="b"/>
              <a:pathLst>
                <a:path w="613480" h="374736" extrusionOk="0">
                  <a:moveTo>
                    <a:pt x="174077" y="157452"/>
                  </a:moveTo>
                  <a:cubicBezTo>
                    <a:pt x="174077" y="157452"/>
                    <a:pt x="-17366" y="284664"/>
                    <a:pt x="1278" y="374736"/>
                  </a:cubicBezTo>
                  <a:cubicBezTo>
                    <a:pt x="1278" y="374736"/>
                    <a:pt x="371168" y="352993"/>
                    <a:pt x="613245" y="208537"/>
                  </a:cubicBezTo>
                  <a:cubicBezTo>
                    <a:pt x="613245" y="208537"/>
                    <a:pt x="625041" y="85024"/>
                    <a:pt x="481684" y="0"/>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190;p22">
              <a:extLst>
                <a:ext uri="{FF2B5EF4-FFF2-40B4-BE49-F238E27FC236}">
                  <a16:creationId xmlns:a16="http://schemas.microsoft.com/office/drawing/2014/main" id="{FAF39A6E-7D98-489C-8098-3DB41745A239}"/>
                </a:ext>
              </a:extLst>
            </p:cNvPr>
            <p:cNvSpPr/>
            <p:nvPr/>
          </p:nvSpPr>
          <p:spPr>
            <a:xfrm flipH="1">
              <a:off x="9585086" y="4539773"/>
              <a:ext cx="728377" cy="812705"/>
            </a:xfrm>
            <a:custGeom>
              <a:avLst/>
              <a:gdLst/>
              <a:ahLst/>
              <a:cxnLst/>
              <a:rect l="l" t="t" r="r" b="b"/>
              <a:pathLst>
                <a:path w="728377" h="812705" extrusionOk="0">
                  <a:moveTo>
                    <a:pt x="35585" y="0"/>
                  </a:moveTo>
                  <a:cubicBezTo>
                    <a:pt x="35585" y="0"/>
                    <a:pt x="-49390" y="177146"/>
                    <a:pt x="43283" y="350494"/>
                  </a:cubicBezTo>
                  <a:cubicBezTo>
                    <a:pt x="135955" y="523841"/>
                    <a:pt x="420769" y="812703"/>
                    <a:pt x="420769" y="812703"/>
                  </a:cubicBezTo>
                  <a:cubicBezTo>
                    <a:pt x="420769" y="812703"/>
                    <a:pt x="660697" y="815103"/>
                    <a:pt x="728377" y="655251"/>
                  </a:cubicBezTo>
                  <a:lnTo>
                    <a:pt x="449861" y="277416"/>
                  </a:lnTo>
                  <a:lnTo>
                    <a:pt x="529837" y="105418"/>
                  </a:ln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191;p22">
              <a:extLst>
                <a:ext uri="{FF2B5EF4-FFF2-40B4-BE49-F238E27FC236}">
                  <a16:creationId xmlns:a16="http://schemas.microsoft.com/office/drawing/2014/main" id="{3A84A4A2-5CD3-42D6-ACBC-251F1C5E3868}"/>
                </a:ext>
              </a:extLst>
            </p:cNvPr>
            <p:cNvSpPr/>
            <p:nvPr/>
          </p:nvSpPr>
          <p:spPr>
            <a:xfrm flipH="1">
              <a:off x="10112128" y="4539973"/>
              <a:ext cx="201135" cy="280364"/>
            </a:xfrm>
            <a:custGeom>
              <a:avLst/>
              <a:gdLst/>
              <a:ahLst/>
              <a:cxnLst/>
              <a:rect l="l" t="t" r="r" b="b"/>
              <a:pathLst>
                <a:path w="201135" h="280364" extrusionOk="0">
                  <a:moveTo>
                    <a:pt x="201136" y="35339"/>
                  </a:moveTo>
                  <a:lnTo>
                    <a:pt x="35385" y="0"/>
                  </a:lnTo>
                  <a:cubicBezTo>
                    <a:pt x="35385" y="0"/>
                    <a:pt x="-27846" y="132460"/>
                    <a:pt x="14742" y="280365"/>
                  </a:cubicBezTo>
                  <a:cubicBezTo>
                    <a:pt x="75973" y="251624"/>
                    <a:pt x="175693" y="183344"/>
                    <a:pt x="201136" y="3533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192;p22">
              <a:extLst>
                <a:ext uri="{FF2B5EF4-FFF2-40B4-BE49-F238E27FC236}">
                  <a16:creationId xmlns:a16="http://schemas.microsoft.com/office/drawing/2014/main" id="{B07041BF-1B59-4E7A-9B8D-2BD521929FD4}"/>
                </a:ext>
              </a:extLst>
            </p:cNvPr>
            <p:cNvSpPr/>
            <p:nvPr/>
          </p:nvSpPr>
          <p:spPr>
            <a:xfrm flipH="1">
              <a:off x="8802972" y="3931957"/>
              <a:ext cx="1503048" cy="759769"/>
            </a:xfrm>
            <a:custGeom>
              <a:avLst/>
              <a:gdLst/>
              <a:ahLst/>
              <a:cxnLst/>
              <a:rect l="l" t="t" r="r" b="b"/>
              <a:pathLst>
                <a:path w="1503048" h="759769" extrusionOk="0">
                  <a:moveTo>
                    <a:pt x="174948" y="223482"/>
                  </a:moveTo>
                  <a:lnTo>
                    <a:pt x="0" y="600468"/>
                  </a:lnTo>
                  <a:cubicBezTo>
                    <a:pt x="0" y="600468"/>
                    <a:pt x="249125" y="743424"/>
                    <a:pt x="522743" y="743424"/>
                  </a:cubicBezTo>
                  <a:lnTo>
                    <a:pt x="612716" y="555531"/>
                  </a:lnTo>
                  <a:lnTo>
                    <a:pt x="743427" y="535137"/>
                  </a:lnTo>
                  <a:lnTo>
                    <a:pt x="853694" y="759769"/>
                  </a:lnTo>
                  <a:lnTo>
                    <a:pt x="1503049" y="579824"/>
                  </a:lnTo>
                  <a:lnTo>
                    <a:pt x="1294762" y="0"/>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193;p22">
              <a:extLst>
                <a:ext uri="{FF2B5EF4-FFF2-40B4-BE49-F238E27FC236}">
                  <a16:creationId xmlns:a16="http://schemas.microsoft.com/office/drawing/2014/main" id="{A53A6C1F-8D38-4CFE-A0C3-6C064FB32552}"/>
                </a:ext>
              </a:extLst>
            </p:cNvPr>
            <p:cNvSpPr/>
            <p:nvPr/>
          </p:nvSpPr>
          <p:spPr>
            <a:xfrm rot="3903000" flipH="1">
              <a:off x="9956023" y="4338746"/>
              <a:ext cx="448315" cy="11446"/>
            </a:xfrm>
            <a:custGeom>
              <a:avLst/>
              <a:gdLst/>
              <a:ahLst/>
              <a:cxnLst/>
              <a:rect l="l" t="t" r="r" b="b"/>
              <a:pathLst>
                <a:path w="448315" h="11446" extrusionOk="0">
                  <a:moveTo>
                    <a:pt x="0" y="0"/>
                  </a:moveTo>
                  <a:lnTo>
                    <a:pt x="448315" y="0"/>
                  </a:lnTo>
                  <a:lnTo>
                    <a:pt x="448315" y="11446"/>
                  </a:lnTo>
                  <a:lnTo>
                    <a:pt x="0" y="11446"/>
                  </a:lnTo>
                  <a:close/>
                </a:path>
              </a:pathLst>
            </a:custGeom>
            <a:solidFill>
              <a:srgbClr val="B69FE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194;p22">
              <a:extLst>
                <a:ext uri="{FF2B5EF4-FFF2-40B4-BE49-F238E27FC236}">
                  <a16:creationId xmlns:a16="http://schemas.microsoft.com/office/drawing/2014/main" id="{0728C806-65F0-4327-B2FA-6948DE4E300F}"/>
                </a:ext>
              </a:extLst>
            </p:cNvPr>
            <p:cNvSpPr/>
            <p:nvPr/>
          </p:nvSpPr>
          <p:spPr>
            <a:xfrm flipH="1">
              <a:off x="8855242" y="1491267"/>
              <a:ext cx="2270601" cy="2847716"/>
            </a:xfrm>
            <a:custGeom>
              <a:avLst/>
              <a:gdLst/>
              <a:ahLst/>
              <a:cxnLst/>
              <a:rect l="l" t="t" r="r" b="b"/>
              <a:pathLst>
                <a:path w="2270601" h="2847716" extrusionOk="0">
                  <a:moveTo>
                    <a:pt x="386204" y="305688"/>
                  </a:moveTo>
                  <a:cubicBezTo>
                    <a:pt x="440188" y="479935"/>
                    <a:pt x="494921" y="654482"/>
                    <a:pt x="569649" y="820882"/>
                  </a:cubicBezTo>
                  <a:cubicBezTo>
                    <a:pt x="644376" y="987281"/>
                    <a:pt x="740048" y="1146083"/>
                    <a:pt x="874557" y="1266497"/>
                  </a:cubicBezTo>
                  <a:cubicBezTo>
                    <a:pt x="894551" y="1310133"/>
                    <a:pt x="965280" y="1376463"/>
                    <a:pt x="965280" y="1376463"/>
                  </a:cubicBezTo>
                  <a:lnTo>
                    <a:pt x="978226" y="1289940"/>
                  </a:lnTo>
                  <a:cubicBezTo>
                    <a:pt x="1134929" y="1294938"/>
                    <a:pt x="1291782" y="1293938"/>
                    <a:pt x="1453784" y="1290839"/>
                  </a:cubicBezTo>
                  <a:cubicBezTo>
                    <a:pt x="1457133" y="1320230"/>
                    <a:pt x="1460432" y="1349671"/>
                    <a:pt x="1473778" y="1386760"/>
                  </a:cubicBezTo>
                  <a:cubicBezTo>
                    <a:pt x="1641227" y="1356769"/>
                    <a:pt x="1814775" y="1435495"/>
                    <a:pt x="1933240" y="1557608"/>
                  </a:cubicBezTo>
                  <a:cubicBezTo>
                    <a:pt x="2051704" y="1679721"/>
                    <a:pt x="2122833" y="1839873"/>
                    <a:pt x="2176567" y="2001274"/>
                  </a:cubicBezTo>
                  <a:cubicBezTo>
                    <a:pt x="2267490" y="2274491"/>
                    <a:pt x="2314226" y="2577299"/>
                    <a:pt x="2215305" y="2847716"/>
                  </a:cubicBezTo>
                  <a:cubicBezTo>
                    <a:pt x="2152174" y="2728603"/>
                    <a:pt x="2070748" y="2619236"/>
                    <a:pt x="2001169" y="2520366"/>
                  </a:cubicBezTo>
                  <a:cubicBezTo>
                    <a:pt x="1672168" y="2560354"/>
                    <a:pt x="1343217" y="2599892"/>
                    <a:pt x="1018614" y="2627384"/>
                  </a:cubicBezTo>
                  <a:cubicBezTo>
                    <a:pt x="911946" y="2383258"/>
                    <a:pt x="814775" y="2134983"/>
                    <a:pt x="727601" y="1875412"/>
                  </a:cubicBezTo>
                  <a:cubicBezTo>
                    <a:pt x="578446" y="1769194"/>
                    <a:pt x="481125" y="1606343"/>
                    <a:pt x="392702" y="1446042"/>
                  </a:cubicBezTo>
                  <a:cubicBezTo>
                    <a:pt x="213656" y="1121491"/>
                    <a:pt x="49455" y="773896"/>
                    <a:pt x="46556" y="406358"/>
                  </a:cubicBezTo>
                  <a:cubicBezTo>
                    <a:pt x="21699" y="320194"/>
                    <a:pt x="6279" y="231584"/>
                    <a:pt x="570" y="142088"/>
                  </a:cubicBezTo>
                  <a:cubicBezTo>
                    <a:pt x="-783" y="132761"/>
                    <a:pt x="284" y="123242"/>
                    <a:pt x="3669" y="114446"/>
                  </a:cubicBezTo>
                  <a:cubicBezTo>
                    <a:pt x="7767" y="105999"/>
                    <a:pt x="17964" y="99751"/>
                    <a:pt x="26662" y="103250"/>
                  </a:cubicBezTo>
                  <a:cubicBezTo>
                    <a:pt x="34110" y="106299"/>
                    <a:pt x="37509" y="114796"/>
                    <a:pt x="40108" y="122394"/>
                  </a:cubicBezTo>
                  <a:lnTo>
                    <a:pt x="82545" y="246856"/>
                  </a:lnTo>
                  <a:cubicBezTo>
                    <a:pt x="69104" y="192957"/>
                    <a:pt x="63465" y="137407"/>
                    <a:pt x="65800" y="81906"/>
                  </a:cubicBezTo>
                  <a:cubicBezTo>
                    <a:pt x="65208" y="72006"/>
                    <a:pt x="67243" y="62126"/>
                    <a:pt x="71698" y="53265"/>
                  </a:cubicBezTo>
                  <a:cubicBezTo>
                    <a:pt x="76697" y="44968"/>
                    <a:pt x="88093" y="39569"/>
                    <a:pt x="96691" y="43918"/>
                  </a:cubicBezTo>
                  <a:cubicBezTo>
                    <a:pt x="104488" y="47817"/>
                    <a:pt x="107438" y="57214"/>
                    <a:pt x="109637" y="65611"/>
                  </a:cubicBezTo>
                  <a:lnTo>
                    <a:pt x="146176" y="205219"/>
                  </a:lnTo>
                  <a:lnTo>
                    <a:pt x="141677" y="47217"/>
                  </a:lnTo>
                  <a:cubicBezTo>
                    <a:pt x="141177" y="27723"/>
                    <a:pt x="145926" y="1781"/>
                    <a:pt x="165370" y="81"/>
                  </a:cubicBezTo>
                  <a:cubicBezTo>
                    <a:pt x="184814" y="-1618"/>
                    <a:pt x="194361" y="23724"/>
                    <a:pt x="196661" y="43418"/>
                  </a:cubicBezTo>
                  <a:lnTo>
                    <a:pt x="215305" y="192123"/>
                  </a:lnTo>
                  <a:cubicBezTo>
                    <a:pt x="210503" y="143945"/>
                    <a:pt x="209984" y="95436"/>
                    <a:pt x="213756" y="47167"/>
                  </a:cubicBezTo>
                  <a:cubicBezTo>
                    <a:pt x="214555" y="37170"/>
                    <a:pt x="215755" y="26273"/>
                    <a:pt x="221903" y="18176"/>
                  </a:cubicBezTo>
                  <a:cubicBezTo>
                    <a:pt x="228051" y="10078"/>
                    <a:pt x="240997" y="6279"/>
                    <a:pt x="248645" y="13177"/>
                  </a:cubicBezTo>
                  <a:cubicBezTo>
                    <a:pt x="252989" y="18094"/>
                    <a:pt x="255498" y="24364"/>
                    <a:pt x="255743" y="30922"/>
                  </a:cubicBezTo>
                  <a:lnTo>
                    <a:pt x="286634" y="234110"/>
                  </a:lnTo>
                  <a:lnTo>
                    <a:pt x="304728" y="143688"/>
                  </a:lnTo>
                  <a:cubicBezTo>
                    <a:pt x="307178" y="131491"/>
                    <a:pt x="309727" y="118695"/>
                    <a:pt x="317225" y="108698"/>
                  </a:cubicBezTo>
                  <a:cubicBezTo>
                    <a:pt x="324722" y="98701"/>
                    <a:pt x="338218" y="92153"/>
                    <a:pt x="349765" y="96752"/>
                  </a:cubicBezTo>
                  <a:cubicBezTo>
                    <a:pt x="363911" y="102400"/>
                    <a:pt x="367709" y="120345"/>
                    <a:pt x="369459" y="135490"/>
                  </a:cubicBezTo>
                  <a:cubicBezTo>
                    <a:pt x="376607" y="197271"/>
                    <a:pt x="372308" y="260902"/>
                    <a:pt x="386204" y="305688"/>
                  </a:cubicBezTo>
                  <a:close/>
                </a:path>
              </a:pathLst>
            </a:custGeom>
            <a:solidFill>
              <a:srgbClr val="FF9CB8"/>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195;p22">
              <a:extLst>
                <a:ext uri="{FF2B5EF4-FFF2-40B4-BE49-F238E27FC236}">
                  <a16:creationId xmlns:a16="http://schemas.microsoft.com/office/drawing/2014/main" id="{9499C2A6-97DF-4253-9284-8FBEC14313F1}"/>
                </a:ext>
              </a:extLst>
            </p:cNvPr>
            <p:cNvSpPr/>
            <p:nvPr/>
          </p:nvSpPr>
          <p:spPr>
            <a:xfrm flipH="1">
              <a:off x="9559044" y="2781257"/>
              <a:ext cx="593921" cy="127304"/>
            </a:xfrm>
            <a:custGeom>
              <a:avLst/>
              <a:gdLst/>
              <a:ahLst/>
              <a:cxnLst/>
              <a:rect l="l" t="t" r="r" b="b"/>
              <a:pathLst>
                <a:path w="593921" h="127304" extrusionOk="0">
                  <a:moveTo>
                    <a:pt x="535939" y="109567"/>
                  </a:moveTo>
                  <a:cubicBezTo>
                    <a:pt x="555663" y="104643"/>
                    <a:pt x="575032" y="98395"/>
                    <a:pt x="593922" y="90873"/>
                  </a:cubicBezTo>
                  <a:cubicBezTo>
                    <a:pt x="562671" y="89338"/>
                    <a:pt x="531351" y="91332"/>
                    <a:pt x="500550" y="96821"/>
                  </a:cubicBezTo>
                  <a:cubicBezTo>
                    <a:pt x="487354" y="59732"/>
                    <a:pt x="484055" y="30291"/>
                    <a:pt x="480556" y="900"/>
                  </a:cubicBezTo>
                  <a:cubicBezTo>
                    <a:pt x="318554" y="3999"/>
                    <a:pt x="161702" y="4899"/>
                    <a:pt x="4999" y="0"/>
                  </a:cubicBezTo>
                  <a:lnTo>
                    <a:pt x="0" y="34989"/>
                  </a:lnTo>
                  <a:cubicBezTo>
                    <a:pt x="36139" y="52184"/>
                    <a:pt x="296211" y="171648"/>
                    <a:pt x="535939" y="109567"/>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196;p22">
              <a:extLst>
                <a:ext uri="{FF2B5EF4-FFF2-40B4-BE49-F238E27FC236}">
                  <a16:creationId xmlns:a16="http://schemas.microsoft.com/office/drawing/2014/main" id="{A7190440-5C0C-46A0-923A-BEBD1308F489}"/>
                </a:ext>
              </a:extLst>
            </p:cNvPr>
            <p:cNvSpPr/>
            <p:nvPr/>
          </p:nvSpPr>
          <p:spPr>
            <a:xfrm flipH="1">
              <a:off x="9175709" y="2762962"/>
              <a:ext cx="1204688" cy="1392477"/>
            </a:xfrm>
            <a:custGeom>
              <a:avLst/>
              <a:gdLst/>
              <a:ahLst/>
              <a:cxnLst/>
              <a:rect l="l" t="t" r="r" b="b"/>
              <a:pathLst>
                <a:path w="1204688" h="1392477" extrusionOk="0">
                  <a:moveTo>
                    <a:pt x="132660" y="0"/>
                  </a:moveTo>
                  <a:cubicBezTo>
                    <a:pt x="132660" y="0"/>
                    <a:pt x="174848" y="634807"/>
                    <a:pt x="0" y="741725"/>
                  </a:cubicBezTo>
                  <a:lnTo>
                    <a:pt x="249325" y="1392477"/>
                  </a:lnTo>
                  <a:cubicBezTo>
                    <a:pt x="249325" y="1392477"/>
                    <a:pt x="958562" y="1356838"/>
                    <a:pt x="1204689" y="1262967"/>
                  </a:cubicBezTo>
                  <a:lnTo>
                    <a:pt x="1071878" y="712684"/>
                  </a:lnTo>
                  <a:cubicBezTo>
                    <a:pt x="1071878" y="712684"/>
                    <a:pt x="829001" y="359591"/>
                    <a:pt x="825802" y="97270"/>
                  </a:cubicBezTo>
                  <a:lnTo>
                    <a:pt x="728032" y="115015"/>
                  </a:lnTo>
                  <a:cubicBezTo>
                    <a:pt x="728032" y="115015"/>
                    <a:pt x="755523" y="357841"/>
                    <a:pt x="518095" y="357841"/>
                  </a:cubicBezTo>
                  <a:cubicBezTo>
                    <a:pt x="280666" y="357841"/>
                    <a:pt x="214886" y="276316"/>
                    <a:pt x="219484" y="104718"/>
                  </a:cubicBezTo>
                  <a:close/>
                </a:path>
              </a:pathLst>
            </a:custGeom>
            <a:solidFill>
              <a:srgbClr val="E9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5" name="Google Shape;1197;p22">
              <a:extLst>
                <a:ext uri="{FF2B5EF4-FFF2-40B4-BE49-F238E27FC236}">
                  <a16:creationId xmlns:a16="http://schemas.microsoft.com/office/drawing/2014/main" id="{5258C6C6-EF90-4D54-95D1-3AF4E256073E}"/>
                </a:ext>
              </a:extLst>
            </p:cNvPr>
            <p:cNvSpPr/>
            <p:nvPr/>
          </p:nvSpPr>
          <p:spPr>
            <a:xfrm flipH="1">
              <a:off x="10208920" y="2789904"/>
              <a:ext cx="154432" cy="755720"/>
            </a:xfrm>
            <a:custGeom>
              <a:avLst/>
              <a:gdLst/>
              <a:ahLst/>
              <a:cxnLst/>
              <a:rect l="l" t="t" r="r" b="b"/>
              <a:pathLst>
                <a:path w="154432" h="755720" extrusionOk="0">
                  <a:moveTo>
                    <a:pt x="2549" y="755721"/>
                  </a:moveTo>
                  <a:lnTo>
                    <a:pt x="0" y="741925"/>
                  </a:lnTo>
                  <a:cubicBezTo>
                    <a:pt x="75477" y="728129"/>
                    <a:pt x="122563" y="596369"/>
                    <a:pt x="136159" y="360940"/>
                  </a:cubicBezTo>
                  <a:cubicBezTo>
                    <a:pt x="142102" y="241017"/>
                    <a:pt x="141083" y="120853"/>
                    <a:pt x="133110" y="1050"/>
                  </a:cubicBezTo>
                  <a:lnTo>
                    <a:pt x="147056" y="0"/>
                  </a:lnTo>
                  <a:cubicBezTo>
                    <a:pt x="149305" y="28991"/>
                    <a:pt x="199690" y="719382"/>
                    <a:pt x="2549" y="75572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198;p22">
              <a:extLst>
                <a:ext uri="{FF2B5EF4-FFF2-40B4-BE49-F238E27FC236}">
                  <a16:creationId xmlns:a16="http://schemas.microsoft.com/office/drawing/2014/main" id="{EE9BEAF6-9A8A-40A7-900F-B61CE81141EB}"/>
                </a:ext>
              </a:extLst>
            </p:cNvPr>
            <p:cNvSpPr/>
            <p:nvPr/>
          </p:nvSpPr>
          <p:spPr>
            <a:xfrm rot="1273199" flipH="1">
              <a:off x="10209297" y="3508261"/>
              <a:ext cx="13995" cy="663898"/>
            </a:xfrm>
            <a:custGeom>
              <a:avLst/>
              <a:gdLst/>
              <a:ahLst/>
              <a:cxnLst/>
              <a:rect l="l" t="t" r="r" b="b"/>
              <a:pathLst>
                <a:path w="13995" h="663898" extrusionOk="0">
                  <a:moveTo>
                    <a:pt x="0" y="0"/>
                  </a:moveTo>
                  <a:lnTo>
                    <a:pt x="13996" y="0"/>
                  </a:lnTo>
                  <a:lnTo>
                    <a:pt x="13996" y="663899"/>
                  </a:lnTo>
                  <a:lnTo>
                    <a:pt x="0" y="663899"/>
                  </a:ln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199;p22">
              <a:extLst>
                <a:ext uri="{FF2B5EF4-FFF2-40B4-BE49-F238E27FC236}">
                  <a16:creationId xmlns:a16="http://schemas.microsoft.com/office/drawing/2014/main" id="{89ABC54B-1546-4E6F-985D-0AD0B76F082F}"/>
                </a:ext>
              </a:extLst>
            </p:cNvPr>
            <p:cNvSpPr/>
            <p:nvPr/>
          </p:nvSpPr>
          <p:spPr>
            <a:xfrm flipH="1">
              <a:off x="10705264" y="2464253"/>
              <a:ext cx="255859" cy="473006"/>
            </a:xfrm>
            <a:custGeom>
              <a:avLst/>
              <a:gdLst/>
              <a:ahLst/>
              <a:cxnLst/>
              <a:rect l="l" t="t" r="r" b="b"/>
              <a:pathLst>
                <a:path w="255859" h="473006" extrusionOk="0">
                  <a:moveTo>
                    <a:pt x="0" y="0"/>
                  </a:moveTo>
                  <a:cubicBezTo>
                    <a:pt x="62431" y="162551"/>
                    <a:pt x="143357" y="320303"/>
                    <a:pt x="227582" y="473006"/>
                  </a:cubicBezTo>
                  <a:cubicBezTo>
                    <a:pt x="334850" y="107567"/>
                    <a:pt x="110167" y="20644"/>
                    <a:pt x="0" y="0"/>
                  </a:cubicBezTo>
                  <a:close/>
                </a:path>
              </a:pathLst>
            </a:custGeom>
            <a:solidFill>
              <a:srgbClr val="FF82A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200;p22">
              <a:extLst>
                <a:ext uri="{FF2B5EF4-FFF2-40B4-BE49-F238E27FC236}">
                  <a16:creationId xmlns:a16="http://schemas.microsoft.com/office/drawing/2014/main" id="{1405FE71-387D-4CD2-A4A6-E07038A226DB}"/>
                </a:ext>
              </a:extLst>
            </p:cNvPr>
            <p:cNvSpPr/>
            <p:nvPr/>
          </p:nvSpPr>
          <p:spPr>
            <a:xfrm flipH="1">
              <a:off x="10370901" y="3254963"/>
              <a:ext cx="84774" cy="180695"/>
            </a:xfrm>
            <a:custGeom>
              <a:avLst/>
              <a:gdLst/>
              <a:ahLst/>
              <a:cxnLst/>
              <a:rect l="l" t="t" r="r" b="b"/>
              <a:pathLst>
                <a:path w="84774" h="180695" extrusionOk="0">
                  <a:moveTo>
                    <a:pt x="73728" y="180695"/>
                  </a:moveTo>
                  <a:cubicBezTo>
                    <a:pt x="37139" y="45186"/>
                    <a:pt x="350" y="8697"/>
                    <a:pt x="0" y="8297"/>
                  </a:cubicBezTo>
                  <a:lnTo>
                    <a:pt x="7848" y="0"/>
                  </a:lnTo>
                  <a:cubicBezTo>
                    <a:pt x="9447" y="1499"/>
                    <a:pt x="47136" y="38188"/>
                    <a:pt x="84775" y="17774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201;p22">
              <a:extLst>
                <a:ext uri="{FF2B5EF4-FFF2-40B4-BE49-F238E27FC236}">
                  <a16:creationId xmlns:a16="http://schemas.microsoft.com/office/drawing/2014/main" id="{742139AA-1A3E-4E7B-B31E-B317C8D460ED}"/>
                </a:ext>
              </a:extLst>
            </p:cNvPr>
            <p:cNvSpPr/>
            <p:nvPr/>
          </p:nvSpPr>
          <p:spPr>
            <a:xfrm flipH="1">
              <a:off x="10893644" y="1800729"/>
              <a:ext cx="137958" cy="46061"/>
            </a:xfrm>
            <a:custGeom>
              <a:avLst/>
              <a:gdLst/>
              <a:ahLst/>
              <a:cxnLst/>
              <a:rect l="l" t="t" r="r" b="b"/>
              <a:pathLst>
                <a:path w="137958" h="46061" extrusionOk="0">
                  <a:moveTo>
                    <a:pt x="129961" y="46062"/>
                  </a:moveTo>
                  <a:cubicBezTo>
                    <a:pt x="73378" y="-8922"/>
                    <a:pt x="4999" y="17920"/>
                    <a:pt x="4299" y="18170"/>
                  </a:cubicBezTo>
                  <a:lnTo>
                    <a:pt x="0" y="7573"/>
                  </a:lnTo>
                  <a:cubicBezTo>
                    <a:pt x="750" y="7273"/>
                    <a:pt x="76077" y="-22418"/>
                    <a:pt x="137959" y="3786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202;p22">
              <a:extLst>
                <a:ext uri="{FF2B5EF4-FFF2-40B4-BE49-F238E27FC236}">
                  <a16:creationId xmlns:a16="http://schemas.microsoft.com/office/drawing/2014/main" id="{AEF2B452-6EF5-4F0B-8164-B68C48FEDBA5}"/>
                </a:ext>
              </a:extLst>
            </p:cNvPr>
            <p:cNvSpPr/>
            <p:nvPr/>
          </p:nvSpPr>
          <p:spPr>
            <a:xfrm flipH="1">
              <a:off x="10852206" y="1768374"/>
              <a:ext cx="121963" cy="45226"/>
            </a:xfrm>
            <a:custGeom>
              <a:avLst/>
              <a:gdLst/>
              <a:ahLst/>
              <a:cxnLst/>
              <a:rect l="l" t="t" r="r" b="b"/>
              <a:pathLst>
                <a:path w="121963" h="45226" extrusionOk="0">
                  <a:moveTo>
                    <a:pt x="9197" y="45226"/>
                  </a:moveTo>
                  <a:lnTo>
                    <a:pt x="0" y="38379"/>
                  </a:lnTo>
                  <a:cubicBezTo>
                    <a:pt x="37639" y="-11606"/>
                    <a:pt x="118514" y="1340"/>
                    <a:pt x="121963" y="1940"/>
                  </a:cubicBezTo>
                  <a:lnTo>
                    <a:pt x="119964" y="13236"/>
                  </a:lnTo>
                  <a:cubicBezTo>
                    <a:pt x="119314" y="13086"/>
                    <a:pt x="42637" y="690"/>
                    <a:pt x="9197" y="4522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203;p22">
              <a:extLst>
                <a:ext uri="{FF2B5EF4-FFF2-40B4-BE49-F238E27FC236}">
                  <a16:creationId xmlns:a16="http://schemas.microsoft.com/office/drawing/2014/main" id="{DDEF76DF-90F3-43D2-9044-1071CD54910B}"/>
                </a:ext>
              </a:extLst>
            </p:cNvPr>
            <p:cNvSpPr/>
            <p:nvPr/>
          </p:nvSpPr>
          <p:spPr>
            <a:xfrm flipH="1">
              <a:off x="9656815" y="3036629"/>
              <a:ext cx="354193" cy="115115"/>
            </a:xfrm>
            <a:custGeom>
              <a:avLst/>
              <a:gdLst/>
              <a:ahLst/>
              <a:cxnLst/>
              <a:rect l="l" t="t" r="r" b="b"/>
              <a:pathLst>
                <a:path w="354193" h="115115" extrusionOk="0">
                  <a:moveTo>
                    <a:pt x="140458" y="115115"/>
                  </a:moveTo>
                  <a:cubicBezTo>
                    <a:pt x="93017" y="114815"/>
                    <a:pt x="45816" y="108432"/>
                    <a:pt x="0" y="96121"/>
                  </a:cubicBezTo>
                  <a:lnTo>
                    <a:pt x="3949" y="82725"/>
                  </a:lnTo>
                  <a:cubicBezTo>
                    <a:pt x="6598" y="83475"/>
                    <a:pt x="268269" y="157702"/>
                    <a:pt x="341498" y="0"/>
                  </a:cubicBezTo>
                  <a:lnTo>
                    <a:pt x="354194" y="5898"/>
                  </a:lnTo>
                  <a:cubicBezTo>
                    <a:pt x="321603" y="75877"/>
                    <a:pt x="249725" y="113765"/>
                    <a:pt x="146256" y="11511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2" name="Google Shape;1204;p22">
              <a:extLst>
                <a:ext uri="{FF2B5EF4-FFF2-40B4-BE49-F238E27FC236}">
                  <a16:creationId xmlns:a16="http://schemas.microsoft.com/office/drawing/2014/main" id="{8A0D7597-273A-4531-9237-A2E49A4CF95A}"/>
                </a:ext>
              </a:extLst>
            </p:cNvPr>
            <p:cNvSpPr/>
            <p:nvPr/>
          </p:nvSpPr>
          <p:spPr>
            <a:xfrm flipH="1">
              <a:off x="9292374" y="2865381"/>
              <a:ext cx="303708" cy="666947"/>
            </a:xfrm>
            <a:custGeom>
              <a:avLst/>
              <a:gdLst/>
              <a:ahLst/>
              <a:cxnLst/>
              <a:rect l="l" t="t" r="r" b="b"/>
              <a:pathLst>
                <a:path w="303708" h="666947" extrusionOk="0">
                  <a:moveTo>
                    <a:pt x="299210" y="666947"/>
                  </a:moveTo>
                  <a:cubicBezTo>
                    <a:pt x="220884" y="641205"/>
                    <a:pt x="146706" y="521192"/>
                    <a:pt x="78676" y="310306"/>
                  </a:cubicBezTo>
                  <a:cubicBezTo>
                    <a:pt x="46716" y="209271"/>
                    <a:pt x="20449" y="106528"/>
                    <a:pt x="0" y="2549"/>
                  </a:cubicBezTo>
                  <a:lnTo>
                    <a:pt x="13796" y="0"/>
                  </a:lnTo>
                  <a:cubicBezTo>
                    <a:pt x="14895" y="5948"/>
                    <a:pt x="126162" y="595319"/>
                    <a:pt x="303709" y="65365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3" name="Google Shape;1205;p22">
              <a:extLst>
                <a:ext uri="{FF2B5EF4-FFF2-40B4-BE49-F238E27FC236}">
                  <a16:creationId xmlns:a16="http://schemas.microsoft.com/office/drawing/2014/main" id="{D0B5A804-B84F-43E7-9E18-A05BF22EF04C}"/>
                </a:ext>
              </a:extLst>
            </p:cNvPr>
            <p:cNvSpPr/>
            <p:nvPr/>
          </p:nvSpPr>
          <p:spPr>
            <a:xfrm flipH="1">
              <a:off x="9843159" y="4772352"/>
              <a:ext cx="39969" cy="101869"/>
            </a:xfrm>
            <a:custGeom>
              <a:avLst/>
              <a:gdLst/>
              <a:ahLst/>
              <a:cxnLst/>
              <a:rect l="l" t="t" r="r" b="b"/>
              <a:pathLst>
                <a:path w="39969" h="101869" extrusionOk="0">
                  <a:moveTo>
                    <a:pt x="181" y="101869"/>
                  </a:moveTo>
                  <a:cubicBezTo>
                    <a:pt x="-1558" y="65405"/>
                    <a:pt x="9254" y="29451"/>
                    <a:pt x="30822" y="0"/>
                  </a:cubicBezTo>
                  <a:lnTo>
                    <a:pt x="39969" y="6898"/>
                  </a:lnTo>
                  <a:cubicBezTo>
                    <a:pt x="20265" y="34165"/>
                    <a:pt x="10268" y="67255"/>
                    <a:pt x="11578" y="10086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4" name="Google Shape;1206;p22">
              <a:extLst>
                <a:ext uri="{FF2B5EF4-FFF2-40B4-BE49-F238E27FC236}">
                  <a16:creationId xmlns:a16="http://schemas.microsoft.com/office/drawing/2014/main" id="{085373BE-0D4C-4CDC-AB59-6C65434D72B1}"/>
                </a:ext>
              </a:extLst>
            </p:cNvPr>
            <p:cNvSpPr/>
            <p:nvPr/>
          </p:nvSpPr>
          <p:spPr>
            <a:xfrm flipH="1">
              <a:off x="9513757" y="4445951"/>
              <a:ext cx="236579" cy="50584"/>
            </a:xfrm>
            <a:custGeom>
              <a:avLst/>
              <a:gdLst/>
              <a:ahLst/>
              <a:cxnLst/>
              <a:rect l="l" t="t" r="r" b="b"/>
              <a:pathLst>
                <a:path w="236579" h="50584" extrusionOk="0">
                  <a:moveTo>
                    <a:pt x="1100" y="50585"/>
                  </a:moveTo>
                  <a:lnTo>
                    <a:pt x="0" y="39188"/>
                  </a:lnTo>
                  <a:cubicBezTo>
                    <a:pt x="1650" y="39188"/>
                    <a:pt x="164601" y="23193"/>
                    <a:pt x="232880" y="0"/>
                  </a:cubicBezTo>
                  <a:lnTo>
                    <a:pt x="236579" y="10847"/>
                  </a:lnTo>
                  <a:cubicBezTo>
                    <a:pt x="167000" y="34390"/>
                    <a:pt x="7848" y="49935"/>
                    <a:pt x="1100" y="5058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5" name="Google Shape;1207;p22">
              <a:extLst>
                <a:ext uri="{FF2B5EF4-FFF2-40B4-BE49-F238E27FC236}">
                  <a16:creationId xmlns:a16="http://schemas.microsoft.com/office/drawing/2014/main" id="{A1CEA6E7-C01A-4299-BF60-018A326B7DA1}"/>
                </a:ext>
              </a:extLst>
            </p:cNvPr>
            <p:cNvSpPr/>
            <p:nvPr/>
          </p:nvSpPr>
          <p:spPr>
            <a:xfrm flipH="1">
              <a:off x="9913537" y="5424236"/>
              <a:ext cx="86424" cy="35807"/>
            </a:xfrm>
            <a:custGeom>
              <a:avLst/>
              <a:gdLst/>
              <a:ahLst/>
              <a:cxnLst/>
              <a:rect l="l" t="t" r="r" b="b"/>
              <a:pathLst>
                <a:path w="86424" h="35807" extrusionOk="0">
                  <a:moveTo>
                    <a:pt x="74928" y="35807"/>
                  </a:moveTo>
                  <a:cubicBezTo>
                    <a:pt x="49385" y="5366"/>
                    <a:pt x="4449" y="17413"/>
                    <a:pt x="3999" y="17513"/>
                  </a:cubicBezTo>
                  <a:lnTo>
                    <a:pt x="0" y="3067"/>
                  </a:lnTo>
                  <a:cubicBezTo>
                    <a:pt x="2199" y="2418"/>
                    <a:pt x="54684" y="-11578"/>
                    <a:pt x="86424" y="26160"/>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6" name="Google Shape;1208;p22">
              <a:extLst>
                <a:ext uri="{FF2B5EF4-FFF2-40B4-BE49-F238E27FC236}">
                  <a16:creationId xmlns:a16="http://schemas.microsoft.com/office/drawing/2014/main" id="{C4F589C2-48A7-41C0-AD1D-235F51A972BA}"/>
                </a:ext>
              </a:extLst>
            </p:cNvPr>
            <p:cNvSpPr/>
            <p:nvPr/>
          </p:nvSpPr>
          <p:spPr>
            <a:xfrm flipH="1">
              <a:off x="9888695" y="5389821"/>
              <a:ext cx="86424" cy="35832"/>
            </a:xfrm>
            <a:custGeom>
              <a:avLst/>
              <a:gdLst/>
              <a:ahLst/>
              <a:cxnLst/>
              <a:rect l="l" t="t" r="r" b="b"/>
              <a:pathLst>
                <a:path w="86424" h="35832" extrusionOk="0">
                  <a:moveTo>
                    <a:pt x="74978" y="35832"/>
                  </a:moveTo>
                  <a:cubicBezTo>
                    <a:pt x="49485" y="5492"/>
                    <a:pt x="4449" y="17388"/>
                    <a:pt x="3999" y="17538"/>
                  </a:cubicBezTo>
                  <a:lnTo>
                    <a:pt x="0" y="3042"/>
                  </a:lnTo>
                  <a:cubicBezTo>
                    <a:pt x="2199" y="2443"/>
                    <a:pt x="54684" y="-11603"/>
                    <a:pt x="86424" y="261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7" name="Google Shape;1209;p22">
              <a:extLst>
                <a:ext uri="{FF2B5EF4-FFF2-40B4-BE49-F238E27FC236}">
                  <a16:creationId xmlns:a16="http://schemas.microsoft.com/office/drawing/2014/main" id="{94160293-70B2-4346-A734-E88CE2D36F48}"/>
                </a:ext>
              </a:extLst>
            </p:cNvPr>
            <p:cNvSpPr/>
            <p:nvPr/>
          </p:nvSpPr>
          <p:spPr>
            <a:xfrm flipH="1">
              <a:off x="9498612" y="3820241"/>
              <a:ext cx="196941" cy="146755"/>
            </a:xfrm>
            <a:custGeom>
              <a:avLst/>
              <a:gdLst/>
              <a:ahLst/>
              <a:cxnLst/>
              <a:rect l="l" t="t" r="r" b="b"/>
              <a:pathLst>
                <a:path w="196941" h="146755" extrusionOk="0">
                  <a:moveTo>
                    <a:pt x="2699" y="146755"/>
                  </a:moveTo>
                  <a:lnTo>
                    <a:pt x="0" y="133010"/>
                  </a:lnTo>
                  <a:cubicBezTo>
                    <a:pt x="118265" y="109867"/>
                    <a:pt x="184395" y="1100"/>
                    <a:pt x="184945" y="0"/>
                  </a:cubicBezTo>
                  <a:lnTo>
                    <a:pt x="196941" y="7198"/>
                  </a:lnTo>
                  <a:cubicBezTo>
                    <a:pt x="194292" y="11846"/>
                    <a:pt x="127212" y="122363"/>
                    <a:pt x="2699" y="146755"/>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8" name="Google Shape;1210;p22">
              <a:extLst>
                <a:ext uri="{FF2B5EF4-FFF2-40B4-BE49-F238E27FC236}">
                  <a16:creationId xmlns:a16="http://schemas.microsoft.com/office/drawing/2014/main" id="{EE9BC861-4455-400F-97EB-54F62CBE9FA3}"/>
                </a:ext>
              </a:extLst>
            </p:cNvPr>
            <p:cNvSpPr/>
            <p:nvPr/>
          </p:nvSpPr>
          <p:spPr>
            <a:xfrm flipH="1">
              <a:off x="9496763" y="3897468"/>
              <a:ext cx="91422" cy="66129"/>
            </a:xfrm>
            <a:custGeom>
              <a:avLst/>
              <a:gdLst/>
              <a:ahLst/>
              <a:cxnLst/>
              <a:rect l="l" t="t" r="r" b="b"/>
              <a:pathLst>
                <a:path w="91422" h="66129" extrusionOk="0">
                  <a:moveTo>
                    <a:pt x="2749" y="66130"/>
                  </a:moveTo>
                  <a:lnTo>
                    <a:pt x="0" y="52384"/>
                  </a:lnTo>
                  <a:cubicBezTo>
                    <a:pt x="32185" y="45656"/>
                    <a:pt x="60607" y="26927"/>
                    <a:pt x="79476" y="0"/>
                  </a:cubicBezTo>
                  <a:lnTo>
                    <a:pt x="91423" y="7348"/>
                  </a:lnTo>
                  <a:cubicBezTo>
                    <a:pt x="70649" y="37744"/>
                    <a:pt x="38833" y="58832"/>
                    <a:pt x="2749" y="6613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99" name="Google Shape;1211;p22">
              <a:extLst>
                <a:ext uri="{FF2B5EF4-FFF2-40B4-BE49-F238E27FC236}">
                  <a16:creationId xmlns:a16="http://schemas.microsoft.com/office/drawing/2014/main" id="{89C9D2BE-E02D-4BCF-A35D-CDF2D5061A0F}"/>
                </a:ext>
              </a:extLst>
            </p:cNvPr>
            <p:cNvGrpSpPr/>
            <p:nvPr/>
          </p:nvGrpSpPr>
          <p:grpSpPr>
            <a:xfrm rot="473819">
              <a:off x="9237192" y="1625705"/>
              <a:ext cx="1482776" cy="1230442"/>
              <a:chOff x="9146238" y="1624208"/>
              <a:chExt cx="1482776" cy="1230442"/>
            </a:xfrm>
          </p:grpSpPr>
          <p:sp>
            <p:nvSpPr>
              <p:cNvPr id="202" name="Google Shape;1212;p22">
                <a:extLst>
                  <a:ext uri="{FF2B5EF4-FFF2-40B4-BE49-F238E27FC236}">
                    <a16:creationId xmlns:a16="http://schemas.microsoft.com/office/drawing/2014/main" id="{37BE0206-251F-4FF4-A4F1-1828045E5EBE}"/>
                  </a:ext>
                </a:extLst>
              </p:cNvPr>
              <p:cNvSpPr/>
              <p:nvPr/>
            </p:nvSpPr>
            <p:spPr>
              <a:xfrm flipH="1">
                <a:off x="9308402" y="1934401"/>
                <a:ext cx="1187683" cy="914299"/>
              </a:xfrm>
              <a:custGeom>
                <a:avLst/>
                <a:gdLst/>
                <a:ahLst/>
                <a:cxnLst/>
                <a:rect l="l" t="t" r="r" b="b"/>
                <a:pathLst>
                  <a:path w="1187683" h="914299" extrusionOk="0">
                    <a:moveTo>
                      <a:pt x="44460" y="138721"/>
                    </a:moveTo>
                    <a:cubicBezTo>
                      <a:pt x="19467" y="251736"/>
                      <a:pt x="-5525" y="366501"/>
                      <a:pt x="1073" y="482066"/>
                    </a:cubicBezTo>
                    <a:cubicBezTo>
                      <a:pt x="7671" y="597631"/>
                      <a:pt x="75150" y="718994"/>
                      <a:pt x="154427" y="781426"/>
                    </a:cubicBezTo>
                    <a:cubicBezTo>
                      <a:pt x="253947" y="859752"/>
                      <a:pt x="516518" y="905388"/>
                      <a:pt x="605191" y="910236"/>
                    </a:cubicBezTo>
                    <a:cubicBezTo>
                      <a:pt x="699563" y="915235"/>
                      <a:pt x="795134" y="919284"/>
                      <a:pt x="887557" y="898990"/>
                    </a:cubicBezTo>
                    <a:cubicBezTo>
                      <a:pt x="979979" y="878696"/>
                      <a:pt x="1069752" y="831310"/>
                      <a:pt x="1122486" y="752934"/>
                    </a:cubicBezTo>
                    <a:cubicBezTo>
                      <a:pt x="1170922" y="680906"/>
                      <a:pt x="1183518" y="590883"/>
                      <a:pt x="1186917" y="504160"/>
                    </a:cubicBezTo>
                    <a:cubicBezTo>
                      <a:pt x="1191915" y="376898"/>
                      <a:pt x="1174221" y="236491"/>
                      <a:pt x="1081299" y="149267"/>
                    </a:cubicBezTo>
                    <a:cubicBezTo>
                      <a:pt x="1041311" y="111779"/>
                      <a:pt x="990726" y="87636"/>
                      <a:pt x="939491" y="68142"/>
                    </a:cubicBezTo>
                    <a:cubicBezTo>
                      <a:pt x="683648" y="-27873"/>
                      <a:pt x="400743" y="-22238"/>
                      <a:pt x="148928" y="83887"/>
                    </a:cubicBezTo>
                    <a:cubicBezTo>
                      <a:pt x="112619" y="99183"/>
                      <a:pt x="77675" y="117527"/>
                      <a:pt x="44460" y="138721"/>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3" name="Google Shape;1213;p22">
                <a:extLst>
                  <a:ext uri="{FF2B5EF4-FFF2-40B4-BE49-F238E27FC236}">
                    <a16:creationId xmlns:a16="http://schemas.microsoft.com/office/drawing/2014/main" id="{31253F89-25F9-4921-B300-7C8B59ECFDDA}"/>
                  </a:ext>
                </a:extLst>
              </p:cNvPr>
              <p:cNvSpPr/>
              <p:nvPr/>
            </p:nvSpPr>
            <p:spPr>
              <a:xfrm flipH="1">
                <a:off x="9146238" y="2333633"/>
                <a:ext cx="210566" cy="240986"/>
              </a:xfrm>
              <a:custGeom>
                <a:avLst/>
                <a:gdLst/>
                <a:ahLst/>
                <a:cxnLst/>
                <a:rect l="l" t="t" r="r" b="b"/>
                <a:pathLst>
                  <a:path w="210566" h="240986" extrusionOk="0">
                    <a:moveTo>
                      <a:pt x="1799" y="96830"/>
                    </a:moveTo>
                    <a:cubicBezTo>
                      <a:pt x="25162" y="50934"/>
                      <a:pt x="66980" y="17174"/>
                      <a:pt x="116765" y="4008"/>
                    </a:cubicBezTo>
                    <a:cubicBezTo>
                      <a:pt x="139458" y="-1840"/>
                      <a:pt x="165400" y="-2640"/>
                      <a:pt x="184545" y="10906"/>
                    </a:cubicBezTo>
                    <a:cubicBezTo>
                      <a:pt x="209137" y="28201"/>
                      <a:pt x="214286" y="63190"/>
                      <a:pt x="208287" y="92631"/>
                    </a:cubicBezTo>
                    <a:cubicBezTo>
                      <a:pt x="199040" y="137618"/>
                      <a:pt x="168849" y="176806"/>
                      <a:pt x="130411" y="201898"/>
                    </a:cubicBezTo>
                    <a:cubicBezTo>
                      <a:pt x="91972" y="226991"/>
                      <a:pt x="45886" y="238837"/>
                      <a:pt x="0" y="240986"/>
                    </a:cubicBezTo>
                    <a:cubicBezTo>
                      <a:pt x="13796" y="192301"/>
                      <a:pt x="18744" y="140567"/>
                      <a:pt x="1799" y="96830"/>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1214;p22">
                <a:extLst>
                  <a:ext uri="{FF2B5EF4-FFF2-40B4-BE49-F238E27FC236}">
                    <a16:creationId xmlns:a16="http://schemas.microsoft.com/office/drawing/2014/main" id="{A9FF36AE-E6D3-4B89-A3BE-343A4187AF21}"/>
                  </a:ext>
                </a:extLst>
              </p:cNvPr>
              <p:cNvSpPr/>
              <p:nvPr/>
            </p:nvSpPr>
            <p:spPr>
              <a:xfrm flipH="1">
                <a:off x="10461973" y="2258251"/>
                <a:ext cx="167041" cy="240826"/>
              </a:xfrm>
              <a:custGeom>
                <a:avLst/>
                <a:gdLst/>
                <a:ahLst/>
                <a:cxnLst/>
                <a:rect l="l" t="t" r="r" b="b"/>
                <a:pathLst>
                  <a:path w="167041" h="240826" extrusionOk="0">
                    <a:moveTo>
                      <a:pt x="156545" y="83939"/>
                    </a:moveTo>
                    <a:cubicBezTo>
                      <a:pt x="144648" y="57197"/>
                      <a:pt x="129253" y="31055"/>
                      <a:pt x="106260" y="14710"/>
                    </a:cubicBezTo>
                    <a:cubicBezTo>
                      <a:pt x="83267" y="-1635"/>
                      <a:pt x="51276" y="-6134"/>
                      <a:pt x="28233" y="10361"/>
                    </a:cubicBezTo>
                    <a:cubicBezTo>
                      <a:pt x="8689" y="24407"/>
                      <a:pt x="-708" y="51049"/>
                      <a:pt x="42" y="76291"/>
                    </a:cubicBezTo>
                    <a:cubicBezTo>
                      <a:pt x="791" y="101534"/>
                      <a:pt x="10388" y="125526"/>
                      <a:pt x="22235" y="147320"/>
                    </a:cubicBezTo>
                    <a:cubicBezTo>
                      <a:pt x="37230" y="175111"/>
                      <a:pt x="56625" y="200804"/>
                      <a:pt x="81617" y="218498"/>
                    </a:cubicBezTo>
                    <a:cubicBezTo>
                      <a:pt x="106610" y="236193"/>
                      <a:pt x="137750" y="245190"/>
                      <a:pt x="167041" y="238742"/>
                    </a:cubicBezTo>
                    <a:cubicBezTo>
                      <a:pt x="163992" y="179710"/>
                      <a:pt x="171490" y="117729"/>
                      <a:pt x="156545" y="83939"/>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5" name="Google Shape;1215;p22">
                <a:extLst>
                  <a:ext uri="{FF2B5EF4-FFF2-40B4-BE49-F238E27FC236}">
                    <a16:creationId xmlns:a16="http://schemas.microsoft.com/office/drawing/2014/main" id="{A95E91DF-E0A2-4889-A3C8-CAE5EB67107B}"/>
                  </a:ext>
                </a:extLst>
              </p:cNvPr>
              <p:cNvSpPr/>
              <p:nvPr/>
            </p:nvSpPr>
            <p:spPr>
              <a:xfrm flipH="1">
                <a:off x="9159387" y="1624208"/>
                <a:ext cx="1405060" cy="970955"/>
              </a:xfrm>
              <a:custGeom>
                <a:avLst/>
                <a:gdLst/>
                <a:ahLst/>
                <a:cxnLst/>
                <a:rect l="l" t="t" r="r" b="b"/>
                <a:pathLst>
                  <a:path w="1405060" h="970955" extrusionOk="0">
                    <a:moveTo>
                      <a:pt x="78331" y="810554"/>
                    </a:moveTo>
                    <a:cubicBezTo>
                      <a:pt x="155958" y="735577"/>
                      <a:pt x="206693" y="633558"/>
                      <a:pt x="227886" y="522541"/>
                    </a:cubicBezTo>
                    <a:cubicBezTo>
                      <a:pt x="299115" y="556981"/>
                      <a:pt x="375742" y="582523"/>
                      <a:pt x="454718" y="586922"/>
                    </a:cubicBezTo>
                    <a:cubicBezTo>
                      <a:pt x="537623" y="591231"/>
                      <a:pt x="620104" y="572526"/>
                      <a:pt x="693047" y="532888"/>
                    </a:cubicBezTo>
                    <a:cubicBezTo>
                      <a:pt x="759177" y="573726"/>
                      <a:pt x="827206" y="612614"/>
                      <a:pt x="900584" y="638206"/>
                    </a:cubicBezTo>
                    <a:cubicBezTo>
                      <a:pt x="974457" y="664628"/>
                      <a:pt x="1053114" y="675025"/>
                      <a:pt x="1131315" y="668697"/>
                    </a:cubicBezTo>
                    <a:cubicBezTo>
                      <a:pt x="1139288" y="777244"/>
                      <a:pt x="1176322" y="881647"/>
                      <a:pt x="1238533" y="970955"/>
                    </a:cubicBezTo>
                    <a:cubicBezTo>
                      <a:pt x="1268874" y="894253"/>
                      <a:pt x="1288693" y="813798"/>
                      <a:pt x="1297465" y="731778"/>
                    </a:cubicBezTo>
                    <a:cubicBezTo>
                      <a:pt x="1328646" y="719082"/>
                      <a:pt x="1363555" y="719082"/>
                      <a:pt x="1394736" y="731778"/>
                    </a:cubicBezTo>
                    <a:cubicBezTo>
                      <a:pt x="1402834" y="668137"/>
                      <a:pt x="1406178" y="603977"/>
                      <a:pt x="1404733" y="539836"/>
                    </a:cubicBezTo>
                    <a:cubicBezTo>
                      <a:pt x="1404233" y="516393"/>
                      <a:pt x="1402284" y="490901"/>
                      <a:pt x="1386439" y="473656"/>
                    </a:cubicBezTo>
                    <a:cubicBezTo>
                      <a:pt x="1373492" y="459560"/>
                      <a:pt x="1353848" y="453962"/>
                      <a:pt x="1331455" y="453162"/>
                    </a:cubicBezTo>
                    <a:cubicBezTo>
                      <a:pt x="1344351" y="387082"/>
                      <a:pt x="1303763" y="318203"/>
                      <a:pt x="1245831" y="284064"/>
                    </a:cubicBezTo>
                    <a:cubicBezTo>
                      <a:pt x="1187898" y="249924"/>
                      <a:pt x="1116570" y="244826"/>
                      <a:pt x="1059037" y="257922"/>
                    </a:cubicBezTo>
                    <a:cubicBezTo>
                      <a:pt x="1055538" y="219833"/>
                      <a:pt x="1032795" y="185094"/>
                      <a:pt x="1002404" y="161801"/>
                    </a:cubicBezTo>
                    <a:cubicBezTo>
                      <a:pt x="972013" y="138508"/>
                      <a:pt x="934624" y="125812"/>
                      <a:pt x="896885" y="119714"/>
                    </a:cubicBezTo>
                    <a:cubicBezTo>
                      <a:pt x="800614" y="104068"/>
                      <a:pt x="698245" y="130860"/>
                      <a:pt x="636114" y="193091"/>
                    </a:cubicBezTo>
                    <a:cubicBezTo>
                      <a:pt x="539993" y="142457"/>
                      <a:pt x="440023" y="86474"/>
                      <a:pt x="388638" y="0"/>
                    </a:cubicBezTo>
                    <a:cubicBezTo>
                      <a:pt x="359647" y="45336"/>
                      <a:pt x="367944" y="104118"/>
                      <a:pt x="380790" y="156952"/>
                    </a:cubicBezTo>
                    <a:cubicBezTo>
                      <a:pt x="346201" y="144056"/>
                      <a:pt x="310012" y="132860"/>
                      <a:pt x="273173" y="134409"/>
                    </a:cubicBezTo>
                    <a:cubicBezTo>
                      <a:pt x="236334" y="135959"/>
                      <a:pt x="198195" y="152454"/>
                      <a:pt x="179301" y="184144"/>
                    </a:cubicBezTo>
                    <a:cubicBezTo>
                      <a:pt x="159807" y="216734"/>
                      <a:pt x="163905" y="258172"/>
                      <a:pt x="176702" y="296210"/>
                    </a:cubicBezTo>
                    <a:cubicBezTo>
                      <a:pt x="150659" y="276216"/>
                      <a:pt x="121968" y="254873"/>
                      <a:pt x="89028" y="254723"/>
                    </a:cubicBezTo>
                    <a:cubicBezTo>
                      <a:pt x="44291" y="254723"/>
                      <a:pt x="7102" y="296060"/>
                      <a:pt x="1104" y="340397"/>
                    </a:cubicBezTo>
                    <a:cubicBezTo>
                      <a:pt x="-4894" y="384733"/>
                      <a:pt x="14150" y="429120"/>
                      <a:pt x="43492" y="459161"/>
                    </a:cubicBezTo>
                    <a:cubicBezTo>
                      <a:pt x="29246" y="519362"/>
                      <a:pt x="20299" y="580694"/>
                      <a:pt x="16750" y="642455"/>
                    </a:cubicBezTo>
                    <a:cubicBezTo>
                      <a:pt x="33989" y="647568"/>
                      <a:pt x="49815" y="656601"/>
                      <a:pt x="62986" y="668847"/>
                    </a:cubicBezTo>
                    <a:cubicBezTo>
                      <a:pt x="65270" y="670726"/>
                      <a:pt x="67100" y="673106"/>
                      <a:pt x="68334" y="675795"/>
                    </a:cubicBezTo>
                    <a:cubicBezTo>
                      <a:pt x="69294" y="679144"/>
                      <a:pt x="69429" y="682678"/>
                      <a:pt x="68734" y="686092"/>
                    </a:cubicBezTo>
                    <a:cubicBezTo>
                      <a:pt x="63596" y="727804"/>
                      <a:pt x="66860" y="770121"/>
                      <a:pt x="78331" y="810554"/>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6" name="Google Shape;1216;p22">
                <a:extLst>
                  <a:ext uri="{FF2B5EF4-FFF2-40B4-BE49-F238E27FC236}">
                    <a16:creationId xmlns:a16="http://schemas.microsoft.com/office/drawing/2014/main" id="{3D4DDF19-88A0-498A-893C-C25836ABDBD7}"/>
                  </a:ext>
                </a:extLst>
              </p:cNvPr>
              <p:cNvSpPr/>
              <p:nvPr/>
            </p:nvSpPr>
            <p:spPr>
              <a:xfrm flipH="1">
                <a:off x="9928234" y="2345439"/>
                <a:ext cx="76275" cy="147695"/>
              </a:xfrm>
              <a:custGeom>
                <a:avLst/>
                <a:gdLst/>
                <a:ahLst/>
                <a:cxnLst/>
                <a:rect l="l" t="t" r="r" b="b"/>
                <a:pathLst>
                  <a:path w="76275" h="147695" extrusionOk="0">
                    <a:moveTo>
                      <a:pt x="76276" y="135509"/>
                    </a:moveTo>
                    <a:cubicBezTo>
                      <a:pt x="48284" y="157352"/>
                      <a:pt x="5997" y="150504"/>
                      <a:pt x="399" y="109517"/>
                    </a:cubicBezTo>
                    <a:cubicBezTo>
                      <a:pt x="-5200" y="68529"/>
                      <a:pt x="50034" y="55533"/>
                      <a:pt x="50034" y="55533"/>
                    </a:cubicBezTo>
                    <a:cubicBezTo>
                      <a:pt x="50034" y="55533"/>
                      <a:pt x="65479" y="20544"/>
                      <a:pt x="46285" y="0"/>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7" name="Google Shape;1217;p22">
                <a:extLst>
                  <a:ext uri="{FF2B5EF4-FFF2-40B4-BE49-F238E27FC236}">
                    <a16:creationId xmlns:a16="http://schemas.microsoft.com/office/drawing/2014/main" id="{B1EB6ADD-5D8C-4F75-820B-5324B671D732}"/>
                  </a:ext>
                </a:extLst>
              </p:cNvPr>
              <p:cNvSpPr/>
              <p:nvPr/>
            </p:nvSpPr>
            <p:spPr>
              <a:xfrm flipH="1">
                <a:off x="9924535" y="2341290"/>
                <a:ext cx="85960" cy="157802"/>
              </a:xfrm>
              <a:custGeom>
                <a:avLst/>
                <a:gdLst/>
                <a:ahLst/>
                <a:cxnLst/>
                <a:rect l="l" t="t" r="r" b="b"/>
                <a:pathLst>
                  <a:path w="85960" h="157802" extrusionOk="0">
                    <a:moveTo>
                      <a:pt x="47972" y="157802"/>
                    </a:moveTo>
                    <a:cubicBezTo>
                      <a:pt x="41539" y="157827"/>
                      <a:pt x="35161" y="156622"/>
                      <a:pt x="29178" y="154253"/>
                    </a:cubicBezTo>
                    <a:cubicBezTo>
                      <a:pt x="13282" y="147755"/>
                      <a:pt x="3085" y="133659"/>
                      <a:pt x="486" y="114515"/>
                    </a:cubicBezTo>
                    <a:cubicBezTo>
                      <a:pt x="-4512" y="79526"/>
                      <a:pt x="30177" y="60482"/>
                      <a:pt x="51621" y="54533"/>
                    </a:cubicBezTo>
                    <a:cubicBezTo>
                      <a:pt x="54470" y="46636"/>
                      <a:pt x="61618" y="22593"/>
                      <a:pt x="47972" y="8148"/>
                    </a:cubicBezTo>
                    <a:lnTo>
                      <a:pt x="56719" y="0"/>
                    </a:lnTo>
                    <a:cubicBezTo>
                      <a:pt x="78363" y="23193"/>
                      <a:pt x="62218" y="60432"/>
                      <a:pt x="61718" y="61981"/>
                    </a:cubicBezTo>
                    <a:lnTo>
                      <a:pt x="60518" y="64680"/>
                    </a:lnTo>
                    <a:lnTo>
                      <a:pt x="57619" y="65380"/>
                    </a:lnTo>
                    <a:cubicBezTo>
                      <a:pt x="48677" y="67784"/>
                      <a:pt x="40139" y="71488"/>
                      <a:pt x="32277" y="76377"/>
                    </a:cubicBezTo>
                    <a:cubicBezTo>
                      <a:pt x="17281" y="86124"/>
                      <a:pt x="10533" y="98420"/>
                      <a:pt x="12283" y="112916"/>
                    </a:cubicBezTo>
                    <a:cubicBezTo>
                      <a:pt x="13262" y="126192"/>
                      <a:pt x="21490" y="137843"/>
                      <a:pt x="33676" y="143207"/>
                    </a:cubicBezTo>
                    <a:cubicBezTo>
                      <a:pt x="49077" y="148520"/>
                      <a:pt x="66127" y="145411"/>
                      <a:pt x="78663" y="135009"/>
                    </a:cubicBezTo>
                    <a:lnTo>
                      <a:pt x="85961" y="144406"/>
                    </a:lnTo>
                    <a:cubicBezTo>
                      <a:pt x="75139" y="152969"/>
                      <a:pt x="61773" y="157677"/>
                      <a:pt x="47972" y="157802"/>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8" name="Google Shape;1218;p22">
                <a:extLst>
                  <a:ext uri="{FF2B5EF4-FFF2-40B4-BE49-F238E27FC236}">
                    <a16:creationId xmlns:a16="http://schemas.microsoft.com/office/drawing/2014/main" id="{976A6AF5-7B3D-4CDF-B686-F6B9AB2613A4}"/>
                  </a:ext>
                </a:extLst>
              </p:cNvPr>
              <p:cNvSpPr/>
              <p:nvPr/>
            </p:nvSpPr>
            <p:spPr>
              <a:xfrm flipH="1">
                <a:off x="9675659" y="2381613"/>
                <a:ext cx="115265" cy="79341"/>
              </a:xfrm>
              <a:custGeom>
                <a:avLst/>
                <a:gdLst/>
                <a:ahLst/>
                <a:cxnLst/>
                <a:rect l="l" t="t" r="r" b="b"/>
                <a:pathLst>
                  <a:path w="115265" h="79341" extrusionOk="0">
                    <a:moveTo>
                      <a:pt x="103219" y="79341"/>
                    </a:moveTo>
                    <a:cubicBezTo>
                      <a:pt x="101765" y="60272"/>
                      <a:pt x="94587" y="42083"/>
                      <a:pt x="82625" y="27157"/>
                    </a:cubicBezTo>
                    <a:cubicBezTo>
                      <a:pt x="76127" y="19109"/>
                      <a:pt x="65580" y="9962"/>
                      <a:pt x="52234" y="12162"/>
                    </a:cubicBezTo>
                    <a:cubicBezTo>
                      <a:pt x="41108" y="14781"/>
                      <a:pt x="31476" y="21699"/>
                      <a:pt x="25442" y="31406"/>
                    </a:cubicBezTo>
                    <a:cubicBezTo>
                      <a:pt x="19174" y="41638"/>
                      <a:pt x="14441" y="52739"/>
                      <a:pt x="11397" y="64346"/>
                    </a:cubicBezTo>
                    <a:lnTo>
                      <a:pt x="0" y="60697"/>
                    </a:lnTo>
                    <a:cubicBezTo>
                      <a:pt x="3454" y="48026"/>
                      <a:pt x="8722" y="35919"/>
                      <a:pt x="15645" y="24758"/>
                    </a:cubicBezTo>
                    <a:cubicBezTo>
                      <a:pt x="23503" y="12212"/>
                      <a:pt x="36139" y="3419"/>
                      <a:pt x="50635" y="415"/>
                    </a:cubicBezTo>
                    <a:cubicBezTo>
                      <a:pt x="65380" y="-1834"/>
                      <a:pt x="80076" y="5114"/>
                      <a:pt x="92072" y="19859"/>
                    </a:cubicBezTo>
                    <a:cubicBezTo>
                      <a:pt x="105523" y="36664"/>
                      <a:pt x="113606" y="57128"/>
                      <a:pt x="115265" y="7859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1219;p22">
                <a:extLst>
                  <a:ext uri="{FF2B5EF4-FFF2-40B4-BE49-F238E27FC236}">
                    <a16:creationId xmlns:a16="http://schemas.microsoft.com/office/drawing/2014/main" id="{571801B1-763C-442B-89B5-9F2893350800}"/>
                  </a:ext>
                </a:extLst>
              </p:cNvPr>
              <p:cNvSpPr/>
              <p:nvPr/>
            </p:nvSpPr>
            <p:spPr>
              <a:xfrm flipH="1">
                <a:off x="10108157" y="2342898"/>
                <a:ext cx="105540" cy="81916"/>
              </a:xfrm>
              <a:custGeom>
                <a:avLst/>
                <a:gdLst/>
                <a:ahLst/>
                <a:cxnLst/>
                <a:rect l="l" t="t" r="r" b="b"/>
                <a:pathLst>
                  <a:path w="105540" h="81916" extrusionOk="0">
                    <a:moveTo>
                      <a:pt x="104769" y="81917"/>
                    </a:moveTo>
                    <a:lnTo>
                      <a:pt x="92972" y="80067"/>
                    </a:lnTo>
                    <a:cubicBezTo>
                      <a:pt x="97971" y="48927"/>
                      <a:pt x="79576" y="20585"/>
                      <a:pt x="59532" y="13637"/>
                    </a:cubicBezTo>
                    <a:cubicBezTo>
                      <a:pt x="44537" y="8639"/>
                      <a:pt x="30841" y="15737"/>
                      <a:pt x="20544" y="33981"/>
                    </a:cubicBezTo>
                    <a:cubicBezTo>
                      <a:pt x="15215" y="45168"/>
                      <a:pt x="12271" y="57334"/>
                      <a:pt x="11896" y="69720"/>
                    </a:cubicBezTo>
                    <a:lnTo>
                      <a:pt x="0" y="68571"/>
                    </a:lnTo>
                    <a:cubicBezTo>
                      <a:pt x="430" y="54535"/>
                      <a:pt x="3839" y="40754"/>
                      <a:pt x="9997" y="28133"/>
                    </a:cubicBezTo>
                    <a:cubicBezTo>
                      <a:pt x="23243" y="4590"/>
                      <a:pt x="42687" y="-4807"/>
                      <a:pt x="63281" y="2341"/>
                    </a:cubicBezTo>
                    <a:cubicBezTo>
                      <a:pt x="93922" y="13088"/>
                      <a:pt x="109267" y="52026"/>
                      <a:pt x="104769" y="8191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0" name="Google Shape;1220;p22">
                <a:extLst>
                  <a:ext uri="{FF2B5EF4-FFF2-40B4-BE49-F238E27FC236}">
                    <a16:creationId xmlns:a16="http://schemas.microsoft.com/office/drawing/2014/main" id="{A362E66D-1712-418D-8B21-9E7417F12A4D}"/>
                  </a:ext>
                </a:extLst>
              </p:cNvPr>
              <p:cNvSpPr/>
              <p:nvPr/>
            </p:nvSpPr>
            <p:spPr>
              <a:xfrm flipH="1">
                <a:off x="9658245" y="2311261"/>
                <a:ext cx="75842" cy="65928"/>
              </a:xfrm>
              <a:custGeom>
                <a:avLst/>
                <a:gdLst/>
                <a:ahLst/>
                <a:cxnLst/>
                <a:rect l="l" t="t" r="r" b="b"/>
                <a:pathLst>
                  <a:path w="75842" h="65928" extrusionOk="0">
                    <a:moveTo>
                      <a:pt x="12042" y="37077"/>
                    </a:moveTo>
                    <a:cubicBezTo>
                      <a:pt x="7044" y="34178"/>
                      <a:pt x="1296" y="30679"/>
                      <a:pt x="146" y="24531"/>
                    </a:cubicBezTo>
                    <a:cubicBezTo>
                      <a:pt x="-554" y="19033"/>
                      <a:pt x="1286" y="13514"/>
                      <a:pt x="5145" y="9536"/>
                    </a:cubicBezTo>
                    <a:cubicBezTo>
                      <a:pt x="8968" y="5572"/>
                      <a:pt x="13812" y="2733"/>
                      <a:pt x="19140" y="1338"/>
                    </a:cubicBezTo>
                    <a:cubicBezTo>
                      <a:pt x="33216" y="-2451"/>
                      <a:pt x="48227" y="1948"/>
                      <a:pt x="58029" y="12735"/>
                    </a:cubicBezTo>
                    <a:cubicBezTo>
                      <a:pt x="67146" y="23631"/>
                      <a:pt x="73139" y="36792"/>
                      <a:pt x="75374" y="50823"/>
                    </a:cubicBezTo>
                    <a:cubicBezTo>
                      <a:pt x="76618" y="55782"/>
                      <a:pt x="75349" y="61030"/>
                      <a:pt x="71974" y="64869"/>
                    </a:cubicBezTo>
                    <a:cubicBezTo>
                      <a:pt x="64527" y="71267"/>
                      <a:pt x="29537" y="47024"/>
                      <a:pt x="12042" y="37077"/>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1" name="Google Shape;1221;p22">
                <a:extLst>
                  <a:ext uri="{FF2B5EF4-FFF2-40B4-BE49-F238E27FC236}">
                    <a16:creationId xmlns:a16="http://schemas.microsoft.com/office/drawing/2014/main" id="{80EA3429-B341-47CA-AE37-8CD701DBA439}"/>
                  </a:ext>
                </a:extLst>
              </p:cNvPr>
              <p:cNvSpPr/>
              <p:nvPr/>
            </p:nvSpPr>
            <p:spPr>
              <a:xfrm flipH="1">
                <a:off x="10148316" y="2259733"/>
                <a:ext cx="93734" cy="60007"/>
              </a:xfrm>
              <a:custGeom>
                <a:avLst/>
                <a:gdLst/>
                <a:ahLst/>
                <a:cxnLst/>
                <a:rect l="l" t="t" r="r" b="b"/>
                <a:pathLst>
                  <a:path w="93734" h="60007" extrusionOk="0">
                    <a:moveTo>
                      <a:pt x="92634" y="27274"/>
                    </a:moveTo>
                    <a:cubicBezTo>
                      <a:pt x="65607" y="38270"/>
                      <a:pt x="38415" y="48732"/>
                      <a:pt x="11058" y="58664"/>
                    </a:cubicBezTo>
                    <a:cubicBezTo>
                      <a:pt x="7759" y="59864"/>
                      <a:pt x="3661" y="60963"/>
                      <a:pt x="1561" y="58664"/>
                    </a:cubicBezTo>
                    <a:cubicBezTo>
                      <a:pt x="602" y="57345"/>
                      <a:pt x="112" y="55745"/>
                      <a:pt x="162" y="54116"/>
                    </a:cubicBezTo>
                    <a:cubicBezTo>
                      <a:pt x="-563" y="44448"/>
                      <a:pt x="1156" y="34751"/>
                      <a:pt x="5160" y="25924"/>
                    </a:cubicBezTo>
                    <a:cubicBezTo>
                      <a:pt x="9539" y="16432"/>
                      <a:pt x="17087" y="8764"/>
                      <a:pt x="26504" y="4231"/>
                    </a:cubicBezTo>
                    <a:cubicBezTo>
                      <a:pt x="30623" y="2501"/>
                      <a:pt x="34961" y="1357"/>
                      <a:pt x="39400" y="832"/>
                    </a:cubicBezTo>
                    <a:cubicBezTo>
                      <a:pt x="56640" y="-1943"/>
                      <a:pt x="74274" y="2286"/>
                      <a:pt x="88385" y="12578"/>
                    </a:cubicBezTo>
                    <a:cubicBezTo>
                      <a:pt x="93289" y="15717"/>
                      <a:pt x="95108" y="22005"/>
                      <a:pt x="92634" y="2727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2" name="Google Shape;1222;p22">
                <a:extLst>
                  <a:ext uri="{FF2B5EF4-FFF2-40B4-BE49-F238E27FC236}">
                    <a16:creationId xmlns:a16="http://schemas.microsoft.com/office/drawing/2014/main" id="{CC3BB2D5-B006-47C4-83B6-8FB222976F81}"/>
                  </a:ext>
                </a:extLst>
              </p:cNvPr>
              <p:cNvSpPr/>
              <p:nvPr/>
            </p:nvSpPr>
            <p:spPr>
              <a:xfrm flipH="1">
                <a:off x="9855605" y="2532482"/>
                <a:ext cx="88673" cy="50838"/>
              </a:xfrm>
              <a:custGeom>
                <a:avLst/>
                <a:gdLst/>
                <a:ahLst/>
                <a:cxnLst/>
                <a:rect l="l" t="t" r="r" b="b"/>
                <a:pathLst>
                  <a:path w="88673" h="50838" extrusionOk="0">
                    <a:moveTo>
                      <a:pt x="22143" y="50835"/>
                    </a:moveTo>
                    <a:cubicBezTo>
                      <a:pt x="14591" y="50915"/>
                      <a:pt x="7083" y="49610"/>
                      <a:pt x="0" y="46986"/>
                    </a:cubicBezTo>
                    <a:lnTo>
                      <a:pt x="4748" y="36039"/>
                    </a:lnTo>
                    <a:cubicBezTo>
                      <a:pt x="6498" y="36789"/>
                      <a:pt x="47986" y="53584"/>
                      <a:pt x="78277" y="0"/>
                    </a:cubicBezTo>
                    <a:lnTo>
                      <a:pt x="88673" y="5898"/>
                    </a:lnTo>
                    <a:cubicBezTo>
                      <a:pt x="67630" y="43137"/>
                      <a:pt x="40788" y="50835"/>
                      <a:pt x="22143" y="5083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3" name="Google Shape;1223;p22">
                <a:extLst>
                  <a:ext uri="{FF2B5EF4-FFF2-40B4-BE49-F238E27FC236}">
                    <a16:creationId xmlns:a16="http://schemas.microsoft.com/office/drawing/2014/main" id="{9FF6EDAD-6C42-4861-B4E9-141EBECD4A71}"/>
                  </a:ext>
                </a:extLst>
              </p:cNvPr>
              <p:cNvSpPr/>
              <p:nvPr/>
            </p:nvSpPr>
            <p:spPr>
              <a:xfrm rot="5331254" flipH="1">
                <a:off x="10174590" y="2422323"/>
                <a:ext cx="169882" cy="259073"/>
              </a:xfrm>
              <a:custGeom>
                <a:avLst/>
                <a:gdLst/>
                <a:ahLst/>
                <a:cxnLst/>
                <a:rect l="l" t="t" r="r" b="b"/>
                <a:pathLst>
                  <a:path w="169882" h="259073" extrusionOk="0">
                    <a:moveTo>
                      <a:pt x="169883" y="129536"/>
                    </a:moveTo>
                    <a:cubicBezTo>
                      <a:pt x="169883" y="201077"/>
                      <a:pt x="131853" y="259073"/>
                      <a:pt x="84941" y="259073"/>
                    </a:cubicBezTo>
                    <a:cubicBezTo>
                      <a:pt x="38030" y="259073"/>
                      <a:pt x="0" y="201078"/>
                      <a:pt x="0" y="129536"/>
                    </a:cubicBezTo>
                    <a:cubicBezTo>
                      <a:pt x="0" y="57995"/>
                      <a:pt x="38030" y="0"/>
                      <a:pt x="84941" y="0"/>
                    </a:cubicBezTo>
                    <a:cubicBezTo>
                      <a:pt x="131853" y="0"/>
                      <a:pt x="169883" y="57995"/>
                      <a:pt x="169883" y="129536"/>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9" name="Google Shape;1224;p22">
                <a:extLst>
                  <a:ext uri="{FF2B5EF4-FFF2-40B4-BE49-F238E27FC236}">
                    <a16:creationId xmlns:a16="http://schemas.microsoft.com/office/drawing/2014/main" id="{CB41E726-9CE1-4732-B89A-9A22BF23E7B1}"/>
                  </a:ext>
                </a:extLst>
              </p:cNvPr>
              <p:cNvSpPr/>
              <p:nvPr/>
            </p:nvSpPr>
            <p:spPr>
              <a:xfrm rot="2518199" flipH="1">
                <a:off x="10311426" y="2471514"/>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0" name="Google Shape;1225;p22">
                <a:extLst>
                  <a:ext uri="{FF2B5EF4-FFF2-40B4-BE49-F238E27FC236}">
                    <a16:creationId xmlns:a16="http://schemas.microsoft.com/office/drawing/2014/main" id="{B6EFA90E-1D49-4D13-B986-B5F10647A25A}"/>
                  </a:ext>
                </a:extLst>
              </p:cNvPr>
              <p:cNvSpPr/>
              <p:nvPr/>
            </p:nvSpPr>
            <p:spPr>
              <a:xfrm rot="2518199" flipH="1">
                <a:off x="10239602" y="247581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1" name="Google Shape;1226;p22">
                <a:extLst>
                  <a:ext uri="{FF2B5EF4-FFF2-40B4-BE49-F238E27FC236}">
                    <a16:creationId xmlns:a16="http://schemas.microsoft.com/office/drawing/2014/main" id="{1C959BAA-2A32-4AA9-B4C9-C9D1BDE1D3E7}"/>
                  </a:ext>
                </a:extLst>
              </p:cNvPr>
              <p:cNvSpPr/>
              <p:nvPr/>
            </p:nvSpPr>
            <p:spPr>
              <a:xfrm rot="2518199" flipH="1">
                <a:off x="10161226" y="2480487"/>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2" name="Google Shape;1227;p22">
                <a:extLst>
                  <a:ext uri="{FF2B5EF4-FFF2-40B4-BE49-F238E27FC236}">
                    <a16:creationId xmlns:a16="http://schemas.microsoft.com/office/drawing/2014/main" id="{B9F4EA00-146C-434C-8DCD-DD78949D12E7}"/>
                  </a:ext>
                </a:extLst>
              </p:cNvPr>
              <p:cNvSpPr/>
              <p:nvPr/>
            </p:nvSpPr>
            <p:spPr>
              <a:xfrm rot="2518199" flipH="1">
                <a:off x="10282682" y="2517003"/>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3" name="Google Shape;1228;p22">
                <a:extLst>
                  <a:ext uri="{FF2B5EF4-FFF2-40B4-BE49-F238E27FC236}">
                    <a16:creationId xmlns:a16="http://schemas.microsoft.com/office/drawing/2014/main" id="{31AF4A75-DE6D-4048-BF89-671DA82BBC68}"/>
                  </a:ext>
                </a:extLst>
              </p:cNvPr>
              <p:cNvSpPr/>
              <p:nvPr/>
            </p:nvSpPr>
            <p:spPr>
              <a:xfrm rot="2518199" flipH="1">
                <a:off x="10201652" y="2521856"/>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4" name="Google Shape;1229;p22">
                <a:extLst>
                  <a:ext uri="{FF2B5EF4-FFF2-40B4-BE49-F238E27FC236}">
                    <a16:creationId xmlns:a16="http://schemas.microsoft.com/office/drawing/2014/main" id="{2CFE7038-A1F5-488A-A92A-B537FE82463E}"/>
                  </a:ext>
                </a:extLst>
              </p:cNvPr>
              <p:cNvSpPr/>
              <p:nvPr/>
            </p:nvSpPr>
            <p:spPr>
              <a:xfrm rot="5329800" flipH="1">
                <a:off x="9565360" y="2459232"/>
                <a:ext cx="169849" cy="259021"/>
              </a:xfrm>
              <a:custGeom>
                <a:avLst/>
                <a:gdLst/>
                <a:ahLst/>
                <a:cxnLst/>
                <a:rect l="l" t="t" r="r" b="b"/>
                <a:pathLst>
                  <a:path w="169849" h="259021" extrusionOk="0">
                    <a:moveTo>
                      <a:pt x="169849" y="129511"/>
                    </a:moveTo>
                    <a:cubicBezTo>
                      <a:pt x="169849" y="201038"/>
                      <a:pt x="131827" y="259021"/>
                      <a:pt x="84925" y="259021"/>
                    </a:cubicBezTo>
                    <a:cubicBezTo>
                      <a:pt x="38022" y="259021"/>
                      <a:pt x="0" y="201038"/>
                      <a:pt x="0" y="129511"/>
                    </a:cubicBezTo>
                    <a:cubicBezTo>
                      <a:pt x="0" y="57984"/>
                      <a:pt x="38022" y="0"/>
                      <a:pt x="84925" y="0"/>
                    </a:cubicBezTo>
                    <a:cubicBezTo>
                      <a:pt x="131827" y="0"/>
                      <a:pt x="169849" y="57984"/>
                      <a:pt x="169849" y="12951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5" name="Google Shape;1230;p22">
                <a:extLst>
                  <a:ext uri="{FF2B5EF4-FFF2-40B4-BE49-F238E27FC236}">
                    <a16:creationId xmlns:a16="http://schemas.microsoft.com/office/drawing/2014/main" id="{BF62B973-747D-4651-ACB2-CC09C8E23FEC}"/>
                  </a:ext>
                </a:extLst>
              </p:cNvPr>
              <p:cNvSpPr/>
              <p:nvPr/>
            </p:nvSpPr>
            <p:spPr>
              <a:xfrm rot="2518199" flipH="1">
                <a:off x="9702417" y="250779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6" name="Google Shape;1231;p22">
                <a:extLst>
                  <a:ext uri="{FF2B5EF4-FFF2-40B4-BE49-F238E27FC236}">
                    <a16:creationId xmlns:a16="http://schemas.microsoft.com/office/drawing/2014/main" id="{8727CBE9-1586-409B-907E-28F125F1E4C6}"/>
                  </a:ext>
                </a:extLst>
              </p:cNvPr>
              <p:cNvSpPr/>
              <p:nvPr/>
            </p:nvSpPr>
            <p:spPr>
              <a:xfrm rot="2518199" flipH="1">
                <a:off x="9630626" y="251205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7" name="Google Shape;1232;p22">
                <a:extLst>
                  <a:ext uri="{FF2B5EF4-FFF2-40B4-BE49-F238E27FC236}">
                    <a16:creationId xmlns:a16="http://schemas.microsoft.com/office/drawing/2014/main" id="{0EA06B02-F160-4349-AC9E-23714CA378F7}"/>
                  </a:ext>
                </a:extLst>
              </p:cNvPr>
              <p:cNvSpPr/>
              <p:nvPr/>
            </p:nvSpPr>
            <p:spPr>
              <a:xfrm rot="2518199" flipH="1">
                <a:off x="9552180" y="2516731"/>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8" name="Google Shape;1233;p22">
                <a:extLst>
                  <a:ext uri="{FF2B5EF4-FFF2-40B4-BE49-F238E27FC236}">
                    <a16:creationId xmlns:a16="http://schemas.microsoft.com/office/drawing/2014/main" id="{9BF31966-624E-465D-B49D-5B5266A72E0F}"/>
                  </a:ext>
                </a:extLst>
              </p:cNvPr>
              <p:cNvSpPr/>
              <p:nvPr/>
            </p:nvSpPr>
            <p:spPr>
              <a:xfrm rot="2518199" flipH="1">
                <a:off x="9673672" y="2553280"/>
                <a:ext cx="18894" cy="17994"/>
              </a:xfrm>
              <a:custGeom>
                <a:avLst/>
                <a:gdLst/>
                <a:ahLst/>
                <a:cxnLst/>
                <a:rect l="l" t="t" r="r" b="b"/>
                <a:pathLst>
                  <a:path w="18894" h="17994" extrusionOk="0">
                    <a:moveTo>
                      <a:pt x="18894" y="8997"/>
                    </a:moveTo>
                    <a:cubicBezTo>
                      <a:pt x="18894" y="13966"/>
                      <a:pt x="14665" y="17995"/>
                      <a:pt x="9447" y="17995"/>
                    </a:cubicBezTo>
                    <a:cubicBezTo>
                      <a:pt x="4230" y="17995"/>
                      <a:pt x="0" y="13966"/>
                      <a:pt x="0" y="8997"/>
                    </a:cubicBezTo>
                    <a:cubicBezTo>
                      <a:pt x="0" y="4028"/>
                      <a:pt x="4230" y="0"/>
                      <a:pt x="9447" y="0"/>
                    </a:cubicBezTo>
                    <a:cubicBezTo>
                      <a:pt x="14665" y="0"/>
                      <a:pt x="18894" y="4028"/>
                      <a:pt x="18894" y="8997"/>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89" name="Google Shape;1234;p22">
                <a:extLst>
                  <a:ext uri="{FF2B5EF4-FFF2-40B4-BE49-F238E27FC236}">
                    <a16:creationId xmlns:a16="http://schemas.microsoft.com/office/drawing/2014/main" id="{DDEB868E-C33A-4DB8-9B21-B94605F98E04}"/>
                  </a:ext>
                </a:extLst>
              </p:cNvPr>
              <p:cNvSpPr/>
              <p:nvPr/>
            </p:nvSpPr>
            <p:spPr>
              <a:xfrm rot="2529472" flipH="1">
                <a:off x="9597549" y="2576265"/>
                <a:ext cx="18861" cy="17963"/>
              </a:xfrm>
              <a:custGeom>
                <a:avLst/>
                <a:gdLst/>
                <a:ahLst/>
                <a:cxnLst/>
                <a:rect l="l" t="t" r="r" b="b"/>
                <a:pathLst>
                  <a:path w="18861" h="17963" extrusionOk="0">
                    <a:moveTo>
                      <a:pt x="18860" y="8980"/>
                    </a:moveTo>
                    <a:cubicBezTo>
                      <a:pt x="18860" y="13941"/>
                      <a:pt x="14638" y="17962"/>
                      <a:pt x="9430" y="17962"/>
                    </a:cubicBezTo>
                    <a:cubicBezTo>
                      <a:pt x="4221" y="17962"/>
                      <a:pt x="-1" y="13941"/>
                      <a:pt x="-1" y="8980"/>
                    </a:cubicBezTo>
                    <a:cubicBezTo>
                      <a:pt x="-1" y="4020"/>
                      <a:pt x="4221" y="-1"/>
                      <a:pt x="9430" y="-1"/>
                    </a:cubicBezTo>
                    <a:cubicBezTo>
                      <a:pt x="14638" y="-1"/>
                      <a:pt x="18860" y="4020"/>
                      <a:pt x="18860" y="8980"/>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0" name="Google Shape;1235;p22">
                <a:extLst>
                  <a:ext uri="{FF2B5EF4-FFF2-40B4-BE49-F238E27FC236}">
                    <a16:creationId xmlns:a16="http://schemas.microsoft.com/office/drawing/2014/main" id="{14176275-2701-41AC-9957-8F8C74675C05}"/>
                  </a:ext>
                </a:extLst>
              </p:cNvPr>
              <p:cNvSpPr/>
              <p:nvPr/>
            </p:nvSpPr>
            <p:spPr>
              <a:xfrm flipH="1">
                <a:off x="9648418" y="2789354"/>
                <a:ext cx="517394" cy="65296"/>
              </a:xfrm>
              <a:custGeom>
                <a:avLst/>
                <a:gdLst/>
                <a:ahLst/>
                <a:cxnLst/>
                <a:rect l="l" t="t" r="r" b="b"/>
                <a:pathLst>
                  <a:path w="517394" h="65296" extrusionOk="0">
                    <a:moveTo>
                      <a:pt x="374888" y="65280"/>
                    </a:moveTo>
                    <a:cubicBezTo>
                      <a:pt x="184045" y="65280"/>
                      <a:pt x="2449" y="7798"/>
                      <a:pt x="0" y="7098"/>
                    </a:cubicBezTo>
                    <a:lnTo>
                      <a:pt x="2249" y="0"/>
                    </a:lnTo>
                    <a:cubicBezTo>
                      <a:pt x="5098" y="900"/>
                      <a:pt x="286814" y="89973"/>
                      <a:pt x="515945" y="45336"/>
                    </a:cubicBezTo>
                    <a:lnTo>
                      <a:pt x="517395" y="52634"/>
                    </a:lnTo>
                    <a:cubicBezTo>
                      <a:pt x="470399" y="61356"/>
                      <a:pt x="422683" y="65590"/>
                      <a:pt x="374888" y="6528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1" name="Google Shape;1236;p22">
                <a:extLst>
                  <a:ext uri="{FF2B5EF4-FFF2-40B4-BE49-F238E27FC236}">
                    <a16:creationId xmlns:a16="http://schemas.microsoft.com/office/drawing/2014/main" id="{39008B75-DE06-4C6B-990F-C3B4FD3EB965}"/>
                  </a:ext>
                </a:extLst>
              </p:cNvPr>
              <p:cNvSpPr/>
              <p:nvPr/>
            </p:nvSpPr>
            <p:spPr>
              <a:xfrm flipH="1">
                <a:off x="9205150" y="2416717"/>
                <a:ext cx="122213" cy="37938"/>
              </a:xfrm>
              <a:custGeom>
                <a:avLst/>
                <a:gdLst/>
                <a:ahLst/>
                <a:cxnLst/>
                <a:rect l="l" t="t" r="r" b="b"/>
                <a:pathLst>
                  <a:path w="122213" h="37938" extrusionOk="0">
                    <a:moveTo>
                      <a:pt x="10847" y="37939"/>
                    </a:moveTo>
                    <a:lnTo>
                      <a:pt x="0" y="37939"/>
                    </a:lnTo>
                    <a:lnTo>
                      <a:pt x="300" y="25992"/>
                    </a:lnTo>
                    <a:cubicBezTo>
                      <a:pt x="87374" y="28391"/>
                      <a:pt x="112866" y="300"/>
                      <a:pt x="113116" y="0"/>
                    </a:cubicBezTo>
                    <a:lnTo>
                      <a:pt x="122213" y="7698"/>
                    </a:lnTo>
                    <a:cubicBezTo>
                      <a:pt x="121164" y="8847"/>
                      <a:pt x="95871" y="37939"/>
                      <a:pt x="10847" y="3793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2" name="Google Shape;1237;p22">
                <a:extLst>
                  <a:ext uri="{FF2B5EF4-FFF2-40B4-BE49-F238E27FC236}">
                    <a16:creationId xmlns:a16="http://schemas.microsoft.com/office/drawing/2014/main" id="{D4A43A08-06D4-4B6B-9968-0C7F1D2C2FC9}"/>
                  </a:ext>
                </a:extLst>
              </p:cNvPr>
              <p:cNvSpPr/>
              <p:nvPr/>
            </p:nvSpPr>
            <p:spPr>
              <a:xfrm flipH="1">
                <a:off x="10473870" y="2339891"/>
                <a:ext cx="117114" cy="41087"/>
              </a:xfrm>
              <a:custGeom>
                <a:avLst/>
                <a:gdLst/>
                <a:ahLst/>
                <a:cxnLst/>
                <a:rect l="l" t="t" r="r" b="b"/>
                <a:pathLst>
                  <a:path w="117114" h="41087" extrusionOk="0">
                    <a:moveTo>
                      <a:pt x="72728" y="41088"/>
                    </a:moveTo>
                    <a:cubicBezTo>
                      <a:pt x="29241" y="41088"/>
                      <a:pt x="400" y="8247"/>
                      <a:pt x="0" y="7798"/>
                    </a:cubicBezTo>
                    <a:lnTo>
                      <a:pt x="9097" y="0"/>
                    </a:lnTo>
                    <a:cubicBezTo>
                      <a:pt x="10847" y="2049"/>
                      <a:pt x="52884" y="49585"/>
                      <a:pt x="111617" y="19044"/>
                    </a:cubicBezTo>
                    <a:lnTo>
                      <a:pt x="117115" y="29641"/>
                    </a:lnTo>
                    <a:cubicBezTo>
                      <a:pt x="103474" y="37024"/>
                      <a:pt x="88239" y="40953"/>
                      <a:pt x="72728" y="4108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00" name="Google Shape;1238;p22">
              <a:extLst>
                <a:ext uri="{FF2B5EF4-FFF2-40B4-BE49-F238E27FC236}">
                  <a16:creationId xmlns:a16="http://schemas.microsoft.com/office/drawing/2014/main" id="{ABAA8DD6-62EC-4EF0-89BD-AC67ACFCD544}"/>
                </a:ext>
              </a:extLst>
            </p:cNvPr>
            <p:cNvSpPr/>
            <p:nvPr/>
          </p:nvSpPr>
          <p:spPr>
            <a:xfrm flipH="1">
              <a:off x="9050397" y="5319536"/>
              <a:ext cx="76077" cy="53733"/>
            </a:xfrm>
            <a:custGeom>
              <a:avLst/>
              <a:gdLst/>
              <a:ahLst/>
              <a:cxnLst/>
              <a:rect l="l" t="t" r="r" b="b"/>
              <a:pathLst>
                <a:path w="76077" h="53733" extrusionOk="0">
                  <a:moveTo>
                    <a:pt x="62231" y="53734"/>
                  </a:moveTo>
                  <a:cubicBezTo>
                    <a:pt x="47236" y="17195"/>
                    <a:pt x="500" y="15045"/>
                    <a:pt x="0" y="14995"/>
                  </a:cubicBezTo>
                  <a:lnTo>
                    <a:pt x="550" y="0"/>
                  </a:lnTo>
                  <a:cubicBezTo>
                    <a:pt x="2849" y="0"/>
                    <a:pt x="57133" y="2449"/>
                    <a:pt x="76077" y="4798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1" name="Google Shape;1239;p22">
              <a:extLst>
                <a:ext uri="{FF2B5EF4-FFF2-40B4-BE49-F238E27FC236}">
                  <a16:creationId xmlns:a16="http://schemas.microsoft.com/office/drawing/2014/main" id="{43151C3D-3EB2-4313-BC33-C959C739D2DF}"/>
                </a:ext>
              </a:extLst>
            </p:cNvPr>
            <p:cNvSpPr/>
            <p:nvPr/>
          </p:nvSpPr>
          <p:spPr>
            <a:xfrm flipH="1">
              <a:off x="9016357" y="5294044"/>
              <a:ext cx="76027" cy="53733"/>
            </a:xfrm>
            <a:custGeom>
              <a:avLst/>
              <a:gdLst/>
              <a:ahLst/>
              <a:cxnLst/>
              <a:rect l="l" t="t" r="r" b="b"/>
              <a:pathLst>
                <a:path w="76027" h="53733" extrusionOk="0">
                  <a:moveTo>
                    <a:pt x="62181" y="53734"/>
                  </a:moveTo>
                  <a:cubicBezTo>
                    <a:pt x="47186" y="17195"/>
                    <a:pt x="450" y="15045"/>
                    <a:pt x="0" y="14995"/>
                  </a:cubicBezTo>
                  <a:lnTo>
                    <a:pt x="500" y="0"/>
                  </a:lnTo>
                  <a:cubicBezTo>
                    <a:pt x="2799" y="0"/>
                    <a:pt x="57083" y="2399"/>
                    <a:pt x="76027" y="4793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393" name="Google Shape;1240;p22">
            <a:extLst>
              <a:ext uri="{FF2B5EF4-FFF2-40B4-BE49-F238E27FC236}">
                <a16:creationId xmlns:a16="http://schemas.microsoft.com/office/drawing/2014/main" id="{7637F1C6-94D4-43AC-9EE5-33FB572AE08E}"/>
              </a:ext>
            </a:extLst>
          </p:cNvPr>
          <p:cNvGrpSpPr/>
          <p:nvPr/>
        </p:nvGrpSpPr>
        <p:grpSpPr>
          <a:xfrm>
            <a:off x="8459223" y="1752085"/>
            <a:ext cx="2344168" cy="3866578"/>
            <a:chOff x="7169531" y="1722626"/>
            <a:chExt cx="2344168" cy="3866578"/>
          </a:xfrm>
        </p:grpSpPr>
        <p:sp>
          <p:nvSpPr>
            <p:cNvPr id="394" name="Google Shape;1241;p22">
              <a:extLst>
                <a:ext uri="{FF2B5EF4-FFF2-40B4-BE49-F238E27FC236}">
                  <a16:creationId xmlns:a16="http://schemas.microsoft.com/office/drawing/2014/main" id="{643064DA-2CDD-44B9-AAA9-F794BAEA9338}"/>
                </a:ext>
              </a:extLst>
            </p:cNvPr>
            <p:cNvSpPr/>
            <p:nvPr/>
          </p:nvSpPr>
          <p:spPr>
            <a:xfrm flipH="1">
              <a:off x="7358555" y="2251491"/>
              <a:ext cx="430888" cy="460537"/>
            </a:xfrm>
            <a:custGeom>
              <a:avLst/>
              <a:gdLst/>
              <a:ahLst/>
              <a:cxnLst/>
              <a:rect l="l" t="t" r="r" b="b"/>
              <a:pathLst>
                <a:path w="430888" h="460537" extrusionOk="0">
                  <a:moveTo>
                    <a:pt x="147873" y="460537"/>
                  </a:moveTo>
                  <a:lnTo>
                    <a:pt x="430889" y="309783"/>
                  </a:lnTo>
                  <a:lnTo>
                    <a:pt x="422641" y="295087"/>
                  </a:lnTo>
                  <a:cubicBezTo>
                    <a:pt x="400913" y="208104"/>
                    <a:pt x="369807" y="123734"/>
                    <a:pt x="329869" y="43464"/>
                  </a:cubicBezTo>
                  <a:cubicBezTo>
                    <a:pt x="326365" y="34701"/>
                    <a:pt x="320667" y="26994"/>
                    <a:pt x="313324" y="21071"/>
                  </a:cubicBezTo>
                  <a:cubicBezTo>
                    <a:pt x="305526" y="15822"/>
                    <a:pt x="293330" y="15522"/>
                    <a:pt x="287831" y="22920"/>
                  </a:cubicBezTo>
                  <a:cubicBezTo>
                    <a:pt x="282833" y="29268"/>
                    <a:pt x="284183" y="38315"/>
                    <a:pt x="285782" y="46263"/>
                  </a:cubicBezTo>
                  <a:cubicBezTo>
                    <a:pt x="294380" y="89250"/>
                    <a:pt x="302962" y="132237"/>
                    <a:pt x="311525" y="175224"/>
                  </a:cubicBezTo>
                  <a:cubicBezTo>
                    <a:pt x="296094" y="121815"/>
                    <a:pt x="273081" y="70895"/>
                    <a:pt x="243195" y="24020"/>
                  </a:cubicBezTo>
                  <a:cubicBezTo>
                    <a:pt x="238526" y="15282"/>
                    <a:pt x="231628" y="7935"/>
                    <a:pt x="223201" y="2726"/>
                  </a:cubicBezTo>
                  <a:cubicBezTo>
                    <a:pt x="214503" y="-1823"/>
                    <a:pt x="202157" y="-923"/>
                    <a:pt x="196709" y="7275"/>
                  </a:cubicBezTo>
                  <a:cubicBezTo>
                    <a:pt x="191710" y="14523"/>
                    <a:pt x="194060" y="24120"/>
                    <a:pt x="196409" y="32267"/>
                  </a:cubicBezTo>
                  <a:cubicBezTo>
                    <a:pt x="209305" y="78618"/>
                    <a:pt x="222216" y="124904"/>
                    <a:pt x="235147" y="171125"/>
                  </a:cubicBezTo>
                  <a:lnTo>
                    <a:pt x="159770" y="32517"/>
                  </a:lnTo>
                  <a:cubicBezTo>
                    <a:pt x="150523" y="15422"/>
                    <a:pt x="133328" y="-4622"/>
                    <a:pt x="115633" y="3626"/>
                  </a:cubicBezTo>
                  <a:cubicBezTo>
                    <a:pt x="97938" y="11873"/>
                    <a:pt x="102587" y="38615"/>
                    <a:pt x="110335" y="56810"/>
                  </a:cubicBezTo>
                  <a:lnTo>
                    <a:pt x="168767" y="194818"/>
                  </a:lnTo>
                  <a:cubicBezTo>
                    <a:pt x="148743" y="150681"/>
                    <a:pt x="124840" y="108414"/>
                    <a:pt x="97339" y="68506"/>
                  </a:cubicBezTo>
                  <a:cubicBezTo>
                    <a:pt x="91541" y="60159"/>
                    <a:pt x="85142" y="51461"/>
                    <a:pt x="75745" y="47513"/>
                  </a:cubicBezTo>
                  <a:cubicBezTo>
                    <a:pt x="66348" y="43564"/>
                    <a:pt x="53252" y="46763"/>
                    <a:pt x="50003" y="56460"/>
                  </a:cubicBezTo>
                  <a:cubicBezTo>
                    <a:pt x="48718" y="62908"/>
                    <a:pt x="49708" y="69601"/>
                    <a:pt x="52802" y="75404"/>
                  </a:cubicBezTo>
                  <a:cubicBezTo>
                    <a:pt x="77994" y="139185"/>
                    <a:pt x="103202" y="202980"/>
                    <a:pt x="128429" y="266796"/>
                  </a:cubicBezTo>
                  <a:cubicBezTo>
                    <a:pt x="108136" y="243768"/>
                    <a:pt x="87792" y="220725"/>
                    <a:pt x="67398" y="197667"/>
                  </a:cubicBezTo>
                  <a:cubicBezTo>
                    <a:pt x="59200" y="188370"/>
                    <a:pt x="50553" y="178723"/>
                    <a:pt x="39106" y="173824"/>
                  </a:cubicBezTo>
                  <a:cubicBezTo>
                    <a:pt x="27660" y="168926"/>
                    <a:pt x="12664" y="169975"/>
                    <a:pt x="4966" y="179772"/>
                  </a:cubicBezTo>
                  <a:cubicBezTo>
                    <a:pt x="-4431" y="191769"/>
                    <a:pt x="1318" y="209213"/>
                    <a:pt x="7366" y="223159"/>
                  </a:cubicBezTo>
                  <a:cubicBezTo>
                    <a:pt x="32108" y="280042"/>
                    <a:pt x="144275" y="443892"/>
                    <a:pt x="147873" y="460537"/>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5" name="Google Shape;1242;p22">
              <a:extLst>
                <a:ext uri="{FF2B5EF4-FFF2-40B4-BE49-F238E27FC236}">
                  <a16:creationId xmlns:a16="http://schemas.microsoft.com/office/drawing/2014/main" id="{CA371706-4AA3-40BA-B723-67CCB559D01B}"/>
                </a:ext>
              </a:extLst>
            </p:cNvPr>
            <p:cNvSpPr/>
            <p:nvPr/>
          </p:nvSpPr>
          <p:spPr>
            <a:xfrm flipH="1">
              <a:off x="7169531" y="2513888"/>
              <a:ext cx="520912" cy="1004054"/>
            </a:xfrm>
            <a:custGeom>
              <a:avLst/>
              <a:gdLst/>
              <a:ahLst/>
              <a:cxnLst/>
              <a:rect l="l" t="t" r="r" b="b"/>
              <a:pathLst>
                <a:path w="520912" h="1004054" extrusionOk="0">
                  <a:moveTo>
                    <a:pt x="42726" y="576425"/>
                  </a:moveTo>
                  <a:lnTo>
                    <a:pt x="158891" y="581173"/>
                  </a:lnTo>
                  <a:lnTo>
                    <a:pt x="48924" y="198140"/>
                  </a:lnTo>
                  <a:cubicBezTo>
                    <a:pt x="46275" y="188843"/>
                    <a:pt x="43575" y="178946"/>
                    <a:pt x="46175" y="169599"/>
                  </a:cubicBezTo>
                  <a:cubicBezTo>
                    <a:pt x="49674" y="157052"/>
                    <a:pt x="61620" y="149055"/>
                    <a:pt x="72667" y="142207"/>
                  </a:cubicBezTo>
                  <a:lnTo>
                    <a:pt x="301148" y="0"/>
                  </a:lnTo>
                  <a:cubicBezTo>
                    <a:pt x="392066" y="116340"/>
                    <a:pt x="457911" y="250244"/>
                    <a:pt x="494540" y="393281"/>
                  </a:cubicBezTo>
                  <a:cubicBezTo>
                    <a:pt x="518433" y="487002"/>
                    <a:pt x="529530" y="585372"/>
                    <a:pt x="513134" y="680743"/>
                  </a:cubicBezTo>
                  <a:cubicBezTo>
                    <a:pt x="496740" y="776114"/>
                    <a:pt x="451103" y="868386"/>
                    <a:pt x="376276" y="929618"/>
                  </a:cubicBezTo>
                  <a:cubicBezTo>
                    <a:pt x="272957" y="1014142"/>
                    <a:pt x="117503" y="1028288"/>
                    <a:pt x="638" y="963807"/>
                  </a:cubicBezTo>
                  <a:cubicBezTo>
                    <a:pt x="-3211" y="827599"/>
                    <a:pt x="10285" y="690890"/>
                    <a:pt x="42726" y="576425"/>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6" name="Google Shape;1243;p22">
              <a:extLst>
                <a:ext uri="{FF2B5EF4-FFF2-40B4-BE49-F238E27FC236}">
                  <a16:creationId xmlns:a16="http://schemas.microsoft.com/office/drawing/2014/main" id="{5430DC59-2A56-4EC0-8731-9935C347A3F5}"/>
                </a:ext>
              </a:extLst>
            </p:cNvPr>
            <p:cNvSpPr/>
            <p:nvPr/>
          </p:nvSpPr>
          <p:spPr>
            <a:xfrm flipH="1">
              <a:off x="8921251" y="5273800"/>
              <a:ext cx="579283" cy="315404"/>
            </a:xfrm>
            <a:custGeom>
              <a:avLst/>
              <a:gdLst/>
              <a:ahLst/>
              <a:cxnLst/>
              <a:rect l="l" t="t" r="r" b="b"/>
              <a:pathLst>
                <a:path w="579283" h="315404" extrusionOk="0">
                  <a:moveTo>
                    <a:pt x="54906" y="0"/>
                  </a:moveTo>
                  <a:cubicBezTo>
                    <a:pt x="18467" y="79526"/>
                    <a:pt x="-3926" y="165400"/>
                    <a:pt x="572" y="257272"/>
                  </a:cubicBezTo>
                  <a:cubicBezTo>
                    <a:pt x="188006" y="291566"/>
                    <a:pt x="377859" y="311006"/>
                    <a:pt x="568352" y="315404"/>
                  </a:cubicBezTo>
                  <a:cubicBezTo>
                    <a:pt x="569102" y="298609"/>
                    <a:pt x="584097" y="282464"/>
                    <a:pt x="577699" y="266919"/>
                  </a:cubicBezTo>
                  <a:cubicBezTo>
                    <a:pt x="575590" y="262605"/>
                    <a:pt x="572671" y="258736"/>
                    <a:pt x="569102" y="255522"/>
                  </a:cubicBezTo>
                  <a:cubicBezTo>
                    <a:pt x="508220" y="193891"/>
                    <a:pt x="417547" y="144556"/>
                    <a:pt x="368562" y="81425"/>
                  </a:cubicBezTo>
                  <a:cubicBezTo>
                    <a:pt x="259394" y="62031"/>
                    <a:pt x="164123" y="42137"/>
                    <a:pt x="54906"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7" name="Google Shape;1244;p22">
              <a:extLst>
                <a:ext uri="{FF2B5EF4-FFF2-40B4-BE49-F238E27FC236}">
                  <a16:creationId xmlns:a16="http://schemas.microsoft.com/office/drawing/2014/main" id="{4E3E0BA1-DFDD-4059-BC00-B84B3C64D0C0}"/>
                </a:ext>
              </a:extLst>
            </p:cNvPr>
            <p:cNvSpPr/>
            <p:nvPr/>
          </p:nvSpPr>
          <p:spPr>
            <a:xfrm flipH="1">
              <a:off x="9022005" y="5444898"/>
              <a:ext cx="75377" cy="69678"/>
            </a:xfrm>
            <a:custGeom>
              <a:avLst/>
              <a:gdLst/>
              <a:ahLst/>
              <a:cxnLst/>
              <a:rect l="l" t="t" r="r" b="b"/>
              <a:pathLst>
                <a:path w="75377" h="69678" extrusionOk="0">
                  <a:moveTo>
                    <a:pt x="11397" y="69679"/>
                  </a:moveTo>
                  <a:lnTo>
                    <a:pt x="0" y="68929"/>
                  </a:lnTo>
                  <a:cubicBezTo>
                    <a:pt x="1450" y="46536"/>
                    <a:pt x="18894" y="3299"/>
                    <a:pt x="74728" y="0"/>
                  </a:cubicBezTo>
                  <a:lnTo>
                    <a:pt x="75377" y="11447"/>
                  </a:lnTo>
                  <a:cubicBezTo>
                    <a:pt x="15895" y="15146"/>
                    <a:pt x="11547" y="67430"/>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8" name="Google Shape;1245;p22">
              <a:extLst>
                <a:ext uri="{FF2B5EF4-FFF2-40B4-BE49-F238E27FC236}">
                  <a16:creationId xmlns:a16="http://schemas.microsoft.com/office/drawing/2014/main" id="{7B2037E8-250D-43AA-AA89-0E0FB5464F15}"/>
                </a:ext>
              </a:extLst>
            </p:cNvPr>
            <p:cNvSpPr/>
            <p:nvPr/>
          </p:nvSpPr>
          <p:spPr>
            <a:xfrm flipH="1">
              <a:off x="9056795" y="5417256"/>
              <a:ext cx="75427" cy="69678"/>
            </a:xfrm>
            <a:custGeom>
              <a:avLst/>
              <a:gdLst/>
              <a:ahLst/>
              <a:cxnLst/>
              <a:rect l="l" t="t" r="r" b="b"/>
              <a:pathLst>
                <a:path w="75427" h="69678" extrusionOk="0">
                  <a:moveTo>
                    <a:pt x="11397" y="69679"/>
                  </a:moveTo>
                  <a:lnTo>
                    <a:pt x="0" y="68929"/>
                  </a:lnTo>
                  <a:cubicBezTo>
                    <a:pt x="1450" y="46536"/>
                    <a:pt x="18944" y="3299"/>
                    <a:pt x="74728" y="0"/>
                  </a:cubicBezTo>
                  <a:lnTo>
                    <a:pt x="75427" y="11446"/>
                  </a:lnTo>
                  <a:cubicBezTo>
                    <a:pt x="15895" y="14945"/>
                    <a:pt x="11597" y="67429"/>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99" name="Google Shape;1246;p22">
              <a:extLst>
                <a:ext uri="{FF2B5EF4-FFF2-40B4-BE49-F238E27FC236}">
                  <a16:creationId xmlns:a16="http://schemas.microsoft.com/office/drawing/2014/main" id="{9C201AED-3DA3-4B8A-B3CA-5CE9ACDCEF4D}"/>
                </a:ext>
              </a:extLst>
            </p:cNvPr>
            <p:cNvSpPr/>
            <p:nvPr/>
          </p:nvSpPr>
          <p:spPr>
            <a:xfrm flipH="1">
              <a:off x="8814318" y="4613251"/>
              <a:ext cx="634559" cy="757306"/>
            </a:xfrm>
            <a:custGeom>
              <a:avLst/>
              <a:gdLst/>
              <a:ahLst/>
              <a:cxnLst/>
              <a:rect l="l" t="t" r="r" b="b"/>
              <a:pathLst>
                <a:path w="634559" h="757306" extrusionOk="0">
                  <a:moveTo>
                    <a:pt x="205738" y="0"/>
                  </a:moveTo>
                  <a:cubicBezTo>
                    <a:pt x="138358" y="222982"/>
                    <a:pt x="70779" y="446014"/>
                    <a:pt x="0" y="662998"/>
                  </a:cubicBezTo>
                  <a:cubicBezTo>
                    <a:pt x="84949" y="742240"/>
                    <a:pt x="203609" y="774300"/>
                    <a:pt x="316905" y="748622"/>
                  </a:cubicBezTo>
                  <a:cubicBezTo>
                    <a:pt x="442152" y="548398"/>
                    <a:pt x="548495" y="336948"/>
                    <a:pt x="634560" y="117014"/>
                  </a:cubicBezTo>
                  <a:cubicBezTo>
                    <a:pt x="494102" y="77026"/>
                    <a:pt x="353444" y="38538"/>
                    <a:pt x="205738"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0" name="Google Shape;1247;p22">
              <a:extLst>
                <a:ext uri="{FF2B5EF4-FFF2-40B4-BE49-F238E27FC236}">
                  <a16:creationId xmlns:a16="http://schemas.microsoft.com/office/drawing/2014/main" id="{CD1B4A84-39C9-45F0-BECA-EE21E134A64C}"/>
                </a:ext>
              </a:extLst>
            </p:cNvPr>
            <p:cNvSpPr/>
            <p:nvPr/>
          </p:nvSpPr>
          <p:spPr>
            <a:xfrm flipH="1">
              <a:off x="8814318" y="4697325"/>
              <a:ext cx="169212" cy="274466"/>
            </a:xfrm>
            <a:custGeom>
              <a:avLst/>
              <a:gdLst/>
              <a:ahLst/>
              <a:cxnLst/>
              <a:rect l="l" t="t" r="r" b="b"/>
              <a:pathLst>
                <a:path w="169212" h="274466" extrusionOk="0">
                  <a:moveTo>
                    <a:pt x="64794" y="274467"/>
                  </a:moveTo>
                  <a:cubicBezTo>
                    <a:pt x="101783" y="196026"/>
                    <a:pt x="136588" y="115580"/>
                    <a:pt x="169213" y="33140"/>
                  </a:cubicBezTo>
                  <a:cubicBezTo>
                    <a:pt x="130259" y="21943"/>
                    <a:pt x="91251" y="10897"/>
                    <a:pt x="52198" y="0"/>
                  </a:cubicBezTo>
                  <a:lnTo>
                    <a:pt x="25306" y="250"/>
                  </a:lnTo>
                  <a:cubicBezTo>
                    <a:pt x="25306" y="250"/>
                    <a:pt x="-52521" y="233729"/>
                    <a:pt x="64794" y="274467"/>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1" name="Google Shape;1248;p22">
              <a:extLst>
                <a:ext uri="{FF2B5EF4-FFF2-40B4-BE49-F238E27FC236}">
                  <a16:creationId xmlns:a16="http://schemas.microsoft.com/office/drawing/2014/main" id="{8FE54CB2-5775-47A2-9384-3B6CD036D358}"/>
                </a:ext>
              </a:extLst>
            </p:cNvPr>
            <p:cNvSpPr/>
            <p:nvPr/>
          </p:nvSpPr>
          <p:spPr>
            <a:xfrm flipH="1">
              <a:off x="7726809" y="5075460"/>
              <a:ext cx="579272" cy="315404"/>
            </a:xfrm>
            <a:custGeom>
              <a:avLst/>
              <a:gdLst/>
              <a:ahLst/>
              <a:cxnLst/>
              <a:rect l="l" t="t" r="r" b="b"/>
              <a:pathLst>
                <a:path w="579272" h="315404" extrusionOk="0">
                  <a:moveTo>
                    <a:pt x="54895" y="0"/>
                  </a:moveTo>
                  <a:cubicBezTo>
                    <a:pt x="18456" y="79676"/>
                    <a:pt x="-3887" y="165400"/>
                    <a:pt x="562" y="257272"/>
                  </a:cubicBezTo>
                  <a:cubicBezTo>
                    <a:pt x="188010" y="291572"/>
                    <a:pt x="377878" y="311011"/>
                    <a:pt x="568391" y="315404"/>
                  </a:cubicBezTo>
                  <a:cubicBezTo>
                    <a:pt x="569091" y="298609"/>
                    <a:pt x="584086" y="282464"/>
                    <a:pt x="577688" y="266919"/>
                  </a:cubicBezTo>
                  <a:cubicBezTo>
                    <a:pt x="575594" y="262595"/>
                    <a:pt x="572675" y="258721"/>
                    <a:pt x="569091" y="255522"/>
                  </a:cubicBezTo>
                  <a:cubicBezTo>
                    <a:pt x="508209" y="193891"/>
                    <a:pt x="417536" y="144556"/>
                    <a:pt x="368551" y="81425"/>
                  </a:cubicBezTo>
                  <a:cubicBezTo>
                    <a:pt x="259434" y="62031"/>
                    <a:pt x="164112" y="42137"/>
                    <a:pt x="54895" y="0"/>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2" name="Google Shape;1249;p22">
              <a:extLst>
                <a:ext uri="{FF2B5EF4-FFF2-40B4-BE49-F238E27FC236}">
                  <a16:creationId xmlns:a16="http://schemas.microsoft.com/office/drawing/2014/main" id="{62057581-D186-43B9-8F2C-E036056131CF}"/>
                </a:ext>
              </a:extLst>
            </p:cNvPr>
            <p:cNvSpPr/>
            <p:nvPr/>
          </p:nvSpPr>
          <p:spPr>
            <a:xfrm flipH="1">
              <a:off x="7827314" y="5246558"/>
              <a:ext cx="75627" cy="69678"/>
            </a:xfrm>
            <a:custGeom>
              <a:avLst/>
              <a:gdLst/>
              <a:ahLst/>
              <a:cxnLst/>
              <a:rect l="l" t="t" r="r" b="b"/>
              <a:pathLst>
                <a:path w="75627" h="69678" extrusionOk="0">
                  <a:moveTo>
                    <a:pt x="11397" y="69679"/>
                  </a:moveTo>
                  <a:lnTo>
                    <a:pt x="0" y="68929"/>
                  </a:lnTo>
                  <a:cubicBezTo>
                    <a:pt x="1449" y="46536"/>
                    <a:pt x="18894" y="3299"/>
                    <a:pt x="74978" y="0"/>
                  </a:cubicBezTo>
                  <a:lnTo>
                    <a:pt x="75627" y="11447"/>
                  </a:lnTo>
                  <a:cubicBezTo>
                    <a:pt x="15895" y="14946"/>
                    <a:pt x="11547" y="67430"/>
                    <a:pt x="11397"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3" name="Google Shape;1250;p22">
              <a:extLst>
                <a:ext uri="{FF2B5EF4-FFF2-40B4-BE49-F238E27FC236}">
                  <a16:creationId xmlns:a16="http://schemas.microsoft.com/office/drawing/2014/main" id="{95FDCD08-B1D9-412F-B7AE-BB153B410E7F}"/>
                </a:ext>
              </a:extLst>
            </p:cNvPr>
            <p:cNvSpPr/>
            <p:nvPr/>
          </p:nvSpPr>
          <p:spPr>
            <a:xfrm flipH="1">
              <a:off x="7862353" y="5218917"/>
              <a:ext cx="75427" cy="69678"/>
            </a:xfrm>
            <a:custGeom>
              <a:avLst/>
              <a:gdLst/>
              <a:ahLst/>
              <a:cxnLst/>
              <a:rect l="l" t="t" r="r" b="b"/>
              <a:pathLst>
                <a:path w="75427" h="69678" extrusionOk="0">
                  <a:moveTo>
                    <a:pt x="11446" y="69679"/>
                  </a:moveTo>
                  <a:lnTo>
                    <a:pt x="0" y="68929"/>
                  </a:lnTo>
                  <a:cubicBezTo>
                    <a:pt x="1449" y="46536"/>
                    <a:pt x="18944" y="3299"/>
                    <a:pt x="74727" y="0"/>
                  </a:cubicBezTo>
                  <a:lnTo>
                    <a:pt x="75427" y="11446"/>
                  </a:lnTo>
                  <a:cubicBezTo>
                    <a:pt x="15895" y="14945"/>
                    <a:pt x="11597" y="67429"/>
                    <a:pt x="11446" y="6967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4" name="Google Shape;1251;p22">
              <a:extLst>
                <a:ext uri="{FF2B5EF4-FFF2-40B4-BE49-F238E27FC236}">
                  <a16:creationId xmlns:a16="http://schemas.microsoft.com/office/drawing/2014/main" id="{8EE5710C-5866-40D3-BC2E-9BD5191C3CF4}"/>
                </a:ext>
              </a:extLst>
            </p:cNvPr>
            <p:cNvSpPr/>
            <p:nvPr/>
          </p:nvSpPr>
          <p:spPr>
            <a:xfrm flipH="1">
              <a:off x="7618844" y="4327097"/>
              <a:ext cx="635591" cy="844693"/>
            </a:xfrm>
            <a:custGeom>
              <a:avLst/>
              <a:gdLst/>
              <a:ahLst/>
              <a:cxnLst/>
              <a:rect l="l" t="t" r="r" b="b"/>
              <a:pathLst>
                <a:path w="635591" h="844693" extrusionOk="0">
                  <a:moveTo>
                    <a:pt x="611517" y="261960"/>
                  </a:moveTo>
                  <a:cubicBezTo>
                    <a:pt x="611462" y="262225"/>
                    <a:pt x="611362" y="262480"/>
                    <a:pt x="611217" y="262710"/>
                  </a:cubicBezTo>
                  <a:cubicBezTo>
                    <a:pt x="606518" y="274157"/>
                    <a:pt x="601719" y="285603"/>
                    <a:pt x="596921" y="296950"/>
                  </a:cubicBezTo>
                  <a:cubicBezTo>
                    <a:pt x="596171" y="298699"/>
                    <a:pt x="595471" y="300449"/>
                    <a:pt x="594722" y="301948"/>
                  </a:cubicBezTo>
                  <a:cubicBezTo>
                    <a:pt x="590423" y="311945"/>
                    <a:pt x="586089" y="322042"/>
                    <a:pt x="581725" y="332239"/>
                  </a:cubicBezTo>
                  <a:cubicBezTo>
                    <a:pt x="579476" y="337238"/>
                    <a:pt x="577227" y="342536"/>
                    <a:pt x="574928" y="347685"/>
                  </a:cubicBezTo>
                  <a:cubicBezTo>
                    <a:pt x="572128" y="354132"/>
                    <a:pt x="569329" y="360481"/>
                    <a:pt x="566430" y="366879"/>
                  </a:cubicBezTo>
                  <a:cubicBezTo>
                    <a:pt x="564281" y="371877"/>
                    <a:pt x="562131" y="376875"/>
                    <a:pt x="559882" y="381524"/>
                  </a:cubicBezTo>
                  <a:cubicBezTo>
                    <a:pt x="557633" y="386173"/>
                    <a:pt x="555933" y="390371"/>
                    <a:pt x="553884" y="394770"/>
                  </a:cubicBezTo>
                  <a:cubicBezTo>
                    <a:pt x="546251" y="411700"/>
                    <a:pt x="538473" y="428525"/>
                    <a:pt x="530541" y="445255"/>
                  </a:cubicBezTo>
                  <a:lnTo>
                    <a:pt x="530141" y="446105"/>
                  </a:lnTo>
                  <a:cubicBezTo>
                    <a:pt x="467010" y="580259"/>
                    <a:pt x="395801" y="710459"/>
                    <a:pt x="316905" y="835986"/>
                  </a:cubicBezTo>
                  <a:cubicBezTo>
                    <a:pt x="203609" y="861708"/>
                    <a:pt x="84924" y="829643"/>
                    <a:pt x="0" y="750362"/>
                  </a:cubicBezTo>
                  <a:cubicBezTo>
                    <a:pt x="70929" y="533378"/>
                    <a:pt x="138358" y="310496"/>
                    <a:pt x="205738" y="87413"/>
                  </a:cubicBezTo>
                  <a:cubicBezTo>
                    <a:pt x="270269" y="104208"/>
                    <a:pt x="494801" y="-7858"/>
                    <a:pt x="568030" y="440"/>
                  </a:cubicBezTo>
                  <a:cubicBezTo>
                    <a:pt x="570429" y="670"/>
                    <a:pt x="572803" y="1100"/>
                    <a:pt x="575127" y="1739"/>
                  </a:cubicBezTo>
                  <a:cubicBezTo>
                    <a:pt x="610367" y="11286"/>
                    <a:pt x="625912" y="53324"/>
                    <a:pt x="632360" y="96711"/>
                  </a:cubicBezTo>
                  <a:cubicBezTo>
                    <a:pt x="640463" y="152663"/>
                    <a:pt x="633260" y="209771"/>
                    <a:pt x="611517" y="26196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5" name="Google Shape;1252;p22">
              <a:extLst>
                <a:ext uri="{FF2B5EF4-FFF2-40B4-BE49-F238E27FC236}">
                  <a16:creationId xmlns:a16="http://schemas.microsoft.com/office/drawing/2014/main" id="{F918236C-A1ED-4101-AEF8-DF68CE36BDD0}"/>
                </a:ext>
              </a:extLst>
            </p:cNvPr>
            <p:cNvSpPr/>
            <p:nvPr/>
          </p:nvSpPr>
          <p:spPr>
            <a:xfrm flipH="1">
              <a:off x="7618865" y="4327737"/>
              <a:ext cx="170204" cy="445465"/>
            </a:xfrm>
            <a:custGeom>
              <a:avLst/>
              <a:gdLst/>
              <a:ahLst/>
              <a:cxnLst/>
              <a:rect l="l" t="t" r="r" b="b"/>
              <a:pathLst>
                <a:path w="170204" h="445465" extrusionOk="0">
                  <a:moveTo>
                    <a:pt x="146150" y="261321"/>
                  </a:moveTo>
                  <a:cubicBezTo>
                    <a:pt x="146095" y="261586"/>
                    <a:pt x="145995" y="261841"/>
                    <a:pt x="145850" y="262071"/>
                  </a:cubicBezTo>
                  <a:cubicBezTo>
                    <a:pt x="141151" y="273517"/>
                    <a:pt x="136353" y="284964"/>
                    <a:pt x="131554" y="296310"/>
                  </a:cubicBezTo>
                  <a:cubicBezTo>
                    <a:pt x="130805" y="298060"/>
                    <a:pt x="130105" y="299809"/>
                    <a:pt x="129355" y="301309"/>
                  </a:cubicBezTo>
                  <a:cubicBezTo>
                    <a:pt x="125056" y="311306"/>
                    <a:pt x="120722" y="321403"/>
                    <a:pt x="116359" y="331599"/>
                  </a:cubicBezTo>
                  <a:cubicBezTo>
                    <a:pt x="114109" y="336598"/>
                    <a:pt x="111860" y="341896"/>
                    <a:pt x="109561" y="347045"/>
                  </a:cubicBezTo>
                  <a:cubicBezTo>
                    <a:pt x="106762" y="353493"/>
                    <a:pt x="103963" y="359841"/>
                    <a:pt x="101063" y="366239"/>
                  </a:cubicBezTo>
                  <a:cubicBezTo>
                    <a:pt x="98914" y="371237"/>
                    <a:pt x="96765" y="376236"/>
                    <a:pt x="94515" y="380884"/>
                  </a:cubicBezTo>
                  <a:cubicBezTo>
                    <a:pt x="92266" y="385533"/>
                    <a:pt x="90567" y="389732"/>
                    <a:pt x="88517" y="394131"/>
                  </a:cubicBezTo>
                  <a:cubicBezTo>
                    <a:pt x="80885" y="411060"/>
                    <a:pt x="73107" y="427885"/>
                    <a:pt x="65174" y="444615"/>
                  </a:cubicBezTo>
                  <a:lnTo>
                    <a:pt x="64774" y="445465"/>
                  </a:lnTo>
                  <a:cubicBezTo>
                    <a:pt x="244" y="423072"/>
                    <a:pt x="-5205" y="342396"/>
                    <a:pt x="2893" y="274267"/>
                  </a:cubicBezTo>
                  <a:cubicBezTo>
                    <a:pt x="9036" y="224647"/>
                    <a:pt x="22757" y="176267"/>
                    <a:pt x="43581" y="130811"/>
                  </a:cubicBezTo>
                  <a:lnTo>
                    <a:pt x="102663" y="0"/>
                  </a:lnTo>
                  <a:cubicBezTo>
                    <a:pt x="105062" y="230"/>
                    <a:pt x="107437" y="660"/>
                    <a:pt x="109761" y="1300"/>
                  </a:cubicBezTo>
                  <a:cubicBezTo>
                    <a:pt x="145000" y="10847"/>
                    <a:pt x="160546" y="52884"/>
                    <a:pt x="166994" y="96271"/>
                  </a:cubicBezTo>
                  <a:cubicBezTo>
                    <a:pt x="175061" y="152159"/>
                    <a:pt x="167859" y="209192"/>
                    <a:pt x="146150" y="261321"/>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6" name="Google Shape;1253;p22">
              <a:extLst>
                <a:ext uri="{FF2B5EF4-FFF2-40B4-BE49-F238E27FC236}">
                  <a16:creationId xmlns:a16="http://schemas.microsoft.com/office/drawing/2014/main" id="{020C31AA-B429-410A-882F-9F99D6F69D73}"/>
                </a:ext>
              </a:extLst>
            </p:cNvPr>
            <p:cNvSpPr/>
            <p:nvPr/>
          </p:nvSpPr>
          <p:spPr>
            <a:xfrm flipH="1">
              <a:off x="7643819" y="4165659"/>
              <a:ext cx="1648755" cy="591497"/>
            </a:xfrm>
            <a:custGeom>
              <a:avLst/>
              <a:gdLst/>
              <a:ahLst/>
              <a:cxnLst/>
              <a:rect l="l" t="t" r="r" b="b"/>
              <a:pathLst>
                <a:path w="1648755" h="591497" extrusionOk="0">
                  <a:moveTo>
                    <a:pt x="164951" y="32367"/>
                  </a:moveTo>
                  <a:cubicBezTo>
                    <a:pt x="85964" y="183581"/>
                    <a:pt x="30351" y="345892"/>
                    <a:pt x="0" y="513771"/>
                  </a:cubicBezTo>
                  <a:cubicBezTo>
                    <a:pt x="177797" y="542062"/>
                    <a:pt x="355643" y="570354"/>
                    <a:pt x="544836" y="591497"/>
                  </a:cubicBezTo>
                  <a:cubicBezTo>
                    <a:pt x="560232" y="521519"/>
                    <a:pt x="579826" y="452839"/>
                    <a:pt x="618964" y="375513"/>
                  </a:cubicBezTo>
                  <a:cubicBezTo>
                    <a:pt x="727482" y="371614"/>
                    <a:pt x="835649" y="356819"/>
                    <a:pt x="931670" y="327477"/>
                  </a:cubicBezTo>
                  <a:cubicBezTo>
                    <a:pt x="1006648" y="353420"/>
                    <a:pt x="1080526" y="383161"/>
                    <a:pt x="1175447" y="424548"/>
                  </a:cubicBezTo>
                  <a:cubicBezTo>
                    <a:pt x="1249825" y="377362"/>
                    <a:pt x="1309157" y="309583"/>
                    <a:pt x="1383235" y="261797"/>
                  </a:cubicBezTo>
                  <a:cubicBezTo>
                    <a:pt x="1462481" y="211428"/>
                    <a:pt x="1554883" y="185685"/>
                    <a:pt x="1648755" y="187820"/>
                  </a:cubicBezTo>
                  <a:cubicBezTo>
                    <a:pt x="1578426" y="113143"/>
                    <a:pt x="1465110" y="84351"/>
                    <a:pt x="1397331" y="8774"/>
                  </a:cubicBezTo>
                  <a:cubicBezTo>
                    <a:pt x="982055" y="-29664"/>
                    <a:pt x="562231" y="73105"/>
                    <a:pt x="164951" y="32367"/>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7" name="Google Shape;1254;p22">
              <a:extLst>
                <a:ext uri="{FF2B5EF4-FFF2-40B4-BE49-F238E27FC236}">
                  <a16:creationId xmlns:a16="http://schemas.microsoft.com/office/drawing/2014/main" id="{29EE867B-2023-48EA-A16D-AB89E3B624BF}"/>
                </a:ext>
              </a:extLst>
            </p:cNvPr>
            <p:cNvSpPr/>
            <p:nvPr/>
          </p:nvSpPr>
          <p:spPr>
            <a:xfrm flipH="1">
              <a:off x="8838560" y="3517483"/>
              <a:ext cx="675139" cy="1160268"/>
            </a:xfrm>
            <a:custGeom>
              <a:avLst/>
              <a:gdLst/>
              <a:ahLst/>
              <a:cxnLst/>
              <a:rect l="l" t="t" r="r" b="b"/>
              <a:pathLst>
                <a:path w="675139" h="1160268" extrusionOk="0">
                  <a:moveTo>
                    <a:pt x="420816" y="0"/>
                  </a:moveTo>
                  <a:cubicBezTo>
                    <a:pt x="306235" y="180735"/>
                    <a:pt x="203641" y="368798"/>
                    <a:pt x="113708" y="562979"/>
                  </a:cubicBezTo>
                  <a:cubicBezTo>
                    <a:pt x="66122" y="665798"/>
                    <a:pt x="21686" y="771566"/>
                    <a:pt x="4141" y="883482"/>
                  </a:cubicBezTo>
                  <a:cubicBezTo>
                    <a:pt x="-4157" y="936266"/>
                    <a:pt x="-3757" y="997197"/>
                    <a:pt x="41630" y="1021990"/>
                  </a:cubicBezTo>
                  <a:cubicBezTo>
                    <a:pt x="41630" y="1046632"/>
                    <a:pt x="42080" y="1072325"/>
                    <a:pt x="53576" y="1094118"/>
                  </a:cubicBezTo>
                  <a:cubicBezTo>
                    <a:pt x="65073" y="1115911"/>
                    <a:pt x="91465" y="1131906"/>
                    <a:pt x="114508" y="1123259"/>
                  </a:cubicBezTo>
                  <a:cubicBezTo>
                    <a:pt x="115108" y="1155249"/>
                    <a:pt x="168492" y="1167395"/>
                    <a:pt x="182887" y="1138804"/>
                  </a:cubicBezTo>
                  <a:cubicBezTo>
                    <a:pt x="194734" y="1152835"/>
                    <a:pt x="212314" y="1160728"/>
                    <a:pt x="230673" y="1160248"/>
                  </a:cubicBezTo>
                  <a:cubicBezTo>
                    <a:pt x="243924" y="1097772"/>
                    <a:pt x="253721" y="1034611"/>
                    <a:pt x="260014" y="971055"/>
                  </a:cubicBezTo>
                  <a:lnTo>
                    <a:pt x="271911" y="1056029"/>
                  </a:lnTo>
                  <a:cubicBezTo>
                    <a:pt x="273960" y="1071025"/>
                    <a:pt x="280708" y="1089819"/>
                    <a:pt x="295653" y="1089019"/>
                  </a:cubicBezTo>
                  <a:cubicBezTo>
                    <a:pt x="303551" y="1088619"/>
                    <a:pt x="309799" y="1082221"/>
                    <a:pt x="314048" y="1075573"/>
                  </a:cubicBezTo>
                  <a:cubicBezTo>
                    <a:pt x="335092" y="1043033"/>
                    <a:pt x="327444" y="1000596"/>
                    <a:pt x="328644" y="962058"/>
                  </a:cubicBezTo>
                  <a:cubicBezTo>
                    <a:pt x="329943" y="920720"/>
                    <a:pt x="342140" y="880583"/>
                    <a:pt x="355236" y="841345"/>
                  </a:cubicBezTo>
                  <a:cubicBezTo>
                    <a:pt x="430483" y="616283"/>
                    <a:pt x="538261" y="403443"/>
                    <a:pt x="675140" y="209586"/>
                  </a:cubicBezTo>
                  <a:cubicBezTo>
                    <a:pt x="603011" y="131610"/>
                    <a:pt x="515488" y="68129"/>
                    <a:pt x="420816"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8" name="Google Shape;1255;p22">
              <a:extLst>
                <a:ext uri="{FF2B5EF4-FFF2-40B4-BE49-F238E27FC236}">
                  <a16:creationId xmlns:a16="http://schemas.microsoft.com/office/drawing/2014/main" id="{A4136E1F-A99F-4FD9-B378-1032E1E71364}"/>
                </a:ext>
              </a:extLst>
            </p:cNvPr>
            <p:cNvSpPr/>
            <p:nvPr/>
          </p:nvSpPr>
          <p:spPr>
            <a:xfrm flipH="1">
              <a:off x="7616547" y="2991491"/>
              <a:ext cx="1545066" cy="1277918"/>
            </a:xfrm>
            <a:custGeom>
              <a:avLst/>
              <a:gdLst/>
              <a:ahLst/>
              <a:cxnLst/>
              <a:rect l="l" t="t" r="r" b="b"/>
              <a:pathLst>
                <a:path w="1545066" h="1277918" extrusionOk="0">
                  <a:moveTo>
                    <a:pt x="684195" y="41139"/>
                  </a:moveTo>
                  <a:cubicBezTo>
                    <a:pt x="411077" y="55035"/>
                    <a:pt x="125412" y="234980"/>
                    <a:pt x="0" y="482655"/>
                  </a:cubicBezTo>
                  <a:cubicBezTo>
                    <a:pt x="47136" y="537639"/>
                    <a:pt x="94422" y="593072"/>
                    <a:pt x="148955" y="640857"/>
                  </a:cubicBezTo>
                  <a:cubicBezTo>
                    <a:pt x="204114" y="688083"/>
                    <a:pt x="264366" y="729010"/>
                    <a:pt x="328601" y="762870"/>
                  </a:cubicBezTo>
                  <a:cubicBezTo>
                    <a:pt x="251175" y="922122"/>
                    <a:pt x="173648" y="1081423"/>
                    <a:pt x="97971" y="1245074"/>
                  </a:cubicBezTo>
                  <a:cubicBezTo>
                    <a:pt x="375322" y="1276074"/>
                    <a:pt x="654689" y="1285151"/>
                    <a:pt x="933470" y="1272215"/>
                  </a:cubicBezTo>
                  <a:cubicBezTo>
                    <a:pt x="1039638" y="1267217"/>
                    <a:pt x="1148905" y="1258320"/>
                    <a:pt x="1249925" y="1223430"/>
                  </a:cubicBezTo>
                  <a:cubicBezTo>
                    <a:pt x="1284565" y="1022891"/>
                    <a:pt x="1319204" y="822302"/>
                    <a:pt x="1356393" y="629111"/>
                  </a:cubicBezTo>
                  <a:cubicBezTo>
                    <a:pt x="1407513" y="639962"/>
                    <a:pt x="1458038" y="653478"/>
                    <a:pt x="1507748" y="669598"/>
                  </a:cubicBezTo>
                  <a:cubicBezTo>
                    <a:pt x="1541488" y="460912"/>
                    <a:pt x="1548835" y="248026"/>
                    <a:pt x="1543487" y="36940"/>
                  </a:cubicBezTo>
                  <a:cubicBezTo>
                    <a:pt x="1244926" y="-41486"/>
                    <a:pt x="957913" y="27193"/>
                    <a:pt x="684195" y="41139"/>
                  </a:cubicBezTo>
                  <a:close/>
                </a:path>
              </a:pathLst>
            </a:custGeom>
            <a:solidFill>
              <a:srgbClr val="FFBA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09" name="Google Shape;1256;p22">
              <a:extLst>
                <a:ext uri="{FF2B5EF4-FFF2-40B4-BE49-F238E27FC236}">
                  <a16:creationId xmlns:a16="http://schemas.microsoft.com/office/drawing/2014/main" id="{6BBFE303-CD76-4FDB-8FBC-6E287138B351}"/>
                </a:ext>
              </a:extLst>
            </p:cNvPr>
            <p:cNvSpPr/>
            <p:nvPr/>
          </p:nvSpPr>
          <p:spPr>
            <a:xfrm flipH="1">
              <a:off x="7787620" y="2979696"/>
              <a:ext cx="1342602" cy="1314527"/>
            </a:xfrm>
            <a:custGeom>
              <a:avLst/>
              <a:gdLst/>
              <a:ahLst/>
              <a:cxnLst/>
              <a:rect l="l" t="t" r="r" b="b"/>
              <a:pathLst>
                <a:path w="1342602" h="1314527" extrusionOk="0">
                  <a:moveTo>
                    <a:pt x="472958" y="61431"/>
                  </a:moveTo>
                  <a:cubicBezTo>
                    <a:pt x="488903" y="185544"/>
                    <a:pt x="503549" y="310756"/>
                    <a:pt x="494202" y="435568"/>
                  </a:cubicBezTo>
                  <a:cubicBezTo>
                    <a:pt x="488554" y="511045"/>
                    <a:pt x="473558" y="587322"/>
                    <a:pt x="436369" y="653202"/>
                  </a:cubicBezTo>
                  <a:cubicBezTo>
                    <a:pt x="399180" y="719082"/>
                    <a:pt x="337149" y="773815"/>
                    <a:pt x="261422" y="781513"/>
                  </a:cubicBezTo>
                  <a:cubicBezTo>
                    <a:pt x="126962" y="944413"/>
                    <a:pt x="55933" y="1103665"/>
                    <a:pt x="0" y="1289708"/>
                  </a:cubicBezTo>
                  <a:cubicBezTo>
                    <a:pt x="265920" y="1298256"/>
                    <a:pt x="582075" y="1321199"/>
                    <a:pt x="847996" y="1312652"/>
                  </a:cubicBezTo>
                  <a:cubicBezTo>
                    <a:pt x="989703" y="1308053"/>
                    <a:pt x="1135759" y="1299955"/>
                    <a:pt x="1266720" y="1243972"/>
                  </a:cubicBezTo>
                  <a:cubicBezTo>
                    <a:pt x="1259922" y="1095767"/>
                    <a:pt x="1300760" y="950161"/>
                    <a:pt x="1323003" y="803506"/>
                  </a:cubicBezTo>
                  <a:cubicBezTo>
                    <a:pt x="1363641" y="535537"/>
                    <a:pt x="1341498" y="258272"/>
                    <a:pt x="1252724" y="0"/>
                  </a:cubicBezTo>
                  <a:cubicBezTo>
                    <a:pt x="1217735" y="5248"/>
                    <a:pt x="1182295" y="7398"/>
                    <a:pt x="1147756" y="9997"/>
                  </a:cubicBezTo>
                  <a:cubicBezTo>
                    <a:pt x="1147256" y="53584"/>
                    <a:pt x="1153654" y="97021"/>
                    <a:pt x="1152754" y="140557"/>
                  </a:cubicBezTo>
                  <a:cubicBezTo>
                    <a:pt x="1151855" y="184094"/>
                    <a:pt x="1142757" y="229430"/>
                    <a:pt x="1114866" y="263020"/>
                  </a:cubicBezTo>
                  <a:cubicBezTo>
                    <a:pt x="1091722" y="291112"/>
                    <a:pt x="1057933" y="308356"/>
                    <a:pt x="1023693" y="320853"/>
                  </a:cubicBezTo>
                  <a:cubicBezTo>
                    <a:pt x="978746" y="336408"/>
                    <a:pt x="932365" y="347474"/>
                    <a:pt x="885234" y="353892"/>
                  </a:cubicBezTo>
                  <a:cubicBezTo>
                    <a:pt x="842047" y="360591"/>
                    <a:pt x="797811" y="365289"/>
                    <a:pt x="754724" y="357641"/>
                  </a:cubicBezTo>
                  <a:cubicBezTo>
                    <a:pt x="711637" y="349994"/>
                    <a:pt x="669449" y="328600"/>
                    <a:pt x="645107" y="292311"/>
                  </a:cubicBezTo>
                  <a:cubicBezTo>
                    <a:pt x="634130" y="274537"/>
                    <a:pt x="625717" y="255302"/>
                    <a:pt x="620114" y="235179"/>
                  </a:cubicBezTo>
                  <a:cubicBezTo>
                    <a:pt x="599995" y="172483"/>
                    <a:pt x="586199" y="107932"/>
                    <a:pt x="578926" y="42487"/>
                  </a:cubicBezTo>
                  <a:cubicBezTo>
                    <a:pt x="542287" y="49585"/>
                    <a:pt x="505798" y="56683"/>
                    <a:pt x="472958" y="61431"/>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0" name="Google Shape;1257;p22">
              <a:extLst>
                <a:ext uri="{FF2B5EF4-FFF2-40B4-BE49-F238E27FC236}">
                  <a16:creationId xmlns:a16="http://schemas.microsoft.com/office/drawing/2014/main" id="{EB0E50D4-36BF-478D-821D-35009FDC4E9F}"/>
                </a:ext>
              </a:extLst>
            </p:cNvPr>
            <p:cNvSpPr/>
            <p:nvPr/>
          </p:nvSpPr>
          <p:spPr>
            <a:xfrm flipH="1">
              <a:off x="8814668" y="3759410"/>
              <a:ext cx="241227" cy="474455"/>
            </a:xfrm>
            <a:custGeom>
              <a:avLst/>
              <a:gdLst/>
              <a:ahLst/>
              <a:cxnLst/>
              <a:rect l="l" t="t" r="r" b="b"/>
              <a:pathLst>
                <a:path w="241227" h="474455" extrusionOk="0">
                  <a:moveTo>
                    <a:pt x="9997" y="474456"/>
                  </a:moveTo>
                  <a:lnTo>
                    <a:pt x="0" y="468708"/>
                  </a:lnTo>
                  <a:cubicBezTo>
                    <a:pt x="87714" y="318044"/>
                    <a:pt x="164781" y="161426"/>
                    <a:pt x="230631" y="0"/>
                  </a:cubicBezTo>
                  <a:lnTo>
                    <a:pt x="241228" y="4299"/>
                  </a:lnTo>
                  <a:cubicBezTo>
                    <a:pt x="175237" y="166230"/>
                    <a:pt x="97971" y="323337"/>
                    <a:pt x="9997" y="474456"/>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1" name="Google Shape;1258;p22">
              <a:extLst>
                <a:ext uri="{FF2B5EF4-FFF2-40B4-BE49-F238E27FC236}">
                  <a16:creationId xmlns:a16="http://schemas.microsoft.com/office/drawing/2014/main" id="{110302A3-9A00-455D-83FF-0DB16BED75BC}"/>
                </a:ext>
              </a:extLst>
            </p:cNvPr>
            <p:cNvSpPr/>
            <p:nvPr/>
          </p:nvSpPr>
          <p:spPr>
            <a:xfrm flipH="1">
              <a:off x="8191255" y="3057123"/>
              <a:ext cx="397030" cy="330949"/>
            </a:xfrm>
            <a:custGeom>
              <a:avLst/>
              <a:gdLst/>
              <a:ahLst/>
              <a:cxnLst/>
              <a:rect l="l" t="t" r="r" b="b"/>
              <a:pathLst>
                <a:path w="397030" h="330949" extrusionOk="0">
                  <a:moveTo>
                    <a:pt x="263321" y="330950"/>
                  </a:moveTo>
                  <a:cubicBezTo>
                    <a:pt x="227637" y="330980"/>
                    <a:pt x="192107" y="326291"/>
                    <a:pt x="157653" y="317004"/>
                  </a:cubicBezTo>
                  <a:cubicBezTo>
                    <a:pt x="138159" y="311755"/>
                    <a:pt x="113366" y="303508"/>
                    <a:pt x="94222" y="286463"/>
                  </a:cubicBezTo>
                  <a:cubicBezTo>
                    <a:pt x="71728" y="266469"/>
                    <a:pt x="60182" y="237428"/>
                    <a:pt x="51085" y="211736"/>
                  </a:cubicBezTo>
                  <a:cubicBezTo>
                    <a:pt x="27057" y="143561"/>
                    <a:pt x="9942" y="73148"/>
                    <a:pt x="0" y="1550"/>
                  </a:cubicBezTo>
                  <a:lnTo>
                    <a:pt x="11297" y="0"/>
                  </a:lnTo>
                  <a:cubicBezTo>
                    <a:pt x="21144" y="70834"/>
                    <a:pt x="38089" y="140497"/>
                    <a:pt x="61881" y="207937"/>
                  </a:cubicBezTo>
                  <a:cubicBezTo>
                    <a:pt x="70479" y="232279"/>
                    <a:pt x="81375" y="259771"/>
                    <a:pt x="101869" y="277916"/>
                  </a:cubicBezTo>
                  <a:cubicBezTo>
                    <a:pt x="119214" y="293411"/>
                    <a:pt x="142407" y="301059"/>
                    <a:pt x="160702" y="306007"/>
                  </a:cubicBezTo>
                  <a:cubicBezTo>
                    <a:pt x="237314" y="326486"/>
                    <a:pt x="318300" y="323632"/>
                    <a:pt x="393282" y="297810"/>
                  </a:cubicBezTo>
                  <a:lnTo>
                    <a:pt x="397031" y="308606"/>
                  </a:lnTo>
                  <a:cubicBezTo>
                    <a:pt x="354019" y="323452"/>
                    <a:pt x="308822" y="331005"/>
                    <a:pt x="263321" y="330950"/>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2" name="Google Shape;1259;p22">
              <a:extLst>
                <a:ext uri="{FF2B5EF4-FFF2-40B4-BE49-F238E27FC236}">
                  <a16:creationId xmlns:a16="http://schemas.microsoft.com/office/drawing/2014/main" id="{8DD60AE5-D1C3-4DBC-B6F4-48477071F2AE}"/>
                </a:ext>
              </a:extLst>
            </p:cNvPr>
            <p:cNvSpPr/>
            <p:nvPr/>
          </p:nvSpPr>
          <p:spPr>
            <a:xfrm flipH="1">
              <a:off x="7931804" y="3024883"/>
              <a:ext cx="177925" cy="324801"/>
            </a:xfrm>
            <a:custGeom>
              <a:avLst/>
              <a:gdLst/>
              <a:ahLst/>
              <a:cxnLst/>
              <a:rect l="l" t="t" r="r" b="b"/>
              <a:pathLst>
                <a:path w="177925" h="324801" extrusionOk="0">
                  <a:moveTo>
                    <a:pt x="3599" y="324801"/>
                  </a:moveTo>
                  <a:lnTo>
                    <a:pt x="0" y="313955"/>
                  </a:lnTo>
                  <a:cubicBezTo>
                    <a:pt x="54984" y="295860"/>
                    <a:pt x="106218" y="276116"/>
                    <a:pt x="134310" y="233979"/>
                  </a:cubicBezTo>
                  <a:cubicBezTo>
                    <a:pt x="152854" y="206187"/>
                    <a:pt x="158752" y="171348"/>
                    <a:pt x="162101" y="140907"/>
                  </a:cubicBezTo>
                  <a:cubicBezTo>
                    <a:pt x="167235" y="94426"/>
                    <a:pt x="167870" y="47556"/>
                    <a:pt x="164001" y="950"/>
                  </a:cubicBezTo>
                  <a:lnTo>
                    <a:pt x="175398" y="0"/>
                  </a:lnTo>
                  <a:cubicBezTo>
                    <a:pt x="179316" y="47321"/>
                    <a:pt x="178677" y="94906"/>
                    <a:pt x="173498" y="142107"/>
                  </a:cubicBezTo>
                  <a:cubicBezTo>
                    <a:pt x="169999" y="173897"/>
                    <a:pt x="163501" y="210436"/>
                    <a:pt x="143807" y="240277"/>
                  </a:cubicBezTo>
                  <a:cubicBezTo>
                    <a:pt x="113716" y="285463"/>
                    <a:pt x="60332" y="306057"/>
                    <a:pt x="3599" y="324801"/>
                  </a:cubicBezTo>
                  <a:close/>
                </a:path>
              </a:pathLst>
            </a:custGeom>
            <a:solidFill>
              <a:srgbClr val="D8BE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3" name="Google Shape;1260;p22">
              <a:extLst>
                <a:ext uri="{FF2B5EF4-FFF2-40B4-BE49-F238E27FC236}">
                  <a16:creationId xmlns:a16="http://schemas.microsoft.com/office/drawing/2014/main" id="{27C5D252-ADC8-4E97-8795-16D5F367B2E0}"/>
                </a:ext>
              </a:extLst>
            </p:cNvPr>
            <p:cNvSpPr/>
            <p:nvPr/>
          </p:nvSpPr>
          <p:spPr>
            <a:xfrm rot="4079401" flipH="1">
              <a:off x="8876237" y="4471506"/>
              <a:ext cx="419173" cy="11446"/>
            </a:xfrm>
            <a:custGeom>
              <a:avLst/>
              <a:gdLst/>
              <a:ahLst/>
              <a:cxnLst/>
              <a:rect l="l" t="t" r="r" b="b"/>
              <a:pathLst>
                <a:path w="419173" h="11446" extrusionOk="0">
                  <a:moveTo>
                    <a:pt x="0" y="0"/>
                  </a:moveTo>
                  <a:lnTo>
                    <a:pt x="419174" y="0"/>
                  </a:lnTo>
                  <a:lnTo>
                    <a:pt x="419174" y="11446"/>
                  </a:lnTo>
                  <a:lnTo>
                    <a:pt x="0" y="11446"/>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4" name="Google Shape;1261;p22">
              <a:extLst>
                <a:ext uri="{FF2B5EF4-FFF2-40B4-BE49-F238E27FC236}">
                  <a16:creationId xmlns:a16="http://schemas.microsoft.com/office/drawing/2014/main" id="{1D895FEF-3414-43A3-B05B-C050D8B04751}"/>
                </a:ext>
              </a:extLst>
            </p:cNvPr>
            <p:cNvSpPr/>
            <p:nvPr/>
          </p:nvSpPr>
          <p:spPr>
            <a:xfrm flipH="1">
              <a:off x="8233591" y="4437254"/>
              <a:ext cx="523093" cy="100019"/>
            </a:xfrm>
            <a:custGeom>
              <a:avLst/>
              <a:gdLst/>
              <a:ahLst/>
              <a:cxnLst/>
              <a:rect l="l" t="t" r="r" b="b"/>
              <a:pathLst>
                <a:path w="523093" h="100019" extrusionOk="0">
                  <a:moveTo>
                    <a:pt x="75677" y="100020"/>
                  </a:moveTo>
                  <a:cubicBezTo>
                    <a:pt x="50450" y="100020"/>
                    <a:pt x="25227" y="99185"/>
                    <a:pt x="0" y="97520"/>
                  </a:cubicBezTo>
                  <a:lnTo>
                    <a:pt x="750" y="86074"/>
                  </a:lnTo>
                  <a:cubicBezTo>
                    <a:pt x="177722" y="97600"/>
                    <a:pt x="354963" y="68144"/>
                    <a:pt x="518694" y="0"/>
                  </a:cubicBezTo>
                  <a:lnTo>
                    <a:pt x="523093" y="10547"/>
                  </a:lnTo>
                  <a:cubicBezTo>
                    <a:pt x="381306" y="69559"/>
                    <a:pt x="229256" y="99970"/>
                    <a:pt x="75677" y="100020"/>
                  </a:cubicBezTo>
                  <a:close/>
                </a:path>
              </a:pathLst>
            </a:custGeom>
            <a:solidFill>
              <a:srgbClr val="34216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5" name="Google Shape;1262;p22">
              <a:extLst>
                <a:ext uri="{FF2B5EF4-FFF2-40B4-BE49-F238E27FC236}">
                  <a16:creationId xmlns:a16="http://schemas.microsoft.com/office/drawing/2014/main" id="{BD844F93-D445-4683-80D4-C0B0B7C1592C}"/>
                </a:ext>
              </a:extLst>
            </p:cNvPr>
            <p:cNvSpPr/>
            <p:nvPr/>
          </p:nvSpPr>
          <p:spPr>
            <a:xfrm flipH="1">
              <a:off x="7171910" y="3151594"/>
              <a:ext cx="258222" cy="352492"/>
            </a:xfrm>
            <a:custGeom>
              <a:avLst/>
              <a:gdLst/>
              <a:ahLst/>
              <a:cxnLst/>
              <a:rect l="l" t="t" r="r" b="b"/>
              <a:pathLst>
                <a:path w="258222" h="352492" extrusionOk="0">
                  <a:moveTo>
                    <a:pt x="258222" y="0"/>
                  </a:moveTo>
                  <a:cubicBezTo>
                    <a:pt x="219144" y="10442"/>
                    <a:pt x="182540" y="28571"/>
                    <a:pt x="150555" y="53334"/>
                  </a:cubicBezTo>
                  <a:cubicBezTo>
                    <a:pt x="94272" y="97920"/>
                    <a:pt x="63281" y="155703"/>
                    <a:pt x="38438" y="213285"/>
                  </a:cubicBezTo>
                  <a:cubicBezTo>
                    <a:pt x="18844" y="258271"/>
                    <a:pt x="2249" y="305557"/>
                    <a:pt x="0" y="352493"/>
                  </a:cubicBezTo>
                  <a:cubicBezTo>
                    <a:pt x="42292" y="340362"/>
                    <a:pt x="81715" y="319843"/>
                    <a:pt x="115915" y="292161"/>
                  </a:cubicBezTo>
                  <a:cubicBezTo>
                    <a:pt x="190893" y="230930"/>
                    <a:pt x="236379" y="138608"/>
                    <a:pt x="252774" y="43287"/>
                  </a:cubicBezTo>
                  <a:cubicBezTo>
                    <a:pt x="255223" y="28741"/>
                    <a:pt x="256973" y="14396"/>
                    <a:pt x="258222" y="0"/>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6" name="Google Shape;1263;p22">
              <a:extLst>
                <a:ext uri="{FF2B5EF4-FFF2-40B4-BE49-F238E27FC236}">
                  <a16:creationId xmlns:a16="http://schemas.microsoft.com/office/drawing/2014/main" id="{53C2A5CC-8B9F-4A6C-BA58-37599193E366}"/>
                </a:ext>
              </a:extLst>
            </p:cNvPr>
            <p:cNvSpPr/>
            <p:nvPr/>
          </p:nvSpPr>
          <p:spPr>
            <a:xfrm flipH="1">
              <a:off x="7461274" y="3072918"/>
              <a:ext cx="118114" cy="30790"/>
            </a:xfrm>
            <a:custGeom>
              <a:avLst/>
              <a:gdLst/>
              <a:ahLst/>
              <a:cxnLst/>
              <a:rect l="l" t="t" r="r" b="b"/>
              <a:pathLst>
                <a:path w="118114" h="30790" extrusionOk="0">
                  <a:moveTo>
                    <a:pt x="57333" y="30791"/>
                  </a:moveTo>
                  <a:cubicBezTo>
                    <a:pt x="37924" y="30021"/>
                    <a:pt x="18675" y="26932"/>
                    <a:pt x="0" y="21593"/>
                  </a:cubicBezTo>
                  <a:lnTo>
                    <a:pt x="2749" y="10497"/>
                  </a:lnTo>
                  <a:cubicBezTo>
                    <a:pt x="21394" y="15045"/>
                    <a:pt x="40638" y="19744"/>
                    <a:pt x="59832" y="19344"/>
                  </a:cubicBezTo>
                  <a:cubicBezTo>
                    <a:pt x="71878" y="19044"/>
                    <a:pt x="94422" y="16195"/>
                    <a:pt x="109817" y="0"/>
                  </a:cubicBezTo>
                  <a:lnTo>
                    <a:pt x="118115" y="7898"/>
                  </a:lnTo>
                  <a:cubicBezTo>
                    <a:pt x="104619" y="22093"/>
                    <a:pt x="84025" y="30241"/>
                    <a:pt x="60132" y="3074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7" name="Google Shape;1264;p22">
              <a:extLst>
                <a:ext uri="{FF2B5EF4-FFF2-40B4-BE49-F238E27FC236}">
                  <a16:creationId xmlns:a16="http://schemas.microsoft.com/office/drawing/2014/main" id="{FA94965E-EA8C-4FA9-AF9E-EF75E2A74300}"/>
                </a:ext>
              </a:extLst>
            </p:cNvPr>
            <p:cNvSpPr/>
            <p:nvPr/>
          </p:nvSpPr>
          <p:spPr>
            <a:xfrm flipH="1">
              <a:off x="9448378" y="4427707"/>
              <a:ext cx="28542" cy="145556"/>
            </a:xfrm>
            <a:custGeom>
              <a:avLst/>
              <a:gdLst/>
              <a:ahLst/>
              <a:cxnLst/>
              <a:rect l="l" t="t" r="r" b="b"/>
              <a:pathLst>
                <a:path w="28542" h="145556" extrusionOk="0">
                  <a:moveTo>
                    <a:pt x="2800" y="145556"/>
                  </a:moveTo>
                  <a:cubicBezTo>
                    <a:pt x="-3813" y="96536"/>
                    <a:pt x="1326" y="46641"/>
                    <a:pt x="17796" y="0"/>
                  </a:cubicBezTo>
                  <a:lnTo>
                    <a:pt x="28543" y="3849"/>
                  </a:lnTo>
                  <a:cubicBezTo>
                    <a:pt x="12697" y="48695"/>
                    <a:pt x="7714" y="96661"/>
                    <a:pt x="13997" y="14380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8" name="Google Shape;1265;p22">
              <a:extLst>
                <a:ext uri="{FF2B5EF4-FFF2-40B4-BE49-F238E27FC236}">
                  <a16:creationId xmlns:a16="http://schemas.microsoft.com/office/drawing/2014/main" id="{1ADDCFEC-9D57-4D8F-8079-0CC05D5B678A}"/>
                </a:ext>
              </a:extLst>
            </p:cNvPr>
            <p:cNvSpPr/>
            <p:nvPr/>
          </p:nvSpPr>
          <p:spPr>
            <a:xfrm flipH="1">
              <a:off x="9384947" y="4487189"/>
              <a:ext cx="29343" cy="173347"/>
            </a:xfrm>
            <a:custGeom>
              <a:avLst/>
              <a:gdLst/>
              <a:ahLst/>
              <a:cxnLst/>
              <a:rect l="l" t="t" r="r" b="b"/>
              <a:pathLst>
                <a:path w="29343" h="173347" extrusionOk="0">
                  <a:moveTo>
                    <a:pt x="18547" y="173347"/>
                  </a:moveTo>
                  <a:cubicBezTo>
                    <a:pt x="-757" y="117664"/>
                    <a:pt x="-5086" y="57883"/>
                    <a:pt x="6001" y="0"/>
                  </a:cubicBezTo>
                  <a:lnTo>
                    <a:pt x="17247" y="2149"/>
                  </a:lnTo>
                  <a:cubicBezTo>
                    <a:pt x="6516" y="58063"/>
                    <a:pt x="10684" y="115810"/>
                    <a:pt x="29344" y="16959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19" name="Google Shape;1266;p22">
              <a:extLst>
                <a:ext uri="{FF2B5EF4-FFF2-40B4-BE49-F238E27FC236}">
                  <a16:creationId xmlns:a16="http://schemas.microsoft.com/office/drawing/2014/main" id="{5FB03E98-88C5-446C-B43B-46EFC9D76C6A}"/>
                </a:ext>
              </a:extLst>
            </p:cNvPr>
            <p:cNvSpPr/>
            <p:nvPr/>
          </p:nvSpPr>
          <p:spPr>
            <a:xfrm flipH="1">
              <a:off x="9320916" y="4494087"/>
              <a:ext cx="28151" cy="165549"/>
            </a:xfrm>
            <a:custGeom>
              <a:avLst/>
              <a:gdLst/>
              <a:ahLst/>
              <a:cxnLst/>
              <a:rect l="l" t="t" r="r" b="b"/>
              <a:pathLst>
                <a:path w="28151" h="165549" extrusionOk="0">
                  <a:moveTo>
                    <a:pt x="17305" y="165550"/>
                  </a:moveTo>
                  <a:cubicBezTo>
                    <a:pt x="-420" y="112231"/>
                    <a:pt x="-4609" y="55343"/>
                    <a:pt x="5108" y="0"/>
                  </a:cubicBezTo>
                  <a:lnTo>
                    <a:pt x="16405" y="2000"/>
                  </a:lnTo>
                  <a:cubicBezTo>
                    <a:pt x="6978" y="55463"/>
                    <a:pt x="11017" y="110436"/>
                    <a:pt x="28151" y="161951"/>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0" name="Google Shape;1267;p22">
              <a:extLst>
                <a:ext uri="{FF2B5EF4-FFF2-40B4-BE49-F238E27FC236}">
                  <a16:creationId xmlns:a16="http://schemas.microsoft.com/office/drawing/2014/main" id="{3B317D24-B129-47C7-BFD7-0E6CCB06BC50}"/>
                </a:ext>
              </a:extLst>
            </p:cNvPr>
            <p:cNvSpPr/>
            <p:nvPr/>
          </p:nvSpPr>
          <p:spPr>
            <a:xfrm flipH="1">
              <a:off x="9204290" y="3722121"/>
              <a:ext cx="169609" cy="303057"/>
            </a:xfrm>
            <a:custGeom>
              <a:avLst/>
              <a:gdLst/>
              <a:ahLst/>
              <a:cxnLst/>
              <a:rect l="l" t="t" r="r" b="b"/>
              <a:pathLst>
                <a:path w="169609" h="303057" extrusionOk="0">
                  <a:moveTo>
                    <a:pt x="88324" y="272267"/>
                  </a:moveTo>
                  <a:cubicBezTo>
                    <a:pt x="111567" y="255123"/>
                    <a:pt x="127462" y="229880"/>
                    <a:pt x="139708" y="203738"/>
                  </a:cubicBezTo>
                  <a:cubicBezTo>
                    <a:pt x="169299" y="140457"/>
                    <a:pt x="179696" y="66180"/>
                    <a:pt x="158203" y="0"/>
                  </a:cubicBezTo>
                  <a:cubicBezTo>
                    <a:pt x="101919" y="99105"/>
                    <a:pt x="49185" y="200124"/>
                    <a:pt x="0" y="303058"/>
                  </a:cubicBezTo>
                  <a:cubicBezTo>
                    <a:pt x="31491" y="298359"/>
                    <a:pt x="62931" y="290962"/>
                    <a:pt x="88324" y="272267"/>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1" name="Google Shape;1268;p22">
              <a:extLst>
                <a:ext uri="{FF2B5EF4-FFF2-40B4-BE49-F238E27FC236}">
                  <a16:creationId xmlns:a16="http://schemas.microsoft.com/office/drawing/2014/main" id="{B1B2344B-008C-4536-80A0-250E9C9EC38A}"/>
                </a:ext>
              </a:extLst>
            </p:cNvPr>
            <p:cNvSpPr/>
            <p:nvPr/>
          </p:nvSpPr>
          <p:spPr>
            <a:xfrm flipH="1">
              <a:off x="8759351" y="3461200"/>
              <a:ext cx="66563" cy="287512"/>
            </a:xfrm>
            <a:custGeom>
              <a:avLst/>
              <a:gdLst/>
              <a:ahLst/>
              <a:cxnLst/>
              <a:rect l="l" t="t" r="r" b="b"/>
              <a:pathLst>
                <a:path w="66563" h="287512" extrusionOk="0">
                  <a:moveTo>
                    <a:pt x="9997" y="287513"/>
                  </a:moveTo>
                  <a:lnTo>
                    <a:pt x="0" y="282514"/>
                  </a:lnTo>
                  <a:cubicBezTo>
                    <a:pt x="43447" y="195431"/>
                    <a:pt x="61811" y="97975"/>
                    <a:pt x="53034" y="1050"/>
                  </a:cubicBezTo>
                  <a:lnTo>
                    <a:pt x="64431" y="0"/>
                  </a:lnTo>
                  <a:cubicBezTo>
                    <a:pt x="73288" y="99030"/>
                    <a:pt x="54444" y="198575"/>
                    <a:pt x="9997" y="287513"/>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2" name="Google Shape;1269;p22">
              <a:extLst>
                <a:ext uri="{FF2B5EF4-FFF2-40B4-BE49-F238E27FC236}">
                  <a16:creationId xmlns:a16="http://schemas.microsoft.com/office/drawing/2014/main" id="{874CEA7C-F09D-4B12-A727-299896204D0F}"/>
                </a:ext>
              </a:extLst>
            </p:cNvPr>
            <p:cNvSpPr/>
            <p:nvPr/>
          </p:nvSpPr>
          <p:spPr>
            <a:xfrm flipH="1">
              <a:off x="8801871" y="3420713"/>
              <a:ext cx="336199" cy="295710"/>
            </a:xfrm>
            <a:custGeom>
              <a:avLst/>
              <a:gdLst/>
              <a:ahLst/>
              <a:cxnLst/>
              <a:rect l="l" t="t" r="r" b="b"/>
              <a:pathLst>
                <a:path w="336199" h="295710" extrusionOk="0">
                  <a:moveTo>
                    <a:pt x="331550" y="295710"/>
                  </a:moveTo>
                  <a:cubicBezTo>
                    <a:pt x="194712" y="234234"/>
                    <a:pt x="79291" y="133394"/>
                    <a:pt x="0" y="6048"/>
                  </a:cubicBezTo>
                  <a:lnTo>
                    <a:pt x="9747" y="0"/>
                  </a:lnTo>
                  <a:cubicBezTo>
                    <a:pt x="87804" y="125412"/>
                    <a:pt x="201455" y="224727"/>
                    <a:pt x="336199" y="285263"/>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3" name="Google Shape;1270;p22">
              <a:extLst>
                <a:ext uri="{FF2B5EF4-FFF2-40B4-BE49-F238E27FC236}">
                  <a16:creationId xmlns:a16="http://schemas.microsoft.com/office/drawing/2014/main" id="{5AC0F795-15A1-431B-B452-1551FDD7502C}"/>
                </a:ext>
              </a:extLst>
            </p:cNvPr>
            <p:cNvSpPr/>
            <p:nvPr/>
          </p:nvSpPr>
          <p:spPr>
            <a:xfrm flipH="1">
              <a:off x="7632615" y="3022284"/>
              <a:ext cx="68186" cy="626359"/>
            </a:xfrm>
            <a:custGeom>
              <a:avLst/>
              <a:gdLst/>
              <a:ahLst/>
              <a:cxnLst/>
              <a:rect l="l" t="t" r="r" b="b"/>
              <a:pathLst>
                <a:path w="68186" h="626359" extrusionOk="0">
                  <a:moveTo>
                    <a:pt x="10997" y="626360"/>
                  </a:moveTo>
                  <a:lnTo>
                    <a:pt x="0" y="623261"/>
                  </a:lnTo>
                  <a:cubicBezTo>
                    <a:pt x="57123" y="421237"/>
                    <a:pt x="71339" y="209496"/>
                    <a:pt x="41737" y="1650"/>
                  </a:cubicBezTo>
                  <a:lnTo>
                    <a:pt x="53034" y="0"/>
                  </a:lnTo>
                  <a:cubicBezTo>
                    <a:pt x="82865" y="209431"/>
                    <a:pt x="68544" y="422792"/>
                    <a:pt x="10997" y="626360"/>
                  </a:cubicBezTo>
                  <a:close/>
                </a:path>
              </a:pathLst>
            </a:custGeom>
            <a:solidFill>
              <a:srgbClr val="FF7C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424" name="Google Shape;1271;p22">
              <a:extLst>
                <a:ext uri="{FF2B5EF4-FFF2-40B4-BE49-F238E27FC236}">
                  <a16:creationId xmlns:a16="http://schemas.microsoft.com/office/drawing/2014/main" id="{A6020477-59BB-4421-9DB1-50655424FDD7}"/>
                </a:ext>
              </a:extLst>
            </p:cNvPr>
            <p:cNvGrpSpPr/>
            <p:nvPr/>
          </p:nvGrpSpPr>
          <p:grpSpPr>
            <a:xfrm rot="235924">
              <a:off x="7544396" y="1777714"/>
              <a:ext cx="1652937" cy="1347308"/>
              <a:chOff x="7182859" y="1768776"/>
              <a:chExt cx="1652937" cy="1347308"/>
            </a:xfrm>
          </p:grpSpPr>
          <p:sp>
            <p:nvSpPr>
              <p:cNvPr id="425" name="Google Shape;1272;p22">
                <a:extLst>
                  <a:ext uri="{FF2B5EF4-FFF2-40B4-BE49-F238E27FC236}">
                    <a16:creationId xmlns:a16="http://schemas.microsoft.com/office/drawing/2014/main" id="{BF79397F-1393-4A9B-957D-9D4BD22F37F0}"/>
                  </a:ext>
                </a:extLst>
              </p:cNvPr>
              <p:cNvSpPr/>
              <p:nvPr/>
            </p:nvSpPr>
            <p:spPr>
              <a:xfrm flipH="1">
                <a:off x="7694094" y="1768776"/>
                <a:ext cx="485626" cy="308544"/>
              </a:xfrm>
              <a:custGeom>
                <a:avLst/>
                <a:gdLst/>
                <a:ahLst/>
                <a:cxnLst/>
                <a:rect l="l" t="t" r="r" b="b"/>
                <a:pathLst>
                  <a:path w="485626" h="308544" extrusionOk="0">
                    <a:moveTo>
                      <a:pt x="28905" y="237866"/>
                    </a:moveTo>
                    <a:cubicBezTo>
                      <a:pt x="8011" y="207225"/>
                      <a:pt x="-7284" y="168837"/>
                      <a:pt x="3613" y="133397"/>
                    </a:cubicBezTo>
                    <a:cubicBezTo>
                      <a:pt x="14510" y="97958"/>
                      <a:pt x="61745" y="74065"/>
                      <a:pt x="90887" y="97008"/>
                    </a:cubicBezTo>
                    <a:cubicBezTo>
                      <a:pt x="81974" y="56570"/>
                      <a:pt x="107537" y="16564"/>
                      <a:pt x="147975" y="7654"/>
                    </a:cubicBezTo>
                    <a:cubicBezTo>
                      <a:pt x="183109" y="-88"/>
                      <a:pt x="218788" y="18218"/>
                      <a:pt x="232994" y="51272"/>
                    </a:cubicBezTo>
                    <a:cubicBezTo>
                      <a:pt x="237883" y="18435"/>
                      <a:pt x="268463" y="-4223"/>
                      <a:pt x="301299" y="663"/>
                    </a:cubicBezTo>
                    <a:cubicBezTo>
                      <a:pt x="334134" y="5549"/>
                      <a:pt x="356797" y="36130"/>
                      <a:pt x="351908" y="68967"/>
                    </a:cubicBezTo>
                    <a:cubicBezTo>
                      <a:pt x="380445" y="49864"/>
                      <a:pt x="419068" y="57513"/>
                      <a:pt x="438173" y="86052"/>
                    </a:cubicBezTo>
                    <a:cubicBezTo>
                      <a:pt x="453113" y="108377"/>
                      <a:pt x="452028" y="137775"/>
                      <a:pt x="435483" y="158940"/>
                    </a:cubicBezTo>
                    <a:cubicBezTo>
                      <a:pt x="466674" y="162439"/>
                      <a:pt x="487668" y="196628"/>
                      <a:pt x="485468" y="227969"/>
                    </a:cubicBezTo>
                    <a:cubicBezTo>
                      <a:pt x="483269" y="259309"/>
                      <a:pt x="463725" y="286801"/>
                      <a:pt x="441032" y="308544"/>
                    </a:cubicBezTo>
                    <a:lnTo>
                      <a:pt x="336063" y="300996"/>
                    </a:lnTo>
                    <a:cubicBezTo>
                      <a:pt x="225396" y="293099"/>
                      <a:pt x="82189" y="316242"/>
                      <a:pt x="28905" y="237866"/>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6" name="Google Shape;1273;p22">
                <a:extLst>
                  <a:ext uri="{FF2B5EF4-FFF2-40B4-BE49-F238E27FC236}">
                    <a16:creationId xmlns:a16="http://schemas.microsoft.com/office/drawing/2014/main" id="{BA22C04E-7532-4E22-8F83-8FC51DA6417C}"/>
                  </a:ext>
                </a:extLst>
              </p:cNvPr>
              <p:cNvSpPr/>
              <p:nvPr/>
            </p:nvSpPr>
            <p:spPr>
              <a:xfrm flipH="1">
                <a:off x="7824343" y="1963887"/>
                <a:ext cx="224752" cy="120766"/>
              </a:xfrm>
              <a:custGeom>
                <a:avLst/>
                <a:gdLst/>
                <a:ahLst/>
                <a:cxnLst/>
                <a:rect l="l" t="t" r="r" b="b"/>
                <a:pathLst>
                  <a:path w="224752" h="120766" extrusionOk="0">
                    <a:moveTo>
                      <a:pt x="0" y="65348"/>
                    </a:moveTo>
                    <a:cubicBezTo>
                      <a:pt x="9127" y="36432"/>
                      <a:pt x="31890" y="13854"/>
                      <a:pt x="60882" y="4966"/>
                    </a:cubicBezTo>
                    <a:cubicBezTo>
                      <a:pt x="76872" y="902"/>
                      <a:pt x="93392" y="-683"/>
                      <a:pt x="109867" y="267"/>
                    </a:cubicBezTo>
                    <a:cubicBezTo>
                      <a:pt x="135859" y="767"/>
                      <a:pt x="162701" y="2917"/>
                      <a:pt x="185694" y="15263"/>
                    </a:cubicBezTo>
                    <a:cubicBezTo>
                      <a:pt x="208687" y="27609"/>
                      <a:pt x="226982" y="51752"/>
                      <a:pt x="224533" y="77644"/>
                    </a:cubicBezTo>
                    <a:cubicBezTo>
                      <a:pt x="224133" y="85502"/>
                      <a:pt x="220799" y="92924"/>
                      <a:pt x="215185" y="98438"/>
                    </a:cubicBezTo>
                    <a:cubicBezTo>
                      <a:pt x="211157" y="101657"/>
                      <a:pt x="206563" y="104096"/>
                      <a:pt x="201639" y="105635"/>
                    </a:cubicBezTo>
                    <a:cubicBezTo>
                      <a:pt x="150555" y="124530"/>
                      <a:pt x="92072" y="127229"/>
                      <a:pt x="42337" y="105136"/>
                    </a:cubicBezTo>
                    <a:cubicBezTo>
                      <a:pt x="24093" y="96788"/>
                      <a:pt x="6148" y="84092"/>
                      <a:pt x="0" y="65348"/>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7" name="Google Shape;1274;p22">
                <a:extLst>
                  <a:ext uri="{FF2B5EF4-FFF2-40B4-BE49-F238E27FC236}">
                    <a16:creationId xmlns:a16="http://schemas.microsoft.com/office/drawing/2014/main" id="{35437E29-F721-4BF1-A0CE-80E0B399867D}"/>
                  </a:ext>
                </a:extLst>
              </p:cNvPr>
              <p:cNvSpPr/>
              <p:nvPr/>
            </p:nvSpPr>
            <p:spPr>
              <a:xfrm flipH="1">
                <a:off x="7182859" y="1974701"/>
                <a:ext cx="1652937" cy="980795"/>
              </a:xfrm>
              <a:custGeom>
                <a:avLst/>
                <a:gdLst/>
                <a:ahLst/>
                <a:cxnLst/>
                <a:rect l="l" t="t" r="r" b="b"/>
                <a:pathLst>
                  <a:path w="1652937" h="980795" extrusionOk="0">
                    <a:moveTo>
                      <a:pt x="955000" y="64981"/>
                    </a:moveTo>
                    <a:cubicBezTo>
                      <a:pt x="885621" y="40928"/>
                      <a:pt x="814273" y="22999"/>
                      <a:pt x="741764" y="11397"/>
                    </a:cubicBezTo>
                    <a:cubicBezTo>
                      <a:pt x="674985" y="751"/>
                      <a:pt x="606805" y="-4498"/>
                      <a:pt x="539725" y="4849"/>
                    </a:cubicBezTo>
                    <a:cubicBezTo>
                      <a:pt x="427324" y="20984"/>
                      <a:pt x="324450" y="76927"/>
                      <a:pt x="249812" y="162501"/>
                    </a:cubicBezTo>
                    <a:cubicBezTo>
                      <a:pt x="132497" y="298160"/>
                      <a:pt x="102506" y="486253"/>
                      <a:pt x="28528" y="649654"/>
                    </a:cubicBezTo>
                    <a:cubicBezTo>
                      <a:pt x="14832" y="679944"/>
                      <a:pt x="-863" y="711085"/>
                      <a:pt x="37" y="744325"/>
                    </a:cubicBezTo>
                    <a:cubicBezTo>
                      <a:pt x="937" y="777565"/>
                      <a:pt x="25679" y="813004"/>
                      <a:pt x="58969" y="812104"/>
                    </a:cubicBezTo>
                    <a:cubicBezTo>
                      <a:pt x="32632" y="848863"/>
                      <a:pt x="41080" y="900008"/>
                      <a:pt x="77834" y="926345"/>
                    </a:cubicBezTo>
                    <a:cubicBezTo>
                      <a:pt x="105970" y="946508"/>
                      <a:pt x="143744" y="946793"/>
                      <a:pt x="172185" y="927069"/>
                    </a:cubicBezTo>
                    <a:cubicBezTo>
                      <a:pt x="188480" y="975355"/>
                      <a:pt x="261059" y="992050"/>
                      <a:pt x="296698" y="955461"/>
                    </a:cubicBezTo>
                    <a:cubicBezTo>
                      <a:pt x="349532" y="998847"/>
                      <a:pt x="439255" y="984552"/>
                      <a:pt x="480693" y="927519"/>
                    </a:cubicBezTo>
                    <a:cubicBezTo>
                      <a:pt x="614353" y="944269"/>
                      <a:pt x="748792" y="954061"/>
                      <a:pt x="883472" y="956860"/>
                    </a:cubicBezTo>
                    <a:cubicBezTo>
                      <a:pt x="1012533" y="959559"/>
                      <a:pt x="1145843" y="954911"/>
                      <a:pt x="1257810" y="906875"/>
                    </a:cubicBezTo>
                    <a:cubicBezTo>
                      <a:pt x="1277304" y="935867"/>
                      <a:pt x="1301546" y="967757"/>
                      <a:pt x="1336386" y="970356"/>
                    </a:cubicBezTo>
                    <a:cubicBezTo>
                      <a:pt x="1365927" y="972605"/>
                      <a:pt x="1392219" y="952512"/>
                      <a:pt x="1418062" y="921471"/>
                    </a:cubicBezTo>
                    <a:cubicBezTo>
                      <a:pt x="1440405" y="936866"/>
                      <a:pt x="1466597" y="952961"/>
                      <a:pt x="1493039" y="946164"/>
                    </a:cubicBezTo>
                    <a:cubicBezTo>
                      <a:pt x="1516182" y="940115"/>
                      <a:pt x="1531178" y="918122"/>
                      <a:pt x="1546273" y="889981"/>
                    </a:cubicBezTo>
                    <a:cubicBezTo>
                      <a:pt x="1571266" y="913823"/>
                      <a:pt x="1616252" y="901677"/>
                      <a:pt x="1635896" y="873286"/>
                    </a:cubicBezTo>
                    <a:cubicBezTo>
                      <a:pt x="1655540" y="844894"/>
                      <a:pt x="1655490" y="807206"/>
                      <a:pt x="1649192" y="773316"/>
                    </a:cubicBezTo>
                    <a:cubicBezTo>
                      <a:pt x="1638046" y="713334"/>
                      <a:pt x="1610354" y="657901"/>
                      <a:pt x="1589560" y="600518"/>
                    </a:cubicBezTo>
                    <a:cubicBezTo>
                      <a:pt x="1536376" y="453763"/>
                      <a:pt x="1525279" y="286914"/>
                      <a:pt x="1429608" y="163701"/>
                    </a:cubicBezTo>
                    <a:cubicBezTo>
                      <a:pt x="1373770" y="92378"/>
                      <a:pt x="1294529" y="43073"/>
                      <a:pt x="1205875" y="24493"/>
                    </a:cubicBezTo>
                    <a:cubicBezTo>
                      <a:pt x="1117652" y="6049"/>
                      <a:pt x="1023530" y="20245"/>
                      <a:pt x="955000" y="64981"/>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8" name="Google Shape;1275;p22">
                <a:extLst>
                  <a:ext uri="{FF2B5EF4-FFF2-40B4-BE49-F238E27FC236}">
                    <a16:creationId xmlns:a16="http://schemas.microsoft.com/office/drawing/2014/main" id="{AC61A3F9-88F8-44EF-8760-16805940F8D2}"/>
                  </a:ext>
                </a:extLst>
              </p:cNvPr>
              <p:cNvSpPr/>
              <p:nvPr/>
            </p:nvSpPr>
            <p:spPr>
              <a:xfrm rot="-235924" flipH="1">
                <a:off x="7734662" y="2950644"/>
                <a:ext cx="479655" cy="149170"/>
              </a:xfrm>
              <a:custGeom>
                <a:avLst/>
                <a:gdLst/>
                <a:ahLst/>
                <a:cxnLst/>
                <a:rect l="l" t="t" r="r" b="b"/>
                <a:pathLst>
                  <a:path w="479655" h="149170" extrusionOk="0">
                    <a:moveTo>
                      <a:pt x="2749" y="0"/>
                    </a:moveTo>
                    <a:cubicBezTo>
                      <a:pt x="4159" y="38643"/>
                      <a:pt x="3239" y="77332"/>
                      <a:pt x="0" y="115865"/>
                    </a:cubicBezTo>
                    <a:cubicBezTo>
                      <a:pt x="80576" y="132160"/>
                      <a:pt x="161801" y="148555"/>
                      <a:pt x="244027" y="149155"/>
                    </a:cubicBezTo>
                    <a:cubicBezTo>
                      <a:pt x="326252" y="149754"/>
                      <a:pt x="410527" y="133410"/>
                      <a:pt x="479656" y="89173"/>
                    </a:cubicBezTo>
                    <a:cubicBezTo>
                      <a:pt x="474883" y="63961"/>
                      <a:pt x="472938" y="38293"/>
                      <a:pt x="473858" y="12646"/>
                    </a:cubicBezTo>
                    <a:cubicBezTo>
                      <a:pt x="342152" y="30506"/>
                      <a:pt x="208907" y="34125"/>
                      <a:pt x="76427" y="23443"/>
                    </a:cubicBezTo>
                    <a:cubicBezTo>
                      <a:pt x="49835" y="21244"/>
                      <a:pt x="21544" y="17945"/>
                      <a:pt x="2749" y="0"/>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29" name="Google Shape;1276;p22">
                <a:extLst>
                  <a:ext uri="{FF2B5EF4-FFF2-40B4-BE49-F238E27FC236}">
                    <a16:creationId xmlns:a16="http://schemas.microsoft.com/office/drawing/2014/main" id="{12757C01-080C-4F0D-9995-6507E650E8A2}"/>
                  </a:ext>
                </a:extLst>
              </p:cNvPr>
              <p:cNvSpPr/>
              <p:nvPr/>
            </p:nvSpPr>
            <p:spPr>
              <a:xfrm rot="-235924" flipH="1">
                <a:off x="7734962" y="2950644"/>
                <a:ext cx="476606" cy="98919"/>
              </a:xfrm>
              <a:custGeom>
                <a:avLst/>
                <a:gdLst/>
                <a:ahLst/>
                <a:cxnLst/>
                <a:rect l="l" t="t" r="r" b="b"/>
                <a:pathLst>
                  <a:path w="476606" h="98919" extrusionOk="0">
                    <a:moveTo>
                      <a:pt x="73828" y="23443"/>
                    </a:moveTo>
                    <a:cubicBezTo>
                      <a:pt x="47086" y="21244"/>
                      <a:pt x="18844" y="17945"/>
                      <a:pt x="0" y="0"/>
                    </a:cubicBezTo>
                    <a:cubicBezTo>
                      <a:pt x="735" y="20959"/>
                      <a:pt x="735" y="41887"/>
                      <a:pt x="0" y="62781"/>
                    </a:cubicBezTo>
                    <a:cubicBezTo>
                      <a:pt x="58832" y="73828"/>
                      <a:pt x="319904" y="119214"/>
                      <a:pt x="476607" y="88323"/>
                    </a:cubicBezTo>
                    <a:cubicBezTo>
                      <a:pt x="472003" y="63376"/>
                      <a:pt x="470164" y="37998"/>
                      <a:pt x="471109" y="12646"/>
                    </a:cubicBezTo>
                    <a:cubicBezTo>
                      <a:pt x="339453" y="30496"/>
                      <a:pt x="206258" y="34115"/>
                      <a:pt x="73828" y="23443"/>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0" name="Google Shape;1277;p22">
                <a:extLst>
                  <a:ext uri="{FF2B5EF4-FFF2-40B4-BE49-F238E27FC236}">
                    <a16:creationId xmlns:a16="http://schemas.microsoft.com/office/drawing/2014/main" id="{D6092263-C508-4618-99CB-638E8506A50F}"/>
                  </a:ext>
                </a:extLst>
              </p:cNvPr>
              <p:cNvSpPr/>
              <p:nvPr/>
            </p:nvSpPr>
            <p:spPr>
              <a:xfrm flipH="1">
                <a:off x="7375814" y="2127650"/>
                <a:ext cx="1169605" cy="877829"/>
              </a:xfrm>
              <a:custGeom>
                <a:avLst/>
                <a:gdLst/>
                <a:ahLst/>
                <a:cxnLst/>
                <a:rect l="l" t="t" r="r" b="b"/>
                <a:pathLst>
                  <a:path w="1169605" h="877829" extrusionOk="0">
                    <a:moveTo>
                      <a:pt x="1173" y="374141"/>
                    </a:moveTo>
                    <a:cubicBezTo>
                      <a:pt x="-4541" y="461000"/>
                      <a:pt x="10680" y="547964"/>
                      <a:pt x="45559" y="627714"/>
                    </a:cubicBezTo>
                    <a:cubicBezTo>
                      <a:pt x="80549" y="706890"/>
                      <a:pt x="139831" y="776869"/>
                      <a:pt x="217558" y="814908"/>
                    </a:cubicBezTo>
                    <a:cubicBezTo>
                      <a:pt x="255846" y="833702"/>
                      <a:pt x="297534" y="844399"/>
                      <a:pt x="339521" y="852446"/>
                    </a:cubicBezTo>
                    <a:cubicBezTo>
                      <a:pt x="431493" y="870241"/>
                      <a:pt x="525466" y="875889"/>
                      <a:pt x="619137" y="877439"/>
                    </a:cubicBezTo>
                    <a:cubicBezTo>
                      <a:pt x="709960" y="879038"/>
                      <a:pt x="802032" y="876689"/>
                      <a:pt x="889456" y="851946"/>
                    </a:cubicBezTo>
                    <a:cubicBezTo>
                      <a:pt x="976880" y="827204"/>
                      <a:pt x="1060155" y="777869"/>
                      <a:pt x="1110090" y="701992"/>
                    </a:cubicBezTo>
                    <a:cubicBezTo>
                      <a:pt x="1164774" y="618717"/>
                      <a:pt x="1173921" y="513549"/>
                      <a:pt x="1168073" y="414079"/>
                    </a:cubicBezTo>
                    <a:cubicBezTo>
                      <a:pt x="1164524" y="353598"/>
                      <a:pt x="1155676" y="292116"/>
                      <a:pt x="1128634" y="237883"/>
                    </a:cubicBezTo>
                    <a:cubicBezTo>
                      <a:pt x="1095444" y="171253"/>
                      <a:pt x="1036412" y="119769"/>
                      <a:pt x="970182" y="85779"/>
                    </a:cubicBezTo>
                    <a:cubicBezTo>
                      <a:pt x="903952" y="51789"/>
                      <a:pt x="830474" y="34145"/>
                      <a:pt x="756846" y="22698"/>
                    </a:cubicBezTo>
                    <a:cubicBezTo>
                      <a:pt x="552407" y="-9092"/>
                      <a:pt x="31164" y="-73273"/>
                      <a:pt x="1173" y="374141"/>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1" name="Google Shape;1278;p22">
                <a:extLst>
                  <a:ext uri="{FF2B5EF4-FFF2-40B4-BE49-F238E27FC236}">
                    <a16:creationId xmlns:a16="http://schemas.microsoft.com/office/drawing/2014/main" id="{2F511321-1FBA-4E65-B7CB-2F970022B878}"/>
                  </a:ext>
                </a:extLst>
              </p:cNvPr>
              <p:cNvSpPr/>
              <p:nvPr/>
            </p:nvSpPr>
            <p:spPr>
              <a:xfrm flipH="1">
                <a:off x="7257180" y="2447342"/>
                <a:ext cx="140511" cy="225398"/>
              </a:xfrm>
              <a:custGeom>
                <a:avLst/>
                <a:gdLst/>
                <a:ahLst/>
                <a:cxnLst/>
                <a:rect l="l" t="t" r="r" b="b"/>
                <a:pathLst>
                  <a:path w="140511" h="225398" extrusionOk="0">
                    <a:moveTo>
                      <a:pt x="0" y="108584"/>
                    </a:moveTo>
                    <a:cubicBezTo>
                      <a:pt x="17645" y="68846"/>
                      <a:pt x="37889" y="26159"/>
                      <a:pt x="76427" y="6065"/>
                    </a:cubicBezTo>
                    <a:cubicBezTo>
                      <a:pt x="84629" y="1116"/>
                      <a:pt x="94272" y="-893"/>
                      <a:pt x="103769" y="366"/>
                    </a:cubicBezTo>
                    <a:cubicBezTo>
                      <a:pt x="111002" y="2176"/>
                      <a:pt x="117520" y="6135"/>
                      <a:pt x="122463" y="11713"/>
                    </a:cubicBezTo>
                    <a:cubicBezTo>
                      <a:pt x="135954" y="27103"/>
                      <a:pt x="142337" y="47457"/>
                      <a:pt x="140058" y="67796"/>
                    </a:cubicBezTo>
                    <a:cubicBezTo>
                      <a:pt x="137629" y="87910"/>
                      <a:pt x="130801" y="107244"/>
                      <a:pt x="120064" y="124429"/>
                    </a:cubicBezTo>
                    <a:cubicBezTo>
                      <a:pt x="94622" y="168215"/>
                      <a:pt x="56653" y="203385"/>
                      <a:pt x="11046" y="225398"/>
                    </a:cubicBezTo>
                    <a:cubicBezTo>
                      <a:pt x="8397" y="182061"/>
                      <a:pt x="5648" y="138574"/>
                      <a:pt x="0" y="108584"/>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2" name="Google Shape;1279;p22">
                <a:extLst>
                  <a:ext uri="{FF2B5EF4-FFF2-40B4-BE49-F238E27FC236}">
                    <a16:creationId xmlns:a16="http://schemas.microsoft.com/office/drawing/2014/main" id="{CDBF605F-3EC1-493F-B495-E7EF4995FB43}"/>
                  </a:ext>
                </a:extLst>
              </p:cNvPr>
              <p:cNvSpPr/>
              <p:nvPr/>
            </p:nvSpPr>
            <p:spPr>
              <a:xfrm flipH="1">
                <a:off x="8484415" y="2465272"/>
                <a:ext cx="233145" cy="247655"/>
              </a:xfrm>
              <a:custGeom>
                <a:avLst/>
                <a:gdLst/>
                <a:ahLst/>
                <a:cxnLst/>
                <a:rect l="l" t="t" r="r" b="b"/>
                <a:pathLst>
                  <a:path w="233145" h="247655" extrusionOk="0">
                    <a:moveTo>
                      <a:pt x="194957" y="92553"/>
                    </a:moveTo>
                    <a:cubicBezTo>
                      <a:pt x="175513" y="63361"/>
                      <a:pt x="154969" y="33321"/>
                      <a:pt x="125378" y="14876"/>
                    </a:cubicBezTo>
                    <a:cubicBezTo>
                      <a:pt x="95787" y="-3568"/>
                      <a:pt x="53350" y="-6917"/>
                      <a:pt x="27407" y="16626"/>
                    </a:cubicBezTo>
                    <a:cubicBezTo>
                      <a:pt x="12712" y="29972"/>
                      <a:pt x="5314" y="49716"/>
                      <a:pt x="2065" y="69260"/>
                    </a:cubicBezTo>
                    <a:cubicBezTo>
                      <a:pt x="-4483" y="108648"/>
                      <a:pt x="4514" y="151085"/>
                      <a:pt x="29457" y="182225"/>
                    </a:cubicBezTo>
                    <a:cubicBezTo>
                      <a:pt x="52500" y="211017"/>
                      <a:pt x="87339" y="228511"/>
                      <a:pt x="123179" y="237209"/>
                    </a:cubicBezTo>
                    <a:cubicBezTo>
                      <a:pt x="159018" y="245906"/>
                      <a:pt x="196207" y="246856"/>
                      <a:pt x="233145" y="247656"/>
                    </a:cubicBezTo>
                    <a:cubicBezTo>
                      <a:pt x="208878" y="199500"/>
                      <a:pt x="195822" y="146471"/>
                      <a:pt x="194957" y="92553"/>
                    </a:cubicBezTo>
                    <a:close/>
                  </a:path>
                </a:pathLst>
              </a:custGeom>
              <a:solidFill>
                <a:srgbClr val="CC546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3" name="Google Shape;1280;p22">
                <a:extLst>
                  <a:ext uri="{FF2B5EF4-FFF2-40B4-BE49-F238E27FC236}">
                    <a16:creationId xmlns:a16="http://schemas.microsoft.com/office/drawing/2014/main" id="{6153B81E-C9E4-42BC-89D8-651F93915377}"/>
                  </a:ext>
                </a:extLst>
              </p:cNvPr>
              <p:cNvSpPr/>
              <p:nvPr/>
            </p:nvSpPr>
            <p:spPr>
              <a:xfrm flipH="1">
                <a:off x="7366288" y="2077953"/>
                <a:ext cx="1189139" cy="476113"/>
              </a:xfrm>
              <a:custGeom>
                <a:avLst/>
                <a:gdLst/>
                <a:ahLst/>
                <a:cxnLst/>
                <a:rect l="l" t="t" r="r" b="b"/>
                <a:pathLst>
                  <a:path w="1189139" h="476113" extrusionOk="0">
                    <a:moveTo>
                      <a:pt x="13529" y="455079"/>
                    </a:moveTo>
                    <a:cubicBezTo>
                      <a:pt x="33523" y="470324"/>
                      <a:pt x="63864" y="466925"/>
                      <a:pt x="83758" y="451430"/>
                    </a:cubicBezTo>
                    <a:cubicBezTo>
                      <a:pt x="103652" y="435935"/>
                      <a:pt x="114249" y="410892"/>
                      <a:pt x="117698" y="385900"/>
                    </a:cubicBezTo>
                    <a:cubicBezTo>
                      <a:pt x="147689" y="405894"/>
                      <a:pt x="190976" y="392648"/>
                      <a:pt x="215519" y="365906"/>
                    </a:cubicBezTo>
                    <a:cubicBezTo>
                      <a:pt x="240061" y="339164"/>
                      <a:pt x="250508" y="302925"/>
                      <a:pt x="268003" y="265236"/>
                    </a:cubicBezTo>
                    <a:cubicBezTo>
                      <a:pt x="290596" y="308623"/>
                      <a:pt x="347479" y="327418"/>
                      <a:pt x="394465" y="313822"/>
                    </a:cubicBezTo>
                    <a:cubicBezTo>
                      <a:pt x="441451" y="300226"/>
                      <a:pt x="477440" y="259538"/>
                      <a:pt x="496534" y="214502"/>
                    </a:cubicBezTo>
                    <a:cubicBezTo>
                      <a:pt x="512879" y="249491"/>
                      <a:pt x="547569" y="274884"/>
                      <a:pt x="585507" y="283181"/>
                    </a:cubicBezTo>
                    <a:cubicBezTo>
                      <a:pt x="605597" y="287920"/>
                      <a:pt x="626595" y="287160"/>
                      <a:pt x="646289" y="280982"/>
                    </a:cubicBezTo>
                    <a:cubicBezTo>
                      <a:pt x="680179" y="269635"/>
                      <a:pt x="704522" y="240494"/>
                      <a:pt x="732413" y="213152"/>
                    </a:cubicBezTo>
                    <a:cubicBezTo>
                      <a:pt x="738012" y="231347"/>
                      <a:pt x="744010" y="249741"/>
                      <a:pt x="754957" y="265286"/>
                    </a:cubicBezTo>
                    <a:cubicBezTo>
                      <a:pt x="765903" y="280832"/>
                      <a:pt x="782648" y="293378"/>
                      <a:pt x="801593" y="294827"/>
                    </a:cubicBezTo>
                    <a:cubicBezTo>
                      <a:pt x="815138" y="295327"/>
                      <a:pt x="828544" y="291948"/>
                      <a:pt x="840231" y="285080"/>
                    </a:cubicBezTo>
                    <a:cubicBezTo>
                      <a:pt x="860080" y="273929"/>
                      <a:pt x="877475" y="258883"/>
                      <a:pt x="891366" y="240844"/>
                    </a:cubicBezTo>
                    <a:cubicBezTo>
                      <a:pt x="902312" y="257739"/>
                      <a:pt x="902362" y="281482"/>
                      <a:pt x="917808" y="294378"/>
                    </a:cubicBezTo>
                    <a:cubicBezTo>
                      <a:pt x="931154" y="305474"/>
                      <a:pt x="951647" y="303775"/>
                      <a:pt x="966593" y="295027"/>
                    </a:cubicBezTo>
                    <a:cubicBezTo>
                      <a:pt x="981539" y="286280"/>
                      <a:pt x="992285" y="271934"/>
                      <a:pt x="1009630" y="256439"/>
                    </a:cubicBezTo>
                    <a:cubicBezTo>
                      <a:pt x="1013479" y="286430"/>
                      <a:pt x="1020677" y="317071"/>
                      <a:pt x="1039621" y="340314"/>
                    </a:cubicBezTo>
                    <a:cubicBezTo>
                      <a:pt x="1058565" y="363557"/>
                      <a:pt x="1092655" y="376953"/>
                      <a:pt x="1120647" y="371204"/>
                    </a:cubicBezTo>
                    <a:cubicBezTo>
                      <a:pt x="1117503" y="395872"/>
                      <a:pt x="1120952" y="420934"/>
                      <a:pt x="1130644" y="443832"/>
                    </a:cubicBezTo>
                    <a:cubicBezTo>
                      <a:pt x="1134318" y="453544"/>
                      <a:pt x="1140266" y="462237"/>
                      <a:pt x="1147989" y="469175"/>
                    </a:cubicBezTo>
                    <a:cubicBezTo>
                      <a:pt x="1157341" y="477217"/>
                      <a:pt x="1170782" y="478382"/>
                      <a:pt x="1181379" y="472074"/>
                    </a:cubicBezTo>
                    <a:cubicBezTo>
                      <a:pt x="1208021" y="355559"/>
                      <a:pt x="1164634" y="225798"/>
                      <a:pt x="1073261" y="148772"/>
                    </a:cubicBezTo>
                    <a:cubicBezTo>
                      <a:pt x="1034973" y="116482"/>
                      <a:pt x="989786" y="93389"/>
                      <a:pt x="943300" y="74094"/>
                    </a:cubicBezTo>
                    <a:cubicBezTo>
                      <a:pt x="756856" y="-3782"/>
                      <a:pt x="544470" y="-21876"/>
                      <a:pt x="347879" y="27459"/>
                    </a:cubicBezTo>
                    <a:cubicBezTo>
                      <a:pt x="249308" y="52451"/>
                      <a:pt x="152287" y="95688"/>
                      <a:pt x="83408" y="170465"/>
                    </a:cubicBezTo>
                    <a:cubicBezTo>
                      <a:pt x="14529" y="245243"/>
                      <a:pt x="-21360" y="355559"/>
                      <a:pt x="13529" y="455079"/>
                    </a:cubicBezTo>
                    <a:close/>
                  </a:path>
                </a:pathLst>
              </a:custGeom>
              <a:solidFill>
                <a:srgbClr val="160E2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4" name="Google Shape;1281;p22">
                <a:extLst>
                  <a:ext uri="{FF2B5EF4-FFF2-40B4-BE49-F238E27FC236}">
                    <a16:creationId xmlns:a16="http://schemas.microsoft.com/office/drawing/2014/main" id="{2EC1C83B-BCFB-411C-9932-86A11EC38F16}"/>
                  </a:ext>
                </a:extLst>
              </p:cNvPr>
              <p:cNvSpPr/>
              <p:nvPr/>
            </p:nvSpPr>
            <p:spPr>
              <a:xfrm flipH="1">
                <a:off x="7304819" y="2524185"/>
                <a:ext cx="75977" cy="68479"/>
              </a:xfrm>
              <a:custGeom>
                <a:avLst/>
                <a:gdLst/>
                <a:ahLst/>
                <a:cxnLst/>
                <a:rect l="l" t="t" r="r" b="b"/>
                <a:pathLst>
                  <a:path w="75977" h="68479" extrusionOk="0">
                    <a:moveTo>
                      <a:pt x="2699" y="68479"/>
                    </a:moveTo>
                    <a:lnTo>
                      <a:pt x="0" y="57383"/>
                    </a:lnTo>
                    <a:cubicBezTo>
                      <a:pt x="29816" y="50040"/>
                      <a:pt x="54179" y="28626"/>
                      <a:pt x="65280" y="0"/>
                    </a:cubicBezTo>
                    <a:lnTo>
                      <a:pt x="75977" y="4099"/>
                    </a:lnTo>
                    <a:cubicBezTo>
                      <a:pt x="63511" y="36224"/>
                      <a:pt x="36164" y="60252"/>
                      <a:pt x="2699" y="6847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5" name="Google Shape;1282;p22">
                <a:extLst>
                  <a:ext uri="{FF2B5EF4-FFF2-40B4-BE49-F238E27FC236}">
                    <a16:creationId xmlns:a16="http://schemas.microsoft.com/office/drawing/2014/main" id="{3E852E3B-8748-474D-90D2-06ABD252F90B}"/>
                  </a:ext>
                </a:extLst>
              </p:cNvPr>
              <p:cNvSpPr/>
              <p:nvPr/>
            </p:nvSpPr>
            <p:spPr>
              <a:xfrm flipH="1">
                <a:off x="8527952" y="2565872"/>
                <a:ext cx="114165" cy="56782"/>
              </a:xfrm>
              <a:custGeom>
                <a:avLst/>
                <a:gdLst/>
                <a:ahLst/>
                <a:cxnLst/>
                <a:rect l="l" t="t" r="r" b="b"/>
                <a:pathLst>
                  <a:path w="114165" h="56782" extrusionOk="0">
                    <a:moveTo>
                      <a:pt x="99570" y="56783"/>
                    </a:moveTo>
                    <a:cubicBezTo>
                      <a:pt x="60387" y="56613"/>
                      <a:pt x="23548" y="38113"/>
                      <a:pt x="0" y="6798"/>
                    </a:cubicBezTo>
                    <a:lnTo>
                      <a:pt x="9197" y="0"/>
                    </a:lnTo>
                    <a:cubicBezTo>
                      <a:pt x="33605" y="31825"/>
                      <a:pt x="72838" y="48625"/>
                      <a:pt x="112716" y="44337"/>
                    </a:cubicBezTo>
                    <a:lnTo>
                      <a:pt x="114166" y="55683"/>
                    </a:lnTo>
                    <a:cubicBezTo>
                      <a:pt x="109327" y="56348"/>
                      <a:pt x="104454" y="56718"/>
                      <a:pt x="99570" y="5678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6" name="Google Shape;1283;p22">
                <a:extLst>
                  <a:ext uri="{FF2B5EF4-FFF2-40B4-BE49-F238E27FC236}">
                    <a16:creationId xmlns:a16="http://schemas.microsoft.com/office/drawing/2014/main" id="{F0AC3FFC-5A2E-40C1-8311-871CA041E91F}"/>
                  </a:ext>
                </a:extLst>
              </p:cNvPr>
              <p:cNvSpPr/>
              <p:nvPr/>
            </p:nvSpPr>
            <p:spPr>
              <a:xfrm flipH="1">
                <a:off x="7852675" y="2562000"/>
                <a:ext cx="54404" cy="82376"/>
              </a:xfrm>
              <a:custGeom>
                <a:avLst/>
                <a:gdLst/>
                <a:ahLst/>
                <a:cxnLst/>
                <a:rect l="l" t="t" r="r" b="b"/>
                <a:pathLst>
                  <a:path w="54404" h="82376" extrusionOk="0">
                    <a:moveTo>
                      <a:pt x="6298" y="5449"/>
                    </a:moveTo>
                    <a:cubicBezTo>
                      <a:pt x="19294" y="-5047"/>
                      <a:pt x="40838" y="451"/>
                      <a:pt x="49485" y="14847"/>
                    </a:cubicBezTo>
                    <a:cubicBezTo>
                      <a:pt x="58133" y="29242"/>
                      <a:pt x="54784" y="48636"/>
                      <a:pt x="44087" y="61432"/>
                    </a:cubicBezTo>
                    <a:cubicBezTo>
                      <a:pt x="32670" y="73879"/>
                      <a:pt x="16860" y="81391"/>
                      <a:pt x="0" y="82376"/>
                    </a:cubicBezTo>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7" name="Google Shape;1284;p22">
                <a:extLst>
                  <a:ext uri="{FF2B5EF4-FFF2-40B4-BE49-F238E27FC236}">
                    <a16:creationId xmlns:a16="http://schemas.microsoft.com/office/drawing/2014/main" id="{E382FC65-660B-4E4F-8557-AC9A3FC2D46E}"/>
                  </a:ext>
                </a:extLst>
              </p:cNvPr>
              <p:cNvSpPr/>
              <p:nvPr/>
            </p:nvSpPr>
            <p:spPr>
              <a:xfrm flipH="1">
                <a:off x="7843135" y="2550117"/>
                <a:ext cx="61587" cy="95283"/>
              </a:xfrm>
              <a:custGeom>
                <a:avLst/>
                <a:gdLst/>
                <a:ahLst/>
                <a:cxnLst/>
                <a:rect l="l" t="t" r="r" b="b"/>
                <a:pathLst>
                  <a:path w="61587" h="95283" extrusionOk="0">
                    <a:moveTo>
                      <a:pt x="1250" y="95283"/>
                    </a:moveTo>
                    <a:lnTo>
                      <a:pt x="0" y="82337"/>
                    </a:lnTo>
                    <a:cubicBezTo>
                      <a:pt x="15156" y="81492"/>
                      <a:pt x="29386" y="74790"/>
                      <a:pt x="39688" y="63643"/>
                    </a:cubicBezTo>
                    <a:cubicBezTo>
                      <a:pt x="49210" y="52891"/>
                      <a:pt x="51190" y="37411"/>
                      <a:pt x="44687" y="24605"/>
                    </a:cubicBezTo>
                    <a:cubicBezTo>
                      <a:pt x="40798" y="18567"/>
                      <a:pt x="34530" y="14458"/>
                      <a:pt x="27442" y="13308"/>
                    </a:cubicBezTo>
                    <a:cubicBezTo>
                      <a:pt x="21744" y="12074"/>
                      <a:pt x="15795" y="13388"/>
                      <a:pt x="11147" y="16907"/>
                    </a:cubicBezTo>
                    <a:lnTo>
                      <a:pt x="2999" y="6910"/>
                    </a:lnTo>
                    <a:cubicBezTo>
                      <a:pt x="10557" y="1032"/>
                      <a:pt x="20309" y="-1252"/>
                      <a:pt x="29691" y="662"/>
                    </a:cubicBezTo>
                    <a:cubicBezTo>
                      <a:pt x="40488" y="2466"/>
                      <a:pt x="50000" y="8795"/>
                      <a:pt x="55833" y="18057"/>
                    </a:cubicBezTo>
                    <a:cubicBezTo>
                      <a:pt x="65380" y="33802"/>
                      <a:pt x="62831" y="56595"/>
                      <a:pt x="49785" y="72140"/>
                    </a:cubicBezTo>
                    <a:cubicBezTo>
                      <a:pt x="37294" y="85956"/>
                      <a:pt x="19849" y="94274"/>
                      <a:pt x="1250" y="9528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8" name="Google Shape;1285;p22">
                <a:extLst>
                  <a:ext uri="{FF2B5EF4-FFF2-40B4-BE49-F238E27FC236}">
                    <a16:creationId xmlns:a16="http://schemas.microsoft.com/office/drawing/2014/main" id="{575AD317-6C2A-4F1C-96C9-5FB30582A778}"/>
                  </a:ext>
                </a:extLst>
              </p:cNvPr>
              <p:cNvSpPr/>
              <p:nvPr/>
            </p:nvSpPr>
            <p:spPr>
              <a:xfrm flipH="1">
                <a:off x="7928182" y="2700631"/>
                <a:ext cx="100020" cy="55236"/>
              </a:xfrm>
              <a:custGeom>
                <a:avLst/>
                <a:gdLst/>
                <a:ahLst/>
                <a:cxnLst/>
                <a:rect l="l" t="t" r="r" b="b"/>
                <a:pathLst>
                  <a:path w="100020" h="55236" extrusionOk="0">
                    <a:moveTo>
                      <a:pt x="69979" y="55233"/>
                    </a:moveTo>
                    <a:cubicBezTo>
                      <a:pt x="59642" y="55253"/>
                      <a:pt x="49420" y="53069"/>
                      <a:pt x="39988" y="48835"/>
                    </a:cubicBezTo>
                    <a:cubicBezTo>
                      <a:pt x="20899" y="40163"/>
                      <a:pt x="6373" y="23823"/>
                      <a:pt x="0" y="3849"/>
                    </a:cubicBezTo>
                    <a:lnTo>
                      <a:pt x="12396" y="0"/>
                    </a:lnTo>
                    <a:cubicBezTo>
                      <a:pt x="22283" y="31850"/>
                      <a:pt x="56118" y="49655"/>
                      <a:pt x="87964" y="39768"/>
                    </a:cubicBezTo>
                    <a:cubicBezTo>
                      <a:pt x="90248" y="39058"/>
                      <a:pt x="92487" y="38213"/>
                      <a:pt x="94672" y="37239"/>
                    </a:cubicBezTo>
                    <a:lnTo>
                      <a:pt x="100020" y="49085"/>
                    </a:lnTo>
                    <a:cubicBezTo>
                      <a:pt x="90553" y="53234"/>
                      <a:pt x="80316" y="55328"/>
                      <a:pt x="69979" y="552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39" name="Google Shape;1286;p22">
                <a:extLst>
                  <a:ext uri="{FF2B5EF4-FFF2-40B4-BE49-F238E27FC236}">
                    <a16:creationId xmlns:a16="http://schemas.microsoft.com/office/drawing/2014/main" id="{32AFE4F3-EE95-4DAA-8653-EA504283D9D5}"/>
                  </a:ext>
                </a:extLst>
              </p:cNvPr>
              <p:cNvSpPr/>
              <p:nvPr/>
            </p:nvSpPr>
            <p:spPr>
              <a:xfrm flipH="1">
                <a:off x="8548596" y="2675239"/>
                <a:ext cx="60416" cy="81475"/>
              </a:xfrm>
              <a:custGeom>
                <a:avLst/>
                <a:gdLst/>
                <a:ahLst/>
                <a:cxnLst/>
                <a:rect l="l" t="t" r="r" b="b"/>
                <a:pathLst>
                  <a:path w="60416" h="81475" extrusionOk="0">
                    <a:moveTo>
                      <a:pt x="26927" y="81475"/>
                    </a:moveTo>
                    <a:lnTo>
                      <a:pt x="25677" y="81475"/>
                    </a:lnTo>
                    <a:cubicBezTo>
                      <a:pt x="11081" y="80775"/>
                      <a:pt x="1184" y="67030"/>
                      <a:pt x="35" y="54184"/>
                    </a:cubicBezTo>
                    <a:cubicBezTo>
                      <a:pt x="-410" y="41867"/>
                      <a:pt x="3444" y="29781"/>
                      <a:pt x="10931" y="19994"/>
                    </a:cubicBezTo>
                    <a:cubicBezTo>
                      <a:pt x="18679" y="8547"/>
                      <a:pt x="27026" y="1999"/>
                      <a:pt x="36424" y="0"/>
                    </a:cubicBezTo>
                    <a:lnTo>
                      <a:pt x="38723" y="11247"/>
                    </a:lnTo>
                    <a:cubicBezTo>
                      <a:pt x="32375" y="12546"/>
                      <a:pt x="26377" y="17495"/>
                      <a:pt x="20379" y="26242"/>
                    </a:cubicBezTo>
                    <a:cubicBezTo>
                      <a:pt x="14430" y="33870"/>
                      <a:pt x="11271" y="43312"/>
                      <a:pt x="11431" y="52984"/>
                    </a:cubicBezTo>
                    <a:cubicBezTo>
                      <a:pt x="12131" y="60882"/>
                      <a:pt x="18229" y="69529"/>
                      <a:pt x="26427" y="69879"/>
                    </a:cubicBezTo>
                    <a:cubicBezTo>
                      <a:pt x="33115" y="69614"/>
                      <a:pt x="39153" y="65805"/>
                      <a:pt x="42272" y="59882"/>
                    </a:cubicBezTo>
                    <a:cubicBezTo>
                      <a:pt x="45871" y="52759"/>
                      <a:pt x="48205" y="45061"/>
                      <a:pt x="49170" y="37139"/>
                    </a:cubicBezTo>
                    <a:lnTo>
                      <a:pt x="60417" y="39188"/>
                    </a:lnTo>
                    <a:cubicBezTo>
                      <a:pt x="59262" y="48470"/>
                      <a:pt x="56438" y="57463"/>
                      <a:pt x="52069" y="65730"/>
                    </a:cubicBezTo>
                    <a:cubicBezTo>
                      <a:pt x="47051" y="75047"/>
                      <a:pt x="37498" y="81030"/>
                      <a:pt x="26927" y="8147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0" name="Google Shape;1287;p22">
                <a:extLst>
                  <a:ext uri="{FF2B5EF4-FFF2-40B4-BE49-F238E27FC236}">
                    <a16:creationId xmlns:a16="http://schemas.microsoft.com/office/drawing/2014/main" id="{536243DA-AB7E-4D48-8AC4-34662CD92A38}"/>
                  </a:ext>
                </a:extLst>
              </p:cNvPr>
              <p:cNvSpPr/>
              <p:nvPr/>
            </p:nvSpPr>
            <p:spPr>
              <a:xfrm flipH="1">
                <a:off x="7289679" y="2600512"/>
                <a:ext cx="61376" cy="101469"/>
              </a:xfrm>
              <a:custGeom>
                <a:avLst/>
                <a:gdLst/>
                <a:ahLst/>
                <a:cxnLst/>
                <a:rect l="l" t="t" r="r" b="b"/>
                <a:pathLst>
                  <a:path w="61376" h="101469" extrusionOk="0">
                    <a:moveTo>
                      <a:pt x="32840" y="101469"/>
                    </a:moveTo>
                    <a:cubicBezTo>
                      <a:pt x="27547" y="101324"/>
                      <a:pt x="22378" y="99810"/>
                      <a:pt x="17844" y="97071"/>
                    </a:cubicBezTo>
                    <a:cubicBezTo>
                      <a:pt x="9902" y="92502"/>
                      <a:pt x="3644" y="85489"/>
                      <a:pt x="0" y="77077"/>
                    </a:cubicBezTo>
                    <a:lnTo>
                      <a:pt x="10497" y="72478"/>
                    </a:lnTo>
                    <a:cubicBezTo>
                      <a:pt x="13161" y="78621"/>
                      <a:pt x="17735" y="83740"/>
                      <a:pt x="23543" y="87074"/>
                    </a:cubicBezTo>
                    <a:cubicBezTo>
                      <a:pt x="26987" y="89263"/>
                      <a:pt x="31086" y="90203"/>
                      <a:pt x="35139" y="89723"/>
                    </a:cubicBezTo>
                    <a:cubicBezTo>
                      <a:pt x="42587" y="88323"/>
                      <a:pt x="47136" y="79426"/>
                      <a:pt x="48685" y="72278"/>
                    </a:cubicBezTo>
                    <a:cubicBezTo>
                      <a:pt x="54773" y="44701"/>
                      <a:pt x="37354" y="17410"/>
                      <a:pt x="9777" y="11322"/>
                    </a:cubicBezTo>
                    <a:cubicBezTo>
                      <a:pt x="9587" y="11277"/>
                      <a:pt x="9392" y="11237"/>
                      <a:pt x="9197" y="11197"/>
                    </a:cubicBezTo>
                    <a:lnTo>
                      <a:pt x="11496" y="0"/>
                    </a:lnTo>
                    <a:cubicBezTo>
                      <a:pt x="45291" y="6968"/>
                      <a:pt x="67045" y="40013"/>
                      <a:pt x="60077" y="73808"/>
                    </a:cubicBezTo>
                    <a:cubicBezTo>
                      <a:pt x="60017" y="74112"/>
                      <a:pt x="59952" y="74422"/>
                      <a:pt x="59882" y="74727"/>
                    </a:cubicBezTo>
                    <a:cubicBezTo>
                      <a:pt x="57433" y="85824"/>
                      <a:pt x="50185" y="98520"/>
                      <a:pt x="37239" y="100969"/>
                    </a:cubicBezTo>
                    <a:cubicBezTo>
                      <a:pt x="35789" y="101264"/>
                      <a:pt x="34320" y="101429"/>
                      <a:pt x="32840" y="10146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1" name="Google Shape;1288;p22">
                <a:extLst>
                  <a:ext uri="{FF2B5EF4-FFF2-40B4-BE49-F238E27FC236}">
                    <a16:creationId xmlns:a16="http://schemas.microsoft.com/office/drawing/2014/main" id="{0F569F99-3E4F-41C7-9196-8A531FA92BCC}"/>
                  </a:ext>
                </a:extLst>
              </p:cNvPr>
              <p:cNvSpPr/>
              <p:nvPr/>
            </p:nvSpPr>
            <p:spPr>
              <a:xfrm flipH="1">
                <a:off x="8053912" y="2540221"/>
                <a:ext cx="127361" cy="81596"/>
              </a:xfrm>
              <a:custGeom>
                <a:avLst/>
                <a:gdLst/>
                <a:ahLst/>
                <a:cxnLst/>
                <a:rect l="l" t="t" r="r" b="b"/>
                <a:pathLst>
                  <a:path w="127361" h="81596" extrusionOk="0">
                    <a:moveTo>
                      <a:pt x="12196" y="81596"/>
                    </a:moveTo>
                    <a:lnTo>
                      <a:pt x="0" y="77198"/>
                    </a:lnTo>
                    <a:cubicBezTo>
                      <a:pt x="8278" y="54070"/>
                      <a:pt x="22418" y="33486"/>
                      <a:pt x="41037" y="17466"/>
                    </a:cubicBezTo>
                    <a:cubicBezTo>
                      <a:pt x="52784" y="7469"/>
                      <a:pt x="71028" y="-3678"/>
                      <a:pt x="89973" y="1171"/>
                    </a:cubicBezTo>
                    <a:cubicBezTo>
                      <a:pt x="104524" y="5609"/>
                      <a:pt x="116050" y="16766"/>
                      <a:pt x="120964" y="31162"/>
                    </a:cubicBezTo>
                    <a:cubicBezTo>
                      <a:pt x="125172" y="44073"/>
                      <a:pt x="127332" y="57569"/>
                      <a:pt x="127362" y="71149"/>
                    </a:cubicBezTo>
                    <a:lnTo>
                      <a:pt x="114366" y="71749"/>
                    </a:lnTo>
                    <a:cubicBezTo>
                      <a:pt x="114426" y="59508"/>
                      <a:pt x="112571" y="47332"/>
                      <a:pt x="108867" y="35660"/>
                    </a:cubicBezTo>
                    <a:cubicBezTo>
                      <a:pt x="105488" y="25148"/>
                      <a:pt x="97271" y="16896"/>
                      <a:pt x="86774" y="13467"/>
                    </a:cubicBezTo>
                    <a:cubicBezTo>
                      <a:pt x="72328" y="9818"/>
                      <a:pt x="57233" y="20415"/>
                      <a:pt x="49485" y="27063"/>
                    </a:cubicBezTo>
                    <a:cubicBezTo>
                      <a:pt x="32515" y="41678"/>
                      <a:pt x="19659" y="60478"/>
                      <a:pt x="12196" y="8159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2" name="Google Shape;1289;p22">
                <a:extLst>
                  <a:ext uri="{FF2B5EF4-FFF2-40B4-BE49-F238E27FC236}">
                    <a16:creationId xmlns:a16="http://schemas.microsoft.com/office/drawing/2014/main" id="{D5F31F35-ABB9-4BBA-8477-7ECE8157BBCB}"/>
                  </a:ext>
                </a:extLst>
              </p:cNvPr>
              <p:cNvSpPr/>
              <p:nvPr/>
            </p:nvSpPr>
            <p:spPr>
              <a:xfrm flipH="1">
                <a:off x="7611335" y="2549175"/>
                <a:ext cx="117977" cy="82510"/>
              </a:xfrm>
              <a:custGeom>
                <a:avLst/>
                <a:gdLst/>
                <a:ahLst/>
                <a:cxnLst/>
                <a:rect l="l" t="t" r="r" b="b"/>
                <a:pathLst>
                  <a:path w="117977" h="82510" extrusionOk="0">
                    <a:moveTo>
                      <a:pt x="12896" y="82510"/>
                    </a:moveTo>
                    <a:lnTo>
                      <a:pt x="0" y="81061"/>
                    </a:lnTo>
                    <a:cubicBezTo>
                      <a:pt x="4999" y="37674"/>
                      <a:pt x="42587" y="2534"/>
                      <a:pt x="73028" y="135"/>
                    </a:cubicBezTo>
                    <a:cubicBezTo>
                      <a:pt x="93572" y="-1464"/>
                      <a:pt x="109217" y="11182"/>
                      <a:pt x="115765" y="35125"/>
                    </a:cubicBezTo>
                    <a:cubicBezTo>
                      <a:pt x="119964" y="50120"/>
                      <a:pt x="117315" y="65715"/>
                      <a:pt x="114966" y="79411"/>
                    </a:cubicBezTo>
                    <a:lnTo>
                      <a:pt x="102169" y="77212"/>
                    </a:lnTo>
                    <a:cubicBezTo>
                      <a:pt x="104269" y="64866"/>
                      <a:pt x="106668" y="50870"/>
                      <a:pt x="103269" y="38573"/>
                    </a:cubicBezTo>
                    <a:cubicBezTo>
                      <a:pt x="99870" y="26277"/>
                      <a:pt x="91922" y="11782"/>
                      <a:pt x="74028" y="13231"/>
                    </a:cubicBezTo>
                    <a:cubicBezTo>
                      <a:pt x="49685" y="15031"/>
                      <a:pt x="16995" y="46571"/>
                      <a:pt x="12896" y="8251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3" name="Google Shape;1290;p22">
                <a:extLst>
                  <a:ext uri="{FF2B5EF4-FFF2-40B4-BE49-F238E27FC236}">
                    <a16:creationId xmlns:a16="http://schemas.microsoft.com/office/drawing/2014/main" id="{31346162-034F-48AA-910F-B2D61EF360E7}"/>
                  </a:ext>
                </a:extLst>
              </p:cNvPr>
              <p:cNvSpPr/>
              <p:nvPr/>
            </p:nvSpPr>
            <p:spPr>
              <a:xfrm flipH="1">
                <a:off x="8073539" y="2452375"/>
                <a:ext cx="122588" cy="75465"/>
              </a:xfrm>
              <a:custGeom>
                <a:avLst/>
                <a:gdLst/>
                <a:ahLst/>
                <a:cxnLst/>
                <a:rect l="l" t="t" r="r" b="b"/>
                <a:pathLst>
                  <a:path w="122588" h="75465" extrusionOk="0">
                    <a:moveTo>
                      <a:pt x="13104" y="73522"/>
                    </a:moveTo>
                    <a:lnTo>
                      <a:pt x="98929" y="48529"/>
                    </a:lnTo>
                    <a:cubicBezTo>
                      <a:pt x="107376" y="46030"/>
                      <a:pt x="116573" y="42981"/>
                      <a:pt x="120622" y="35783"/>
                    </a:cubicBezTo>
                    <a:cubicBezTo>
                      <a:pt x="123666" y="29715"/>
                      <a:pt x="123146" y="22467"/>
                      <a:pt x="119273" y="16889"/>
                    </a:cubicBezTo>
                    <a:cubicBezTo>
                      <a:pt x="115254" y="11121"/>
                      <a:pt x="109595" y="6697"/>
                      <a:pt x="103027" y="4193"/>
                    </a:cubicBezTo>
                    <a:cubicBezTo>
                      <a:pt x="83523" y="-3020"/>
                      <a:pt x="61785" y="-846"/>
                      <a:pt x="44095" y="10091"/>
                    </a:cubicBezTo>
                    <a:cubicBezTo>
                      <a:pt x="27595" y="20753"/>
                      <a:pt x="14009" y="35353"/>
                      <a:pt x="4557" y="52578"/>
                    </a:cubicBezTo>
                    <a:cubicBezTo>
                      <a:pt x="1148" y="57022"/>
                      <a:pt x="-447" y="62600"/>
                      <a:pt x="108" y="68173"/>
                    </a:cubicBezTo>
                    <a:cubicBezTo>
                      <a:pt x="1358" y="73722"/>
                      <a:pt x="9006" y="78170"/>
                      <a:pt x="13104" y="73522"/>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4" name="Google Shape;1291;p22">
                <a:extLst>
                  <a:ext uri="{FF2B5EF4-FFF2-40B4-BE49-F238E27FC236}">
                    <a16:creationId xmlns:a16="http://schemas.microsoft.com/office/drawing/2014/main" id="{BAA8627F-1761-46D1-90D9-BFFDC8C86ABC}"/>
                  </a:ext>
                </a:extLst>
              </p:cNvPr>
              <p:cNvSpPr/>
              <p:nvPr/>
            </p:nvSpPr>
            <p:spPr>
              <a:xfrm flipH="1">
                <a:off x="7591044" y="2455523"/>
                <a:ext cx="121043" cy="60661"/>
              </a:xfrm>
              <a:custGeom>
                <a:avLst/>
                <a:gdLst/>
                <a:ahLst/>
                <a:cxnLst/>
                <a:rect l="l" t="t" r="r" b="b"/>
                <a:pathLst>
                  <a:path w="121043" h="60661" extrusionOk="0">
                    <a:moveTo>
                      <a:pt x="1019" y="37504"/>
                    </a:moveTo>
                    <a:cubicBezTo>
                      <a:pt x="35309" y="45567"/>
                      <a:pt x="69864" y="53015"/>
                      <a:pt x="104688" y="59847"/>
                    </a:cubicBezTo>
                    <a:cubicBezTo>
                      <a:pt x="108857" y="61282"/>
                      <a:pt x="113446" y="60802"/>
                      <a:pt x="117235" y="58548"/>
                    </a:cubicBezTo>
                    <a:cubicBezTo>
                      <a:pt x="118629" y="57108"/>
                      <a:pt x="119489" y="55244"/>
                      <a:pt x="119684" y="53250"/>
                    </a:cubicBezTo>
                    <a:cubicBezTo>
                      <a:pt x="122133" y="43063"/>
                      <a:pt x="121258" y="32361"/>
                      <a:pt x="117185" y="22709"/>
                    </a:cubicBezTo>
                    <a:cubicBezTo>
                      <a:pt x="112281" y="12357"/>
                      <a:pt x="103034" y="4724"/>
                      <a:pt x="91942" y="1865"/>
                    </a:cubicBezTo>
                    <a:cubicBezTo>
                      <a:pt x="86519" y="516"/>
                      <a:pt x="80935" y="-109"/>
                      <a:pt x="75347" y="16"/>
                    </a:cubicBezTo>
                    <a:cubicBezTo>
                      <a:pt x="51619" y="21"/>
                      <a:pt x="28441" y="7198"/>
                      <a:pt x="8867" y="20609"/>
                    </a:cubicBezTo>
                    <a:cubicBezTo>
                      <a:pt x="3169" y="24658"/>
                      <a:pt x="-2329" y="31606"/>
                      <a:pt x="1019" y="37504"/>
                    </a:cubicBezTo>
                    <a:close/>
                  </a:path>
                </a:pathLst>
              </a:custGeom>
              <a:solidFill>
                <a:srgbClr val="1A1230"/>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5" name="Google Shape;1292;p22">
                <a:extLst>
                  <a:ext uri="{FF2B5EF4-FFF2-40B4-BE49-F238E27FC236}">
                    <a16:creationId xmlns:a16="http://schemas.microsoft.com/office/drawing/2014/main" id="{95B5E90C-D6EF-4DED-8B8D-B8E123FE24FA}"/>
                  </a:ext>
                </a:extLst>
              </p:cNvPr>
              <p:cNvSpPr/>
              <p:nvPr/>
            </p:nvSpPr>
            <p:spPr>
              <a:xfrm flipH="1">
                <a:off x="8159663" y="2648697"/>
                <a:ext cx="248225" cy="162850"/>
              </a:xfrm>
              <a:custGeom>
                <a:avLst/>
                <a:gdLst/>
                <a:ahLst/>
                <a:cxnLst/>
                <a:rect l="l" t="t" r="r" b="b"/>
                <a:pathLst>
                  <a:path w="248225" h="162850" extrusionOk="0">
                    <a:moveTo>
                      <a:pt x="248226" y="81425"/>
                    </a:moveTo>
                    <a:cubicBezTo>
                      <a:pt x="248226" y="126395"/>
                      <a:pt x="192658" y="162851"/>
                      <a:pt x="124113" y="162851"/>
                    </a:cubicBezTo>
                    <a:cubicBezTo>
                      <a:pt x="55567" y="162851"/>
                      <a:pt x="0" y="126395"/>
                      <a:pt x="0" y="81425"/>
                    </a:cubicBezTo>
                    <a:cubicBezTo>
                      <a:pt x="0" y="36455"/>
                      <a:pt x="55567" y="0"/>
                      <a:pt x="124113" y="0"/>
                    </a:cubicBezTo>
                    <a:cubicBezTo>
                      <a:pt x="192658" y="0"/>
                      <a:pt x="248226" y="36455"/>
                      <a:pt x="248226" y="81425"/>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6" name="Google Shape;1293;p22">
                <a:extLst>
                  <a:ext uri="{FF2B5EF4-FFF2-40B4-BE49-F238E27FC236}">
                    <a16:creationId xmlns:a16="http://schemas.microsoft.com/office/drawing/2014/main" id="{7325535C-5AB3-4163-B4E3-979E02E5F7F8}"/>
                  </a:ext>
                </a:extLst>
              </p:cNvPr>
              <p:cNvSpPr/>
              <p:nvPr/>
            </p:nvSpPr>
            <p:spPr>
              <a:xfrm rot="400462" flipH="1">
                <a:off x="7444473" y="2644617"/>
                <a:ext cx="248225" cy="162850"/>
              </a:xfrm>
              <a:custGeom>
                <a:avLst/>
                <a:gdLst/>
                <a:ahLst/>
                <a:cxnLst/>
                <a:rect l="l" t="t" r="r" b="b"/>
                <a:pathLst>
                  <a:path w="248225" h="162850" extrusionOk="0">
                    <a:moveTo>
                      <a:pt x="248225" y="81425"/>
                    </a:moveTo>
                    <a:cubicBezTo>
                      <a:pt x="248225" y="126395"/>
                      <a:pt x="192658" y="162851"/>
                      <a:pt x="124113" y="162851"/>
                    </a:cubicBezTo>
                    <a:cubicBezTo>
                      <a:pt x="55567" y="162851"/>
                      <a:pt x="0" y="126395"/>
                      <a:pt x="0" y="81425"/>
                    </a:cubicBezTo>
                    <a:cubicBezTo>
                      <a:pt x="0" y="36455"/>
                      <a:pt x="55567" y="0"/>
                      <a:pt x="124113" y="0"/>
                    </a:cubicBezTo>
                    <a:cubicBezTo>
                      <a:pt x="192658" y="0"/>
                      <a:pt x="248225" y="36455"/>
                      <a:pt x="248225" y="81425"/>
                    </a:cubicBezTo>
                    <a:close/>
                  </a:path>
                </a:pathLst>
              </a:custGeom>
              <a:solidFill>
                <a:srgbClr val="BA3A5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7" name="Google Shape;1294;p22">
                <a:extLst>
                  <a:ext uri="{FF2B5EF4-FFF2-40B4-BE49-F238E27FC236}">
                    <a16:creationId xmlns:a16="http://schemas.microsoft.com/office/drawing/2014/main" id="{E54A24CB-B76D-42CC-9C24-2285131266B6}"/>
                  </a:ext>
                </a:extLst>
              </p:cNvPr>
              <p:cNvSpPr/>
              <p:nvPr/>
            </p:nvSpPr>
            <p:spPr>
              <a:xfrm rot="2610002" flipH="1">
                <a:off x="8355742" y="2649392"/>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8" name="Google Shape;1295;p22">
                <a:extLst>
                  <a:ext uri="{FF2B5EF4-FFF2-40B4-BE49-F238E27FC236}">
                    <a16:creationId xmlns:a16="http://schemas.microsoft.com/office/drawing/2014/main" id="{DC725081-45F8-4369-AD05-B4869CFF29A3}"/>
                  </a:ext>
                </a:extLst>
              </p:cNvPr>
              <p:cNvSpPr/>
              <p:nvPr/>
            </p:nvSpPr>
            <p:spPr>
              <a:xfrm rot="2610002" flipH="1">
                <a:off x="8286922" y="2651680"/>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49" name="Google Shape;1296;p22">
                <a:extLst>
                  <a:ext uri="{FF2B5EF4-FFF2-40B4-BE49-F238E27FC236}">
                    <a16:creationId xmlns:a16="http://schemas.microsoft.com/office/drawing/2014/main" id="{B9F7B510-6836-4BF1-A6E0-FB3D5908F421}"/>
                  </a:ext>
                </a:extLst>
              </p:cNvPr>
              <p:cNvSpPr/>
              <p:nvPr/>
            </p:nvSpPr>
            <p:spPr>
              <a:xfrm rot="2610002" flipH="1">
                <a:off x="8211689" y="2654094"/>
                <a:ext cx="18094" cy="17194"/>
              </a:xfrm>
              <a:custGeom>
                <a:avLst/>
                <a:gdLst/>
                <a:ahLst/>
                <a:cxnLst/>
                <a:rect l="l" t="t" r="r" b="b"/>
                <a:pathLst>
                  <a:path w="18094" h="17194" extrusionOk="0">
                    <a:moveTo>
                      <a:pt x="18094" y="8597"/>
                    </a:moveTo>
                    <a:cubicBezTo>
                      <a:pt x="18094" y="13346"/>
                      <a:pt x="14044" y="17195"/>
                      <a:pt x="9047" y="17195"/>
                    </a:cubicBezTo>
                    <a:cubicBezTo>
                      <a:pt x="4051" y="17195"/>
                      <a:pt x="0" y="13346"/>
                      <a:pt x="0" y="8597"/>
                    </a:cubicBezTo>
                    <a:cubicBezTo>
                      <a:pt x="0" y="3849"/>
                      <a:pt x="4051" y="0"/>
                      <a:pt x="9047" y="0"/>
                    </a:cubicBezTo>
                    <a:cubicBezTo>
                      <a:pt x="14044" y="0"/>
                      <a:pt x="18094" y="3849"/>
                      <a:pt x="18094"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0" name="Google Shape;1297;p22">
                <a:extLst>
                  <a:ext uri="{FF2B5EF4-FFF2-40B4-BE49-F238E27FC236}">
                    <a16:creationId xmlns:a16="http://schemas.microsoft.com/office/drawing/2014/main" id="{9857FC97-1125-476A-A628-293DBD6CB8B7}"/>
                  </a:ext>
                </a:extLst>
              </p:cNvPr>
              <p:cNvSpPr/>
              <p:nvPr/>
            </p:nvSpPr>
            <p:spPr>
              <a:xfrm rot="2610002" flipH="1">
                <a:off x="8327036" y="2692205"/>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1" name="Google Shape;1298;p22">
                <a:extLst>
                  <a:ext uri="{FF2B5EF4-FFF2-40B4-BE49-F238E27FC236}">
                    <a16:creationId xmlns:a16="http://schemas.microsoft.com/office/drawing/2014/main" id="{D206A5B8-71B6-4DB1-87D5-3535EA06B1EB}"/>
                  </a:ext>
                </a:extLst>
              </p:cNvPr>
              <p:cNvSpPr/>
              <p:nvPr/>
            </p:nvSpPr>
            <p:spPr>
              <a:xfrm rot="2610002" flipH="1">
                <a:off x="8249377" y="2694732"/>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2" name="Google Shape;1299;p22">
                <a:extLst>
                  <a:ext uri="{FF2B5EF4-FFF2-40B4-BE49-F238E27FC236}">
                    <a16:creationId xmlns:a16="http://schemas.microsoft.com/office/drawing/2014/main" id="{C61743C0-9383-4579-A006-D0C982E7780A}"/>
                  </a:ext>
                </a:extLst>
              </p:cNvPr>
              <p:cNvSpPr/>
              <p:nvPr/>
            </p:nvSpPr>
            <p:spPr>
              <a:xfrm rot="2610002" flipH="1">
                <a:off x="7634024" y="2660958"/>
                <a:ext cx="18094" cy="17194"/>
              </a:xfrm>
              <a:custGeom>
                <a:avLst/>
                <a:gdLst/>
                <a:ahLst/>
                <a:cxnLst/>
                <a:rect l="l" t="t" r="r" b="b"/>
                <a:pathLst>
                  <a:path w="18094" h="17194" extrusionOk="0">
                    <a:moveTo>
                      <a:pt x="18094" y="8597"/>
                    </a:moveTo>
                    <a:cubicBezTo>
                      <a:pt x="18094" y="13346"/>
                      <a:pt x="14044" y="17195"/>
                      <a:pt x="9047" y="17195"/>
                    </a:cubicBezTo>
                    <a:cubicBezTo>
                      <a:pt x="4051" y="17195"/>
                      <a:pt x="0" y="13346"/>
                      <a:pt x="0" y="8597"/>
                    </a:cubicBezTo>
                    <a:cubicBezTo>
                      <a:pt x="0" y="3849"/>
                      <a:pt x="4051" y="0"/>
                      <a:pt x="9047" y="0"/>
                    </a:cubicBezTo>
                    <a:cubicBezTo>
                      <a:pt x="14044" y="0"/>
                      <a:pt x="18094" y="3849"/>
                      <a:pt x="18094" y="8597"/>
                    </a:cubicBezTo>
                    <a:close/>
                  </a:path>
                </a:pathLst>
              </a:custGeom>
              <a:solidFill>
                <a:srgbClr val="942E4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3" name="Google Shape;1300;p22">
                <a:extLst>
                  <a:ext uri="{FF2B5EF4-FFF2-40B4-BE49-F238E27FC236}">
                    <a16:creationId xmlns:a16="http://schemas.microsoft.com/office/drawing/2014/main" id="{63D7620F-5B87-4AFC-BDE7-560BF8CDEEE1}"/>
                  </a:ext>
                </a:extLst>
              </p:cNvPr>
              <p:cNvSpPr/>
              <p:nvPr/>
            </p:nvSpPr>
            <p:spPr>
              <a:xfrm rot="2610002" flipH="1">
                <a:off x="7565154" y="2663196"/>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4" name="Google Shape;1301;p22">
                <a:extLst>
                  <a:ext uri="{FF2B5EF4-FFF2-40B4-BE49-F238E27FC236}">
                    <a16:creationId xmlns:a16="http://schemas.microsoft.com/office/drawing/2014/main" id="{A6CEA046-3882-40EB-A320-ADF1D624C51A}"/>
                  </a:ext>
                </a:extLst>
              </p:cNvPr>
              <p:cNvSpPr/>
              <p:nvPr/>
            </p:nvSpPr>
            <p:spPr>
              <a:xfrm rot="2610002" flipH="1">
                <a:off x="7489921" y="2665660"/>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5" name="Google Shape;1302;p22">
                <a:extLst>
                  <a:ext uri="{FF2B5EF4-FFF2-40B4-BE49-F238E27FC236}">
                    <a16:creationId xmlns:a16="http://schemas.microsoft.com/office/drawing/2014/main" id="{5E89D165-3030-4E6D-8325-1E8DD026A7A8}"/>
                  </a:ext>
                </a:extLst>
              </p:cNvPr>
              <p:cNvSpPr/>
              <p:nvPr/>
            </p:nvSpPr>
            <p:spPr>
              <a:xfrm rot="2610002" flipH="1">
                <a:off x="7605318" y="2703772"/>
                <a:ext cx="18094" cy="17194"/>
              </a:xfrm>
              <a:custGeom>
                <a:avLst/>
                <a:gdLst/>
                <a:ahLst/>
                <a:cxnLst/>
                <a:rect l="l" t="t" r="r" b="b"/>
                <a:pathLst>
                  <a:path w="18094" h="17194" extrusionOk="0">
                    <a:moveTo>
                      <a:pt x="18094" y="8597"/>
                    </a:moveTo>
                    <a:cubicBezTo>
                      <a:pt x="18094" y="13346"/>
                      <a:pt x="14044" y="17195"/>
                      <a:pt x="9047" y="17195"/>
                    </a:cubicBezTo>
                    <a:cubicBezTo>
                      <a:pt x="4050" y="17195"/>
                      <a:pt x="0" y="13346"/>
                      <a:pt x="0" y="8597"/>
                    </a:cubicBezTo>
                    <a:cubicBezTo>
                      <a:pt x="0" y="3849"/>
                      <a:pt x="4050" y="0"/>
                      <a:pt x="9047" y="0"/>
                    </a:cubicBezTo>
                    <a:cubicBezTo>
                      <a:pt x="14044" y="0"/>
                      <a:pt x="18094" y="3849"/>
                      <a:pt x="18094"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6" name="Google Shape;1303;p22">
                <a:extLst>
                  <a:ext uri="{FF2B5EF4-FFF2-40B4-BE49-F238E27FC236}">
                    <a16:creationId xmlns:a16="http://schemas.microsoft.com/office/drawing/2014/main" id="{AF8DFC33-AA1C-42EA-9EA2-9036ED59919C}"/>
                  </a:ext>
                </a:extLst>
              </p:cNvPr>
              <p:cNvSpPr/>
              <p:nvPr/>
            </p:nvSpPr>
            <p:spPr>
              <a:xfrm rot="2610002" flipH="1">
                <a:off x="7527625" y="2706335"/>
                <a:ext cx="18094" cy="17194"/>
              </a:xfrm>
              <a:custGeom>
                <a:avLst/>
                <a:gdLst/>
                <a:ahLst/>
                <a:cxnLst/>
                <a:rect l="l" t="t" r="r" b="b"/>
                <a:pathLst>
                  <a:path w="18094" h="17194" extrusionOk="0">
                    <a:moveTo>
                      <a:pt x="18095" y="8597"/>
                    </a:moveTo>
                    <a:cubicBezTo>
                      <a:pt x="18095" y="13346"/>
                      <a:pt x="14044" y="17195"/>
                      <a:pt x="9047" y="17195"/>
                    </a:cubicBezTo>
                    <a:cubicBezTo>
                      <a:pt x="4051" y="17195"/>
                      <a:pt x="0" y="13346"/>
                      <a:pt x="0" y="8597"/>
                    </a:cubicBezTo>
                    <a:cubicBezTo>
                      <a:pt x="0" y="3849"/>
                      <a:pt x="4051" y="0"/>
                      <a:pt x="9047" y="0"/>
                    </a:cubicBezTo>
                    <a:cubicBezTo>
                      <a:pt x="14044" y="0"/>
                      <a:pt x="18095" y="3849"/>
                      <a:pt x="18095" y="8597"/>
                    </a:cubicBezTo>
                    <a:close/>
                  </a:path>
                </a:pathLst>
              </a:custGeom>
              <a:solidFill>
                <a:srgbClr val="87354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457" name="Google Shape;1304;p22">
                <a:extLst>
                  <a:ext uri="{FF2B5EF4-FFF2-40B4-BE49-F238E27FC236}">
                    <a16:creationId xmlns:a16="http://schemas.microsoft.com/office/drawing/2014/main" id="{9E6DF70C-5138-4184-848F-C9BA19DE0D50}"/>
                  </a:ext>
                </a:extLst>
              </p:cNvPr>
              <p:cNvSpPr/>
              <p:nvPr/>
            </p:nvSpPr>
            <p:spPr>
              <a:xfrm flipH="1">
                <a:off x="7693202" y="2972649"/>
                <a:ext cx="519294" cy="41587"/>
              </a:xfrm>
              <a:custGeom>
                <a:avLst/>
                <a:gdLst/>
                <a:ahLst/>
                <a:cxnLst/>
                <a:rect l="l" t="t" r="r" b="b"/>
                <a:pathLst>
                  <a:path w="519294" h="41587" extrusionOk="0">
                    <a:moveTo>
                      <a:pt x="304409" y="41587"/>
                    </a:moveTo>
                    <a:cubicBezTo>
                      <a:pt x="202009" y="40948"/>
                      <a:pt x="99965" y="29421"/>
                      <a:pt x="0" y="7198"/>
                    </a:cubicBezTo>
                    <a:lnTo>
                      <a:pt x="1749" y="0"/>
                    </a:lnTo>
                    <a:cubicBezTo>
                      <a:pt x="4649" y="700"/>
                      <a:pt x="291913" y="69979"/>
                      <a:pt x="517345" y="9347"/>
                    </a:cubicBezTo>
                    <a:lnTo>
                      <a:pt x="519294" y="16495"/>
                    </a:lnTo>
                    <a:cubicBezTo>
                      <a:pt x="450115" y="35089"/>
                      <a:pt x="375237" y="41587"/>
                      <a:pt x="304409" y="41587"/>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grpSp>
        <p:nvGrpSpPr>
          <p:cNvPr id="5" name="Group 4">
            <a:extLst>
              <a:ext uri="{FF2B5EF4-FFF2-40B4-BE49-F238E27FC236}">
                <a16:creationId xmlns:a16="http://schemas.microsoft.com/office/drawing/2014/main" id="{17A72DB9-D258-46CE-B7DE-255F0214B718}"/>
              </a:ext>
            </a:extLst>
          </p:cNvPr>
          <p:cNvGrpSpPr/>
          <p:nvPr/>
        </p:nvGrpSpPr>
        <p:grpSpPr>
          <a:xfrm>
            <a:off x="306385" y="1509399"/>
            <a:ext cx="6976535" cy="2947767"/>
            <a:chOff x="306385" y="1509399"/>
            <a:chExt cx="6976535" cy="2947767"/>
          </a:xfrm>
        </p:grpSpPr>
        <p:sp>
          <p:nvSpPr>
            <p:cNvPr id="4" name="Cloud 3">
              <a:extLst>
                <a:ext uri="{FF2B5EF4-FFF2-40B4-BE49-F238E27FC236}">
                  <a16:creationId xmlns:a16="http://schemas.microsoft.com/office/drawing/2014/main" id="{2E631799-4A88-4D6E-A636-3B8D506F2950}"/>
                </a:ext>
              </a:extLst>
            </p:cNvPr>
            <p:cNvSpPr/>
            <p:nvPr/>
          </p:nvSpPr>
          <p:spPr>
            <a:xfrm>
              <a:off x="306385" y="1509399"/>
              <a:ext cx="6976535" cy="2947767"/>
            </a:xfrm>
            <a:prstGeom prst="cloud">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vi-VN"/>
            </a:p>
          </p:txBody>
        </p:sp>
        <p:sp>
          <p:nvSpPr>
            <p:cNvPr id="458" name="TextBox 457">
              <a:extLst>
                <a:ext uri="{FF2B5EF4-FFF2-40B4-BE49-F238E27FC236}">
                  <a16:creationId xmlns:a16="http://schemas.microsoft.com/office/drawing/2014/main" id="{EDBE1CB7-7BC3-472B-8C6C-7B34B702EA21}"/>
                </a:ext>
              </a:extLst>
            </p:cNvPr>
            <p:cNvSpPr txBox="1"/>
            <p:nvPr/>
          </p:nvSpPr>
          <p:spPr>
            <a:xfrm>
              <a:off x="752810" y="2310020"/>
              <a:ext cx="6210886" cy="1384995"/>
            </a:xfrm>
            <a:prstGeom prst="rect">
              <a:avLst/>
            </a:prstGeom>
            <a:noFill/>
          </p:spPr>
          <p:txBody>
            <a:bodyPr wrap="square">
              <a:spAutoFit/>
            </a:bodyPr>
            <a:lstStyle/>
            <a:p>
              <a:pPr algn="ctr"/>
              <a:r>
                <a:rPr lang="vi-VN" sz="2800" dirty="0"/>
                <a:t>Hàng chục triệu chất hóa học đã biết được phân loại như thế nào để dễ nghiên cứu và sử dụng?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p21"/>
          <p:cNvSpPr/>
          <p:nvPr/>
        </p:nvSpPr>
        <p:spPr>
          <a:xfrm>
            <a:off x="0" y="0"/>
            <a:ext cx="12192000" cy="6858000"/>
          </a:xfrm>
          <a:custGeom>
            <a:avLst/>
            <a:gdLst/>
            <a:ahLst/>
            <a:cxnLst/>
            <a:rect l="l" t="t" r="r" b="b"/>
            <a:pathLst>
              <a:path w="12192000" h="6858000" extrusionOk="0">
                <a:moveTo>
                  <a:pt x="0" y="0"/>
                </a:moveTo>
                <a:lnTo>
                  <a:pt x="12192000" y="0"/>
                </a:lnTo>
                <a:lnTo>
                  <a:pt x="12192000" y="6858000"/>
                </a:lnTo>
                <a:lnTo>
                  <a:pt x="0" y="6858000"/>
                </a:lnTo>
                <a:close/>
              </a:path>
            </a:pathLst>
          </a:custGeom>
          <a:solidFill>
            <a:srgbClr val="EADC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4" name="Google Shape;1064;p21"/>
          <p:cNvSpPr/>
          <p:nvPr/>
        </p:nvSpPr>
        <p:spPr>
          <a:xfrm rot="-9100531">
            <a:off x="-107315" y="-77494"/>
            <a:ext cx="2135877" cy="1549056"/>
          </a:xfrm>
          <a:custGeom>
            <a:avLst/>
            <a:gdLst/>
            <a:ahLst/>
            <a:cxnLst/>
            <a:rect l="l" t="t" r="r" b="b"/>
            <a:pathLst>
              <a:path w="2135877" h="1549056" extrusionOk="0">
                <a:moveTo>
                  <a:pt x="1970157" y="1080073"/>
                </a:moveTo>
                <a:lnTo>
                  <a:pt x="1100052" y="1549056"/>
                </a:lnTo>
                <a:lnTo>
                  <a:pt x="0" y="1548935"/>
                </a:lnTo>
                <a:cubicBezTo>
                  <a:pt x="12255" y="1520614"/>
                  <a:pt x="23431" y="1491721"/>
                  <a:pt x="33210" y="1462448"/>
                </a:cubicBezTo>
                <a:cubicBezTo>
                  <a:pt x="118491" y="1206797"/>
                  <a:pt x="108394" y="926000"/>
                  <a:pt x="200660" y="672826"/>
                </a:cubicBezTo>
                <a:cubicBezTo>
                  <a:pt x="314007" y="361676"/>
                  <a:pt x="588073" y="113454"/>
                  <a:pt x="909828" y="35285"/>
                </a:cubicBezTo>
                <a:cubicBezTo>
                  <a:pt x="1139095" y="-20436"/>
                  <a:pt x="1386634" y="4631"/>
                  <a:pt x="1626759" y="12179"/>
                </a:cubicBezTo>
                <a:lnTo>
                  <a:pt x="1748622" y="12754"/>
                </a:lnTo>
                <a:lnTo>
                  <a:pt x="2135877" y="731229"/>
                </a:lnTo>
                <a:lnTo>
                  <a:pt x="2041985" y="935271"/>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5" name="Google Shape;1065;p21"/>
          <p:cNvSpPr/>
          <p:nvPr/>
        </p:nvSpPr>
        <p:spPr>
          <a:xfrm>
            <a:off x="9793732" y="5037083"/>
            <a:ext cx="2326385" cy="1683194"/>
          </a:xfrm>
          <a:custGeom>
            <a:avLst/>
            <a:gdLst/>
            <a:ahLst/>
            <a:cxnLst/>
            <a:rect l="l" t="t" r="r" b="b"/>
            <a:pathLst>
              <a:path w="2326385" h="1683194" extrusionOk="0">
                <a:moveTo>
                  <a:pt x="1737487" y="1683195"/>
                </a:moveTo>
                <a:cubicBezTo>
                  <a:pt x="1946339" y="1275652"/>
                  <a:pt x="2144331" y="864426"/>
                  <a:pt x="2326386" y="451295"/>
                </a:cubicBezTo>
                <a:lnTo>
                  <a:pt x="2326386" y="0"/>
                </a:lnTo>
                <a:cubicBezTo>
                  <a:pt x="2317496" y="6350"/>
                  <a:pt x="2308479" y="12255"/>
                  <a:pt x="2299208" y="18034"/>
                </a:cubicBezTo>
                <a:cubicBezTo>
                  <a:pt x="1899983" y="269621"/>
                  <a:pt x="1368362" y="57912"/>
                  <a:pt x="909828" y="169354"/>
                </a:cubicBezTo>
                <a:cubicBezTo>
                  <a:pt x="588073" y="247523"/>
                  <a:pt x="314007" y="495745"/>
                  <a:pt x="200660" y="806895"/>
                </a:cubicBezTo>
                <a:cubicBezTo>
                  <a:pt x="108394" y="1060069"/>
                  <a:pt x="118491" y="1340866"/>
                  <a:pt x="33210" y="1596517"/>
                </a:cubicBezTo>
                <a:cubicBezTo>
                  <a:pt x="23431" y="1625790"/>
                  <a:pt x="12255" y="1654683"/>
                  <a:pt x="0" y="168300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67" name="Google Shape;1067;p21"/>
          <p:cNvSpPr/>
          <p:nvPr/>
        </p:nvSpPr>
        <p:spPr>
          <a:xfrm>
            <a:off x="1035266" y="1820479"/>
            <a:ext cx="3314700" cy="3314700"/>
          </a:xfrm>
          <a:custGeom>
            <a:avLst/>
            <a:gdLst/>
            <a:ahLst/>
            <a:cxnLst/>
            <a:rect l="l" t="t" r="r" b="b"/>
            <a:pathLst>
              <a:path w="3314700" h="3314700" fill="none" extrusionOk="0">
                <a:moveTo>
                  <a:pt x="0" y="1657350"/>
                </a:moveTo>
                <a:cubicBezTo>
                  <a:pt x="180340" y="763415"/>
                  <a:pt x="804315" y="-128201"/>
                  <a:pt x="1657350" y="0"/>
                </a:cubicBezTo>
                <a:cubicBezTo>
                  <a:pt x="2523220" y="-7574"/>
                  <a:pt x="3134133" y="912023"/>
                  <a:pt x="3314700" y="1657350"/>
                </a:cubicBezTo>
                <a:cubicBezTo>
                  <a:pt x="3292503" y="2360996"/>
                  <a:pt x="2482181" y="3440466"/>
                  <a:pt x="1657350" y="3314700"/>
                </a:cubicBezTo>
                <a:cubicBezTo>
                  <a:pt x="964560" y="3439287"/>
                  <a:pt x="150890" y="2608959"/>
                  <a:pt x="0" y="1657350"/>
                </a:cubicBezTo>
                <a:close/>
              </a:path>
              <a:path w="3314700" h="3314700" extrusionOk="0">
                <a:moveTo>
                  <a:pt x="0" y="1657350"/>
                </a:moveTo>
                <a:cubicBezTo>
                  <a:pt x="-207109" y="614272"/>
                  <a:pt x="506648" y="88339"/>
                  <a:pt x="1657350" y="0"/>
                </a:cubicBezTo>
                <a:cubicBezTo>
                  <a:pt x="2806128" y="49147"/>
                  <a:pt x="3081030" y="749451"/>
                  <a:pt x="3314700" y="1657350"/>
                </a:cubicBezTo>
                <a:cubicBezTo>
                  <a:pt x="3256449" y="2629564"/>
                  <a:pt x="2529311" y="3554406"/>
                  <a:pt x="1657350" y="3314700"/>
                </a:cubicBezTo>
                <a:cubicBezTo>
                  <a:pt x="545464" y="3207159"/>
                  <a:pt x="125337" y="2632566"/>
                  <a:pt x="0" y="165735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9" name="Google Shape;1069;p21"/>
          <p:cNvSpPr/>
          <p:nvPr/>
        </p:nvSpPr>
        <p:spPr>
          <a:xfrm rot="10800000" flipH="1">
            <a:off x="0" y="-1"/>
            <a:ext cx="3314700" cy="1761807"/>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0" name="Google Shape;1070;p21"/>
          <p:cNvSpPr/>
          <p:nvPr/>
        </p:nvSpPr>
        <p:spPr>
          <a:xfrm flipH="1">
            <a:off x="8986344" y="4790808"/>
            <a:ext cx="3205655" cy="2067191"/>
          </a:xfrm>
          <a:custGeom>
            <a:avLst/>
            <a:gdLst/>
            <a:ahLst/>
            <a:cxnLst/>
            <a:rect l="l" t="t" r="r" b="b"/>
            <a:pathLst>
              <a:path w="2732087" h="1761807" extrusionOk="0">
                <a:moveTo>
                  <a:pt x="2651570" y="1676527"/>
                </a:moveTo>
                <a:cubicBezTo>
                  <a:pt x="2428685" y="1424114"/>
                  <a:pt x="2259394" y="1098169"/>
                  <a:pt x="1950339" y="964692"/>
                </a:cubicBezTo>
                <a:cubicBezTo>
                  <a:pt x="1638554" y="830136"/>
                  <a:pt x="1276414" y="932942"/>
                  <a:pt x="942213" y="873189"/>
                </a:cubicBezTo>
                <a:cubicBezTo>
                  <a:pt x="554863" y="803339"/>
                  <a:pt x="230061" y="509842"/>
                  <a:pt x="62421" y="153734"/>
                </a:cubicBezTo>
                <a:cubicBezTo>
                  <a:pt x="38925" y="103619"/>
                  <a:pt x="18089" y="52305"/>
                  <a:pt x="0" y="0"/>
                </a:cubicBezTo>
                <a:lnTo>
                  <a:pt x="0" y="1761808"/>
                </a:lnTo>
                <a:lnTo>
                  <a:pt x="2732088" y="1761808"/>
                </a:lnTo>
                <a:cubicBezTo>
                  <a:pt x="2704357" y="1734249"/>
                  <a:pt x="2677522" y="1705801"/>
                  <a:pt x="2651570" y="1676527"/>
                </a:cubicBezTo>
                <a:close/>
              </a:path>
            </a:pathLst>
          </a:custGeom>
          <a:solidFill>
            <a:srgbClr val="FFBC35"/>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071" name="Google Shape;1071;p21"/>
          <p:cNvGrpSpPr/>
          <p:nvPr/>
        </p:nvGrpSpPr>
        <p:grpSpPr>
          <a:xfrm>
            <a:off x="1260761" y="1804632"/>
            <a:ext cx="3791272" cy="3894406"/>
            <a:chOff x="3365500" y="628093"/>
            <a:chExt cx="5456717" cy="5605155"/>
          </a:xfrm>
        </p:grpSpPr>
        <p:sp>
          <p:nvSpPr>
            <p:cNvPr id="1072" name="Google Shape;1072;p21"/>
            <p:cNvSpPr/>
            <p:nvPr/>
          </p:nvSpPr>
          <p:spPr>
            <a:xfrm>
              <a:off x="3532079" y="3169979"/>
              <a:ext cx="2879783" cy="2331947"/>
            </a:xfrm>
            <a:custGeom>
              <a:avLst/>
              <a:gdLst/>
              <a:ahLst/>
              <a:cxnLst/>
              <a:rect l="l" t="t" r="r" b="b"/>
              <a:pathLst>
                <a:path w="2879783" h="2331947" extrusionOk="0">
                  <a:moveTo>
                    <a:pt x="2659060" y="2248933"/>
                  </a:moveTo>
                  <a:cubicBezTo>
                    <a:pt x="2659060" y="2250930"/>
                    <a:pt x="2659726" y="2252927"/>
                    <a:pt x="2660012" y="2254924"/>
                  </a:cubicBezTo>
                  <a:cubicBezTo>
                    <a:pt x="2635466" y="2259107"/>
                    <a:pt x="2610920" y="2263291"/>
                    <a:pt x="2586469" y="2267190"/>
                  </a:cubicBezTo>
                  <a:cubicBezTo>
                    <a:pt x="2429299" y="2292864"/>
                    <a:pt x="2273175" y="2313878"/>
                    <a:pt x="2118098" y="2330234"/>
                  </a:cubicBezTo>
                  <a:cubicBezTo>
                    <a:pt x="2088157" y="2331375"/>
                    <a:pt x="2058036" y="2331945"/>
                    <a:pt x="2027715" y="2331945"/>
                  </a:cubicBezTo>
                  <a:cubicBezTo>
                    <a:pt x="1425264" y="2332782"/>
                    <a:pt x="844258" y="2108459"/>
                    <a:pt x="398834" y="1703031"/>
                  </a:cubicBezTo>
                  <a:cubicBezTo>
                    <a:pt x="396265" y="1592634"/>
                    <a:pt x="395980" y="1485755"/>
                    <a:pt x="396931" y="1389240"/>
                  </a:cubicBezTo>
                  <a:cubicBezTo>
                    <a:pt x="334425" y="1394280"/>
                    <a:pt x="274011" y="1460746"/>
                    <a:pt x="216833" y="1518940"/>
                  </a:cubicBezTo>
                  <a:cubicBezTo>
                    <a:pt x="181631" y="1554694"/>
                    <a:pt x="147666" y="1587214"/>
                    <a:pt x="115129" y="1600621"/>
                  </a:cubicBezTo>
                  <a:cubicBezTo>
                    <a:pt x="61755" y="1497260"/>
                    <a:pt x="27886" y="1376308"/>
                    <a:pt x="11617" y="1253834"/>
                  </a:cubicBezTo>
                  <a:cubicBezTo>
                    <a:pt x="-3031" y="1146993"/>
                    <a:pt x="-3830" y="1038716"/>
                    <a:pt x="9238" y="931675"/>
                  </a:cubicBezTo>
                  <a:cubicBezTo>
                    <a:pt x="36258" y="722481"/>
                    <a:pt x="130161" y="518516"/>
                    <a:pt x="286760" y="376930"/>
                  </a:cubicBezTo>
                  <a:cubicBezTo>
                    <a:pt x="469903" y="211286"/>
                    <a:pt x="718027" y="143108"/>
                    <a:pt x="943222" y="40888"/>
                  </a:cubicBezTo>
                  <a:cubicBezTo>
                    <a:pt x="1249761" y="63044"/>
                    <a:pt x="1563911" y="46498"/>
                    <a:pt x="1873494" y="0"/>
                  </a:cubicBezTo>
                  <a:cubicBezTo>
                    <a:pt x="2197920" y="105453"/>
                    <a:pt x="2537567" y="192554"/>
                    <a:pt x="2879784" y="268529"/>
                  </a:cubicBezTo>
                  <a:cubicBezTo>
                    <a:pt x="2815470" y="629104"/>
                    <a:pt x="2703491" y="951263"/>
                    <a:pt x="2535855" y="1241568"/>
                  </a:cubicBezTo>
                  <a:cubicBezTo>
                    <a:pt x="2560876" y="1598244"/>
                    <a:pt x="2609968" y="1923636"/>
                    <a:pt x="2659060" y="2248933"/>
                  </a:cubicBezTo>
                  <a:close/>
                </a:path>
              </a:pathLst>
            </a:custGeom>
            <a:solidFill>
              <a:srgbClr val="FF6B9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3" name="Google Shape;1073;p21"/>
            <p:cNvSpPr/>
            <p:nvPr/>
          </p:nvSpPr>
          <p:spPr>
            <a:xfrm>
              <a:off x="4464930" y="3059772"/>
              <a:ext cx="928560" cy="212586"/>
            </a:xfrm>
            <a:custGeom>
              <a:avLst/>
              <a:gdLst/>
              <a:ahLst/>
              <a:cxnLst/>
              <a:rect l="l" t="t" r="r" b="b"/>
              <a:pathLst>
                <a:path w="928560" h="212586" extrusionOk="0">
                  <a:moveTo>
                    <a:pt x="0" y="0"/>
                  </a:moveTo>
                  <a:cubicBezTo>
                    <a:pt x="7840" y="57747"/>
                    <a:pt x="10199" y="116103"/>
                    <a:pt x="7040" y="174297"/>
                  </a:cubicBezTo>
                  <a:cubicBezTo>
                    <a:pt x="221627" y="214025"/>
                    <a:pt x="440790" y="222896"/>
                    <a:pt x="657889" y="200636"/>
                  </a:cubicBezTo>
                  <a:cubicBezTo>
                    <a:pt x="750364" y="191127"/>
                    <a:pt x="845028" y="174867"/>
                    <a:pt x="928560" y="130081"/>
                  </a:cubicBezTo>
                  <a:lnTo>
                    <a:pt x="916192" y="22156"/>
                  </a:lnTo>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4" name="Google Shape;1074;p21"/>
            <p:cNvSpPr/>
            <p:nvPr/>
          </p:nvSpPr>
          <p:spPr>
            <a:xfrm>
              <a:off x="4464930" y="3059867"/>
              <a:ext cx="925135" cy="130150"/>
            </a:xfrm>
            <a:custGeom>
              <a:avLst/>
              <a:gdLst/>
              <a:ahLst/>
              <a:cxnLst/>
              <a:rect l="l" t="t" r="r" b="b"/>
              <a:pathLst>
                <a:path w="925135" h="130150" extrusionOk="0">
                  <a:moveTo>
                    <a:pt x="916192" y="22061"/>
                  </a:moveTo>
                  <a:lnTo>
                    <a:pt x="0" y="0"/>
                  </a:lnTo>
                  <a:cubicBezTo>
                    <a:pt x="2949" y="20349"/>
                    <a:pt x="4947" y="40793"/>
                    <a:pt x="6374" y="61617"/>
                  </a:cubicBezTo>
                  <a:cubicBezTo>
                    <a:pt x="71278" y="84201"/>
                    <a:pt x="137857" y="101659"/>
                    <a:pt x="205501" y="113821"/>
                  </a:cubicBezTo>
                  <a:cubicBezTo>
                    <a:pt x="293315" y="128464"/>
                    <a:pt x="382841" y="129795"/>
                    <a:pt x="471891" y="130081"/>
                  </a:cubicBezTo>
                  <a:cubicBezTo>
                    <a:pt x="623448" y="130652"/>
                    <a:pt x="776337" y="128274"/>
                    <a:pt x="925135" y="101554"/>
                  </a:cubicBezTo>
                  <a:cubicBezTo>
                    <a:pt x="922281" y="74996"/>
                    <a:pt x="919303" y="48495"/>
                    <a:pt x="916192" y="22061"/>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5" name="Google Shape;1075;p21"/>
            <p:cNvSpPr/>
            <p:nvPr/>
          </p:nvSpPr>
          <p:spPr>
            <a:xfrm>
              <a:off x="3968798" y="628093"/>
              <a:ext cx="470621" cy="524492"/>
            </a:xfrm>
            <a:custGeom>
              <a:avLst/>
              <a:gdLst/>
              <a:ahLst/>
              <a:cxnLst/>
              <a:rect l="l" t="t" r="r" b="b"/>
              <a:pathLst>
                <a:path w="470621" h="524492" extrusionOk="0">
                  <a:moveTo>
                    <a:pt x="222701" y="524493"/>
                  </a:moveTo>
                  <a:cubicBezTo>
                    <a:pt x="173799" y="478724"/>
                    <a:pt x="126610" y="431180"/>
                    <a:pt x="81134" y="381860"/>
                  </a:cubicBezTo>
                  <a:cubicBezTo>
                    <a:pt x="57484" y="358245"/>
                    <a:pt x="37189" y="331497"/>
                    <a:pt x="20815" y="302366"/>
                  </a:cubicBezTo>
                  <a:cubicBezTo>
                    <a:pt x="-17240" y="228578"/>
                    <a:pt x="-1447" y="132253"/>
                    <a:pt x="54590" y="71112"/>
                  </a:cubicBezTo>
                  <a:cubicBezTo>
                    <a:pt x="113425" y="9921"/>
                    <a:pt x="201040" y="-14197"/>
                    <a:pt x="282924" y="8258"/>
                  </a:cubicBezTo>
                  <a:cubicBezTo>
                    <a:pt x="363878" y="32385"/>
                    <a:pt x="427860" y="94628"/>
                    <a:pt x="454175" y="174853"/>
                  </a:cubicBezTo>
                  <a:cubicBezTo>
                    <a:pt x="467942" y="221065"/>
                    <a:pt x="473136" y="269405"/>
                    <a:pt x="469493" y="317485"/>
                  </a:cubicBezTo>
                  <a:cubicBezTo>
                    <a:pt x="467590" y="359324"/>
                    <a:pt x="462072" y="400973"/>
                    <a:pt x="456649" y="442526"/>
                  </a:cubicBezTo>
                  <a:cubicBezTo>
                    <a:pt x="456402" y="448735"/>
                    <a:pt x="454603" y="454781"/>
                    <a:pt x="451416" y="460118"/>
                  </a:cubicBezTo>
                  <a:cubicBezTo>
                    <a:pt x="446383" y="465763"/>
                    <a:pt x="439743" y="469743"/>
                    <a:pt x="432388" y="471528"/>
                  </a:cubicBezTo>
                  <a:cubicBezTo>
                    <a:pt x="362746" y="496537"/>
                    <a:pt x="289679" y="510324"/>
                    <a:pt x="222701" y="524493"/>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6" name="Google Shape;1076;p21"/>
            <p:cNvSpPr/>
            <p:nvPr/>
          </p:nvSpPr>
          <p:spPr>
            <a:xfrm>
              <a:off x="4149533" y="1078457"/>
              <a:ext cx="409585" cy="238917"/>
            </a:xfrm>
            <a:custGeom>
              <a:avLst/>
              <a:gdLst/>
              <a:ahLst/>
              <a:cxnLst/>
              <a:rect l="l" t="t" r="r" b="b"/>
              <a:pathLst>
                <a:path w="409585" h="238917" extrusionOk="0">
                  <a:moveTo>
                    <a:pt x="2389" y="238917"/>
                  </a:moveTo>
                  <a:cubicBezTo>
                    <a:pt x="15708" y="185668"/>
                    <a:pt x="-18732" y="120818"/>
                    <a:pt x="16279" y="78503"/>
                  </a:cubicBezTo>
                  <a:cubicBezTo>
                    <a:pt x="30360" y="61387"/>
                    <a:pt x="52527" y="53400"/>
                    <a:pt x="73363" y="46744"/>
                  </a:cubicBezTo>
                  <a:cubicBezTo>
                    <a:pt x="129485" y="29028"/>
                    <a:pt x="186683" y="14926"/>
                    <a:pt x="244614" y="4525"/>
                  </a:cubicBezTo>
                  <a:cubicBezTo>
                    <a:pt x="265972" y="-514"/>
                    <a:pt x="288102" y="-1354"/>
                    <a:pt x="309784" y="2052"/>
                  </a:cubicBezTo>
                  <a:cubicBezTo>
                    <a:pt x="346413" y="10230"/>
                    <a:pt x="374479" y="41229"/>
                    <a:pt x="389035" y="75841"/>
                  </a:cubicBezTo>
                  <a:cubicBezTo>
                    <a:pt x="403591" y="110453"/>
                    <a:pt x="406636" y="148488"/>
                    <a:pt x="409585" y="185858"/>
                  </a:cubicBezTo>
                  <a:lnTo>
                    <a:pt x="104283" y="227317"/>
                  </a:lnTo>
                  <a:cubicBezTo>
                    <a:pt x="64229" y="232737"/>
                    <a:pt x="23700" y="238252"/>
                    <a:pt x="2389" y="238917"/>
                  </a:cubicBezTo>
                  <a:close/>
                </a:path>
              </a:pathLst>
            </a:custGeom>
            <a:solidFill>
              <a:srgbClr val="FF525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7" name="Google Shape;1077;p21"/>
            <p:cNvSpPr/>
            <p:nvPr/>
          </p:nvSpPr>
          <p:spPr>
            <a:xfrm>
              <a:off x="3365500" y="1197581"/>
              <a:ext cx="2912216" cy="1803997"/>
            </a:xfrm>
            <a:custGeom>
              <a:avLst/>
              <a:gdLst/>
              <a:ahLst/>
              <a:cxnLst/>
              <a:rect l="l" t="t" r="r" b="b"/>
              <a:pathLst>
                <a:path w="2912216" h="1803997" extrusionOk="0">
                  <a:moveTo>
                    <a:pt x="1609473" y="97162"/>
                  </a:moveTo>
                  <a:cubicBezTo>
                    <a:pt x="1402450" y="46765"/>
                    <a:pt x="1190860" y="-4012"/>
                    <a:pt x="978604" y="16052"/>
                  </a:cubicBezTo>
                  <a:cubicBezTo>
                    <a:pt x="603850" y="51710"/>
                    <a:pt x="263536" y="329272"/>
                    <a:pt x="153460" y="689087"/>
                  </a:cubicBezTo>
                  <a:cubicBezTo>
                    <a:pt x="57084" y="1005065"/>
                    <a:pt x="126631" y="1359174"/>
                    <a:pt x="0" y="1664407"/>
                  </a:cubicBezTo>
                  <a:cubicBezTo>
                    <a:pt x="42622" y="1641776"/>
                    <a:pt x="95710" y="1664407"/>
                    <a:pt x="133195" y="1695596"/>
                  </a:cubicBezTo>
                  <a:cubicBezTo>
                    <a:pt x="170680" y="1726785"/>
                    <a:pt x="200934" y="1766722"/>
                    <a:pt x="244984" y="1786501"/>
                  </a:cubicBezTo>
                  <a:cubicBezTo>
                    <a:pt x="331751" y="1825487"/>
                    <a:pt x="428983" y="1772618"/>
                    <a:pt x="521744" y="1752078"/>
                  </a:cubicBezTo>
                  <a:cubicBezTo>
                    <a:pt x="697942" y="1713092"/>
                    <a:pt x="879468" y="1794488"/>
                    <a:pt x="1059472" y="1782507"/>
                  </a:cubicBezTo>
                  <a:cubicBezTo>
                    <a:pt x="1198661" y="1772998"/>
                    <a:pt x="1331190" y="1708338"/>
                    <a:pt x="1470665" y="1710715"/>
                  </a:cubicBezTo>
                  <a:cubicBezTo>
                    <a:pt x="1637920" y="1713663"/>
                    <a:pt x="1794614" y="1813030"/>
                    <a:pt x="1961584" y="1803331"/>
                  </a:cubicBezTo>
                  <a:cubicBezTo>
                    <a:pt x="2109430" y="1794678"/>
                    <a:pt x="2249761" y="1700636"/>
                    <a:pt x="2395610" y="1726024"/>
                  </a:cubicBezTo>
                  <a:cubicBezTo>
                    <a:pt x="2457831" y="1736864"/>
                    <a:pt x="2516627" y="1769289"/>
                    <a:pt x="2579704" y="1767388"/>
                  </a:cubicBezTo>
                  <a:cubicBezTo>
                    <a:pt x="2693205" y="1764155"/>
                    <a:pt x="2799952" y="1651760"/>
                    <a:pt x="2912216" y="1668115"/>
                  </a:cubicBezTo>
                  <a:lnTo>
                    <a:pt x="2800332" y="933463"/>
                  </a:lnTo>
                  <a:cubicBezTo>
                    <a:pt x="2783778" y="824397"/>
                    <a:pt x="2767129" y="714760"/>
                    <a:pt x="2732593" y="610163"/>
                  </a:cubicBezTo>
                  <a:cubicBezTo>
                    <a:pt x="2656482" y="380620"/>
                    <a:pt x="2490654" y="179318"/>
                    <a:pt x="2272404" y="75387"/>
                  </a:cubicBezTo>
                  <a:cubicBezTo>
                    <a:pt x="2054154" y="-28545"/>
                    <a:pt x="1785766" y="-28450"/>
                    <a:pt x="1609473" y="97162"/>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8" name="Google Shape;1078;p21"/>
            <p:cNvSpPr/>
            <p:nvPr/>
          </p:nvSpPr>
          <p:spPr>
            <a:xfrm>
              <a:off x="3774520" y="1404656"/>
              <a:ext cx="2250944" cy="1707881"/>
            </a:xfrm>
            <a:custGeom>
              <a:avLst/>
              <a:gdLst/>
              <a:ahLst/>
              <a:cxnLst/>
              <a:rect l="l" t="t" r="r" b="b"/>
              <a:pathLst>
                <a:path w="2250944" h="1707881" extrusionOk="0">
                  <a:moveTo>
                    <a:pt x="188359" y="250947"/>
                  </a:moveTo>
                  <a:cubicBezTo>
                    <a:pt x="98072" y="350219"/>
                    <a:pt x="64678" y="487527"/>
                    <a:pt x="39561" y="619319"/>
                  </a:cubicBezTo>
                  <a:cubicBezTo>
                    <a:pt x="9878" y="775644"/>
                    <a:pt x="-12385" y="935678"/>
                    <a:pt x="7690" y="1093429"/>
                  </a:cubicBezTo>
                  <a:cubicBezTo>
                    <a:pt x="27764" y="1251181"/>
                    <a:pt x="94837" y="1408171"/>
                    <a:pt x="217662" y="1509345"/>
                  </a:cubicBezTo>
                  <a:cubicBezTo>
                    <a:pt x="326692" y="1599014"/>
                    <a:pt x="468735" y="1637429"/>
                    <a:pt x="607734" y="1661011"/>
                  </a:cubicBezTo>
                  <a:cubicBezTo>
                    <a:pt x="799440" y="1693531"/>
                    <a:pt x="994380" y="1702660"/>
                    <a:pt x="1188845" y="1706558"/>
                  </a:cubicBezTo>
                  <a:cubicBezTo>
                    <a:pt x="1386830" y="1710552"/>
                    <a:pt x="1588430" y="1708841"/>
                    <a:pt x="1777948" y="1652453"/>
                  </a:cubicBezTo>
                  <a:cubicBezTo>
                    <a:pt x="1894779" y="1617651"/>
                    <a:pt x="2008376" y="1560313"/>
                    <a:pt x="2088007" y="1467982"/>
                  </a:cubicBezTo>
                  <a:cubicBezTo>
                    <a:pt x="2207027" y="1329914"/>
                    <a:pt x="2233666" y="1136599"/>
                    <a:pt x="2245558" y="954505"/>
                  </a:cubicBezTo>
                  <a:cubicBezTo>
                    <a:pt x="2256785" y="784107"/>
                    <a:pt x="2257451" y="604295"/>
                    <a:pt x="2176392" y="453960"/>
                  </a:cubicBezTo>
                  <a:cubicBezTo>
                    <a:pt x="2123114" y="355259"/>
                    <a:pt x="2037964" y="276906"/>
                    <a:pt x="1944537" y="214718"/>
                  </a:cubicBezTo>
                  <a:cubicBezTo>
                    <a:pt x="1646751" y="16839"/>
                    <a:pt x="1269048" y="-23003"/>
                    <a:pt x="912655" y="10754"/>
                  </a:cubicBezTo>
                  <a:cubicBezTo>
                    <a:pt x="646170" y="36808"/>
                    <a:pt x="350192" y="73037"/>
                    <a:pt x="188359" y="250947"/>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79" name="Google Shape;1079;p21"/>
            <p:cNvSpPr/>
            <p:nvPr/>
          </p:nvSpPr>
          <p:spPr>
            <a:xfrm>
              <a:off x="5957598" y="2089790"/>
              <a:ext cx="307216" cy="416852"/>
            </a:xfrm>
            <a:custGeom>
              <a:avLst/>
              <a:gdLst/>
              <a:ahLst/>
              <a:cxnLst/>
              <a:rect l="l" t="t" r="r" b="b"/>
              <a:pathLst>
                <a:path w="307216" h="416852" extrusionOk="0">
                  <a:moveTo>
                    <a:pt x="4160" y="228293"/>
                  </a:moveTo>
                  <a:cubicBezTo>
                    <a:pt x="20048" y="130447"/>
                    <a:pt x="79796" y="31270"/>
                    <a:pt x="175411" y="4550"/>
                  </a:cubicBezTo>
                  <a:cubicBezTo>
                    <a:pt x="193953" y="-1517"/>
                    <a:pt x="213952" y="-1517"/>
                    <a:pt x="232494" y="4550"/>
                  </a:cubicBezTo>
                  <a:cubicBezTo>
                    <a:pt x="252664" y="12442"/>
                    <a:pt x="267030" y="30414"/>
                    <a:pt x="278447" y="48766"/>
                  </a:cubicBezTo>
                  <a:cubicBezTo>
                    <a:pt x="291490" y="68621"/>
                    <a:pt x="300567" y="90795"/>
                    <a:pt x="305181" y="114092"/>
                  </a:cubicBezTo>
                  <a:cubicBezTo>
                    <a:pt x="314695" y="167626"/>
                    <a:pt x="289578" y="221637"/>
                    <a:pt x="256565" y="264712"/>
                  </a:cubicBezTo>
                  <a:cubicBezTo>
                    <a:pt x="194458" y="344852"/>
                    <a:pt x="104770" y="399071"/>
                    <a:pt x="4921" y="416853"/>
                  </a:cubicBezTo>
                  <a:cubicBezTo>
                    <a:pt x="545" y="345537"/>
                    <a:pt x="-3166" y="273555"/>
                    <a:pt x="4160" y="228293"/>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0" name="Google Shape;1080;p21"/>
            <p:cNvSpPr/>
            <p:nvPr/>
          </p:nvSpPr>
          <p:spPr>
            <a:xfrm>
              <a:off x="3453176" y="2152018"/>
              <a:ext cx="387925" cy="420749"/>
            </a:xfrm>
            <a:custGeom>
              <a:avLst/>
              <a:gdLst/>
              <a:ahLst/>
              <a:cxnLst/>
              <a:rect l="l" t="t" r="r" b="b"/>
              <a:pathLst>
                <a:path w="387925" h="420749" extrusionOk="0">
                  <a:moveTo>
                    <a:pt x="380028" y="218649"/>
                  </a:moveTo>
                  <a:cubicBezTo>
                    <a:pt x="338262" y="159979"/>
                    <a:pt x="295925" y="100644"/>
                    <a:pt x="240554" y="54526"/>
                  </a:cubicBezTo>
                  <a:cubicBezTo>
                    <a:pt x="210585" y="29518"/>
                    <a:pt x="176050" y="8313"/>
                    <a:pt x="137518" y="1847"/>
                  </a:cubicBezTo>
                  <a:cubicBezTo>
                    <a:pt x="98987" y="-4619"/>
                    <a:pt x="56174" y="5746"/>
                    <a:pt x="30582" y="35223"/>
                  </a:cubicBezTo>
                  <a:cubicBezTo>
                    <a:pt x="13135" y="57702"/>
                    <a:pt x="2977" y="84973"/>
                    <a:pt x="1469" y="113386"/>
                  </a:cubicBezTo>
                  <a:cubicBezTo>
                    <a:pt x="-14209" y="266668"/>
                    <a:pt x="97407" y="403633"/>
                    <a:pt x="250772" y="419304"/>
                  </a:cubicBezTo>
                  <a:cubicBezTo>
                    <a:pt x="268373" y="421101"/>
                    <a:pt x="286104" y="421225"/>
                    <a:pt x="303727" y="419665"/>
                  </a:cubicBezTo>
                  <a:cubicBezTo>
                    <a:pt x="332268" y="417193"/>
                    <a:pt x="360810" y="410156"/>
                    <a:pt x="387925" y="418429"/>
                  </a:cubicBezTo>
                  <a:cubicBezTo>
                    <a:pt x="375462" y="345496"/>
                    <a:pt x="372227" y="271042"/>
                    <a:pt x="380028" y="218649"/>
                  </a:cubicBezTo>
                  <a:close/>
                </a:path>
              </a:pathLst>
            </a:custGeom>
            <a:solidFill>
              <a:srgbClr val="FFB4C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1" name="Google Shape;1081;p21"/>
            <p:cNvSpPr/>
            <p:nvPr/>
          </p:nvSpPr>
          <p:spPr>
            <a:xfrm>
              <a:off x="3753991" y="1328849"/>
              <a:ext cx="2275727" cy="1087486"/>
            </a:xfrm>
            <a:custGeom>
              <a:avLst/>
              <a:gdLst/>
              <a:ahLst/>
              <a:cxnLst/>
              <a:rect l="l" t="t" r="r" b="b"/>
              <a:pathLst>
                <a:path w="2275727" h="1087486" extrusionOk="0">
                  <a:moveTo>
                    <a:pt x="2271129" y="1084608"/>
                  </a:moveTo>
                  <a:cubicBezTo>
                    <a:pt x="2019961" y="937601"/>
                    <a:pt x="1872400" y="657376"/>
                    <a:pt x="1807991" y="373633"/>
                  </a:cubicBezTo>
                  <a:cubicBezTo>
                    <a:pt x="1794576" y="442667"/>
                    <a:pt x="1785062" y="510845"/>
                    <a:pt x="1775643" y="578928"/>
                  </a:cubicBezTo>
                  <a:cubicBezTo>
                    <a:pt x="1774216" y="595968"/>
                    <a:pt x="1769935" y="612656"/>
                    <a:pt x="1762990" y="628279"/>
                  </a:cubicBezTo>
                  <a:cubicBezTo>
                    <a:pt x="1755731" y="644121"/>
                    <a:pt x="1740946" y="655218"/>
                    <a:pt x="1723697" y="657757"/>
                  </a:cubicBezTo>
                  <a:cubicBezTo>
                    <a:pt x="1708551" y="657605"/>
                    <a:pt x="1693947" y="652070"/>
                    <a:pt x="1682502" y="642162"/>
                  </a:cubicBezTo>
                  <a:cubicBezTo>
                    <a:pt x="1642543" y="612495"/>
                    <a:pt x="1615904" y="567993"/>
                    <a:pt x="1596116" y="522446"/>
                  </a:cubicBezTo>
                  <a:cubicBezTo>
                    <a:pt x="1568145" y="459117"/>
                    <a:pt x="1550353" y="391985"/>
                    <a:pt x="1532657" y="325043"/>
                  </a:cubicBezTo>
                  <a:cubicBezTo>
                    <a:pt x="1485088" y="430781"/>
                    <a:pt x="1447983" y="532240"/>
                    <a:pt x="1380434" y="613255"/>
                  </a:cubicBezTo>
                  <a:cubicBezTo>
                    <a:pt x="1360836" y="636647"/>
                    <a:pt x="1337812" y="658708"/>
                    <a:pt x="1308985" y="668692"/>
                  </a:cubicBezTo>
                  <a:cubicBezTo>
                    <a:pt x="1280158" y="678676"/>
                    <a:pt x="1244195" y="673446"/>
                    <a:pt x="1225072" y="649674"/>
                  </a:cubicBezTo>
                  <a:cubicBezTo>
                    <a:pt x="1214378" y="634042"/>
                    <a:pt x="1207833" y="615946"/>
                    <a:pt x="1206044" y="597090"/>
                  </a:cubicBezTo>
                  <a:cubicBezTo>
                    <a:pt x="1193105" y="518871"/>
                    <a:pt x="1189014" y="439453"/>
                    <a:pt x="1193866" y="360320"/>
                  </a:cubicBezTo>
                  <a:cubicBezTo>
                    <a:pt x="1147238" y="481758"/>
                    <a:pt x="1049597" y="576599"/>
                    <a:pt x="926810" y="619721"/>
                  </a:cubicBezTo>
                  <a:cubicBezTo>
                    <a:pt x="915669" y="624970"/>
                    <a:pt x="902968" y="625817"/>
                    <a:pt x="891228" y="622098"/>
                  </a:cubicBezTo>
                  <a:cubicBezTo>
                    <a:pt x="869821" y="612590"/>
                    <a:pt x="871058" y="582352"/>
                    <a:pt x="875910" y="559530"/>
                  </a:cubicBezTo>
                  <a:cubicBezTo>
                    <a:pt x="891513" y="486056"/>
                    <a:pt x="908448" y="412904"/>
                    <a:pt x="926715" y="340067"/>
                  </a:cubicBezTo>
                  <a:cubicBezTo>
                    <a:pt x="829387" y="516170"/>
                    <a:pt x="720358" y="686473"/>
                    <a:pt x="576697" y="825017"/>
                  </a:cubicBezTo>
                  <a:cubicBezTo>
                    <a:pt x="433037" y="963561"/>
                    <a:pt x="216404" y="1089553"/>
                    <a:pt x="20607" y="1087461"/>
                  </a:cubicBezTo>
                  <a:cubicBezTo>
                    <a:pt x="-29816" y="926666"/>
                    <a:pt x="23271" y="732971"/>
                    <a:pt x="62849" y="569134"/>
                  </a:cubicBezTo>
                  <a:cubicBezTo>
                    <a:pt x="81877" y="490496"/>
                    <a:pt x="105947" y="411668"/>
                    <a:pt x="150568" y="344155"/>
                  </a:cubicBezTo>
                  <a:cubicBezTo>
                    <a:pt x="204987" y="261619"/>
                    <a:pt x="286998" y="200572"/>
                    <a:pt x="374240" y="153979"/>
                  </a:cubicBezTo>
                  <a:cubicBezTo>
                    <a:pt x="648622" y="7923"/>
                    <a:pt x="972857" y="-4153"/>
                    <a:pt x="1283773" y="887"/>
                  </a:cubicBezTo>
                  <a:cubicBezTo>
                    <a:pt x="1419156" y="3074"/>
                    <a:pt x="1556347" y="8209"/>
                    <a:pt x="1686213" y="46719"/>
                  </a:cubicBezTo>
                  <a:cubicBezTo>
                    <a:pt x="1906022" y="113316"/>
                    <a:pt x="2087548" y="269473"/>
                    <a:pt x="2186170" y="476804"/>
                  </a:cubicBezTo>
                  <a:cubicBezTo>
                    <a:pt x="2270749" y="657281"/>
                    <a:pt x="2284925" y="862767"/>
                    <a:pt x="2271129" y="1084608"/>
                  </a:cubicBezTo>
                  <a:close/>
                </a:path>
              </a:pathLst>
            </a:custGeom>
            <a:solidFill>
              <a:srgbClr val="FF755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2" name="Google Shape;1082;p21"/>
            <p:cNvSpPr/>
            <p:nvPr/>
          </p:nvSpPr>
          <p:spPr>
            <a:xfrm>
              <a:off x="4532289" y="2223424"/>
              <a:ext cx="240174" cy="176054"/>
            </a:xfrm>
            <a:custGeom>
              <a:avLst/>
              <a:gdLst/>
              <a:ahLst/>
              <a:cxnLst/>
              <a:rect l="l" t="t" r="r" b="b"/>
              <a:pathLst>
                <a:path w="240174" h="176054" extrusionOk="0">
                  <a:moveTo>
                    <a:pt x="21216" y="176055"/>
                  </a:moveTo>
                  <a:lnTo>
                    <a:pt x="0" y="171205"/>
                  </a:lnTo>
                  <a:cubicBezTo>
                    <a:pt x="7897" y="136498"/>
                    <a:pt x="16935" y="97227"/>
                    <a:pt x="37390" y="63946"/>
                  </a:cubicBezTo>
                  <a:cubicBezTo>
                    <a:pt x="60984" y="25910"/>
                    <a:pt x="97423" y="1663"/>
                    <a:pt x="134622" y="46"/>
                  </a:cubicBezTo>
                  <a:cubicBezTo>
                    <a:pt x="164372" y="-867"/>
                    <a:pt x="192924" y="11761"/>
                    <a:pt x="212256" y="34373"/>
                  </a:cubicBezTo>
                  <a:cubicBezTo>
                    <a:pt x="240798" y="68225"/>
                    <a:pt x="241273" y="115198"/>
                    <a:pt x="239656" y="160365"/>
                  </a:cubicBezTo>
                  <a:lnTo>
                    <a:pt x="217869" y="159509"/>
                  </a:lnTo>
                  <a:cubicBezTo>
                    <a:pt x="219391" y="116910"/>
                    <a:pt x="218821" y="76307"/>
                    <a:pt x="195511" y="48351"/>
                  </a:cubicBezTo>
                  <a:cubicBezTo>
                    <a:pt x="180622" y="30845"/>
                    <a:pt x="158550" y="21070"/>
                    <a:pt x="135574" y="21821"/>
                  </a:cubicBezTo>
                  <a:cubicBezTo>
                    <a:pt x="105985" y="23058"/>
                    <a:pt x="75446" y="43597"/>
                    <a:pt x="55942" y="75356"/>
                  </a:cubicBezTo>
                  <a:cubicBezTo>
                    <a:pt x="37295" y="105594"/>
                    <a:pt x="29113" y="141348"/>
                    <a:pt x="21216" y="176055"/>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3" name="Google Shape;1083;p21"/>
            <p:cNvSpPr/>
            <p:nvPr/>
          </p:nvSpPr>
          <p:spPr>
            <a:xfrm>
              <a:off x="5379505" y="2223425"/>
              <a:ext cx="240174" cy="176053"/>
            </a:xfrm>
            <a:custGeom>
              <a:avLst/>
              <a:gdLst/>
              <a:ahLst/>
              <a:cxnLst/>
              <a:rect l="l" t="t" r="r" b="b"/>
              <a:pathLst>
                <a:path w="240174" h="176053" extrusionOk="0">
                  <a:moveTo>
                    <a:pt x="21216" y="176054"/>
                  </a:moveTo>
                  <a:lnTo>
                    <a:pt x="0" y="171204"/>
                  </a:lnTo>
                  <a:cubicBezTo>
                    <a:pt x="7897" y="136497"/>
                    <a:pt x="16935" y="97226"/>
                    <a:pt x="37390" y="63945"/>
                  </a:cubicBezTo>
                  <a:cubicBezTo>
                    <a:pt x="60984" y="25909"/>
                    <a:pt x="97423" y="1662"/>
                    <a:pt x="134717" y="45"/>
                  </a:cubicBezTo>
                  <a:cubicBezTo>
                    <a:pt x="164439" y="-858"/>
                    <a:pt x="192962" y="11770"/>
                    <a:pt x="212256" y="34372"/>
                  </a:cubicBezTo>
                  <a:cubicBezTo>
                    <a:pt x="240798" y="68224"/>
                    <a:pt x="241273" y="115197"/>
                    <a:pt x="239656" y="160364"/>
                  </a:cubicBezTo>
                  <a:lnTo>
                    <a:pt x="217869" y="159508"/>
                  </a:lnTo>
                  <a:cubicBezTo>
                    <a:pt x="219391" y="116909"/>
                    <a:pt x="218821" y="76306"/>
                    <a:pt x="195511" y="48350"/>
                  </a:cubicBezTo>
                  <a:cubicBezTo>
                    <a:pt x="180651" y="30806"/>
                    <a:pt x="158559" y="21031"/>
                    <a:pt x="135574" y="21821"/>
                  </a:cubicBezTo>
                  <a:cubicBezTo>
                    <a:pt x="105985" y="23057"/>
                    <a:pt x="75445" y="43596"/>
                    <a:pt x="55942" y="75355"/>
                  </a:cubicBezTo>
                  <a:cubicBezTo>
                    <a:pt x="37390" y="105593"/>
                    <a:pt x="29113" y="141347"/>
                    <a:pt x="21216" y="1760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4" name="Google Shape;1084;p21"/>
            <p:cNvSpPr/>
            <p:nvPr/>
          </p:nvSpPr>
          <p:spPr>
            <a:xfrm>
              <a:off x="5027775" y="2267021"/>
              <a:ext cx="142702" cy="204464"/>
            </a:xfrm>
            <a:custGeom>
              <a:avLst/>
              <a:gdLst/>
              <a:ahLst/>
              <a:cxnLst/>
              <a:rect l="l" t="t" r="r" b="b"/>
              <a:pathLst>
                <a:path w="142702" h="204464" extrusionOk="0">
                  <a:moveTo>
                    <a:pt x="100467" y="0"/>
                  </a:moveTo>
                  <a:cubicBezTo>
                    <a:pt x="100543" y="31303"/>
                    <a:pt x="98669" y="62587"/>
                    <a:pt x="94854" y="93662"/>
                  </a:cubicBezTo>
                  <a:cubicBezTo>
                    <a:pt x="93417" y="105206"/>
                    <a:pt x="100477" y="116112"/>
                    <a:pt x="111598" y="119526"/>
                  </a:cubicBezTo>
                  <a:cubicBezTo>
                    <a:pt x="120047" y="122046"/>
                    <a:pt x="127658" y="126772"/>
                    <a:pt x="133671" y="133219"/>
                  </a:cubicBezTo>
                  <a:cubicBezTo>
                    <a:pt x="143013" y="143374"/>
                    <a:pt x="145335" y="158151"/>
                    <a:pt x="139569" y="170683"/>
                  </a:cubicBezTo>
                  <a:cubicBezTo>
                    <a:pt x="131549" y="184215"/>
                    <a:pt x="118696" y="194199"/>
                    <a:pt x="103607" y="198639"/>
                  </a:cubicBezTo>
                  <a:cubicBezTo>
                    <a:pt x="68120" y="211191"/>
                    <a:pt x="21501" y="203204"/>
                    <a:pt x="0" y="177149"/>
                  </a:cubicBezTo>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5" name="Google Shape;1085;p21"/>
            <p:cNvSpPr/>
            <p:nvPr/>
          </p:nvSpPr>
          <p:spPr>
            <a:xfrm>
              <a:off x="5019402" y="2267021"/>
              <a:ext cx="162126" cy="215850"/>
            </a:xfrm>
            <a:custGeom>
              <a:avLst/>
              <a:gdLst/>
              <a:ahLst/>
              <a:cxnLst/>
              <a:rect l="l" t="t" r="r" b="b"/>
              <a:pathLst>
                <a:path w="162126" h="215850" extrusionOk="0">
                  <a:moveTo>
                    <a:pt x="76778" y="215850"/>
                  </a:moveTo>
                  <a:cubicBezTo>
                    <a:pt x="46238" y="215850"/>
                    <a:pt x="16459" y="204535"/>
                    <a:pt x="0" y="184566"/>
                  </a:cubicBezTo>
                  <a:lnTo>
                    <a:pt x="16840" y="170683"/>
                  </a:lnTo>
                  <a:cubicBezTo>
                    <a:pt x="34631" y="192269"/>
                    <a:pt x="75636" y="200446"/>
                    <a:pt x="108269" y="188845"/>
                  </a:cubicBezTo>
                  <a:cubicBezTo>
                    <a:pt x="120656" y="185356"/>
                    <a:pt x="131302" y="177397"/>
                    <a:pt x="138142" y="166500"/>
                  </a:cubicBezTo>
                  <a:cubicBezTo>
                    <a:pt x="142119" y="157904"/>
                    <a:pt x="140416" y="147758"/>
                    <a:pt x="133861" y="140921"/>
                  </a:cubicBezTo>
                  <a:cubicBezTo>
                    <a:pt x="129171" y="135910"/>
                    <a:pt x="123225" y="132230"/>
                    <a:pt x="116641" y="130271"/>
                  </a:cubicBezTo>
                  <a:cubicBezTo>
                    <a:pt x="100363" y="125184"/>
                    <a:pt x="90126" y="109123"/>
                    <a:pt x="92380" y="92236"/>
                  </a:cubicBezTo>
                  <a:cubicBezTo>
                    <a:pt x="96195" y="61636"/>
                    <a:pt x="98070" y="30837"/>
                    <a:pt x="97994" y="0"/>
                  </a:cubicBezTo>
                  <a:lnTo>
                    <a:pt x="119780" y="0"/>
                  </a:lnTo>
                  <a:cubicBezTo>
                    <a:pt x="119847" y="31788"/>
                    <a:pt x="117906" y="63547"/>
                    <a:pt x="113977" y="95088"/>
                  </a:cubicBezTo>
                  <a:cubicBezTo>
                    <a:pt x="113225" y="101507"/>
                    <a:pt x="117259" y="107516"/>
                    <a:pt x="123491" y="109256"/>
                  </a:cubicBezTo>
                  <a:cubicBezTo>
                    <a:pt x="133795" y="112337"/>
                    <a:pt x="143061" y="118157"/>
                    <a:pt x="150320" y="126087"/>
                  </a:cubicBezTo>
                  <a:cubicBezTo>
                    <a:pt x="162593" y="139533"/>
                    <a:pt x="165590" y="159026"/>
                    <a:pt x="157931" y="175533"/>
                  </a:cubicBezTo>
                  <a:cubicBezTo>
                    <a:pt x="148779" y="191726"/>
                    <a:pt x="133652" y="203698"/>
                    <a:pt x="115785" y="208909"/>
                  </a:cubicBezTo>
                  <a:cubicBezTo>
                    <a:pt x="103283" y="213454"/>
                    <a:pt x="90088" y="215803"/>
                    <a:pt x="76778" y="215850"/>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6" name="Google Shape;1086;p21"/>
            <p:cNvSpPr/>
            <p:nvPr/>
          </p:nvSpPr>
          <p:spPr>
            <a:xfrm>
              <a:off x="4841206" y="2534884"/>
              <a:ext cx="189612" cy="80162"/>
            </a:xfrm>
            <a:custGeom>
              <a:avLst/>
              <a:gdLst/>
              <a:ahLst/>
              <a:cxnLst/>
              <a:rect l="l" t="t" r="r" b="b"/>
              <a:pathLst>
                <a:path w="189612" h="80162" extrusionOk="0">
                  <a:moveTo>
                    <a:pt x="142709" y="80159"/>
                  </a:moveTo>
                  <a:cubicBezTo>
                    <a:pt x="87566" y="80464"/>
                    <a:pt x="35183" y="56036"/>
                    <a:pt x="0" y="13598"/>
                  </a:cubicBezTo>
                  <a:lnTo>
                    <a:pt x="17030" y="0"/>
                  </a:lnTo>
                  <a:cubicBezTo>
                    <a:pt x="57398" y="48714"/>
                    <a:pt x="122578" y="69291"/>
                    <a:pt x="183619" y="52584"/>
                  </a:cubicBezTo>
                  <a:lnTo>
                    <a:pt x="189613" y="73503"/>
                  </a:lnTo>
                  <a:cubicBezTo>
                    <a:pt x="174362" y="77887"/>
                    <a:pt x="158578" y="80131"/>
                    <a:pt x="142709" y="80159"/>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7" name="Google Shape;1087;p21"/>
            <p:cNvSpPr/>
            <p:nvPr/>
          </p:nvSpPr>
          <p:spPr>
            <a:xfrm>
              <a:off x="5531454" y="2098945"/>
              <a:ext cx="155309" cy="105961"/>
            </a:xfrm>
            <a:custGeom>
              <a:avLst/>
              <a:gdLst/>
              <a:ahLst/>
              <a:cxnLst/>
              <a:rect l="l" t="t" r="r" b="b"/>
              <a:pathLst>
                <a:path w="155309" h="105961" extrusionOk="0">
                  <a:moveTo>
                    <a:pt x="2367" y="46172"/>
                  </a:moveTo>
                  <a:cubicBezTo>
                    <a:pt x="28883" y="63659"/>
                    <a:pt x="56425" y="79539"/>
                    <a:pt x="84853" y="93716"/>
                  </a:cubicBezTo>
                  <a:cubicBezTo>
                    <a:pt x="95642" y="99973"/>
                    <a:pt x="107582" y="103986"/>
                    <a:pt x="119960" y="105507"/>
                  </a:cubicBezTo>
                  <a:cubicBezTo>
                    <a:pt x="136371" y="108369"/>
                    <a:pt x="151993" y="97406"/>
                    <a:pt x="154857" y="81003"/>
                  </a:cubicBezTo>
                  <a:cubicBezTo>
                    <a:pt x="156598" y="71066"/>
                    <a:pt x="153249" y="60921"/>
                    <a:pt x="145933" y="53970"/>
                  </a:cubicBezTo>
                  <a:cubicBezTo>
                    <a:pt x="136866" y="44413"/>
                    <a:pt x="125953" y="36778"/>
                    <a:pt x="113871" y="31529"/>
                  </a:cubicBezTo>
                  <a:lnTo>
                    <a:pt x="82760" y="15364"/>
                  </a:lnTo>
                  <a:cubicBezTo>
                    <a:pt x="71543" y="8698"/>
                    <a:pt x="59337" y="3858"/>
                    <a:pt x="46607" y="1005"/>
                  </a:cubicBezTo>
                  <a:cubicBezTo>
                    <a:pt x="33659" y="-1838"/>
                    <a:pt x="20120" y="1424"/>
                    <a:pt x="9883" y="9849"/>
                  </a:cubicBezTo>
                  <a:cubicBezTo>
                    <a:pt x="369" y="19386"/>
                    <a:pt x="-2580" y="33649"/>
                    <a:pt x="2367" y="46172"/>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8" name="Google Shape;1088;p21"/>
            <p:cNvSpPr/>
            <p:nvPr/>
          </p:nvSpPr>
          <p:spPr>
            <a:xfrm>
              <a:off x="6733884" y="2511854"/>
              <a:ext cx="587459" cy="230133"/>
            </a:xfrm>
            <a:custGeom>
              <a:avLst/>
              <a:gdLst/>
              <a:ahLst/>
              <a:cxnLst/>
              <a:rect l="l" t="t" r="r" b="b"/>
              <a:pathLst>
                <a:path w="587459" h="230133" extrusionOk="0">
                  <a:moveTo>
                    <a:pt x="19053" y="224428"/>
                  </a:moveTo>
                  <a:cubicBezTo>
                    <a:pt x="8540" y="194266"/>
                    <a:pt x="2137" y="162829"/>
                    <a:pt x="25" y="130956"/>
                  </a:cubicBezTo>
                  <a:cubicBezTo>
                    <a:pt x="-546" y="99101"/>
                    <a:pt x="8588" y="65630"/>
                    <a:pt x="31516" y="43380"/>
                  </a:cubicBezTo>
                  <a:cubicBezTo>
                    <a:pt x="54445" y="21129"/>
                    <a:pt x="87458" y="13237"/>
                    <a:pt x="119045" y="8387"/>
                  </a:cubicBezTo>
                  <a:cubicBezTo>
                    <a:pt x="245960" y="-10631"/>
                    <a:pt x="375255" y="6295"/>
                    <a:pt x="502456" y="23506"/>
                  </a:cubicBezTo>
                  <a:cubicBezTo>
                    <a:pt x="527002" y="26834"/>
                    <a:pt x="554117" y="31589"/>
                    <a:pt x="569054" y="50987"/>
                  </a:cubicBezTo>
                  <a:cubicBezTo>
                    <a:pt x="577046" y="62597"/>
                    <a:pt x="581964" y="76042"/>
                    <a:pt x="583325" y="90068"/>
                  </a:cubicBezTo>
                  <a:cubicBezTo>
                    <a:pt x="589623" y="128569"/>
                    <a:pt x="588719" y="167907"/>
                    <a:pt x="580661" y="206076"/>
                  </a:cubicBezTo>
                  <a:cubicBezTo>
                    <a:pt x="398945" y="178595"/>
                    <a:pt x="214469" y="241068"/>
                    <a:pt x="31136" y="228421"/>
                  </a:cubicBezTo>
                  <a:cubicBezTo>
                    <a:pt x="24571" y="227756"/>
                    <a:pt x="16484" y="226615"/>
                    <a:pt x="19053" y="224428"/>
                  </a:cubicBezTo>
                  <a:close/>
                </a:path>
              </a:pathLst>
            </a:custGeom>
            <a:solidFill>
              <a:srgbClr val="7344C9"/>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89" name="Google Shape;1089;p21"/>
            <p:cNvSpPr/>
            <p:nvPr/>
          </p:nvSpPr>
          <p:spPr>
            <a:xfrm>
              <a:off x="6823902" y="2523284"/>
              <a:ext cx="21700" cy="218512"/>
            </a:xfrm>
            <a:custGeom>
              <a:avLst/>
              <a:gdLst/>
              <a:ahLst/>
              <a:cxnLst/>
              <a:rect l="l" t="t" r="r" b="b"/>
              <a:pathLst>
                <a:path w="21700" h="218512" extrusionOk="0">
                  <a:moveTo>
                    <a:pt x="21700" y="218133"/>
                  </a:moveTo>
                  <a:cubicBezTo>
                    <a:pt x="9589" y="146084"/>
                    <a:pt x="6402" y="72828"/>
                    <a:pt x="12186" y="0"/>
                  </a:cubicBezTo>
                  <a:cubicBezTo>
                    <a:pt x="8952" y="571"/>
                    <a:pt x="5812" y="1331"/>
                    <a:pt x="2672" y="2092"/>
                  </a:cubicBezTo>
                  <a:cubicBezTo>
                    <a:pt x="-2922" y="74350"/>
                    <a:pt x="275" y="147026"/>
                    <a:pt x="12186" y="218513"/>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0" name="Google Shape;1090;p21"/>
            <p:cNvSpPr/>
            <p:nvPr/>
          </p:nvSpPr>
          <p:spPr>
            <a:xfrm>
              <a:off x="7232915" y="2534884"/>
              <a:ext cx="37009" cy="178195"/>
            </a:xfrm>
            <a:custGeom>
              <a:avLst/>
              <a:gdLst/>
              <a:ahLst/>
              <a:cxnLst/>
              <a:rect l="l" t="t" r="r" b="b"/>
              <a:pathLst>
                <a:path w="37009" h="178195" extrusionOk="0">
                  <a:moveTo>
                    <a:pt x="10370" y="1521"/>
                  </a:moveTo>
                  <a:lnTo>
                    <a:pt x="3330" y="475"/>
                  </a:lnTo>
                  <a:lnTo>
                    <a:pt x="0" y="0"/>
                  </a:lnTo>
                  <a:cubicBezTo>
                    <a:pt x="16830" y="57738"/>
                    <a:pt x="26078" y="117415"/>
                    <a:pt x="27495" y="177530"/>
                  </a:cubicBezTo>
                  <a:lnTo>
                    <a:pt x="37009" y="178196"/>
                  </a:lnTo>
                  <a:cubicBezTo>
                    <a:pt x="35677" y="118413"/>
                    <a:pt x="26725" y="59040"/>
                    <a:pt x="10370" y="152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1" name="Google Shape;1091;p21"/>
            <p:cNvSpPr/>
            <p:nvPr/>
          </p:nvSpPr>
          <p:spPr>
            <a:xfrm>
              <a:off x="6908870" y="2513394"/>
              <a:ext cx="29493" cy="222601"/>
            </a:xfrm>
            <a:custGeom>
              <a:avLst/>
              <a:gdLst/>
              <a:ahLst/>
              <a:cxnLst/>
              <a:rect l="l" t="t" r="r" b="b"/>
              <a:pathLst>
                <a:path w="29493" h="222601" extrusionOk="0">
                  <a:moveTo>
                    <a:pt x="9514" y="0"/>
                  </a:moveTo>
                  <a:lnTo>
                    <a:pt x="0" y="666"/>
                  </a:lnTo>
                  <a:cubicBezTo>
                    <a:pt x="4947" y="74739"/>
                    <a:pt x="11512" y="149098"/>
                    <a:pt x="19979" y="222602"/>
                  </a:cubicBezTo>
                  <a:lnTo>
                    <a:pt x="29493" y="221651"/>
                  </a:lnTo>
                  <a:cubicBezTo>
                    <a:pt x="20931" y="148243"/>
                    <a:pt x="14842" y="74074"/>
                    <a:pt x="9514" y="0"/>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2" name="Google Shape;1092;p21"/>
            <p:cNvSpPr/>
            <p:nvPr/>
          </p:nvSpPr>
          <p:spPr>
            <a:xfrm>
              <a:off x="7031410" y="2513870"/>
              <a:ext cx="19027" cy="210145"/>
            </a:xfrm>
            <a:custGeom>
              <a:avLst/>
              <a:gdLst/>
              <a:ahLst/>
              <a:cxnLst/>
              <a:rect l="l" t="t" r="r" b="b"/>
              <a:pathLst>
                <a:path w="19027" h="210145" extrusionOk="0">
                  <a:moveTo>
                    <a:pt x="9514" y="0"/>
                  </a:moveTo>
                  <a:lnTo>
                    <a:pt x="0" y="0"/>
                  </a:lnTo>
                  <a:lnTo>
                    <a:pt x="9514" y="210145"/>
                  </a:lnTo>
                  <a:lnTo>
                    <a:pt x="19028" y="209004"/>
                  </a:ln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3" name="Google Shape;1093;p21"/>
            <p:cNvSpPr/>
            <p:nvPr/>
          </p:nvSpPr>
          <p:spPr>
            <a:xfrm>
              <a:off x="7130640" y="2521857"/>
              <a:ext cx="27209" cy="191412"/>
            </a:xfrm>
            <a:custGeom>
              <a:avLst/>
              <a:gdLst/>
              <a:ahLst/>
              <a:cxnLst/>
              <a:rect l="l" t="t" r="r" b="b"/>
              <a:pathLst>
                <a:path w="27209" h="191412" extrusionOk="0">
                  <a:moveTo>
                    <a:pt x="9514" y="1141"/>
                  </a:moveTo>
                  <a:lnTo>
                    <a:pt x="0" y="0"/>
                  </a:lnTo>
                  <a:cubicBezTo>
                    <a:pt x="9552" y="63414"/>
                    <a:pt x="15460" y="127323"/>
                    <a:pt x="17696" y="191413"/>
                  </a:cubicBezTo>
                  <a:lnTo>
                    <a:pt x="27210" y="190842"/>
                  </a:lnTo>
                  <a:cubicBezTo>
                    <a:pt x="24879" y="127323"/>
                    <a:pt x="18971" y="63994"/>
                    <a:pt x="9514" y="1141"/>
                  </a:cubicBezTo>
                  <a:close/>
                </a:path>
              </a:pathLst>
            </a:custGeom>
            <a:solidFill>
              <a:srgbClr val="9A76DB"/>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4" name="Google Shape;1094;p21"/>
            <p:cNvSpPr/>
            <p:nvPr/>
          </p:nvSpPr>
          <p:spPr>
            <a:xfrm>
              <a:off x="4501087" y="2098565"/>
              <a:ext cx="154823" cy="106065"/>
            </a:xfrm>
            <a:custGeom>
              <a:avLst/>
              <a:gdLst/>
              <a:ahLst/>
              <a:cxnLst/>
              <a:rect l="l" t="t" r="r" b="b"/>
              <a:pathLst>
                <a:path w="154823" h="106065" extrusionOk="0">
                  <a:moveTo>
                    <a:pt x="152219" y="46553"/>
                  </a:moveTo>
                  <a:cubicBezTo>
                    <a:pt x="125713" y="64058"/>
                    <a:pt x="98170" y="79938"/>
                    <a:pt x="69733" y="94097"/>
                  </a:cubicBezTo>
                  <a:cubicBezTo>
                    <a:pt x="58944" y="100354"/>
                    <a:pt x="47004" y="104366"/>
                    <a:pt x="34626" y="105888"/>
                  </a:cubicBezTo>
                  <a:cubicBezTo>
                    <a:pt x="21963" y="107190"/>
                    <a:pt x="9643" y="101276"/>
                    <a:pt x="2755" y="90578"/>
                  </a:cubicBezTo>
                  <a:cubicBezTo>
                    <a:pt x="-2535" y="78208"/>
                    <a:pt x="-80" y="63878"/>
                    <a:pt x="9034" y="53969"/>
                  </a:cubicBezTo>
                  <a:cubicBezTo>
                    <a:pt x="18120" y="44432"/>
                    <a:pt x="29023" y="36806"/>
                    <a:pt x="41096" y="31529"/>
                  </a:cubicBezTo>
                  <a:lnTo>
                    <a:pt x="72206" y="15364"/>
                  </a:lnTo>
                  <a:cubicBezTo>
                    <a:pt x="83452" y="8679"/>
                    <a:pt x="95687" y="3829"/>
                    <a:pt x="108454" y="1005"/>
                  </a:cubicBezTo>
                  <a:cubicBezTo>
                    <a:pt x="121374" y="-1838"/>
                    <a:pt x="134884" y="1424"/>
                    <a:pt x="145083" y="9848"/>
                  </a:cubicBezTo>
                  <a:cubicBezTo>
                    <a:pt x="154645" y="19529"/>
                    <a:pt x="157461" y="34001"/>
                    <a:pt x="152219" y="4655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5" name="Google Shape;1095;p21"/>
            <p:cNvSpPr/>
            <p:nvPr/>
          </p:nvSpPr>
          <p:spPr>
            <a:xfrm>
              <a:off x="4447329" y="3074130"/>
              <a:ext cx="982884" cy="47427"/>
            </a:xfrm>
            <a:custGeom>
              <a:avLst/>
              <a:gdLst/>
              <a:ahLst/>
              <a:cxnLst/>
              <a:rect l="l" t="t" r="r" b="b"/>
              <a:pathLst>
                <a:path w="982884" h="47427" extrusionOk="0">
                  <a:moveTo>
                    <a:pt x="418613" y="47354"/>
                  </a:moveTo>
                  <a:cubicBezTo>
                    <a:pt x="278368" y="48447"/>
                    <a:pt x="138295" y="37275"/>
                    <a:pt x="0" y="13978"/>
                  </a:cubicBezTo>
                  <a:lnTo>
                    <a:pt x="2474" y="0"/>
                  </a:lnTo>
                  <a:cubicBezTo>
                    <a:pt x="326613" y="57053"/>
                    <a:pt x="659601" y="28526"/>
                    <a:pt x="981648" y="1046"/>
                  </a:cubicBezTo>
                  <a:lnTo>
                    <a:pt x="982885" y="15119"/>
                  </a:lnTo>
                  <a:cubicBezTo>
                    <a:pt x="797173" y="31094"/>
                    <a:pt x="607941" y="47354"/>
                    <a:pt x="418613" y="47354"/>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6" name="Google Shape;1096;p21"/>
            <p:cNvSpPr/>
            <p:nvPr/>
          </p:nvSpPr>
          <p:spPr>
            <a:xfrm>
              <a:off x="6010755" y="2195419"/>
              <a:ext cx="145943" cy="127037"/>
            </a:xfrm>
            <a:custGeom>
              <a:avLst/>
              <a:gdLst/>
              <a:ahLst/>
              <a:cxnLst/>
              <a:rect l="l" t="t" r="r" b="b"/>
              <a:pathLst>
                <a:path w="145943" h="127037" extrusionOk="0">
                  <a:moveTo>
                    <a:pt x="856" y="127038"/>
                  </a:moveTo>
                  <a:lnTo>
                    <a:pt x="0" y="105263"/>
                  </a:lnTo>
                  <a:cubicBezTo>
                    <a:pt x="60043" y="100984"/>
                    <a:pt x="110447" y="58451"/>
                    <a:pt x="124728" y="0"/>
                  </a:cubicBezTo>
                  <a:lnTo>
                    <a:pt x="145944" y="4469"/>
                  </a:lnTo>
                  <a:cubicBezTo>
                    <a:pt x="130036" y="72904"/>
                    <a:pt x="71022" y="122759"/>
                    <a:pt x="856" y="127038"/>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7" name="Google Shape;1097;p21"/>
            <p:cNvSpPr/>
            <p:nvPr/>
          </p:nvSpPr>
          <p:spPr>
            <a:xfrm>
              <a:off x="5284175" y="2697105"/>
              <a:ext cx="3538042" cy="3536143"/>
            </a:xfrm>
            <a:custGeom>
              <a:avLst/>
              <a:gdLst/>
              <a:ahLst/>
              <a:cxnLst/>
              <a:rect l="l" t="t" r="r" b="b"/>
              <a:pathLst>
                <a:path w="3538042" h="3536143" extrusionOk="0">
                  <a:moveTo>
                    <a:pt x="3538043" y="1768072"/>
                  </a:moveTo>
                  <a:cubicBezTo>
                    <a:pt x="3538043" y="2744551"/>
                    <a:pt x="2746025" y="3536143"/>
                    <a:pt x="1769021" y="3536143"/>
                  </a:cubicBezTo>
                  <a:cubicBezTo>
                    <a:pt x="792018" y="3536143"/>
                    <a:pt x="0" y="2744550"/>
                    <a:pt x="0" y="1768071"/>
                  </a:cubicBezTo>
                  <a:cubicBezTo>
                    <a:pt x="0" y="791592"/>
                    <a:pt x="792018" y="0"/>
                    <a:pt x="1769021" y="0"/>
                  </a:cubicBezTo>
                  <a:cubicBezTo>
                    <a:pt x="2746025" y="0"/>
                    <a:pt x="3538043" y="791592"/>
                    <a:pt x="3538043" y="1768072"/>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8" name="Google Shape;1098;p21"/>
            <p:cNvSpPr/>
            <p:nvPr/>
          </p:nvSpPr>
          <p:spPr>
            <a:xfrm>
              <a:off x="5572352" y="2985127"/>
              <a:ext cx="2961688" cy="2960098"/>
            </a:xfrm>
            <a:custGeom>
              <a:avLst/>
              <a:gdLst/>
              <a:ahLst/>
              <a:cxnLst/>
              <a:rect l="l" t="t" r="r" b="b"/>
              <a:pathLst>
                <a:path w="2961688" h="2960098" extrusionOk="0">
                  <a:moveTo>
                    <a:pt x="2961689" y="1480049"/>
                  </a:moveTo>
                  <a:cubicBezTo>
                    <a:pt x="2961689" y="2297458"/>
                    <a:pt x="2298692" y="2960098"/>
                    <a:pt x="1480845" y="2960098"/>
                  </a:cubicBezTo>
                  <a:cubicBezTo>
                    <a:pt x="662997" y="2960098"/>
                    <a:pt x="0" y="2297458"/>
                    <a:pt x="0" y="1480049"/>
                  </a:cubicBezTo>
                  <a:cubicBezTo>
                    <a:pt x="0" y="662640"/>
                    <a:pt x="662997" y="0"/>
                    <a:pt x="1480845" y="0"/>
                  </a:cubicBezTo>
                  <a:cubicBezTo>
                    <a:pt x="2298692" y="0"/>
                    <a:pt x="2961689" y="662641"/>
                    <a:pt x="2961689" y="1480049"/>
                  </a:cubicBezTo>
                  <a:close/>
                </a:path>
              </a:pathLst>
            </a:custGeom>
            <a:solidFill>
              <a:srgbClr val="C8AB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99" name="Google Shape;1099;p21"/>
            <p:cNvSpPr/>
            <p:nvPr/>
          </p:nvSpPr>
          <p:spPr>
            <a:xfrm>
              <a:off x="7053197" y="3572393"/>
              <a:ext cx="893263" cy="919123"/>
            </a:xfrm>
            <a:custGeom>
              <a:avLst/>
              <a:gdLst/>
              <a:ahLst/>
              <a:cxnLst/>
              <a:rect l="l" t="t" r="r" b="b"/>
              <a:pathLst>
                <a:path w="893263" h="919123" extrusionOk="0">
                  <a:moveTo>
                    <a:pt x="0" y="892784"/>
                  </a:moveTo>
                  <a:lnTo>
                    <a:pt x="0" y="0"/>
                  </a:lnTo>
                  <a:cubicBezTo>
                    <a:pt x="490063" y="0"/>
                    <a:pt x="893264" y="402984"/>
                    <a:pt x="893264" y="892784"/>
                  </a:cubicBezTo>
                  <a:cubicBezTo>
                    <a:pt x="893264" y="901532"/>
                    <a:pt x="893264" y="910280"/>
                    <a:pt x="893264" y="919123"/>
                  </a:cubicBezTo>
                  <a:close/>
                </a:path>
              </a:pathLst>
            </a:custGeom>
            <a:solidFill>
              <a:srgbClr val="BB96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0" name="Google Shape;1100;p21"/>
            <p:cNvSpPr/>
            <p:nvPr/>
          </p:nvSpPr>
          <p:spPr>
            <a:xfrm>
              <a:off x="6962814" y="4418964"/>
              <a:ext cx="129770" cy="129700"/>
            </a:xfrm>
            <a:custGeom>
              <a:avLst/>
              <a:gdLst/>
              <a:ahLst/>
              <a:cxnLst/>
              <a:rect l="l" t="t" r="r" b="b"/>
              <a:pathLst>
                <a:path w="129770" h="129700" extrusionOk="0">
                  <a:moveTo>
                    <a:pt x="129770" y="64850"/>
                  </a:moveTo>
                  <a:cubicBezTo>
                    <a:pt x="129770" y="100666"/>
                    <a:pt x="100720" y="129700"/>
                    <a:pt x="64885" y="129700"/>
                  </a:cubicBezTo>
                  <a:cubicBezTo>
                    <a:pt x="29050" y="129700"/>
                    <a:pt x="0" y="100666"/>
                    <a:pt x="0" y="64850"/>
                  </a:cubicBezTo>
                  <a:cubicBezTo>
                    <a:pt x="0" y="29034"/>
                    <a:pt x="29050" y="0"/>
                    <a:pt x="64885" y="0"/>
                  </a:cubicBezTo>
                  <a:cubicBezTo>
                    <a:pt x="100720" y="0"/>
                    <a:pt x="129770" y="29034"/>
                    <a:pt x="129770" y="64850"/>
                  </a:cubicBez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1" name="Google Shape;1101;p21"/>
            <p:cNvSpPr/>
            <p:nvPr/>
          </p:nvSpPr>
          <p:spPr>
            <a:xfrm>
              <a:off x="3570239" y="2320175"/>
              <a:ext cx="184284" cy="103456"/>
            </a:xfrm>
            <a:custGeom>
              <a:avLst/>
              <a:gdLst/>
              <a:ahLst/>
              <a:cxnLst/>
              <a:rect l="l" t="t" r="r" b="b"/>
              <a:pathLst>
                <a:path w="184284" h="103456" extrusionOk="0">
                  <a:moveTo>
                    <a:pt x="164496" y="103456"/>
                  </a:moveTo>
                  <a:cubicBezTo>
                    <a:pt x="97485" y="102876"/>
                    <a:pt x="35426" y="68074"/>
                    <a:pt x="0" y="11220"/>
                  </a:cubicBezTo>
                  <a:lnTo>
                    <a:pt x="19028" y="0"/>
                  </a:lnTo>
                  <a:cubicBezTo>
                    <a:pt x="53620" y="55589"/>
                    <a:pt x="116691" y="86854"/>
                    <a:pt x="181906" y="80730"/>
                  </a:cubicBezTo>
                  <a:lnTo>
                    <a:pt x="184285" y="102315"/>
                  </a:lnTo>
                  <a:cubicBezTo>
                    <a:pt x="177717" y="103085"/>
                    <a:pt x="171109" y="103466"/>
                    <a:pt x="164496" y="103456"/>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2" name="Google Shape;1102;p21"/>
            <p:cNvSpPr/>
            <p:nvPr/>
          </p:nvSpPr>
          <p:spPr>
            <a:xfrm>
              <a:off x="6017319" y="2416499"/>
              <a:ext cx="83727" cy="150049"/>
            </a:xfrm>
            <a:custGeom>
              <a:avLst/>
              <a:gdLst/>
              <a:ahLst/>
              <a:cxnLst/>
              <a:rect l="l" t="t" r="r" b="b"/>
              <a:pathLst>
                <a:path w="83727" h="150049" extrusionOk="0">
                  <a:moveTo>
                    <a:pt x="50138" y="150049"/>
                  </a:moveTo>
                  <a:cubicBezTo>
                    <a:pt x="38845" y="149764"/>
                    <a:pt x="28313" y="144297"/>
                    <a:pt x="21597" y="135216"/>
                  </a:cubicBezTo>
                  <a:cubicBezTo>
                    <a:pt x="15546" y="126620"/>
                    <a:pt x="11217" y="116930"/>
                    <a:pt x="8848" y="106689"/>
                  </a:cubicBezTo>
                  <a:lnTo>
                    <a:pt x="0" y="75975"/>
                  </a:lnTo>
                  <a:lnTo>
                    <a:pt x="20836" y="69890"/>
                  </a:lnTo>
                  <a:lnTo>
                    <a:pt x="29778" y="100603"/>
                  </a:lnTo>
                  <a:cubicBezTo>
                    <a:pt x="31415" y="108229"/>
                    <a:pt x="34440" y="115485"/>
                    <a:pt x="38722" y="121998"/>
                  </a:cubicBezTo>
                  <a:cubicBezTo>
                    <a:pt x="41585" y="126220"/>
                    <a:pt x="46475" y="128607"/>
                    <a:pt x="51565" y="128274"/>
                  </a:cubicBezTo>
                  <a:cubicBezTo>
                    <a:pt x="55457" y="126800"/>
                    <a:pt x="58444" y="123605"/>
                    <a:pt x="59652" y="119621"/>
                  </a:cubicBezTo>
                  <a:cubicBezTo>
                    <a:pt x="61517" y="113459"/>
                    <a:pt x="62288" y="107031"/>
                    <a:pt x="61936" y="100603"/>
                  </a:cubicBezTo>
                  <a:cubicBezTo>
                    <a:pt x="62430" y="69101"/>
                    <a:pt x="56541" y="37826"/>
                    <a:pt x="44620" y="8653"/>
                  </a:cubicBezTo>
                  <a:lnTo>
                    <a:pt x="64599" y="0"/>
                  </a:lnTo>
                  <a:cubicBezTo>
                    <a:pt x="77710" y="31864"/>
                    <a:pt x="84179" y="66058"/>
                    <a:pt x="83627" y="100508"/>
                  </a:cubicBezTo>
                  <a:cubicBezTo>
                    <a:pt x="84103" y="109504"/>
                    <a:pt x="82876" y="118499"/>
                    <a:pt x="80012" y="127038"/>
                  </a:cubicBezTo>
                  <a:cubicBezTo>
                    <a:pt x="76340" y="137802"/>
                    <a:pt x="67577" y="146065"/>
                    <a:pt x="56608" y="149098"/>
                  </a:cubicBezTo>
                  <a:cubicBezTo>
                    <a:pt x="54496" y="149678"/>
                    <a:pt x="52327" y="150002"/>
                    <a:pt x="50138" y="150049"/>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3" name="Google Shape;1103;p21"/>
            <p:cNvSpPr/>
            <p:nvPr/>
          </p:nvSpPr>
          <p:spPr>
            <a:xfrm>
              <a:off x="3599141" y="2479543"/>
              <a:ext cx="88214" cy="175841"/>
            </a:xfrm>
            <a:custGeom>
              <a:avLst/>
              <a:gdLst/>
              <a:ahLst/>
              <a:cxnLst/>
              <a:rect l="l" t="t" r="r" b="b"/>
              <a:pathLst>
                <a:path w="88214" h="175841" extrusionOk="0">
                  <a:moveTo>
                    <a:pt x="46924" y="175818"/>
                  </a:moveTo>
                  <a:cubicBezTo>
                    <a:pt x="44527" y="175790"/>
                    <a:pt x="42138" y="175533"/>
                    <a:pt x="39789" y="175058"/>
                  </a:cubicBezTo>
                  <a:cubicBezTo>
                    <a:pt x="23624" y="170731"/>
                    <a:pt x="10674" y="158645"/>
                    <a:pt x="5253" y="142823"/>
                  </a:cubicBezTo>
                  <a:cubicBezTo>
                    <a:pt x="702" y="129206"/>
                    <a:pt x="-919" y="114791"/>
                    <a:pt x="496" y="100508"/>
                  </a:cubicBezTo>
                  <a:cubicBezTo>
                    <a:pt x="3405" y="66571"/>
                    <a:pt x="9229" y="32939"/>
                    <a:pt x="17907" y="0"/>
                  </a:cubicBezTo>
                  <a:lnTo>
                    <a:pt x="39123" y="4945"/>
                  </a:lnTo>
                  <a:cubicBezTo>
                    <a:pt x="30715" y="36666"/>
                    <a:pt x="25081" y="69053"/>
                    <a:pt x="22283" y="101745"/>
                  </a:cubicBezTo>
                  <a:cubicBezTo>
                    <a:pt x="21126" y="112975"/>
                    <a:pt x="22226" y="124318"/>
                    <a:pt x="25518" y="135121"/>
                  </a:cubicBezTo>
                  <a:cubicBezTo>
                    <a:pt x="28387" y="144173"/>
                    <a:pt x="35485" y="151266"/>
                    <a:pt x="44546" y="154138"/>
                  </a:cubicBezTo>
                  <a:cubicBezTo>
                    <a:pt x="45845" y="154557"/>
                    <a:pt x="47242" y="154557"/>
                    <a:pt x="48542" y="154138"/>
                  </a:cubicBezTo>
                  <a:cubicBezTo>
                    <a:pt x="49969" y="153663"/>
                    <a:pt x="52252" y="151286"/>
                    <a:pt x="54916" y="142823"/>
                  </a:cubicBezTo>
                  <a:cubicBezTo>
                    <a:pt x="60517" y="124452"/>
                    <a:pt x="64434" y="105615"/>
                    <a:pt x="66618" y="86530"/>
                  </a:cubicBezTo>
                  <a:lnTo>
                    <a:pt x="88215" y="89003"/>
                  </a:lnTo>
                  <a:cubicBezTo>
                    <a:pt x="85924" y="109409"/>
                    <a:pt x="81752" y="129558"/>
                    <a:pt x="75752" y="149194"/>
                  </a:cubicBezTo>
                  <a:cubicBezTo>
                    <a:pt x="73571" y="160404"/>
                    <a:pt x="66139" y="169885"/>
                    <a:pt x="55772" y="174677"/>
                  </a:cubicBezTo>
                  <a:cubicBezTo>
                    <a:pt x="52910" y="175562"/>
                    <a:pt x="49917" y="175942"/>
                    <a:pt x="46924" y="17581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4" name="Google Shape;1104;p21"/>
            <p:cNvSpPr/>
            <p:nvPr/>
          </p:nvSpPr>
          <p:spPr>
            <a:xfrm>
              <a:off x="3748435" y="4277377"/>
              <a:ext cx="2001542" cy="1206004"/>
            </a:xfrm>
            <a:custGeom>
              <a:avLst/>
              <a:gdLst/>
              <a:ahLst/>
              <a:cxnLst/>
              <a:rect l="l" t="t" r="r" b="b"/>
              <a:pathLst>
                <a:path w="2001542" h="1206004" extrusionOk="0">
                  <a:moveTo>
                    <a:pt x="0" y="414014"/>
                  </a:moveTo>
                  <a:cubicBezTo>
                    <a:pt x="199609" y="204354"/>
                    <a:pt x="458057" y="60020"/>
                    <a:pt x="741326" y="0"/>
                  </a:cubicBezTo>
                  <a:cubicBezTo>
                    <a:pt x="777003" y="58289"/>
                    <a:pt x="807924" y="119716"/>
                    <a:pt x="844172" y="181333"/>
                  </a:cubicBezTo>
                  <a:cubicBezTo>
                    <a:pt x="1219525" y="360309"/>
                    <a:pt x="1606124" y="514684"/>
                    <a:pt x="2001542" y="643463"/>
                  </a:cubicBezTo>
                  <a:cubicBezTo>
                    <a:pt x="1966721" y="838203"/>
                    <a:pt x="1931995" y="1033325"/>
                    <a:pt x="1903739" y="1206005"/>
                  </a:cubicBezTo>
                  <a:cubicBezTo>
                    <a:pt x="1469751" y="1180122"/>
                    <a:pt x="1040530" y="1101541"/>
                    <a:pt x="625541" y="971992"/>
                  </a:cubicBezTo>
                  <a:cubicBezTo>
                    <a:pt x="474650" y="924448"/>
                    <a:pt x="321095" y="868346"/>
                    <a:pt x="205406" y="760992"/>
                  </a:cubicBezTo>
                  <a:cubicBezTo>
                    <a:pt x="105795" y="669326"/>
                    <a:pt x="40339" y="545236"/>
                    <a:pt x="0" y="414014"/>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5" name="Google Shape;1105;p21"/>
            <p:cNvSpPr/>
            <p:nvPr/>
          </p:nvSpPr>
          <p:spPr>
            <a:xfrm>
              <a:off x="5601275" y="4836155"/>
              <a:ext cx="546529" cy="739037"/>
            </a:xfrm>
            <a:custGeom>
              <a:avLst/>
              <a:gdLst/>
              <a:ahLst/>
              <a:cxnLst/>
              <a:rect l="l" t="t" r="r" b="b"/>
              <a:pathLst>
                <a:path w="546529" h="739037" extrusionOk="0">
                  <a:moveTo>
                    <a:pt x="0" y="629065"/>
                  </a:moveTo>
                  <a:cubicBezTo>
                    <a:pt x="113777" y="675629"/>
                    <a:pt x="231617" y="711602"/>
                    <a:pt x="352016" y="736515"/>
                  </a:cubicBezTo>
                  <a:cubicBezTo>
                    <a:pt x="378750" y="742030"/>
                    <a:pt x="416330" y="740223"/>
                    <a:pt x="421372" y="713408"/>
                  </a:cubicBezTo>
                  <a:cubicBezTo>
                    <a:pt x="425178" y="692964"/>
                    <a:pt x="405008" y="676799"/>
                    <a:pt x="387027" y="665864"/>
                  </a:cubicBezTo>
                  <a:cubicBezTo>
                    <a:pt x="335614" y="636111"/>
                    <a:pt x="281451" y="611369"/>
                    <a:pt x="225290" y="591980"/>
                  </a:cubicBezTo>
                  <a:cubicBezTo>
                    <a:pt x="303152" y="608383"/>
                    <a:pt x="382156" y="618748"/>
                    <a:pt x="461616" y="622979"/>
                  </a:cubicBezTo>
                  <a:cubicBezTo>
                    <a:pt x="479864" y="625299"/>
                    <a:pt x="498407" y="623179"/>
                    <a:pt x="515656" y="616798"/>
                  </a:cubicBezTo>
                  <a:cubicBezTo>
                    <a:pt x="532305" y="609096"/>
                    <a:pt x="545529" y="590744"/>
                    <a:pt x="541153" y="572963"/>
                  </a:cubicBezTo>
                  <a:cubicBezTo>
                    <a:pt x="536301" y="553945"/>
                    <a:pt x="514609" y="544436"/>
                    <a:pt x="495676" y="537875"/>
                  </a:cubicBezTo>
                  <a:lnTo>
                    <a:pt x="282469" y="465133"/>
                  </a:lnTo>
                  <a:cubicBezTo>
                    <a:pt x="345327" y="472645"/>
                    <a:pt x="408747" y="474166"/>
                    <a:pt x="471891" y="469697"/>
                  </a:cubicBezTo>
                  <a:cubicBezTo>
                    <a:pt x="490520" y="469706"/>
                    <a:pt x="508853" y="465095"/>
                    <a:pt x="525264" y="456289"/>
                  </a:cubicBezTo>
                  <a:cubicBezTo>
                    <a:pt x="540867" y="446305"/>
                    <a:pt x="551333" y="425956"/>
                    <a:pt x="544292" y="408745"/>
                  </a:cubicBezTo>
                  <a:cubicBezTo>
                    <a:pt x="537252" y="391534"/>
                    <a:pt x="518224" y="385258"/>
                    <a:pt x="501099" y="380219"/>
                  </a:cubicBezTo>
                  <a:lnTo>
                    <a:pt x="277236" y="312611"/>
                  </a:lnTo>
                  <a:cubicBezTo>
                    <a:pt x="328650" y="317536"/>
                    <a:pt x="380310" y="319286"/>
                    <a:pt x="431933" y="317841"/>
                  </a:cubicBezTo>
                  <a:cubicBezTo>
                    <a:pt x="460475" y="317080"/>
                    <a:pt x="495105" y="311945"/>
                    <a:pt x="508044" y="285891"/>
                  </a:cubicBezTo>
                  <a:cubicBezTo>
                    <a:pt x="519461" y="262214"/>
                    <a:pt x="505000" y="232642"/>
                    <a:pt x="483023" y="218379"/>
                  </a:cubicBezTo>
                  <a:cubicBezTo>
                    <a:pt x="461045" y="204115"/>
                    <a:pt x="433740" y="201072"/>
                    <a:pt x="407672" y="198600"/>
                  </a:cubicBezTo>
                  <a:lnTo>
                    <a:pt x="244984" y="182815"/>
                  </a:lnTo>
                  <a:cubicBezTo>
                    <a:pt x="285894" y="165795"/>
                    <a:pt x="329563" y="146492"/>
                    <a:pt x="352111" y="108266"/>
                  </a:cubicBezTo>
                  <a:cubicBezTo>
                    <a:pt x="374659" y="70041"/>
                    <a:pt x="360388" y="8519"/>
                    <a:pt x="316814" y="817"/>
                  </a:cubicBezTo>
                  <a:cubicBezTo>
                    <a:pt x="290841" y="-3748"/>
                    <a:pt x="266010" y="11656"/>
                    <a:pt x="244128" y="26300"/>
                  </a:cubicBezTo>
                  <a:cubicBezTo>
                    <a:pt x="198936" y="56538"/>
                    <a:pt x="153650" y="86776"/>
                    <a:pt x="99230" y="119106"/>
                  </a:cubicBezTo>
                  <a:cubicBezTo>
                    <a:pt x="86767" y="286937"/>
                    <a:pt x="51851" y="453152"/>
                    <a:pt x="0" y="629065"/>
                  </a:cubicBezTo>
                  <a:close/>
                </a:path>
              </a:pathLst>
            </a:custGeom>
            <a:solidFill>
              <a:srgbClr val="FFAAC2"/>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6" name="Google Shape;1106;p21"/>
            <p:cNvSpPr/>
            <p:nvPr/>
          </p:nvSpPr>
          <p:spPr>
            <a:xfrm>
              <a:off x="4297865" y="3818766"/>
              <a:ext cx="207403" cy="464411"/>
            </a:xfrm>
            <a:custGeom>
              <a:avLst/>
              <a:gdLst/>
              <a:ahLst/>
              <a:cxnLst/>
              <a:rect l="l" t="t" r="r" b="b"/>
              <a:pathLst>
                <a:path w="207403" h="464411" extrusionOk="0">
                  <a:moveTo>
                    <a:pt x="187710" y="464411"/>
                  </a:moveTo>
                  <a:cubicBezTo>
                    <a:pt x="134632" y="309037"/>
                    <a:pt x="71944" y="157105"/>
                    <a:pt x="0" y="9509"/>
                  </a:cubicBezTo>
                  <a:lnTo>
                    <a:pt x="19028" y="0"/>
                  </a:lnTo>
                  <a:cubicBezTo>
                    <a:pt x="91286" y="148395"/>
                    <a:pt x="154202" y="301145"/>
                    <a:pt x="207404" y="45737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7" name="Google Shape;1107;p21"/>
            <p:cNvSpPr/>
            <p:nvPr/>
          </p:nvSpPr>
          <p:spPr>
            <a:xfrm>
              <a:off x="3609627" y="4169928"/>
              <a:ext cx="849118" cy="533635"/>
            </a:xfrm>
            <a:custGeom>
              <a:avLst/>
              <a:gdLst/>
              <a:ahLst/>
              <a:cxnLst/>
              <a:rect l="l" t="t" r="r" b="b"/>
              <a:pathLst>
                <a:path w="849118" h="533635" extrusionOk="0">
                  <a:moveTo>
                    <a:pt x="14747" y="533635"/>
                  </a:moveTo>
                  <a:lnTo>
                    <a:pt x="0" y="517565"/>
                  </a:lnTo>
                  <a:cubicBezTo>
                    <a:pt x="411383" y="140635"/>
                    <a:pt x="657508" y="44406"/>
                    <a:pt x="844077" y="0"/>
                  </a:cubicBezTo>
                  <a:lnTo>
                    <a:pt x="849119" y="21205"/>
                  </a:lnTo>
                  <a:cubicBezTo>
                    <a:pt x="521554" y="99082"/>
                    <a:pt x="243462" y="323966"/>
                    <a:pt x="14747" y="533635"/>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8" name="Google Shape;1108;p21"/>
            <p:cNvSpPr/>
            <p:nvPr/>
          </p:nvSpPr>
          <p:spPr>
            <a:xfrm>
              <a:off x="5210157" y="3651316"/>
              <a:ext cx="111217" cy="356010"/>
            </a:xfrm>
            <a:custGeom>
              <a:avLst/>
              <a:gdLst/>
              <a:ahLst/>
              <a:cxnLst/>
              <a:rect l="l" t="t" r="r" b="b"/>
              <a:pathLst>
                <a:path w="111217" h="356010" extrusionOk="0">
                  <a:moveTo>
                    <a:pt x="21597" y="356011"/>
                  </a:moveTo>
                  <a:lnTo>
                    <a:pt x="0" y="353348"/>
                  </a:lnTo>
                  <a:cubicBezTo>
                    <a:pt x="14880" y="232129"/>
                    <a:pt x="45458" y="113355"/>
                    <a:pt x="90953" y="0"/>
                  </a:cubicBezTo>
                  <a:lnTo>
                    <a:pt x="111218" y="8177"/>
                  </a:lnTo>
                  <a:cubicBezTo>
                    <a:pt x="66398" y="119754"/>
                    <a:pt x="36277" y="236675"/>
                    <a:pt x="21597" y="35601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09" name="Google Shape;1109;p21"/>
            <p:cNvSpPr/>
            <p:nvPr/>
          </p:nvSpPr>
          <p:spPr>
            <a:xfrm>
              <a:off x="5129193" y="3661966"/>
              <a:ext cx="55180" cy="152141"/>
            </a:xfrm>
            <a:custGeom>
              <a:avLst/>
              <a:gdLst/>
              <a:ahLst/>
              <a:cxnLst/>
              <a:rect l="l" t="t" r="r" b="b"/>
              <a:pathLst>
                <a:path w="55180" h="152141" extrusionOk="0">
                  <a:moveTo>
                    <a:pt x="21597" y="152141"/>
                  </a:moveTo>
                  <a:lnTo>
                    <a:pt x="0" y="149194"/>
                  </a:lnTo>
                  <a:cubicBezTo>
                    <a:pt x="6964" y="98530"/>
                    <a:pt x="18495" y="48590"/>
                    <a:pt x="34440" y="0"/>
                  </a:cubicBezTo>
                  <a:lnTo>
                    <a:pt x="55181" y="6846"/>
                  </a:lnTo>
                  <a:cubicBezTo>
                    <a:pt x="39606" y="54162"/>
                    <a:pt x="28371" y="102790"/>
                    <a:pt x="21597" y="152141"/>
                  </a:cubicBezTo>
                  <a:close/>
                </a:path>
              </a:pathLst>
            </a:custGeom>
            <a:solidFill>
              <a:srgbClr val="AB274A"/>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0" name="Google Shape;1110;p21"/>
            <p:cNvSpPr/>
            <p:nvPr/>
          </p:nvSpPr>
          <p:spPr>
            <a:xfrm>
              <a:off x="3765180" y="4709926"/>
              <a:ext cx="643903" cy="550188"/>
            </a:xfrm>
            <a:custGeom>
              <a:avLst/>
              <a:gdLst/>
              <a:ahLst/>
              <a:cxnLst/>
              <a:rect l="l" t="t" r="r" b="b"/>
              <a:pathLst>
                <a:path w="643903" h="550188" extrusionOk="0">
                  <a:moveTo>
                    <a:pt x="643903" y="550189"/>
                  </a:moveTo>
                  <a:cubicBezTo>
                    <a:pt x="618501" y="443215"/>
                    <a:pt x="590530" y="335860"/>
                    <a:pt x="537728" y="239535"/>
                  </a:cubicBezTo>
                  <a:cubicBezTo>
                    <a:pt x="480644" y="134938"/>
                    <a:pt x="389501" y="43559"/>
                    <a:pt x="274477" y="12370"/>
                  </a:cubicBezTo>
                  <a:cubicBezTo>
                    <a:pt x="184666" y="-11973"/>
                    <a:pt x="89146" y="2385"/>
                    <a:pt x="0" y="31387"/>
                  </a:cubicBezTo>
                  <a:cubicBezTo>
                    <a:pt x="41005" y="143877"/>
                    <a:pt x="101799" y="248379"/>
                    <a:pt x="188186" y="328348"/>
                  </a:cubicBezTo>
                  <a:cubicBezTo>
                    <a:pt x="304351" y="435417"/>
                    <a:pt x="457430" y="492470"/>
                    <a:pt x="608797" y="539444"/>
                  </a:cubicBezTo>
                  <a:cubicBezTo>
                    <a:pt x="620214" y="543152"/>
                    <a:pt x="632106" y="546671"/>
                    <a:pt x="643903" y="550189"/>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1" name="Google Shape;1111;p21"/>
            <p:cNvSpPr/>
            <p:nvPr/>
          </p:nvSpPr>
          <p:spPr>
            <a:xfrm>
              <a:off x="4485480" y="4372656"/>
              <a:ext cx="202456" cy="141776"/>
            </a:xfrm>
            <a:custGeom>
              <a:avLst/>
              <a:gdLst/>
              <a:ahLst/>
              <a:cxnLst/>
              <a:rect l="l" t="t" r="r" b="b"/>
              <a:pathLst>
                <a:path w="202456" h="141776" extrusionOk="0">
                  <a:moveTo>
                    <a:pt x="194750" y="141777"/>
                  </a:moveTo>
                  <a:cubicBezTo>
                    <a:pt x="121074" y="114848"/>
                    <a:pt x="54477" y="71535"/>
                    <a:pt x="0" y="15119"/>
                  </a:cubicBezTo>
                  <a:lnTo>
                    <a:pt x="15698" y="0"/>
                  </a:lnTo>
                  <a:cubicBezTo>
                    <a:pt x="67930" y="54096"/>
                    <a:pt x="131797" y="95583"/>
                    <a:pt x="202457" y="121333"/>
                  </a:cubicBezTo>
                  <a:close/>
                </a:path>
              </a:pathLst>
            </a:custGeom>
            <a:solidFill>
              <a:srgbClr val="1D162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2" name="Google Shape;1112;p21"/>
            <p:cNvSpPr/>
            <p:nvPr/>
          </p:nvSpPr>
          <p:spPr>
            <a:xfrm>
              <a:off x="6999348" y="3510870"/>
              <a:ext cx="1257171" cy="1003371"/>
            </a:xfrm>
            <a:custGeom>
              <a:avLst/>
              <a:gdLst/>
              <a:ahLst/>
              <a:cxnLst/>
              <a:rect l="l" t="t" r="r" b="b"/>
              <a:pathLst>
                <a:path w="1257171" h="1003371" extrusionOk="0">
                  <a:moveTo>
                    <a:pt x="0" y="1003372"/>
                  </a:moveTo>
                  <a:lnTo>
                    <a:pt x="17315" y="0"/>
                  </a:lnTo>
                  <a:lnTo>
                    <a:pt x="64885" y="856"/>
                  </a:lnTo>
                  <a:lnTo>
                    <a:pt x="48426" y="955447"/>
                  </a:lnTo>
                  <a:lnTo>
                    <a:pt x="1256886" y="947175"/>
                  </a:lnTo>
                  <a:lnTo>
                    <a:pt x="1257172" y="994719"/>
                  </a:lnTo>
                  <a:lnTo>
                    <a:pt x="0" y="1003372"/>
                  </a:lnTo>
                  <a:close/>
                </a:path>
              </a:pathLst>
            </a:custGeom>
            <a:solidFill>
              <a:srgbClr val="563396"/>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3" name="Google Shape;1113;p21"/>
            <p:cNvSpPr/>
            <p:nvPr/>
          </p:nvSpPr>
          <p:spPr>
            <a:xfrm>
              <a:off x="7015976" y="3131072"/>
              <a:ext cx="74650" cy="146385"/>
            </a:xfrm>
            <a:custGeom>
              <a:avLst/>
              <a:gdLst/>
              <a:ahLst/>
              <a:cxnLst/>
              <a:rect l="l" t="t" r="r" b="b"/>
              <a:pathLst>
                <a:path w="74650" h="146385" extrusionOk="0">
                  <a:moveTo>
                    <a:pt x="49779" y="1157"/>
                  </a:moveTo>
                  <a:cubicBezTo>
                    <a:pt x="31617" y="-3654"/>
                    <a:pt x="12951" y="6967"/>
                    <a:pt x="7823" y="25024"/>
                  </a:cubicBezTo>
                  <a:cubicBezTo>
                    <a:pt x="1353" y="57164"/>
                    <a:pt x="-7590" y="103663"/>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7"/>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4" name="Google Shape;1114;p21"/>
            <p:cNvSpPr/>
            <p:nvPr/>
          </p:nvSpPr>
          <p:spPr>
            <a:xfrm>
              <a:off x="7015976" y="5729264"/>
              <a:ext cx="74650" cy="146385"/>
            </a:xfrm>
            <a:custGeom>
              <a:avLst/>
              <a:gdLst/>
              <a:ahLst/>
              <a:cxnLst/>
              <a:rect l="l" t="t" r="r" b="b"/>
              <a:pathLst>
                <a:path w="74650" h="146385" extrusionOk="0">
                  <a:moveTo>
                    <a:pt x="49779" y="1158"/>
                  </a:moveTo>
                  <a:cubicBezTo>
                    <a:pt x="31617" y="-3654"/>
                    <a:pt x="12951" y="6967"/>
                    <a:pt x="7823" y="25024"/>
                  </a:cubicBezTo>
                  <a:cubicBezTo>
                    <a:pt x="1353" y="57164"/>
                    <a:pt x="-7590" y="103662"/>
                    <a:pt x="11629" y="132855"/>
                  </a:cubicBezTo>
                  <a:cubicBezTo>
                    <a:pt x="26090" y="154725"/>
                    <a:pt x="54156" y="148354"/>
                    <a:pt x="63384" y="126103"/>
                  </a:cubicBezTo>
                  <a:cubicBezTo>
                    <a:pt x="67447" y="111992"/>
                    <a:pt x="69159" y="97311"/>
                    <a:pt x="68427" y="82648"/>
                  </a:cubicBezTo>
                  <a:cubicBezTo>
                    <a:pt x="69178" y="69383"/>
                    <a:pt x="70900" y="56194"/>
                    <a:pt x="73564" y="43186"/>
                  </a:cubicBezTo>
                  <a:cubicBezTo>
                    <a:pt x="78179" y="25072"/>
                    <a:pt x="67694" y="6539"/>
                    <a:pt x="49779" y="1158"/>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5" name="Google Shape;1115;p21"/>
            <p:cNvSpPr/>
            <p:nvPr/>
          </p:nvSpPr>
          <p:spPr>
            <a:xfrm>
              <a:off x="8341466" y="4431135"/>
              <a:ext cx="101706" cy="68156"/>
            </a:xfrm>
            <a:custGeom>
              <a:avLst/>
              <a:gdLst/>
              <a:ahLst/>
              <a:cxnLst/>
              <a:rect l="l" t="t" r="r" b="b"/>
              <a:pathLst>
                <a:path w="101706" h="68156" extrusionOk="0">
                  <a:moveTo>
                    <a:pt x="99434" y="17876"/>
                  </a:moveTo>
                  <a:cubicBezTo>
                    <a:pt x="95086" y="7084"/>
                    <a:pt x="84621" y="9"/>
                    <a:pt x="72985" y="0"/>
                  </a:cubicBezTo>
                  <a:cubicBezTo>
                    <a:pt x="64851" y="219"/>
                    <a:pt x="56744" y="1017"/>
                    <a:pt x="48725" y="2377"/>
                  </a:cubicBezTo>
                  <a:cubicBezTo>
                    <a:pt x="56526" y="856"/>
                    <a:pt x="48725" y="1806"/>
                    <a:pt x="46727" y="1902"/>
                  </a:cubicBezTo>
                  <a:lnTo>
                    <a:pt x="45394" y="1902"/>
                  </a:lnTo>
                  <a:lnTo>
                    <a:pt x="42160" y="1141"/>
                  </a:lnTo>
                  <a:cubicBezTo>
                    <a:pt x="24341" y="-3452"/>
                    <a:pt x="6083" y="6894"/>
                    <a:pt x="869" y="24533"/>
                  </a:cubicBezTo>
                  <a:cubicBezTo>
                    <a:pt x="-2936" y="41268"/>
                    <a:pt x="5912" y="62568"/>
                    <a:pt x="24274" y="65801"/>
                  </a:cubicBezTo>
                  <a:cubicBezTo>
                    <a:pt x="48725" y="70745"/>
                    <a:pt x="75649" y="69034"/>
                    <a:pt x="93440" y="49636"/>
                  </a:cubicBezTo>
                  <a:cubicBezTo>
                    <a:pt x="101603" y="41202"/>
                    <a:pt x="103962" y="28707"/>
                    <a:pt x="99434" y="17876"/>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6" name="Google Shape;1116;p21"/>
            <p:cNvSpPr/>
            <p:nvPr/>
          </p:nvSpPr>
          <p:spPr>
            <a:xfrm>
              <a:off x="5593429" y="4441768"/>
              <a:ext cx="136137" cy="73115"/>
            </a:xfrm>
            <a:custGeom>
              <a:avLst/>
              <a:gdLst/>
              <a:ahLst/>
              <a:cxnLst/>
              <a:rect l="l" t="t" r="r" b="b"/>
              <a:pathLst>
                <a:path w="136137" h="73115" extrusionOk="0">
                  <a:moveTo>
                    <a:pt x="107267" y="10571"/>
                  </a:moveTo>
                  <a:cubicBezTo>
                    <a:pt x="85708" y="9059"/>
                    <a:pt x="64302" y="5884"/>
                    <a:pt x="43238" y="1062"/>
                  </a:cubicBezTo>
                  <a:cubicBezTo>
                    <a:pt x="-146" y="-9207"/>
                    <a:pt x="-18698" y="58115"/>
                    <a:pt x="24781" y="67624"/>
                  </a:cubicBezTo>
                  <a:cubicBezTo>
                    <a:pt x="54426" y="74946"/>
                    <a:pt x="85423" y="74946"/>
                    <a:pt x="115068" y="67624"/>
                  </a:cubicBezTo>
                  <a:cubicBezTo>
                    <a:pt x="148652" y="59732"/>
                    <a:pt x="139139" y="12949"/>
                    <a:pt x="107267" y="10571"/>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7" name="Google Shape;1117;p21"/>
            <p:cNvSpPr/>
            <p:nvPr/>
          </p:nvSpPr>
          <p:spPr>
            <a:xfrm>
              <a:off x="3934718" y="1685271"/>
              <a:ext cx="501289" cy="506915"/>
            </a:xfrm>
            <a:custGeom>
              <a:avLst/>
              <a:gdLst/>
              <a:ahLst/>
              <a:cxnLst/>
              <a:rect l="l" t="t" r="r" b="b"/>
              <a:pathLst>
                <a:path w="501289" h="506915" extrusionOk="0">
                  <a:moveTo>
                    <a:pt x="9514" y="506916"/>
                  </a:moveTo>
                  <a:lnTo>
                    <a:pt x="0" y="487898"/>
                  </a:lnTo>
                  <a:cubicBezTo>
                    <a:pt x="207882" y="379716"/>
                    <a:pt x="376560" y="209071"/>
                    <a:pt x="482261" y="0"/>
                  </a:cubicBezTo>
                  <a:lnTo>
                    <a:pt x="501289" y="9509"/>
                  </a:lnTo>
                  <a:cubicBezTo>
                    <a:pt x="393525" y="222687"/>
                    <a:pt x="221507" y="396670"/>
                    <a:pt x="9514" y="506916"/>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8" name="Google Shape;1118;p21"/>
            <p:cNvSpPr/>
            <p:nvPr/>
          </p:nvSpPr>
          <p:spPr>
            <a:xfrm>
              <a:off x="3884009" y="1535697"/>
              <a:ext cx="304541" cy="396803"/>
            </a:xfrm>
            <a:custGeom>
              <a:avLst/>
              <a:gdLst/>
              <a:ahLst/>
              <a:cxnLst/>
              <a:rect l="l" t="t" r="r" b="b"/>
              <a:pathLst>
                <a:path w="304541" h="396803" extrusionOk="0">
                  <a:moveTo>
                    <a:pt x="17696" y="396803"/>
                  </a:moveTo>
                  <a:lnTo>
                    <a:pt x="0" y="384062"/>
                  </a:lnTo>
                  <a:cubicBezTo>
                    <a:pt x="93141" y="255122"/>
                    <a:pt x="190279" y="125897"/>
                    <a:pt x="287321" y="0"/>
                  </a:cubicBezTo>
                  <a:lnTo>
                    <a:pt x="304541" y="13312"/>
                  </a:lnTo>
                  <a:cubicBezTo>
                    <a:pt x="207214" y="138924"/>
                    <a:pt x="110742" y="268054"/>
                    <a:pt x="17696" y="39680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19" name="Google Shape;1119;p21"/>
            <p:cNvSpPr/>
            <p:nvPr/>
          </p:nvSpPr>
          <p:spPr>
            <a:xfrm>
              <a:off x="3654057" y="1524666"/>
              <a:ext cx="270100" cy="468119"/>
            </a:xfrm>
            <a:custGeom>
              <a:avLst/>
              <a:gdLst/>
              <a:ahLst/>
              <a:cxnLst/>
              <a:rect l="l" t="t" r="r" b="b"/>
              <a:pathLst>
                <a:path w="270100" h="468119" extrusionOk="0">
                  <a:moveTo>
                    <a:pt x="21502" y="468120"/>
                  </a:moveTo>
                  <a:lnTo>
                    <a:pt x="0" y="464316"/>
                  </a:lnTo>
                  <a:cubicBezTo>
                    <a:pt x="31886" y="285750"/>
                    <a:pt x="121607" y="122607"/>
                    <a:pt x="255354" y="0"/>
                  </a:cubicBezTo>
                  <a:lnTo>
                    <a:pt x="270101" y="16070"/>
                  </a:lnTo>
                  <a:cubicBezTo>
                    <a:pt x="139783" y="135358"/>
                    <a:pt x="52413" y="294222"/>
                    <a:pt x="21502" y="468120"/>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0" name="Google Shape;1120;p21"/>
            <p:cNvSpPr/>
            <p:nvPr/>
          </p:nvSpPr>
          <p:spPr>
            <a:xfrm>
              <a:off x="4788214" y="1525712"/>
              <a:ext cx="60127" cy="182284"/>
            </a:xfrm>
            <a:custGeom>
              <a:avLst/>
              <a:gdLst/>
              <a:ahLst/>
              <a:cxnLst/>
              <a:rect l="l" t="t" r="r" b="b"/>
              <a:pathLst>
                <a:path w="60127" h="182284" extrusionOk="0">
                  <a:moveTo>
                    <a:pt x="19028" y="182284"/>
                  </a:moveTo>
                  <a:lnTo>
                    <a:pt x="0" y="172110"/>
                  </a:lnTo>
                  <a:cubicBezTo>
                    <a:pt x="27695" y="119459"/>
                    <a:pt x="40834" y="60372"/>
                    <a:pt x="38056" y="951"/>
                  </a:cubicBezTo>
                  <a:lnTo>
                    <a:pt x="59748" y="0"/>
                  </a:lnTo>
                  <a:cubicBezTo>
                    <a:pt x="62678" y="63300"/>
                    <a:pt x="48626" y="126239"/>
                    <a:pt x="19028" y="182284"/>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1" name="Google Shape;1121;p21"/>
            <p:cNvSpPr/>
            <p:nvPr/>
          </p:nvSpPr>
          <p:spPr>
            <a:xfrm>
              <a:off x="5054889" y="1464666"/>
              <a:ext cx="38794" cy="261968"/>
            </a:xfrm>
            <a:custGeom>
              <a:avLst/>
              <a:gdLst/>
              <a:ahLst/>
              <a:cxnLst/>
              <a:rect l="l" t="t" r="r" b="b"/>
              <a:pathLst>
                <a:path w="38794" h="261968" extrusionOk="0">
                  <a:moveTo>
                    <a:pt x="32633" y="261968"/>
                  </a:moveTo>
                  <a:lnTo>
                    <a:pt x="11036" y="259211"/>
                  </a:lnTo>
                  <a:cubicBezTo>
                    <a:pt x="21796" y="174316"/>
                    <a:pt x="18067" y="88212"/>
                    <a:pt x="0" y="4564"/>
                  </a:cubicBezTo>
                  <a:lnTo>
                    <a:pt x="21311" y="0"/>
                  </a:lnTo>
                  <a:cubicBezTo>
                    <a:pt x="39854" y="86058"/>
                    <a:pt x="43678" y="174630"/>
                    <a:pt x="32633" y="26196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2" name="Google Shape;1122;p21"/>
            <p:cNvSpPr/>
            <p:nvPr/>
          </p:nvSpPr>
          <p:spPr>
            <a:xfrm>
              <a:off x="5280274" y="1396392"/>
              <a:ext cx="116545" cy="243806"/>
            </a:xfrm>
            <a:custGeom>
              <a:avLst/>
              <a:gdLst/>
              <a:ahLst/>
              <a:cxnLst/>
              <a:rect l="l" t="t" r="r" b="b"/>
              <a:pathLst>
                <a:path w="116545" h="243806" extrusionOk="0">
                  <a:moveTo>
                    <a:pt x="95139" y="243806"/>
                  </a:moveTo>
                  <a:cubicBezTo>
                    <a:pt x="79698" y="160878"/>
                    <a:pt x="47313" y="82024"/>
                    <a:pt x="0" y="12171"/>
                  </a:cubicBezTo>
                  <a:lnTo>
                    <a:pt x="17981" y="0"/>
                  </a:lnTo>
                  <a:cubicBezTo>
                    <a:pt x="67045" y="72423"/>
                    <a:pt x="100600" y="154197"/>
                    <a:pt x="116546" y="24019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3" name="Google Shape;1123;p21"/>
            <p:cNvSpPr/>
            <p:nvPr/>
          </p:nvSpPr>
          <p:spPr>
            <a:xfrm>
              <a:off x="5544667" y="1464000"/>
              <a:ext cx="302638" cy="624159"/>
            </a:xfrm>
            <a:custGeom>
              <a:avLst/>
              <a:gdLst/>
              <a:ahLst/>
              <a:cxnLst/>
              <a:rect l="l" t="t" r="r" b="b"/>
              <a:pathLst>
                <a:path w="302638" h="624159" extrusionOk="0">
                  <a:moveTo>
                    <a:pt x="281708" y="624160"/>
                  </a:moveTo>
                  <a:cubicBezTo>
                    <a:pt x="256020" y="514618"/>
                    <a:pt x="229476" y="401463"/>
                    <a:pt x="186568" y="295725"/>
                  </a:cubicBezTo>
                  <a:cubicBezTo>
                    <a:pt x="138999" y="177815"/>
                    <a:pt x="76112" y="83773"/>
                    <a:pt x="0" y="16260"/>
                  </a:cubicBezTo>
                  <a:lnTo>
                    <a:pt x="14461" y="0"/>
                  </a:lnTo>
                  <a:cubicBezTo>
                    <a:pt x="93141" y="69795"/>
                    <a:pt x="157836" y="166500"/>
                    <a:pt x="206738" y="287547"/>
                  </a:cubicBezTo>
                  <a:cubicBezTo>
                    <a:pt x="250121" y="394807"/>
                    <a:pt x="276856" y="508912"/>
                    <a:pt x="302638" y="619215"/>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4" name="Google Shape;1124;p21"/>
            <p:cNvSpPr/>
            <p:nvPr/>
          </p:nvSpPr>
          <p:spPr>
            <a:xfrm>
              <a:off x="4109109" y="866370"/>
              <a:ext cx="104843" cy="185231"/>
            </a:xfrm>
            <a:custGeom>
              <a:avLst/>
              <a:gdLst/>
              <a:ahLst/>
              <a:cxnLst/>
              <a:rect l="l" t="t" r="r" b="b"/>
              <a:pathLst>
                <a:path w="104843" h="185231" extrusionOk="0">
                  <a:moveTo>
                    <a:pt x="89336" y="185232"/>
                  </a:moveTo>
                  <a:cubicBezTo>
                    <a:pt x="40637" y="135674"/>
                    <a:pt x="9296" y="71692"/>
                    <a:pt x="0" y="2853"/>
                  </a:cubicBezTo>
                  <a:lnTo>
                    <a:pt x="21597" y="0"/>
                  </a:lnTo>
                  <a:cubicBezTo>
                    <a:pt x="30235" y="64147"/>
                    <a:pt x="59444" y="123767"/>
                    <a:pt x="104844" y="16992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5" name="Google Shape;1125;p21"/>
            <p:cNvSpPr/>
            <p:nvPr/>
          </p:nvSpPr>
          <p:spPr>
            <a:xfrm>
              <a:off x="4148972" y="739903"/>
              <a:ext cx="113025" cy="198068"/>
            </a:xfrm>
            <a:custGeom>
              <a:avLst/>
              <a:gdLst/>
              <a:ahLst/>
              <a:cxnLst/>
              <a:rect l="l" t="t" r="r" b="b"/>
              <a:pathLst>
                <a:path w="113025" h="198068" extrusionOk="0">
                  <a:moveTo>
                    <a:pt x="92666" y="198069"/>
                  </a:moveTo>
                  <a:cubicBezTo>
                    <a:pt x="70864" y="132039"/>
                    <a:pt x="39654" y="69493"/>
                    <a:pt x="0" y="12361"/>
                  </a:cubicBezTo>
                  <a:lnTo>
                    <a:pt x="17886" y="0"/>
                  </a:lnTo>
                  <a:cubicBezTo>
                    <a:pt x="58665" y="58921"/>
                    <a:pt x="90709" y="123425"/>
                    <a:pt x="113026" y="191508"/>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6" name="Google Shape;1126;p21"/>
            <p:cNvSpPr/>
            <p:nvPr/>
          </p:nvSpPr>
          <p:spPr>
            <a:xfrm>
              <a:off x="4228414" y="700251"/>
              <a:ext cx="148036" cy="257594"/>
            </a:xfrm>
            <a:custGeom>
              <a:avLst/>
              <a:gdLst/>
              <a:ahLst/>
              <a:cxnLst/>
              <a:rect l="l" t="t" r="r" b="b"/>
              <a:pathLst>
                <a:path w="148036" h="257594" extrusionOk="0">
                  <a:moveTo>
                    <a:pt x="126535" y="257594"/>
                  </a:moveTo>
                  <a:cubicBezTo>
                    <a:pt x="119134" y="163457"/>
                    <a:pt x="73392" y="76484"/>
                    <a:pt x="0" y="17021"/>
                  </a:cubicBezTo>
                  <a:lnTo>
                    <a:pt x="13605" y="0"/>
                  </a:lnTo>
                  <a:cubicBezTo>
                    <a:pt x="91591" y="63374"/>
                    <a:pt x="140178" y="155925"/>
                    <a:pt x="148037" y="256073"/>
                  </a:cubicBezTo>
                  <a:close/>
                </a:path>
              </a:pathLst>
            </a:custGeom>
            <a:solidFill>
              <a:srgbClr val="F25D3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7" name="Google Shape;1127;p21"/>
            <p:cNvSpPr/>
            <p:nvPr/>
          </p:nvSpPr>
          <p:spPr>
            <a:xfrm rot="-5329800">
              <a:off x="4147415" y="2366397"/>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8" name="Google Shape;1128;p21"/>
            <p:cNvSpPr/>
            <p:nvPr/>
          </p:nvSpPr>
          <p:spPr>
            <a:xfrm rot="-2518199">
              <a:off x="4177224" y="247074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29" name="Google Shape;1129;p21"/>
            <p:cNvSpPr/>
            <p:nvPr/>
          </p:nvSpPr>
          <p:spPr>
            <a:xfrm rot="-2518199">
              <a:off x="4331760" y="2479973"/>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0" name="Google Shape;1130;p21"/>
            <p:cNvSpPr/>
            <p:nvPr/>
          </p:nvSpPr>
          <p:spPr>
            <a:xfrm rot="-2518199">
              <a:off x="4500483" y="248999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1" name="Google Shape;1131;p21"/>
            <p:cNvSpPr/>
            <p:nvPr/>
          </p:nvSpPr>
          <p:spPr>
            <a:xfrm rot="-2518199">
              <a:off x="4239104" y="256852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2" name="Google Shape;1132;p21"/>
            <p:cNvSpPr/>
            <p:nvPr/>
          </p:nvSpPr>
          <p:spPr>
            <a:xfrm rot="-2518199">
              <a:off x="4413397" y="2578979"/>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3" name="Google Shape;1133;p21"/>
            <p:cNvSpPr/>
            <p:nvPr/>
          </p:nvSpPr>
          <p:spPr>
            <a:xfrm rot="-5329800">
              <a:off x="5449052" y="2366382"/>
              <a:ext cx="365525" cy="557027"/>
            </a:xfrm>
            <a:custGeom>
              <a:avLst/>
              <a:gdLst/>
              <a:ahLst/>
              <a:cxnLst/>
              <a:rect l="l" t="t" r="r" b="b"/>
              <a:pathLst>
                <a:path w="365525" h="557027" extrusionOk="0">
                  <a:moveTo>
                    <a:pt x="365526" y="278514"/>
                  </a:moveTo>
                  <a:cubicBezTo>
                    <a:pt x="365526" y="432333"/>
                    <a:pt x="283700" y="557027"/>
                    <a:pt x="182763" y="557027"/>
                  </a:cubicBezTo>
                  <a:cubicBezTo>
                    <a:pt x="81826" y="557027"/>
                    <a:pt x="0" y="432333"/>
                    <a:pt x="0" y="278514"/>
                  </a:cubicBezTo>
                  <a:cubicBezTo>
                    <a:pt x="0" y="124695"/>
                    <a:pt x="81826" y="0"/>
                    <a:pt x="182763" y="0"/>
                  </a:cubicBezTo>
                  <a:cubicBezTo>
                    <a:pt x="283700" y="0"/>
                    <a:pt x="365526" y="124695"/>
                    <a:pt x="365526" y="278514"/>
                  </a:cubicBezTo>
                  <a:close/>
                </a:path>
              </a:pathLst>
            </a:custGeom>
            <a:solidFill>
              <a:srgbClr val="FF85A7"/>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4" name="Google Shape;1134;p21"/>
            <p:cNvSpPr/>
            <p:nvPr/>
          </p:nvSpPr>
          <p:spPr>
            <a:xfrm rot="-2518199">
              <a:off x="5478898" y="2470832"/>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5" name="Google Shape;1135;p21"/>
            <p:cNvSpPr/>
            <p:nvPr/>
          </p:nvSpPr>
          <p:spPr>
            <a:xfrm rot="-2518199">
              <a:off x="5633433" y="2480064"/>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6" name="Google Shape;1136;p21"/>
            <p:cNvSpPr/>
            <p:nvPr/>
          </p:nvSpPr>
          <p:spPr>
            <a:xfrm rot="-2518199">
              <a:off x="5802132" y="2490021"/>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7" name="Google Shape;1137;p21"/>
            <p:cNvSpPr/>
            <p:nvPr/>
          </p:nvSpPr>
          <p:spPr>
            <a:xfrm rot="-2518199">
              <a:off x="5540777" y="2568618"/>
              <a:ext cx="40719" cy="38605"/>
            </a:xfrm>
            <a:custGeom>
              <a:avLst/>
              <a:gdLst/>
              <a:ahLst/>
              <a:cxnLst/>
              <a:rect l="l" t="t" r="r" b="b"/>
              <a:pathLst>
                <a:path w="40719" h="38605" extrusionOk="0">
                  <a:moveTo>
                    <a:pt x="40720" y="19303"/>
                  </a:moveTo>
                  <a:cubicBezTo>
                    <a:pt x="40720" y="29964"/>
                    <a:pt x="31604" y="38606"/>
                    <a:pt x="20360" y="38606"/>
                  </a:cubicBezTo>
                  <a:cubicBezTo>
                    <a:pt x="9115" y="38606"/>
                    <a:pt x="0" y="29964"/>
                    <a:pt x="0" y="19303"/>
                  </a:cubicBezTo>
                  <a:cubicBezTo>
                    <a:pt x="0" y="8642"/>
                    <a:pt x="9115"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38" name="Google Shape;1138;p21"/>
            <p:cNvSpPr/>
            <p:nvPr/>
          </p:nvSpPr>
          <p:spPr>
            <a:xfrm rot="-2518199">
              <a:off x="5715070" y="2579069"/>
              <a:ext cx="40719" cy="38605"/>
            </a:xfrm>
            <a:custGeom>
              <a:avLst/>
              <a:gdLst/>
              <a:ahLst/>
              <a:cxnLst/>
              <a:rect l="l" t="t" r="r" b="b"/>
              <a:pathLst>
                <a:path w="40719" h="38605" extrusionOk="0">
                  <a:moveTo>
                    <a:pt x="40720" y="19303"/>
                  </a:moveTo>
                  <a:cubicBezTo>
                    <a:pt x="40720" y="29964"/>
                    <a:pt x="31604" y="38606"/>
                    <a:pt x="20360" y="38606"/>
                  </a:cubicBezTo>
                  <a:cubicBezTo>
                    <a:pt x="9116" y="38606"/>
                    <a:pt x="0" y="29964"/>
                    <a:pt x="0" y="19303"/>
                  </a:cubicBezTo>
                  <a:cubicBezTo>
                    <a:pt x="0" y="8642"/>
                    <a:pt x="9116" y="0"/>
                    <a:pt x="20360" y="0"/>
                  </a:cubicBezTo>
                  <a:cubicBezTo>
                    <a:pt x="31604" y="0"/>
                    <a:pt x="40720" y="8642"/>
                    <a:pt x="40720" y="19303"/>
                  </a:cubicBezTo>
                  <a:close/>
                </a:path>
              </a:pathLst>
            </a:custGeom>
            <a:solidFill>
              <a:srgbClr val="DE577C"/>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39" name="Google Shape;1139;p21"/>
          <p:cNvGrpSpPr/>
          <p:nvPr/>
        </p:nvGrpSpPr>
        <p:grpSpPr>
          <a:xfrm>
            <a:off x="4999928" y="5459160"/>
            <a:ext cx="621307" cy="623125"/>
            <a:chOff x="10956988" y="5717984"/>
            <a:chExt cx="621307" cy="623125"/>
          </a:xfrm>
        </p:grpSpPr>
        <p:sp>
          <p:nvSpPr>
            <p:cNvPr id="1140" name="Google Shape;1140;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1" name="Google Shape;1141;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2" name="Google Shape;1142;p21"/>
          <p:cNvGrpSpPr/>
          <p:nvPr/>
        </p:nvGrpSpPr>
        <p:grpSpPr>
          <a:xfrm rot="-2182735">
            <a:off x="681928" y="2021693"/>
            <a:ext cx="621307" cy="623125"/>
            <a:chOff x="10956988" y="5717984"/>
            <a:chExt cx="621307" cy="623125"/>
          </a:xfrm>
        </p:grpSpPr>
        <p:sp>
          <p:nvSpPr>
            <p:cNvPr id="1143" name="Google Shape;1143;p21"/>
            <p:cNvSpPr/>
            <p:nvPr/>
          </p:nvSpPr>
          <p:spPr>
            <a:xfrm>
              <a:off x="10956988" y="5834507"/>
              <a:ext cx="209232" cy="506602"/>
            </a:xfrm>
            <a:custGeom>
              <a:avLst/>
              <a:gdLst/>
              <a:ahLst/>
              <a:cxnLst/>
              <a:rect l="l" t="t" r="r" b="b"/>
              <a:pathLst>
                <a:path w="209232" h="506602" extrusionOk="0">
                  <a:moveTo>
                    <a:pt x="0" y="0"/>
                  </a:moveTo>
                  <a:cubicBezTo>
                    <a:pt x="49593" y="24702"/>
                    <a:pt x="68643" y="86233"/>
                    <a:pt x="69850" y="141605"/>
                  </a:cubicBezTo>
                  <a:cubicBezTo>
                    <a:pt x="71056" y="196977"/>
                    <a:pt x="60198" y="253174"/>
                    <a:pt x="71438" y="307403"/>
                  </a:cubicBezTo>
                  <a:cubicBezTo>
                    <a:pt x="88074" y="387731"/>
                    <a:pt x="150114" y="449707"/>
                    <a:pt x="209232" y="506603"/>
                  </a:cubicBezTo>
                  <a:cubicBezTo>
                    <a:pt x="167704" y="442595"/>
                    <a:pt x="129857" y="370649"/>
                    <a:pt x="134430" y="294513"/>
                  </a:cubicBezTo>
                  <a:cubicBezTo>
                    <a:pt x="136843" y="254000"/>
                    <a:pt x="151320" y="214185"/>
                    <a:pt x="147574" y="173863"/>
                  </a:cubicBezTo>
                  <a:cubicBezTo>
                    <a:pt x="140526" y="94234"/>
                    <a:pt x="68008" y="39243"/>
                    <a:pt x="0" y="0"/>
                  </a:cubicBezTo>
                  <a:close/>
                </a:path>
              </a:pathLst>
            </a:custGeom>
            <a:solidFill>
              <a:srgbClr val="FF6B9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4" name="Google Shape;1144;p21"/>
            <p:cNvSpPr/>
            <p:nvPr/>
          </p:nvSpPr>
          <p:spPr>
            <a:xfrm>
              <a:off x="11047730" y="5717984"/>
              <a:ext cx="530566" cy="434276"/>
            </a:xfrm>
            <a:custGeom>
              <a:avLst/>
              <a:gdLst/>
              <a:ahLst/>
              <a:cxnLst/>
              <a:rect l="l" t="t" r="r" b="b"/>
              <a:pathLst>
                <a:path w="530566" h="434276" extrusionOk="0">
                  <a:moveTo>
                    <a:pt x="0" y="0"/>
                  </a:moveTo>
                  <a:cubicBezTo>
                    <a:pt x="94551" y="100267"/>
                    <a:pt x="269748" y="73914"/>
                    <a:pt x="373507" y="164656"/>
                  </a:cubicBezTo>
                  <a:cubicBezTo>
                    <a:pt x="415798" y="201676"/>
                    <a:pt x="440944" y="254000"/>
                    <a:pt x="465010" y="304800"/>
                  </a:cubicBezTo>
                  <a:lnTo>
                    <a:pt x="526288" y="434277"/>
                  </a:lnTo>
                  <a:cubicBezTo>
                    <a:pt x="510667" y="371666"/>
                    <a:pt x="537401" y="305562"/>
                    <a:pt x="528827" y="241618"/>
                  </a:cubicBezTo>
                  <a:cubicBezTo>
                    <a:pt x="518668" y="166053"/>
                    <a:pt x="458977" y="103886"/>
                    <a:pt x="389445" y="72517"/>
                  </a:cubicBezTo>
                  <a:cubicBezTo>
                    <a:pt x="319913" y="41148"/>
                    <a:pt x="241617" y="35751"/>
                    <a:pt x="165290" y="36386"/>
                  </a:cubicBezTo>
                  <a:cubicBezTo>
                    <a:pt x="102870" y="36894"/>
                    <a:pt x="30670" y="37148"/>
                    <a:pt x="0" y="0"/>
                  </a:cubicBezTo>
                  <a:close/>
                </a:path>
              </a:pathLst>
            </a:custGeom>
            <a:solidFill>
              <a:srgbClr val="00C3D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grpSp>
        <p:nvGrpSpPr>
          <p:cNvPr id="1145" name="Google Shape;1145;p21"/>
          <p:cNvGrpSpPr/>
          <p:nvPr/>
        </p:nvGrpSpPr>
        <p:grpSpPr>
          <a:xfrm flipH="1">
            <a:off x="744411" y="523582"/>
            <a:ext cx="10712375" cy="5875396"/>
            <a:chOff x="1054479" y="523582"/>
            <a:chExt cx="10712375" cy="5875396"/>
          </a:xfrm>
        </p:grpSpPr>
        <p:sp>
          <p:nvSpPr>
            <p:cNvPr id="1146" name="Google Shape;1146;p21"/>
            <p:cNvSpPr/>
            <p:nvPr/>
          </p:nvSpPr>
          <p:spPr>
            <a:xfrm>
              <a:off x="5869462" y="2223848"/>
              <a:ext cx="88483" cy="88410"/>
            </a:xfrm>
            <a:custGeom>
              <a:avLst/>
              <a:gdLst/>
              <a:ahLst/>
              <a:cxnLst/>
              <a:rect l="l" t="t" r="r" b="b"/>
              <a:pathLst>
                <a:path w="88483" h="88410" extrusionOk="0">
                  <a:moveTo>
                    <a:pt x="88484" y="44205"/>
                  </a:moveTo>
                  <a:cubicBezTo>
                    <a:pt x="88484" y="68619"/>
                    <a:pt x="68676" y="88410"/>
                    <a:pt x="44242" y="88410"/>
                  </a:cubicBezTo>
                  <a:cubicBezTo>
                    <a:pt x="19808" y="88410"/>
                    <a:pt x="0" y="68619"/>
                    <a:pt x="0" y="44205"/>
                  </a:cubicBezTo>
                  <a:cubicBezTo>
                    <a:pt x="0" y="19791"/>
                    <a:pt x="19807" y="0"/>
                    <a:pt x="44242" y="0"/>
                  </a:cubicBezTo>
                  <a:cubicBezTo>
                    <a:pt x="68676" y="0"/>
                    <a:pt x="88484" y="19792"/>
                    <a:pt x="88484" y="44205"/>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7" name="Google Shape;1147;p21"/>
            <p:cNvSpPr/>
            <p:nvPr/>
          </p:nvSpPr>
          <p:spPr>
            <a:xfrm>
              <a:off x="3148580" y="5562715"/>
              <a:ext cx="157178" cy="157048"/>
            </a:xfrm>
            <a:custGeom>
              <a:avLst/>
              <a:gdLst/>
              <a:ahLst/>
              <a:cxnLst/>
              <a:rect l="l" t="t" r="r" b="b"/>
              <a:pathLst>
                <a:path w="157178" h="157048" extrusionOk="0">
                  <a:moveTo>
                    <a:pt x="157178" y="78524"/>
                  </a:moveTo>
                  <a:cubicBezTo>
                    <a:pt x="157178" y="121892"/>
                    <a:pt x="121993" y="157048"/>
                    <a:pt x="78589" y="157048"/>
                  </a:cubicBezTo>
                  <a:cubicBezTo>
                    <a:pt x="35186" y="157048"/>
                    <a:pt x="0" y="121892"/>
                    <a:pt x="0" y="78524"/>
                  </a:cubicBezTo>
                  <a:cubicBezTo>
                    <a:pt x="0" y="35157"/>
                    <a:pt x="35186" y="0"/>
                    <a:pt x="78589" y="0"/>
                  </a:cubicBezTo>
                  <a:cubicBezTo>
                    <a:pt x="121993" y="0"/>
                    <a:pt x="157178" y="35157"/>
                    <a:pt x="157178" y="78524"/>
                  </a:cubicBez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8" name="Google Shape;1148;p21"/>
            <p:cNvSpPr/>
            <p:nvPr/>
          </p:nvSpPr>
          <p:spPr>
            <a:xfrm>
              <a:off x="1054479" y="2222274"/>
              <a:ext cx="233687" cy="233494"/>
            </a:xfrm>
            <a:custGeom>
              <a:avLst/>
              <a:gdLst/>
              <a:ahLst/>
              <a:cxnLst/>
              <a:rect l="l" t="t" r="r" b="b"/>
              <a:pathLst>
                <a:path w="233687" h="233494" extrusionOk="0">
                  <a:moveTo>
                    <a:pt x="233687" y="116747"/>
                  </a:moveTo>
                  <a:cubicBezTo>
                    <a:pt x="233687" y="181225"/>
                    <a:pt x="181375" y="233494"/>
                    <a:pt x="116844" y="233494"/>
                  </a:cubicBezTo>
                  <a:cubicBezTo>
                    <a:pt x="52313" y="233494"/>
                    <a:pt x="0" y="181225"/>
                    <a:pt x="0" y="116747"/>
                  </a:cubicBezTo>
                  <a:cubicBezTo>
                    <a:pt x="0" y="52270"/>
                    <a:pt x="52313" y="0"/>
                    <a:pt x="116844" y="0"/>
                  </a:cubicBezTo>
                  <a:cubicBezTo>
                    <a:pt x="181375"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49" name="Google Shape;1149;p21"/>
            <p:cNvSpPr/>
            <p:nvPr/>
          </p:nvSpPr>
          <p:spPr>
            <a:xfrm>
              <a:off x="11533167" y="5959629"/>
              <a:ext cx="233687" cy="233494"/>
            </a:xfrm>
            <a:custGeom>
              <a:avLst/>
              <a:gdLst/>
              <a:ahLst/>
              <a:cxnLst/>
              <a:rect l="l" t="t" r="r" b="b"/>
              <a:pathLst>
                <a:path w="233687" h="233494" extrusionOk="0">
                  <a:moveTo>
                    <a:pt x="233687" y="116747"/>
                  </a:moveTo>
                  <a:cubicBezTo>
                    <a:pt x="233687" y="181225"/>
                    <a:pt x="181374" y="233495"/>
                    <a:pt x="116843" y="233495"/>
                  </a:cubicBezTo>
                  <a:cubicBezTo>
                    <a:pt x="52312" y="233495"/>
                    <a:pt x="-1" y="181225"/>
                    <a:pt x="-1" y="116747"/>
                  </a:cubicBezTo>
                  <a:cubicBezTo>
                    <a:pt x="-1" y="52270"/>
                    <a:pt x="52312" y="0"/>
                    <a:pt x="116843" y="0"/>
                  </a:cubicBezTo>
                  <a:cubicBezTo>
                    <a:pt x="181374" y="0"/>
                    <a:pt x="233687" y="52269"/>
                    <a:pt x="233687" y="116747"/>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0" name="Google Shape;1150;p21"/>
            <p:cNvSpPr/>
            <p:nvPr/>
          </p:nvSpPr>
          <p:spPr>
            <a:xfrm>
              <a:off x="1899989" y="1280550"/>
              <a:ext cx="199529" cy="199364"/>
            </a:xfrm>
            <a:custGeom>
              <a:avLst/>
              <a:gdLst/>
              <a:ahLst/>
              <a:cxnLst/>
              <a:rect l="l" t="t" r="r" b="b"/>
              <a:pathLst>
                <a:path w="199529" h="199364" extrusionOk="0">
                  <a:moveTo>
                    <a:pt x="199529" y="0"/>
                  </a:moveTo>
                  <a:lnTo>
                    <a:pt x="0" y="66497"/>
                  </a:lnTo>
                  <a:lnTo>
                    <a:pt x="133041" y="199365"/>
                  </a:lnTo>
                  <a:lnTo>
                    <a:pt x="199529"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1" name="Google Shape;1151;p21"/>
            <p:cNvSpPr/>
            <p:nvPr/>
          </p:nvSpPr>
          <p:spPr>
            <a:xfrm>
              <a:off x="8992227" y="6050815"/>
              <a:ext cx="199529" cy="199364"/>
            </a:xfrm>
            <a:custGeom>
              <a:avLst/>
              <a:gdLst/>
              <a:ahLst/>
              <a:cxnLst/>
              <a:rect l="l" t="t" r="r" b="b"/>
              <a:pathLst>
                <a:path w="199529" h="199364" extrusionOk="0">
                  <a:moveTo>
                    <a:pt x="199530" y="0"/>
                  </a:moveTo>
                  <a:lnTo>
                    <a:pt x="0" y="66434"/>
                  </a:lnTo>
                  <a:lnTo>
                    <a:pt x="133040" y="199365"/>
                  </a:lnTo>
                  <a:lnTo>
                    <a:pt x="199530" y="0"/>
                  </a:ln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2" name="Google Shape;1152;p21"/>
            <p:cNvSpPr/>
            <p:nvPr/>
          </p:nvSpPr>
          <p:spPr>
            <a:xfrm>
              <a:off x="2851503" y="586616"/>
              <a:ext cx="188185" cy="187966"/>
            </a:xfrm>
            <a:custGeom>
              <a:avLst/>
              <a:gdLst/>
              <a:ahLst/>
              <a:cxnLst/>
              <a:rect l="l" t="t" r="r" b="b"/>
              <a:pathLst>
                <a:path w="188185" h="187966" extrusionOk="0">
                  <a:moveTo>
                    <a:pt x="188185" y="94015"/>
                  </a:moveTo>
                  <a:lnTo>
                    <a:pt x="0" y="0"/>
                  </a:lnTo>
                  <a:lnTo>
                    <a:pt x="0" y="187967"/>
                  </a:lnTo>
                  <a:lnTo>
                    <a:pt x="188185" y="94015"/>
                  </a:lnTo>
                  <a:close/>
                </a:path>
              </a:pathLst>
            </a:custGeom>
            <a:solidFill>
              <a:srgbClr val="FFFF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3" name="Google Shape;1153;p21"/>
            <p:cNvSpPr/>
            <p:nvPr/>
          </p:nvSpPr>
          <p:spPr>
            <a:xfrm>
              <a:off x="6709930" y="523582"/>
              <a:ext cx="286185" cy="285948"/>
            </a:xfrm>
            <a:custGeom>
              <a:avLst/>
              <a:gdLst/>
              <a:ahLst/>
              <a:cxnLst/>
              <a:rect l="l" t="t" r="r" b="b"/>
              <a:pathLst>
                <a:path w="286185" h="285948" extrusionOk="0">
                  <a:moveTo>
                    <a:pt x="286185" y="0"/>
                  </a:moveTo>
                  <a:lnTo>
                    <a:pt x="0" y="95274"/>
                  </a:lnTo>
                  <a:lnTo>
                    <a:pt x="190832" y="285949"/>
                  </a:lnTo>
                  <a:lnTo>
                    <a:pt x="286185"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4" name="Google Shape;1154;p21"/>
            <p:cNvSpPr/>
            <p:nvPr/>
          </p:nvSpPr>
          <p:spPr>
            <a:xfrm>
              <a:off x="6081784" y="5344664"/>
              <a:ext cx="426788" cy="426435"/>
            </a:xfrm>
            <a:custGeom>
              <a:avLst/>
              <a:gdLst/>
              <a:ahLst/>
              <a:cxnLst/>
              <a:rect l="l" t="t" r="r" b="b"/>
              <a:pathLst>
                <a:path w="426788" h="426435" extrusionOk="0">
                  <a:moveTo>
                    <a:pt x="426788" y="0"/>
                  </a:moveTo>
                  <a:lnTo>
                    <a:pt x="0" y="142124"/>
                  </a:lnTo>
                  <a:lnTo>
                    <a:pt x="284546" y="426436"/>
                  </a:lnTo>
                  <a:lnTo>
                    <a:pt x="426788" y="0"/>
                  </a:ln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5" name="Google Shape;1155;p21"/>
            <p:cNvSpPr/>
            <p:nvPr/>
          </p:nvSpPr>
          <p:spPr>
            <a:xfrm>
              <a:off x="5553340" y="2173409"/>
              <a:ext cx="92013" cy="265549"/>
            </a:xfrm>
            <a:custGeom>
              <a:avLst/>
              <a:gdLst/>
              <a:ahLst/>
              <a:cxnLst/>
              <a:rect l="l" t="t" r="r" b="b"/>
              <a:pathLst>
                <a:path w="92013" h="265549" extrusionOk="0">
                  <a:moveTo>
                    <a:pt x="0" y="0"/>
                  </a:moveTo>
                  <a:cubicBezTo>
                    <a:pt x="24264" y="9760"/>
                    <a:pt x="37814" y="36775"/>
                    <a:pt x="39956" y="62970"/>
                  </a:cubicBezTo>
                  <a:cubicBezTo>
                    <a:pt x="42099" y="89166"/>
                    <a:pt x="34852" y="114858"/>
                    <a:pt x="29054" y="140361"/>
                  </a:cubicBezTo>
                  <a:cubicBezTo>
                    <a:pt x="23255" y="165864"/>
                    <a:pt x="18592" y="192753"/>
                    <a:pt x="25776" y="217941"/>
                  </a:cubicBezTo>
                  <a:cubicBezTo>
                    <a:pt x="32961" y="243129"/>
                    <a:pt x="54893" y="265861"/>
                    <a:pt x="81110" y="265546"/>
                  </a:cubicBezTo>
                  <a:cubicBezTo>
                    <a:pt x="58876" y="225806"/>
                    <a:pt x="56071" y="178087"/>
                    <a:pt x="73484" y="136016"/>
                  </a:cubicBezTo>
                  <a:cubicBezTo>
                    <a:pt x="80480" y="119518"/>
                    <a:pt x="90626" y="103775"/>
                    <a:pt x="91887" y="85640"/>
                  </a:cubicBezTo>
                  <a:cubicBezTo>
                    <a:pt x="93462" y="63159"/>
                    <a:pt x="80165" y="41561"/>
                    <a:pt x="62456" y="27707"/>
                  </a:cubicBezTo>
                  <a:cubicBezTo>
                    <a:pt x="43820" y="14187"/>
                    <a:pt x="22537" y="4748"/>
                    <a:pt x="0" y="0"/>
                  </a:cubicBezTo>
                  <a:close/>
                </a:path>
              </a:pathLst>
            </a:custGeom>
            <a:solidFill>
              <a:srgbClr val="59C3D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6" name="Google Shape;1156;p21"/>
            <p:cNvSpPr/>
            <p:nvPr/>
          </p:nvSpPr>
          <p:spPr>
            <a:xfrm>
              <a:off x="6009540" y="2354701"/>
              <a:ext cx="233868" cy="153584"/>
            </a:xfrm>
            <a:custGeom>
              <a:avLst/>
              <a:gdLst/>
              <a:ahLst/>
              <a:cxnLst/>
              <a:rect l="l" t="t" r="r" b="b"/>
              <a:pathLst>
                <a:path w="233868" h="153584" extrusionOk="0">
                  <a:moveTo>
                    <a:pt x="525" y="153585"/>
                  </a:moveTo>
                  <a:cubicBezTo>
                    <a:pt x="2920" y="127515"/>
                    <a:pt x="24914" y="106735"/>
                    <a:pt x="49367" y="97289"/>
                  </a:cubicBezTo>
                  <a:cubicBezTo>
                    <a:pt x="73820" y="87844"/>
                    <a:pt x="100541" y="87214"/>
                    <a:pt x="126633" y="85514"/>
                  </a:cubicBezTo>
                  <a:cubicBezTo>
                    <a:pt x="152724" y="83814"/>
                    <a:pt x="179887" y="80413"/>
                    <a:pt x="201945" y="66623"/>
                  </a:cubicBezTo>
                  <a:cubicBezTo>
                    <a:pt x="224003" y="52832"/>
                    <a:pt x="239758" y="24999"/>
                    <a:pt x="231754" y="0"/>
                  </a:cubicBezTo>
                  <a:cubicBezTo>
                    <a:pt x="200003" y="32644"/>
                    <a:pt x="155062" y="48997"/>
                    <a:pt x="109743" y="44394"/>
                  </a:cubicBezTo>
                  <a:cubicBezTo>
                    <a:pt x="91907" y="42442"/>
                    <a:pt x="73883" y="37215"/>
                    <a:pt x="56426" y="41120"/>
                  </a:cubicBezTo>
                  <a:cubicBezTo>
                    <a:pt x="34368" y="46094"/>
                    <a:pt x="17667" y="65048"/>
                    <a:pt x="9285" y="85955"/>
                  </a:cubicBezTo>
                  <a:cubicBezTo>
                    <a:pt x="1678" y="107642"/>
                    <a:pt x="-1309" y="130676"/>
                    <a:pt x="525" y="153585"/>
                  </a:cubicBezTo>
                  <a:close/>
                </a:path>
              </a:pathLst>
            </a:custGeom>
            <a:solidFill>
              <a:srgbClr val="FF6B8E"/>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7" name="Google Shape;1157;p21"/>
            <p:cNvSpPr/>
            <p:nvPr/>
          </p:nvSpPr>
          <p:spPr>
            <a:xfrm>
              <a:off x="7699702" y="800211"/>
              <a:ext cx="863761" cy="883790"/>
            </a:xfrm>
            <a:custGeom>
              <a:avLst/>
              <a:gdLst/>
              <a:ahLst/>
              <a:cxnLst/>
              <a:rect l="l" t="t" r="r" b="b"/>
              <a:pathLst>
                <a:path w="863761" h="883790" extrusionOk="0">
                  <a:moveTo>
                    <a:pt x="501130" y="883791"/>
                  </a:moveTo>
                  <a:cubicBezTo>
                    <a:pt x="478454" y="883740"/>
                    <a:pt x="455867" y="880906"/>
                    <a:pt x="433884" y="875352"/>
                  </a:cubicBezTo>
                  <a:cubicBezTo>
                    <a:pt x="313070" y="871511"/>
                    <a:pt x="208264" y="826802"/>
                    <a:pt x="130683" y="746074"/>
                  </a:cubicBezTo>
                  <a:cubicBezTo>
                    <a:pt x="55624" y="667991"/>
                    <a:pt x="11571" y="558800"/>
                    <a:pt x="6529" y="438652"/>
                  </a:cubicBezTo>
                  <a:cubicBezTo>
                    <a:pt x="-11874" y="326376"/>
                    <a:pt x="8672" y="231794"/>
                    <a:pt x="67598" y="157426"/>
                  </a:cubicBezTo>
                  <a:cubicBezTo>
                    <a:pt x="140326" y="65741"/>
                    <a:pt x="267253" y="11335"/>
                    <a:pt x="434578" y="0"/>
                  </a:cubicBezTo>
                  <a:lnTo>
                    <a:pt x="435460" y="0"/>
                  </a:lnTo>
                  <a:cubicBezTo>
                    <a:pt x="561946" y="3463"/>
                    <a:pt x="662908" y="47857"/>
                    <a:pt x="735636" y="132238"/>
                  </a:cubicBezTo>
                  <a:cubicBezTo>
                    <a:pt x="798029" y="204402"/>
                    <a:pt x="839939" y="303832"/>
                    <a:pt x="863762" y="436259"/>
                  </a:cubicBezTo>
                  <a:lnTo>
                    <a:pt x="863762" y="437267"/>
                  </a:lnTo>
                  <a:lnTo>
                    <a:pt x="863762" y="438274"/>
                  </a:lnTo>
                  <a:cubicBezTo>
                    <a:pt x="858404" y="590222"/>
                    <a:pt x="784731" y="740911"/>
                    <a:pt x="676017" y="822394"/>
                  </a:cubicBezTo>
                  <a:cubicBezTo>
                    <a:pt x="621376" y="862947"/>
                    <a:pt x="561884" y="883791"/>
                    <a:pt x="501130" y="883791"/>
                  </a:cubicBezTo>
                  <a:close/>
                  <a:moveTo>
                    <a:pt x="435397" y="18954"/>
                  </a:moveTo>
                  <a:cubicBezTo>
                    <a:pt x="273744" y="29911"/>
                    <a:pt x="151796" y="81925"/>
                    <a:pt x="82471" y="169202"/>
                  </a:cubicBezTo>
                  <a:cubicBezTo>
                    <a:pt x="26885" y="239288"/>
                    <a:pt x="7663" y="329084"/>
                    <a:pt x="25310" y="436133"/>
                  </a:cubicBezTo>
                  <a:lnTo>
                    <a:pt x="25310" y="437330"/>
                  </a:lnTo>
                  <a:cubicBezTo>
                    <a:pt x="30036" y="553070"/>
                    <a:pt x="72262" y="658104"/>
                    <a:pt x="144296" y="733291"/>
                  </a:cubicBezTo>
                  <a:cubicBezTo>
                    <a:pt x="218537" y="810556"/>
                    <a:pt x="319247" y="852935"/>
                    <a:pt x="435397" y="856713"/>
                  </a:cubicBezTo>
                  <a:lnTo>
                    <a:pt x="437477" y="857028"/>
                  </a:lnTo>
                  <a:cubicBezTo>
                    <a:pt x="515751" y="876990"/>
                    <a:pt x="594340" y="859799"/>
                    <a:pt x="664736" y="807155"/>
                  </a:cubicBezTo>
                  <a:cubicBezTo>
                    <a:pt x="768786" y="729261"/>
                    <a:pt x="839434" y="584744"/>
                    <a:pt x="844917" y="438652"/>
                  </a:cubicBezTo>
                  <a:cubicBezTo>
                    <a:pt x="795067" y="162527"/>
                    <a:pt x="661081" y="25251"/>
                    <a:pt x="435397" y="18954"/>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8" name="Google Shape;1158;p21"/>
            <p:cNvSpPr/>
            <p:nvPr/>
          </p:nvSpPr>
          <p:spPr>
            <a:xfrm>
              <a:off x="4664655" y="5753775"/>
              <a:ext cx="611666" cy="645203"/>
            </a:xfrm>
            <a:custGeom>
              <a:avLst/>
              <a:gdLst/>
              <a:ahLst/>
              <a:cxnLst/>
              <a:rect l="l" t="t" r="r" b="b"/>
              <a:pathLst>
                <a:path w="611666" h="645203" extrusionOk="0">
                  <a:moveTo>
                    <a:pt x="278313" y="645204"/>
                  </a:moveTo>
                  <a:cubicBezTo>
                    <a:pt x="274469" y="645204"/>
                    <a:pt x="270687" y="645204"/>
                    <a:pt x="266906" y="645204"/>
                  </a:cubicBezTo>
                  <a:cubicBezTo>
                    <a:pt x="200354" y="642307"/>
                    <a:pt x="145777" y="614663"/>
                    <a:pt x="109350" y="565294"/>
                  </a:cubicBezTo>
                  <a:cubicBezTo>
                    <a:pt x="44752" y="508621"/>
                    <a:pt x="7253" y="437149"/>
                    <a:pt x="951" y="357491"/>
                  </a:cubicBezTo>
                  <a:cubicBezTo>
                    <a:pt x="-5351" y="280793"/>
                    <a:pt x="19858" y="200947"/>
                    <a:pt x="71095" y="132624"/>
                  </a:cubicBezTo>
                  <a:cubicBezTo>
                    <a:pt x="111618" y="62538"/>
                    <a:pt x="165629" y="19718"/>
                    <a:pt x="231865" y="5298"/>
                  </a:cubicBezTo>
                  <a:cubicBezTo>
                    <a:pt x="313290" y="-12460"/>
                    <a:pt x="407635" y="14617"/>
                    <a:pt x="504564" y="83633"/>
                  </a:cubicBezTo>
                  <a:lnTo>
                    <a:pt x="505320" y="84199"/>
                  </a:lnTo>
                  <a:cubicBezTo>
                    <a:pt x="632625" y="194272"/>
                    <a:pt x="645482" y="336081"/>
                    <a:pt x="544709" y="516618"/>
                  </a:cubicBezTo>
                  <a:lnTo>
                    <a:pt x="543512" y="518255"/>
                  </a:lnTo>
                  <a:cubicBezTo>
                    <a:pt x="474502" y="596212"/>
                    <a:pt x="371712" y="645204"/>
                    <a:pt x="278313" y="645204"/>
                  </a:cubicBezTo>
                  <a:close/>
                  <a:moveTo>
                    <a:pt x="281716" y="18962"/>
                  </a:moveTo>
                  <a:cubicBezTo>
                    <a:pt x="266213" y="18937"/>
                    <a:pt x="250747" y="20562"/>
                    <a:pt x="235584" y="23811"/>
                  </a:cubicBezTo>
                  <a:cubicBezTo>
                    <a:pt x="174704" y="37098"/>
                    <a:pt x="124664" y="77021"/>
                    <a:pt x="86851" y="142636"/>
                  </a:cubicBezTo>
                  <a:lnTo>
                    <a:pt x="86221" y="143581"/>
                  </a:lnTo>
                  <a:cubicBezTo>
                    <a:pt x="-16317" y="279723"/>
                    <a:pt x="-2011" y="443635"/>
                    <a:pt x="122206" y="551440"/>
                  </a:cubicBezTo>
                  <a:lnTo>
                    <a:pt x="123593" y="553015"/>
                  </a:lnTo>
                  <a:cubicBezTo>
                    <a:pt x="156869" y="598164"/>
                    <a:pt x="206720" y="623416"/>
                    <a:pt x="267725" y="626060"/>
                  </a:cubicBezTo>
                  <a:cubicBezTo>
                    <a:pt x="358162" y="629965"/>
                    <a:pt x="460574" y="583115"/>
                    <a:pt x="528323" y="506416"/>
                  </a:cubicBezTo>
                  <a:cubicBezTo>
                    <a:pt x="623487" y="335137"/>
                    <a:pt x="611954" y="201766"/>
                    <a:pt x="492968" y="98620"/>
                  </a:cubicBezTo>
                  <a:cubicBezTo>
                    <a:pt x="418538" y="46102"/>
                    <a:pt x="346503" y="18962"/>
                    <a:pt x="281590" y="18962"/>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59" name="Google Shape;1159;p21"/>
            <p:cNvSpPr/>
            <p:nvPr/>
          </p:nvSpPr>
          <p:spPr>
            <a:xfrm>
              <a:off x="3633963" y="590689"/>
              <a:ext cx="499364" cy="526641"/>
            </a:xfrm>
            <a:custGeom>
              <a:avLst/>
              <a:gdLst/>
              <a:ahLst/>
              <a:cxnLst/>
              <a:rect l="l" t="t" r="r" b="b"/>
              <a:pathLst>
                <a:path w="611649" h="645060" extrusionOk="0">
                  <a:moveTo>
                    <a:pt x="278628" y="645060"/>
                  </a:moveTo>
                  <a:cubicBezTo>
                    <a:pt x="274784" y="645060"/>
                    <a:pt x="271002" y="645060"/>
                    <a:pt x="267221" y="645060"/>
                  </a:cubicBezTo>
                  <a:cubicBezTo>
                    <a:pt x="200669" y="642164"/>
                    <a:pt x="146092" y="614520"/>
                    <a:pt x="109287" y="565151"/>
                  </a:cubicBezTo>
                  <a:cubicBezTo>
                    <a:pt x="44689" y="508477"/>
                    <a:pt x="7253" y="436943"/>
                    <a:pt x="951" y="357663"/>
                  </a:cubicBezTo>
                  <a:cubicBezTo>
                    <a:pt x="-5351" y="280965"/>
                    <a:pt x="19858" y="201118"/>
                    <a:pt x="71095" y="132795"/>
                  </a:cubicBezTo>
                  <a:cubicBezTo>
                    <a:pt x="111618" y="62709"/>
                    <a:pt x="165629" y="19889"/>
                    <a:pt x="231802" y="5469"/>
                  </a:cubicBezTo>
                  <a:cubicBezTo>
                    <a:pt x="313290" y="-12666"/>
                    <a:pt x="407572" y="14537"/>
                    <a:pt x="504564" y="83553"/>
                  </a:cubicBezTo>
                  <a:lnTo>
                    <a:pt x="505257" y="84119"/>
                  </a:lnTo>
                  <a:cubicBezTo>
                    <a:pt x="632625" y="194192"/>
                    <a:pt x="645482" y="336001"/>
                    <a:pt x="544646" y="516537"/>
                  </a:cubicBezTo>
                  <a:lnTo>
                    <a:pt x="543512" y="518175"/>
                  </a:lnTo>
                  <a:cubicBezTo>
                    <a:pt x="474943" y="596069"/>
                    <a:pt x="372153" y="645060"/>
                    <a:pt x="278628" y="645060"/>
                  </a:cubicBezTo>
                  <a:close/>
                  <a:moveTo>
                    <a:pt x="282031" y="18819"/>
                  </a:moveTo>
                  <a:cubicBezTo>
                    <a:pt x="266502" y="18793"/>
                    <a:pt x="251018" y="20418"/>
                    <a:pt x="235836" y="23668"/>
                  </a:cubicBezTo>
                  <a:cubicBezTo>
                    <a:pt x="175019" y="36954"/>
                    <a:pt x="124979" y="76878"/>
                    <a:pt x="87166" y="142493"/>
                  </a:cubicBezTo>
                  <a:lnTo>
                    <a:pt x="86535" y="143437"/>
                  </a:lnTo>
                  <a:cubicBezTo>
                    <a:pt x="-16002" y="279580"/>
                    <a:pt x="-1696" y="443492"/>
                    <a:pt x="122521" y="551297"/>
                  </a:cubicBezTo>
                  <a:lnTo>
                    <a:pt x="123908" y="552871"/>
                  </a:lnTo>
                  <a:cubicBezTo>
                    <a:pt x="157184" y="598147"/>
                    <a:pt x="207034" y="623335"/>
                    <a:pt x="267977" y="625917"/>
                  </a:cubicBezTo>
                  <a:cubicBezTo>
                    <a:pt x="358667" y="629884"/>
                    <a:pt x="460826" y="582971"/>
                    <a:pt x="528575" y="506273"/>
                  </a:cubicBezTo>
                  <a:cubicBezTo>
                    <a:pt x="623739" y="334994"/>
                    <a:pt x="612206" y="201622"/>
                    <a:pt x="493157" y="98477"/>
                  </a:cubicBezTo>
                  <a:cubicBezTo>
                    <a:pt x="419231" y="45896"/>
                    <a:pt x="346881" y="18819"/>
                    <a:pt x="282031" y="18819"/>
                  </a:cubicBezTo>
                  <a:close/>
                </a:path>
              </a:pathLst>
            </a:custGeom>
            <a:solidFill>
              <a:srgbClr val="CFBDFF"/>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99" name="PA_库_矩形 102" descr="e7d195523061f1c09e9d68d7cf438b91ef959ecb14fc25d26BBA7F7DBC18E55DFF4014AF651F0BF2569D4B6C1DA7F1A4683A481403BD872FC687266AD13265C1DE7C373772FD8728ABDD69ADD03BFF5BE2862BC891DBB79E18FD61712FE23F67B60ED145344A5F6796FDB0D6E7341B73A4E64E1B81AE0A4EA80BC639DEFCC56FBB1C8095BD40FB585CB21CB06B382855">
            <a:extLst>
              <a:ext uri="{FF2B5EF4-FFF2-40B4-BE49-F238E27FC236}">
                <a16:creationId xmlns:a16="http://schemas.microsoft.com/office/drawing/2014/main" id="{145F994E-76AF-4B47-9BE5-BCABFE3BB57A}"/>
              </a:ext>
            </a:extLst>
          </p:cNvPr>
          <p:cNvSpPr>
            <a:spLocks noChangeArrowheads="1"/>
          </p:cNvSpPr>
          <p:nvPr>
            <p:custDataLst>
              <p:tags r:id="rId1"/>
            </p:custDataLst>
          </p:nvPr>
        </p:nvSpPr>
        <p:spPr bwMode="auto">
          <a:xfrm>
            <a:off x="4823458" y="598015"/>
            <a:ext cx="7271826" cy="4862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微软雅黑" panose="020B0503020204020204" pitchFamily="34" charset="-122"/>
              </a:defRPr>
            </a:lvl1pPr>
            <a:lvl2pPr marL="742950" indent="-285750">
              <a:defRPr sz="1300">
                <a:solidFill>
                  <a:schemeClr val="tx1"/>
                </a:solidFill>
                <a:latin typeface="Calibri Light" panose="020F0302020204030204" pitchFamily="34" charset="0"/>
                <a:ea typeface="微软雅黑" panose="020B0503020204020204" pitchFamily="34" charset="-122"/>
              </a:defRPr>
            </a:lvl2pPr>
            <a:lvl3pPr marL="1143000" indent="-228600">
              <a:defRPr sz="1300">
                <a:solidFill>
                  <a:schemeClr val="tx1"/>
                </a:solidFill>
                <a:latin typeface="Calibri Light" panose="020F0302020204030204" pitchFamily="34" charset="0"/>
                <a:ea typeface="微软雅黑" panose="020B0503020204020204" pitchFamily="34" charset="-122"/>
              </a:defRPr>
            </a:lvl3pPr>
            <a:lvl4pPr marL="1600200" indent="-228600">
              <a:defRPr sz="1300">
                <a:solidFill>
                  <a:schemeClr val="tx1"/>
                </a:solidFill>
                <a:latin typeface="Calibri Light" panose="020F0302020204030204" pitchFamily="34" charset="0"/>
                <a:ea typeface="微软雅黑" panose="020B0503020204020204" pitchFamily="34" charset="-122"/>
              </a:defRPr>
            </a:lvl4pPr>
            <a:lvl5pPr marL="2057400" indent="-228600">
              <a:defRPr sz="1300">
                <a:solidFill>
                  <a:schemeClr val="tx1"/>
                </a:solidFill>
                <a:latin typeface="Calibri Light" panose="020F0302020204030204" pitchFamily="34" charset="0"/>
                <a:ea typeface="微软雅黑" panose="020B0503020204020204" pitchFamily="34" charset="-122"/>
              </a:defRPr>
            </a:lvl5pPr>
            <a:lvl6pPr marL="25146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6pPr>
            <a:lvl7pPr marL="29718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7pPr>
            <a:lvl8pPr marL="34290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8pPr>
            <a:lvl9pPr marL="3886200" indent="-228600" fontAlgn="base">
              <a:spcBef>
                <a:spcPct val="0"/>
              </a:spcBef>
              <a:spcAft>
                <a:spcPct val="0"/>
              </a:spcAft>
              <a:defRPr sz="1300">
                <a:solidFill>
                  <a:schemeClr val="tx1"/>
                </a:solidFill>
                <a:latin typeface="Calibri Light" panose="020F0302020204030204" pitchFamily="34" charset="0"/>
                <a:ea typeface="微软雅黑" panose="020B0503020204020204" pitchFamily="34" charset="-122"/>
              </a:defRPr>
            </a:lvl9pPr>
          </a:lstStyle>
          <a:p>
            <a:pPr algn="ctr" defTabSz="914400" fontAlgn="base">
              <a:spcBef>
                <a:spcPct val="0"/>
              </a:spcBef>
              <a:spcAft>
                <a:spcPct val="0"/>
              </a:spcAft>
            </a:pPr>
            <a:r>
              <a:rPr lang="en-US" altLang="zh-CN" sz="16600" b="1" dirty="0">
                <a:solidFill>
                  <a:schemeClr val="accent1">
                    <a:lumMod val="50000"/>
                  </a:schemeClr>
                </a:solidFill>
                <a:latin typeface="+mn-lt"/>
                <a:ea typeface="+mj-ea"/>
                <a:sym typeface="微软雅黑" panose="020B0503020204020204" pitchFamily="34" charset="-122"/>
              </a:rPr>
              <a:t>I. </a:t>
            </a:r>
          </a:p>
          <a:p>
            <a:pPr algn="ctr" defTabSz="914400" fontAlgn="base">
              <a:spcBef>
                <a:spcPct val="0"/>
              </a:spcBef>
              <a:spcAft>
                <a:spcPct val="0"/>
              </a:spcAft>
            </a:pPr>
            <a:r>
              <a:rPr lang="vi-VN" altLang="zh-CN" sz="7200" b="1" spc="300" dirty="0">
                <a:solidFill>
                  <a:schemeClr val="accent1">
                    <a:lumMod val="50000"/>
                  </a:schemeClr>
                </a:solidFill>
                <a:latin typeface="+mn-lt"/>
                <a:ea typeface="inpin heiti" panose="00000500000000000000" pitchFamily="2" charset="-122"/>
                <a:cs typeface="Arial" panose="020B0604020202020204" pitchFamily="34" charset="0"/>
                <a:sym typeface="inpin heiti" panose="00000500000000000000" pitchFamily="2" charset="-122"/>
              </a:rPr>
              <a:t>ĐƠN CHẤT VÀ HỢP CHẤT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0" y="1605416"/>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sp>
        <p:nvSpPr>
          <p:cNvPr id="44" name="TextBox 43">
            <a:extLst>
              <a:ext uri="{FF2B5EF4-FFF2-40B4-BE49-F238E27FC236}">
                <a16:creationId xmlns:a16="http://schemas.microsoft.com/office/drawing/2014/main" id="{E4F32277-5554-4773-A2AE-A6AFB81227AE}"/>
              </a:ext>
            </a:extLst>
          </p:cNvPr>
          <p:cNvSpPr txBox="1"/>
          <p:nvPr/>
        </p:nvSpPr>
        <p:spPr>
          <a:xfrm>
            <a:off x="2424130" y="1065625"/>
            <a:ext cx="9456753" cy="830997"/>
          </a:xfrm>
          <a:prstGeom prst="rect">
            <a:avLst/>
          </a:prstGeom>
          <a:noFill/>
        </p:spPr>
        <p:txBody>
          <a:bodyPr wrap="square">
            <a:spAutoFit/>
          </a:bodyPr>
          <a:lstStyle/>
          <a:p>
            <a:pPr algn="just"/>
            <a:r>
              <a:rPr lang="vi-VN" sz="2400" b="0" i="0" dirty="0">
                <a:solidFill>
                  <a:srgbClr val="333333"/>
                </a:solidFill>
                <a:effectLst/>
                <a:latin typeface="+mn-lt"/>
              </a:rPr>
              <a:t>Mô hình hạt của đồng ở thể rắn, khí oxygen, khí hiếm helium, khí carbon dioxide và muối ăn ở thể rắn được biểu diễn trong Hình 5.1 </a:t>
            </a:r>
            <a:endParaRPr lang="vi-VN" sz="2400" dirty="0">
              <a:latin typeface="+mn-lt"/>
            </a:endParaRPr>
          </a:p>
        </p:txBody>
      </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9943" y="1901846"/>
            <a:ext cx="7881257" cy="3931505"/>
          </a:xfrm>
          <a:prstGeom prst="rect">
            <a:avLst/>
          </a:prstGeom>
        </p:spPr>
      </p:pic>
      <p:sp>
        <p:nvSpPr>
          <p:cNvPr id="48" name="TextBox 47">
            <a:extLst>
              <a:ext uri="{FF2B5EF4-FFF2-40B4-BE49-F238E27FC236}">
                <a16:creationId xmlns:a16="http://schemas.microsoft.com/office/drawing/2014/main" id="{1DD288B4-FC34-43E1-ABA1-ADF41F71F5E1}"/>
              </a:ext>
            </a:extLst>
          </p:cNvPr>
          <p:cNvSpPr txBox="1"/>
          <p:nvPr/>
        </p:nvSpPr>
        <p:spPr>
          <a:xfrm>
            <a:off x="485092" y="5942020"/>
            <a:ext cx="11242253" cy="707886"/>
          </a:xfrm>
          <a:prstGeom prst="rect">
            <a:avLst/>
          </a:prstGeom>
          <a:noFill/>
        </p:spPr>
        <p:txBody>
          <a:bodyPr wrap="square">
            <a:spAutoFit/>
          </a:bodyPr>
          <a:lstStyle/>
          <a:p>
            <a:pPr algn="just"/>
            <a:r>
              <a:rPr lang="vi-VN" sz="2000" b="1" i="1" dirty="0">
                <a:solidFill>
                  <a:srgbClr val="FF0000"/>
                </a:solidFill>
                <a:effectLst/>
                <a:latin typeface="+mn-lt"/>
              </a:rPr>
              <a:t>Lưu ý:</a:t>
            </a:r>
            <a:r>
              <a:rPr lang="vi-VN" sz="2000" b="1" i="0" dirty="0">
                <a:solidFill>
                  <a:srgbClr val="FF0000"/>
                </a:solidFill>
                <a:effectLst/>
                <a:latin typeface="+mn-lt"/>
              </a:rPr>
              <a:t> </a:t>
            </a:r>
            <a:r>
              <a:rPr lang="vi-VN" sz="2000" b="0" i="0" dirty="0">
                <a:solidFill>
                  <a:srgbClr val="333333"/>
                </a:solidFill>
                <a:effectLst/>
                <a:latin typeface="+mn-lt"/>
              </a:rPr>
              <a:t>Nguyên tử được biểu diễn bằng các quả cầu. Các nguyên tử cùng màu thuộc cùng một nguyên tố hóa học, các nguyên tử khác màu thuộc các nguyên tố hóa học khác nhau.</a:t>
            </a:r>
            <a:endParaRPr lang="vi-VN" sz="2000" dirty="0">
              <a:latin typeface="+mn-lt"/>
            </a:endParaRPr>
          </a:p>
        </p:txBody>
      </p:sp>
    </p:spTree>
    <p:extLst>
      <p:ext uri="{BB962C8B-B14F-4D97-AF65-F5344CB8AC3E}">
        <p14:creationId xmlns:p14="http://schemas.microsoft.com/office/powerpoint/2010/main" val="809860134"/>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barn(inVertical)">
                                      <p:cBhvr>
                                        <p:cTn id="12" dur="500"/>
                                        <p:tgtEl>
                                          <p:spTgt spid="3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barn(inVertical)">
                                      <p:cBhvr>
                                        <p:cTn id="17" dur="500"/>
                                        <p:tgtEl>
                                          <p:spTgt spid="4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barn(inVertical)">
                                      <p:cBhvr>
                                        <p:cTn id="22" dur="500"/>
                                        <p:tgtEl>
                                          <p:spTgt spid="4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barn(inVertical)">
                                      <p:cBhvr>
                                        <p:cTn id="2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4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3" name="Group 2">
            <a:extLst>
              <a:ext uri="{FF2B5EF4-FFF2-40B4-BE49-F238E27FC236}">
                <a16:creationId xmlns:a16="http://schemas.microsoft.com/office/drawing/2014/main" id="{DBAA3F4A-6A93-4153-BD91-3ECF085520F6}"/>
              </a:ext>
            </a:extLst>
          </p:cNvPr>
          <p:cNvGrpSpPr/>
          <p:nvPr/>
        </p:nvGrpSpPr>
        <p:grpSpPr>
          <a:xfrm>
            <a:off x="79217" y="837880"/>
            <a:ext cx="2488111" cy="4094162"/>
            <a:chOff x="427614" y="1576388"/>
            <a:chExt cx="3043672" cy="4094162"/>
          </a:xfrm>
        </p:grpSpPr>
        <p:grpSp>
          <p:nvGrpSpPr>
            <p:cNvPr id="10" name="组合 9"/>
            <p:cNvGrpSpPr>
              <a:grpSpLocks/>
            </p:cNvGrpSpPr>
            <p:nvPr/>
          </p:nvGrpSpPr>
          <p:grpSpPr bwMode="auto">
            <a:xfrm>
              <a:off x="642938" y="1576388"/>
              <a:ext cx="2613025" cy="4094162"/>
              <a:chOff x="643035" y="1576619"/>
              <a:chExt cx="2613025" cy="4094163"/>
            </a:xfrm>
          </p:grpSpPr>
          <p:sp>
            <p:nvSpPr>
              <p:cNvPr id="11" name="矩形 10"/>
              <p:cNvSpPr/>
              <p:nvPr/>
            </p:nvSpPr>
            <p:spPr>
              <a:xfrm>
                <a:off x="643035" y="1576619"/>
                <a:ext cx="2613025" cy="4094163"/>
              </a:xfrm>
              <a:prstGeom prst="rect">
                <a:avLst/>
              </a:prstGeom>
              <a:solidFill>
                <a:schemeClr val="accent2"/>
              </a:solid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400" eaLnBrk="1" fontAlgn="auto" hangingPunct="1">
                  <a:spcBef>
                    <a:spcPts val="0"/>
                  </a:spcBef>
                  <a:spcAft>
                    <a:spcPts val="0"/>
                  </a:spcAft>
                  <a:defRPr/>
                </a:pPr>
                <a:endParaRPr lang="zh-CN" altLang="en-US" dirty="0">
                  <a:solidFill>
                    <a:prstClr val="black"/>
                  </a:solidFill>
                  <a:latin typeface="宋体" panose="02010600030101010101" pitchFamily="2" charset="-122"/>
                  <a:ea typeface="宋体" panose="02010600030101010101" pitchFamily="2" charset="-122"/>
                </a:endParaRPr>
              </a:p>
            </p:txBody>
          </p:sp>
          <p:cxnSp>
            <p:nvCxnSpPr>
              <p:cNvPr id="15" name="直接连接符 14"/>
              <p:cNvCxnSpPr>
                <a:cxnSpLocks/>
              </p:cNvCxnSpPr>
              <p:nvPr/>
            </p:nvCxnSpPr>
            <p:spPr>
              <a:xfrm>
                <a:off x="643035" y="3484794"/>
                <a:ext cx="2613025"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37" name="TextBox 36">
              <a:extLst>
                <a:ext uri="{FF2B5EF4-FFF2-40B4-BE49-F238E27FC236}">
                  <a16:creationId xmlns:a16="http://schemas.microsoft.com/office/drawing/2014/main" id="{C841337A-09AE-421F-9821-96873FF55345}"/>
                </a:ext>
              </a:extLst>
            </p:cNvPr>
            <p:cNvSpPr txBox="1"/>
            <p:nvPr/>
          </p:nvSpPr>
          <p:spPr>
            <a:xfrm>
              <a:off x="427614" y="2761288"/>
              <a:ext cx="3043672" cy="1446550"/>
            </a:xfrm>
            <a:prstGeom prst="rect">
              <a:avLst/>
            </a:prstGeom>
            <a:noFill/>
          </p:spPr>
          <p:txBody>
            <a:bodyPr wrap="square">
              <a:spAutoFit/>
            </a:bodyPr>
            <a:lstStyle/>
            <a:p>
              <a:pPr algn="ctr"/>
              <a:r>
                <a:rPr lang="vi-VN" sz="4400" b="1" i="0" dirty="0">
                  <a:solidFill>
                    <a:srgbClr val="FFFF00"/>
                  </a:solidFill>
                  <a:effectLst/>
                  <a:latin typeface="+mn-lt"/>
                </a:rPr>
                <a:t>HOẠT ĐỘNG:</a:t>
              </a:r>
              <a:endParaRPr lang="vi-VN" sz="4400" dirty="0">
                <a:solidFill>
                  <a:srgbClr val="FFFF00"/>
                </a:solidFill>
                <a:latin typeface="+mn-lt"/>
              </a:endParaRPr>
            </a:p>
          </p:txBody>
        </p:sp>
      </p:grpSp>
      <p:grpSp>
        <p:nvGrpSpPr>
          <p:cNvPr id="38" name="Group 37">
            <a:extLst>
              <a:ext uri="{FF2B5EF4-FFF2-40B4-BE49-F238E27FC236}">
                <a16:creationId xmlns:a16="http://schemas.microsoft.com/office/drawing/2014/main" id="{65659748-D4C8-4431-8DC6-B4CD36753A32}"/>
              </a:ext>
            </a:extLst>
          </p:cNvPr>
          <p:cNvGrpSpPr/>
          <p:nvPr/>
        </p:nvGrpSpPr>
        <p:grpSpPr>
          <a:xfrm>
            <a:off x="4719874" y="230371"/>
            <a:ext cx="3910546" cy="660280"/>
            <a:chOff x="3670599" y="4337142"/>
            <a:chExt cx="3146232" cy="376188"/>
          </a:xfrm>
        </p:grpSpPr>
        <p:grpSp>
          <p:nvGrpSpPr>
            <p:cNvPr id="39" name="Group 38">
              <a:extLst>
                <a:ext uri="{FF2B5EF4-FFF2-40B4-BE49-F238E27FC236}">
                  <a16:creationId xmlns:a16="http://schemas.microsoft.com/office/drawing/2014/main" id="{7FFC17EA-3617-4E7C-9C7B-A8CE421C9C56}"/>
                </a:ext>
              </a:extLst>
            </p:cNvPr>
            <p:cNvGrpSpPr/>
            <p:nvPr/>
          </p:nvGrpSpPr>
          <p:grpSpPr>
            <a:xfrm>
              <a:off x="3670599" y="4337142"/>
              <a:ext cx="3085075" cy="376188"/>
              <a:chOff x="266700" y="1023572"/>
              <a:chExt cx="2716750" cy="376188"/>
            </a:xfrm>
          </p:grpSpPr>
          <p:sp>
            <p:nvSpPr>
              <p:cNvPr id="41" name="Arrow: Pentagon 40">
                <a:extLst>
                  <a:ext uri="{FF2B5EF4-FFF2-40B4-BE49-F238E27FC236}">
                    <a16:creationId xmlns:a16="http://schemas.microsoft.com/office/drawing/2014/main" id="{20FC62FD-5D55-46D0-BDAE-3CFF617A2043}"/>
                  </a:ext>
                </a:extLst>
              </p:cNvPr>
              <p:cNvSpPr/>
              <p:nvPr/>
            </p:nvSpPr>
            <p:spPr>
              <a:xfrm>
                <a:off x="266700" y="1023572"/>
                <a:ext cx="2716750" cy="338554"/>
              </a:xfrm>
              <a:prstGeom prst="homePlate">
                <a:avLst/>
              </a:prstGeom>
              <a:solidFill>
                <a:schemeClr val="accent2">
                  <a:lumMod val="75000"/>
                </a:schemeClr>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sp>
            <p:nvSpPr>
              <p:cNvPr id="42" name="Arrow: Pentagon 41">
                <a:extLst>
                  <a:ext uri="{FF2B5EF4-FFF2-40B4-BE49-F238E27FC236}">
                    <a16:creationId xmlns:a16="http://schemas.microsoft.com/office/drawing/2014/main" id="{F1101552-D661-4038-8772-CCBF7A4BEFDD}"/>
                  </a:ext>
                </a:extLst>
              </p:cNvPr>
              <p:cNvSpPr/>
              <p:nvPr/>
            </p:nvSpPr>
            <p:spPr>
              <a:xfrm>
                <a:off x="302258" y="1061206"/>
                <a:ext cx="2669125" cy="338554"/>
              </a:xfrm>
              <a:prstGeom prst="homePlate">
                <a:avLst/>
              </a:prstGeom>
              <a:solidFill>
                <a:schemeClr val="bg1"/>
              </a:solidFill>
              <a:ln>
                <a:solidFill>
                  <a:schemeClr val="accent2">
                    <a:lumMod val="75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a:p>
            </p:txBody>
          </p:sp>
        </p:grpSp>
        <p:sp>
          <p:nvSpPr>
            <p:cNvPr id="40" name="TextBox 39">
              <a:extLst>
                <a:ext uri="{FF2B5EF4-FFF2-40B4-BE49-F238E27FC236}">
                  <a16:creationId xmlns:a16="http://schemas.microsoft.com/office/drawing/2014/main" id="{F0E85F49-8886-41B1-AFD4-63CD2380F1FF}"/>
                </a:ext>
              </a:extLst>
            </p:cNvPr>
            <p:cNvSpPr txBox="1"/>
            <p:nvPr/>
          </p:nvSpPr>
          <p:spPr>
            <a:xfrm>
              <a:off x="3680591" y="4374776"/>
              <a:ext cx="3136240" cy="333170"/>
            </a:xfrm>
            <a:prstGeom prst="rect">
              <a:avLst/>
            </a:prstGeom>
            <a:noFill/>
          </p:spPr>
          <p:txBody>
            <a:bodyPr wrap="square" rtlCol="0">
              <a:spAutoFit/>
            </a:bodyPr>
            <a:lstStyle/>
            <a:p>
              <a:pPr algn="ctr"/>
              <a:r>
                <a:rPr lang="vi-VN" sz="3200" b="1" i="0" dirty="0">
                  <a:solidFill>
                    <a:srgbClr val="333333"/>
                  </a:solidFill>
                  <a:effectLst/>
                  <a:latin typeface="+mn-lt"/>
                </a:rPr>
                <a:t>Phân loại chất</a:t>
              </a:r>
              <a:endParaRPr lang="en-US" sz="3200" dirty="0">
                <a:solidFill>
                  <a:srgbClr val="FF0000"/>
                </a:solidFill>
                <a:latin typeface="+mn-lt"/>
              </a:endParaRPr>
            </a:p>
          </p:txBody>
        </p:sp>
      </p:grpSp>
      <p:pic>
        <p:nvPicPr>
          <p:cNvPr id="46" name="Picture 45">
            <a:extLst>
              <a:ext uri="{FF2B5EF4-FFF2-40B4-BE49-F238E27FC236}">
                <a16:creationId xmlns:a16="http://schemas.microsoft.com/office/drawing/2014/main" id="{D7F05C78-3842-4BED-B9D2-61792891006F}"/>
              </a:ext>
            </a:extLst>
          </p:cNvPr>
          <p:cNvPicPr>
            <a:picLocks noChangeAspect="1"/>
          </p:cNvPicPr>
          <p:nvPr/>
        </p:nvPicPr>
        <p:blipFill>
          <a:blip r:embed="rId3"/>
          <a:stretch>
            <a:fillRect/>
          </a:stretch>
        </p:blipFill>
        <p:spPr>
          <a:xfrm>
            <a:off x="2987470" y="1000537"/>
            <a:ext cx="7881257" cy="3931505"/>
          </a:xfrm>
          <a:prstGeom prst="rect">
            <a:avLst/>
          </a:prstGeom>
        </p:spPr>
      </p:pic>
      <p:sp>
        <p:nvSpPr>
          <p:cNvPr id="17" name="TextBox 16">
            <a:extLst>
              <a:ext uri="{FF2B5EF4-FFF2-40B4-BE49-F238E27FC236}">
                <a16:creationId xmlns:a16="http://schemas.microsoft.com/office/drawing/2014/main" id="{5B06B305-E307-492D-AB1A-6C960543906E}"/>
              </a:ext>
            </a:extLst>
          </p:cNvPr>
          <p:cNvSpPr txBox="1"/>
          <p:nvPr/>
        </p:nvSpPr>
        <p:spPr>
          <a:xfrm>
            <a:off x="191257" y="5256757"/>
            <a:ext cx="11936761" cy="1200329"/>
          </a:xfrm>
          <a:prstGeom prst="rect">
            <a:avLst/>
          </a:prstGeom>
          <a:noFill/>
        </p:spPr>
        <p:txBody>
          <a:bodyPr wrap="square">
            <a:spAutoFit/>
          </a:bodyPr>
          <a:lstStyle/>
          <a:p>
            <a:pPr algn="l" latinLnBrk="0"/>
            <a:r>
              <a:rPr lang="vi-VN" sz="2400" b="0" i="1" dirty="0">
                <a:solidFill>
                  <a:srgbClr val="C00000"/>
                </a:solidFill>
                <a:effectLst/>
                <a:latin typeface="+mn-lt"/>
              </a:rPr>
              <a:t>Quan sát các mô hình trong Hình 5.1, thảo luận nhóm và thực hiện yêu cầu sau:</a:t>
            </a:r>
            <a:endParaRPr lang="vi-VN" sz="2400" b="0" i="0" dirty="0">
              <a:solidFill>
                <a:srgbClr val="C00000"/>
              </a:solidFill>
              <a:effectLst/>
              <a:latin typeface="+mn-lt"/>
            </a:endParaRPr>
          </a:p>
          <a:p>
            <a:pPr algn="l" latinLnBrk="0"/>
            <a:r>
              <a:rPr lang="vi-VN" sz="2400" b="0" i="0" dirty="0">
                <a:solidFill>
                  <a:srgbClr val="333333"/>
                </a:solidFill>
                <a:effectLst/>
                <a:latin typeface="+mn-lt"/>
              </a:rPr>
              <a:t>Dựa vào thành phần nguyên tố, em hãy phân loại các chất trên thành 2 loại: chất được tạo nên từ một nguyên tố hóa học và chất được tạo nên từ hai nguyên tố hóa học.</a:t>
            </a:r>
          </a:p>
        </p:txBody>
      </p:sp>
    </p:spTree>
    <p:extLst>
      <p:ext uri="{BB962C8B-B14F-4D97-AF65-F5344CB8AC3E}">
        <p14:creationId xmlns:p14="http://schemas.microsoft.com/office/powerpoint/2010/main" val="1635794705"/>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grpSp>
        <p:nvGrpSpPr>
          <p:cNvPr id="5" name="Group 4">
            <a:extLst>
              <a:ext uri="{FF2B5EF4-FFF2-40B4-BE49-F238E27FC236}">
                <a16:creationId xmlns:a16="http://schemas.microsoft.com/office/drawing/2014/main" id="{FA33160A-0E0C-4284-889D-5520ABB63058}"/>
              </a:ext>
            </a:extLst>
          </p:cNvPr>
          <p:cNvGrpSpPr/>
          <p:nvPr/>
        </p:nvGrpSpPr>
        <p:grpSpPr>
          <a:xfrm>
            <a:off x="269401" y="188055"/>
            <a:ext cx="3416335" cy="758035"/>
            <a:chOff x="269401" y="188055"/>
            <a:chExt cx="3416335" cy="758035"/>
          </a:xfrm>
        </p:grpSpPr>
        <p:sp>
          <p:nvSpPr>
            <p:cNvPr id="6" name="Google Shape;1993;p32">
              <a:extLst>
                <a:ext uri="{FF2B5EF4-FFF2-40B4-BE49-F238E27FC236}">
                  <a16:creationId xmlns:a16="http://schemas.microsoft.com/office/drawing/2014/main" id="{981DA99F-6EA5-4108-BBBF-39175AC514D8}"/>
                </a:ext>
              </a:extLst>
            </p:cNvPr>
            <p:cNvSpPr/>
            <p:nvPr/>
          </p:nvSpPr>
          <p:spPr>
            <a:xfrm rot="10800000">
              <a:off x="363771" y="188055"/>
              <a:ext cx="3167220" cy="758035"/>
            </a:xfrm>
            <a:prstGeom prst="rect">
              <a:avLst/>
            </a:prstGeom>
            <a:solidFill>
              <a:schemeClr val="lt1"/>
            </a:solidFill>
            <a:ln w="19050" cap="flat" cmpd="sng">
              <a:solidFill>
                <a:srgbClr val="04C2DF"/>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b="1">
                <a:solidFill>
                  <a:schemeClr val="dk1"/>
                </a:solidFill>
                <a:latin typeface="+mn-lt"/>
                <a:ea typeface="Calibri"/>
                <a:cs typeface="Calibri"/>
                <a:sym typeface="Calibri"/>
              </a:endParaRPr>
            </a:p>
          </p:txBody>
        </p:sp>
        <p:sp>
          <p:nvSpPr>
            <p:cNvPr id="7" name="Google Shape;2005;p32">
              <a:extLst>
                <a:ext uri="{FF2B5EF4-FFF2-40B4-BE49-F238E27FC236}">
                  <a16:creationId xmlns:a16="http://schemas.microsoft.com/office/drawing/2014/main" id="{849F9C75-E6F9-4E95-8C75-D4FDA84E9C0C}"/>
                </a:ext>
              </a:extLst>
            </p:cNvPr>
            <p:cNvSpPr/>
            <p:nvPr/>
          </p:nvSpPr>
          <p:spPr>
            <a:xfrm>
              <a:off x="269401" y="305207"/>
              <a:ext cx="627549" cy="622321"/>
            </a:xfrm>
            <a:custGeom>
              <a:avLst/>
              <a:gdLst/>
              <a:ahLst/>
              <a:cxnLst/>
              <a:rect l="l" t="t" r="r" b="b"/>
              <a:pathLst>
                <a:path w="885748" h="941004" extrusionOk="0">
                  <a:moveTo>
                    <a:pt x="103897" y="192859"/>
                  </a:moveTo>
                  <a:cubicBezTo>
                    <a:pt x="245299" y="-52699"/>
                    <a:pt x="490396" y="-49860"/>
                    <a:pt x="732382" y="122929"/>
                  </a:cubicBezTo>
                  <a:cubicBezTo>
                    <a:pt x="943920" y="306791"/>
                    <a:pt x="910832" y="533991"/>
                    <a:pt x="788189" y="755136"/>
                  </a:cubicBezTo>
                  <a:cubicBezTo>
                    <a:pt x="617187" y="950257"/>
                    <a:pt x="302709" y="1020092"/>
                    <a:pt x="159798" y="825065"/>
                  </a:cubicBezTo>
                  <a:cubicBezTo>
                    <a:pt x="-34959" y="655020"/>
                    <a:pt x="-49382" y="397254"/>
                    <a:pt x="103897" y="192859"/>
                  </a:cubicBezTo>
                  <a:close/>
                </a:path>
              </a:pathLst>
            </a:custGeom>
            <a:solidFill>
              <a:schemeClr val="lt1"/>
            </a:solidFill>
            <a:ln w="19050" cap="flat" cmpd="sng">
              <a:solidFill>
                <a:srgbClr val="04C4E1"/>
              </a:solidFill>
              <a:prstDash val="solid"/>
              <a:miter lim="8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O" sz="2800" b="1">
                  <a:solidFill>
                    <a:srgbClr val="04C2DF"/>
                  </a:solidFill>
                  <a:latin typeface="+mn-lt"/>
                  <a:ea typeface="Paytone One"/>
                  <a:cs typeface="Paytone One"/>
                  <a:sym typeface="Paytone One"/>
                </a:rPr>
                <a:t>1</a:t>
              </a:r>
              <a:endParaRPr b="1">
                <a:latin typeface="+mn-lt"/>
              </a:endParaRPr>
            </a:p>
          </p:txBody>
        </p:sp>
        <p:sp>
          <p:nvSpPr>
            <p:cNvPr id="8" name="TextBox 7">
              <a:extLst>
                <a:ext uri="{FF2B5EF4-FFF2-40B4-BE49-F238E27FC236}">
                  <a16:creationId xmlns:a16="http://schemas.microsoft.com/office/drawing/2014/main" id="{AC4FBA10-716E-4B02-B338-7DD999655603}"/>
                </a:ext>
              </a:extLst>
            </p:cNvPr>
            <p:cNvSpPr txBox="1"/>
            <p:nvPr/>
          </p:nvSpPr>
          <p:spPr>
            <a:xfrm>
              <a:off x="1150034" y="274685"/>
              <a:ext cx="2535702" cy="584775"/>
            </a:xfrm>
            <a:prstGeom prst="rect">
              <a:avLst/>
            </a:prstGeom>
            <a:noFill/>
          </p:spPr>
          <p:txBody>
            <a:bodyPr wrap="square">
              <a:spAutoFit/>
            </a:bodyPr>
            <a:lstStyle/>
            <a:p>
              <a:r>
                <a:rPr lang="vi-VN" altLang="zh-CN" sz="3200" b="1" spc="300" dirty="0">
                  <a:solidFill>
                    <a:schemeClr val="accent2"/>
                  </a:solidFill>
                  <a:latin typeface="+mn-lt"/>
                  <a:ea typeface="inpin heiti" panose="00000500000000000000" pitchFamily="2" charset="-122"/>
                  <a:cs typeface="Arial" panose="020B0604020202020204" pitchFamily="34" charset="0"/>
                  <a:sym typeface="inpin heiti" panose="00000500000000000000" pitchFamily="2" charset="-122"/>
                </a:rPr>
                <a:t>Đơn chất </a:t>
              </a:r>
              <a:endParaRPr lang="vi-VN" sz="3200" b="1" dirty="0">
                <a:solidFill>
                  <a:schemeClr val="accent2"/>
                </a:solidFill>
                <a:latin typeface="+mn-lt"/>
              </a:endParaRPr>
            </a:p>
          </p:txBody>
        </p:sp>
      </p:grpSp>
      <p:sp>
        <p:nvSpPr>
          <p:cNvPr id="27" name="Google Shape;383;p12">
            <a:extLst>
              <a:ext uri="{FF2B5EF4-FFF2-40B4-BE49-F238E27FC236}">
                <a16:creationId xmlns:a16="http://schemas.microsoft.com/office/drawing/2014/main" id="{35FA81CE-B594-41F7-8DA3-E843A0D2779C}"/>
              </a:ext>
            </a:extLst>
          </p:cNvPr>
          <p:cNvSpPr/>
          <p:nvPr/>
        </p:nvSpPr>
        <p:spPr>
          <a:xfrm>
            <a:off x="363771" y="1110237"/>
            <a:ext cx="11389152" cy="1337541"/>
          </a:xfrm>
          <a:custGeom>
            <a:avLst/>
            <a:gdLst/>
            <a:ahLst/>
            <a:cxnLst/>
            <a:rect l="l" t="t" r="r" b="b"/>
            <a:pathLst>
              <a:path w="4635500" h="6858000" extrusionOk="0">
                <a:moveTo>
                  <a:pt x="0" y="0"/>
                </a:moveTo>
                <a:lnTo>
                  <a:pt x="4635500" y="0"/>
                </a:lnTo>
                <a:lnTo>
                  <a:pt x="4635500" y="6858000"/>
                </a:lnTo>
                <a:lnTo>
                  <a:pt x="0" y="6858000"/>
                </a:lnTo>
                <a:close/>
              </a:path>
            </a:pathLst>
          </a:custGeom>
          <a:solidFill>
            <a:srgbClr val="D1B5FF"/>
          </a:solidFill>
          <a:ln>
            <a:noFill/>
          </a:ln>
        </p:spPr>
        <p:txBody>
          <a:bodyPr spcFirstLastPara="1" wrap="square" lIns="91425" tIns="45700" rIns="91425" bIns="45700" anchor="ctr" anchorCtr="0">
            <a:noAutofit/>
          </a:bodyPr>
          <a:lstStyle/>
          <a:p>
            <a:pPr marL="0" marR="0" lvl="0" indent="0" algn="just" rtl="0">
              <a:spcBef>
                <a:spcPts val="0"/>
              </a:spcBef>
              <a:spcAft>
                <a:spcPts val="0"/>
              </a:spcAft>
              <a:buNone/>
            </a:pPr>
            <a:r>
              <a:rPr lang="vi-VN" sz="2800" dirty="0">
                <a:solidFill>
                  <a:schemeClr val="dk1"/>
                </a:solidFill>
                <a:latin typeface="+mn-lt"/>
                <a:ea typeface="Calibri"/>
                <a:cs typeface="Calibri"/>
                <a:sym typeface="Calibri"/>
              </a:rPr>
              <a:t> Tượng đồng, nhiên liệu hydrogen, đồ trang sức bằng kim cương trong Hình 5.2 là ví dụ về ứng dụng của đồng, hydrogen và carbon. Em hãy kể ra các ứng dụng khác của đồng, hydrogen và carbon mà em biết.</a:t>
            </a:r>
            <a:endParaRPr sz="2800" dirty="0">
              <a:solidFill>
                <a:schemeClr val="dk1"/>
              </a:solidFill>
              <a:latin typeface="+mn-lt"/>
              <a:ea typeface="Calibri"/>
              <a:cs typeface="Calibri"/>
              <a:sym typeface="Calibri"/>
            </a:endParaRPr>
          </a:p>
        </p:txBody>
      </p:sp>
      <p:pic>
        <p:nvPicPr>
          <p:cNvPr id="28" name="Picture 27">
            <a:extLst>
              <a:ext uri="{FF2B5EF4-FFF2-40B4-BE49-F238E27FC236}">
                <a16:creationId xmlns:a16="http://schemas.microsoft.com/office/drawing/2014/main" id="{DA2A9249-2EE9-4554-8956-DCFC1135F57D}"/>
              </a:ext>
            </a:extLst>
          </p:cNvPr>
          <p:cNvPicPr>
            <a:picLocks noChangeAspect="1"/>
          </p:cNvPicPr>
          <p:nvPr/>
        </p:nvPicPr>
        <p:blipFill>
          <a:blip r:embed="rId3"/>
          <a:stretch>
            <a:fillRect/>
          </a:stretch>
        </p:blipFill>
        <p:spPr>
          <a:xfrm>
            <a:off x="1947381" y="2611924"/>
            <a:ext cx="7857801" cy="3971391"/>
          </a:xfrm>
          <a:prstGeom prst="rect">
            <a:avLst/>
          </a:prstGeom>
        </p:spPr>
      </p:pic>
    </p:spTree>
    <p:extLst>
      <p:ext uri="{BB962C8B-B14F-4D97-AF65-F5344CB8AC3E}">
        <p14:creationId xmlns:p14="http://schemas.microsoft.com/office/powerpoint/2010/main" val="320890109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barn(inVertical)">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barn(inVertical)">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图文框 3"/>
          <p:cNvSpPr/>
          <p:nvPr/>
        </p:nvSpPr>
        <p:spPr>
          <a:xfrm>
            <a:off x="63982" y="54430"/>
            <a:ext cx="12084474" cy="6727371"/>
          </a:xfrm>
          <a:prstGeom prst="frame">
            <a:avLst>
              <a:gd name="adj1" fmla="val 198"/>
            </a:avLst>
          </a:prstGeom>
          <a:solidFill>
            <a:srgbClr val="FFCB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tx1"/>
              </a:solidFill>
            </a:endParaRPr>
          </a:p>
        </p:txBody>
      </p:sp>
      <p:sp>
        <p:nvSpPr>
          <p:cNvPr id="3" name="Google Shape;1996;p32">
            <a:extLst>
              <a:ext uri="{FF2B5EF4-FFF2-40B4-BE49-F238E27FC236}">
                <a16:creationId xmlns:a16="http://schemas.microsoft.com/office/drawing/2014/main" id="{014EA448-F202-44B3-AC1A-5C9EA9349803}"/>
              </a:ext>
            </a:extLst>
          </p:cNvPr>
          <p:cNvSpPr/>
          <p:nvPr/>
        </p:nvSpPr>
        <p:spPr>
          <a:xfrm>
            <a:off x="10705461" y="6297771"/>
            <a:ext cx="218528" cy="216156"/>
          </a:xfrm>
          <a:prstGeom prst="ellipse">
            <a:avLst/>
          </a:prstGeom>
          <a:noFill/>
          <a:ln>
            <a:noFill/>
          </a:ln>
        </p:spPr>
        <p:txBody>
          <a:bodyPr spcFirstLastPara="1" wrap="square" lIns="0" tIns="0" rIns="0" bIns="3600" anchor="b" anchorCtr="0">
            <a:noAutofit/>
          </a:bodyPr>
          <a:lstStyle/>
          <a:p>
            <a:pPr marL="0" marR="0" lvl="0" indent="0" algn="ctr" rtl="0">
              <a:spcBef>
                <a:spcPts val="0"/>
              </a:spcBef>
              <a:spcAft>
                <a:spcPts val="0"/>
              </a:spcAft>
              <a:buNone/>
            </a:pPr>
            <a:endParaRPr sz="800" dirty="0">
              <a:solidFill>
                <a:srgbClr val="553396"/>
              </a:solidFill>
              <a:latin typeface="Montserrat"/>
              <a:ea typeface="Montserrat"/>
              <a:cs typeface="Montserrat"/>
              <a:sym typeface="Montserrat"/>
            </a:endParaRPr>
          </a:p>
        </p:txBody>
      </p:sp>
      <p:pic>
        <p:nvPicPr>
          <p:cNvPr id="9" name="Picture 8">
            <a:extLst>
              <a:ext uri="{FF2B5EF4-FFF2-40B4-BE49-F238E27FC236}">
                <a16:creationId xmlns:a16="http://schemas.microsoft.com/office/drawing/2014/main" id="{7D3DEA25-5CC7-4365-A652-CD4F9EDA7116}"/>
              </a:ext>
            </a:extLst>
          </p:cNvPr>
          <p:cNvPicPr>
            <a:picLocks noChangeAspect="1"/>
          </p:cNvPicPr>
          <p:nvPr/>
        </p:nvPicPr>
        <p:blipFill>
          <a:blip r:embed="rId3"/>
          <a:stretch>
            <a:fillRect/>
          </a:stretch>
        </p:blipFill>
        <p:spPr>
          <a:xfrm>
            <a:off x="422856" y="1325734"/>
            <a:ext cx="3343957" cy="2103266"/>
          </a:xfrm>
          <a:prstGeom prst="rect">
            <a:avLst/>
          </a:prstGeom>
          <a:ln>
            <a:noFill/>
          </a:ln>
          <a:effectLst>
            <a:softEdge rad="112500"/>
          </a:effectLst>
        </p:spPr>
      </p:pic>
      <p:pic>
        <p:nvPicPr>
          <p:cNvPr id="10" name="Picture 9">
            <a:extLst>
              <a:ext uri="{FF2B5EF4-FFF2-40B4-BE49-F238E27FC236}">
                <a16:creationId xmlns:a16="http://schemas.microsoft.com/office/drawing/2014/main" id="{8EEF0FA2-E3EF-4D16-B55E-00F7F6493B58}"/>
              </a:ext>
            </a:extLst>
          </p:cNvPr>
          <p:cNvPicPr>
            <a:picLocks noChangeAspect="1"/>
          </p:cNvPicPr>
          <p:nvPr/>
        </p:nvPicPr>
        <p:blipFill>
          <a:blip r:embed="rId4"/>
          <a:stretch>
            <a:fillRect/>
          </a:stretch>
        </p:blipFill>
        <p:spPr>
          <a:xfrm rot="1467516">
            <a:off x="3505146" y="541154"/>
            <a:ext cx="2143125" cy="2143125"/>
          </a:xfrm>
          <a:prstGeom prst="rect">
            <a:avLst/>
          </a:prstGeom>
        </p:spPr>
      </p:pic>
      <p:pic>
        <p:nvPicPr>
          <p:cNvPr id="11" name="Picture 10">
            <a:extLst>
              <a:ext uri="{FF2B5EF4-FFF2-40B4-BE49-F238E27FC236}">
                <a16:creationId xmlns:a16="http://schemas.microsoft.com/office/drawing/2014/main" id="{B211DF03-B615-467F-8C86-95BDD4271A49}"/>
              </a:ext>
            </a:extLst>
          </p:cNvPr>
          <p:cNvPicPr>
            <a:picLocks noChangeAspect="1"/>
          </p:cNvPicPr>
          <p:nvPr/>
        </p:nvPicPr>
        <p:blipFill rotWithShape="1">
          <a:blip r:embed="rId5"/>
          <a:srcRect l="28469" r="22154" b="9780"/>
          <a:stretch/>
        </p:blipFill>
        <p:spPr>
          <a:xfrm>
            <a:off x="5835532" y="859460"/>
            <a:ext cx="2152819" cy="3149930"/>
          </a:xfrm>
          <a:prstGeom prst="rect">
            <a:avLst/>
          </a:prstGeom>
          <a:ln>
            <a:noFill/>
          </a:ln>
          <a:effectLst>
            <a:softEdge rad="112500"/>
          </a:effectLst>
        </p:spPr>
      </p:pic>
      <p:pic>
        <p:nvPicPr>
          <p:cNvPr id="13" name="Picture 12">
            <a:extLst>
              <a:ext uri="{FF2B5EF4-FFF2-40B4-BE49-F238E27FC236}">
                <a16:creationId xmlns:a16="http://schemas.microsoft.com/office/drawing/2014/main" id="{7E4FC89B-3763-4382-9910-190A61DB24AD}"/>
              </a:ext>
            </a:extLst>
          </p:cNvPr>
          <p:cNvPicPr>
            <a:picLocks noChangeAspect="1"/>
          </p:cNvPicPr>
          <p:nvPr/>
        </p:nvPicPr>
        <p:blipFill>
          <a:blip r:embed="rId4"/>
          <a:stretch>
            <a:fillRect/>
          </a:stretch>
        </p:blipFill>
        <p:spPr>
          <a:xfrm rot="1467516">
            <a:off x="3344904" y="3518218"/>
            <a:ext cx="2143125" cy="2143125"/>
          </a:xfrm>
          <a:prstGeom prst="rect">
            <a:avLst/>
          </a:prstGeom>
        </p:spPr>
      </p:pic>
      <p:pic>
        <p:nvPicPr>
          <p:cNvPr id="15" name="Picture 14">
            <a:extLst>
              <a:ext uri="{FF2B5EF4-FFF2-40B4-BE49-F238E27FC236}">
                <a16:creationId xmlns:a16="http://schemas.microsoft.com/office/drawing/2014/main" id="{1C6249F2-4464-49D4-9110-0ED62230546C}"/>
              </a:ext>
            </a:extLst>
          </p:cNvPr>
          <p:cNvPicPr>
            <a:picLocks noChangeAspect="1"/>
          </p:cNvPicPr>
          <p:nvPr/>
        </p:nvPicPr>
        <p:blipFill>
          <a:blip r:embed="rId6"/>
          <a:stretch>
            <a:fillRect/>
          </a:stretch>
        </p:blipFill>
        <p:spPr>
          <a:xfrm>
            <a:off x="8966636" y="718269"/>
            <a:ext cx="2324100" cy="1962150"/>
          </a:xfrm>
          <a:prstGeom prst="rect">
            <a:avLst/>
          </a:prstGeom>
        </p:spPr>
      </p:pic>
      <p:pic>
        <p:nvPicPr>
          <p:cNvPr id="16" name="Picture 15">
            <a:extLst>
              <a:ext uri="{FF2B5EF4-FFF2-40B4-BE49-F238E27FC236}">
                <a16:creationId xmlns:a16="http://schemas.microsoft.com/office/drawing/2014/main" id="{45240CAB-9651-4DD2-B649-84CDF23D55E3}"/>
              </a:ext>
            </a:extLst>
          </p:cNvPr>
          <p:cNvPicPr>
            <a:picLocks noChangeAspect="1"/>
          </p:cNvPicPr>
          <p:nvPr/>
        </p:nvPicPr>
        <p:blipFill>
          <a:blip r:embed="rId7"/>
          <a:stretch>
            <a:fillRect/>
          </a:stretch>
        </p:blipFill>
        <p:spPr>
          <a:xfrm>
            <a:off x="9160116" y="4231454"/>
            <a:ext cx="2143125" cy="2143125"/>
          </a:xfrm>
          <a:prstGeom prst="rect">
            <a:avLst/>
          </a:prstGeom>
        </p:spPr>
      </p:pic>
      <p:pic>
        <p:nvPicPr>
          <p:cNvPr id="17" name="Picture 16">
            <a:extLst>
              <a:ext uri="{FF2B5EF4-FFF2-40B4-BE49-F238E27FC236}">
                <a16:creationId xmlns:a16="http://schemas.microsoft.com/office/drawing/2014/main" id="{42832CC6-1793-4539-9DF8-5CF8AECB54C6}"/>
              </a:ext>
            </a:extLst>
          </p:cNvPr>
          <p:cNvPicPr>
            <a:picLocks noChangeAspect="1"/>
          </p:cNvPicPr>
          <p:nvPr/>
        </p:nvPicPr>
        <p:blipFill>
          <a:blip r:embed="rId4"/>
          <a:stretch>
            <a:fillRect/>
          </a:stretch>
        </p:blipFill>
        <p:spPr>
          <a:xfrm rot="5577387">
            <a:off x="9057124" y="2256107"/>
            <a:ext cx="2143125" cy="2143125"/>
          </a:xfrm>
          <a:prstGeom prst="rect">
            <a:avLst/>
          </a:prstGeom>
        </p:spPr>
      </p:pic>
      <p:pic>
        <p:nvPicPr>
          <p:cNvPr id="18" name="Picture 17">
            <a:extLst>
              <a:ext uri="{FF2B5EF4-FFF2-40B4-BE49-F238E27FC236}">
                <a16:creationId xmlns:a16="http://schemas.microsoft.com/office/drawing/2014/main" id="{83FF0C7D-E0AE-4664-85AA-3BFACC70EFA4}"/>
              </a:ext>
            </a:extLst>
          </p:cNvPr>
          <p:cNvPicPr>
            <a:picLocks noChangeAspect="1"/>
          </p:cNvPicPr>
          <p:nvPr/>
        </p:nvPicPr>
        <p:blipFill>
          <a:blip r:embed="rId8"/>
          <a:stretch>
            <a:fillRect/>
          </a:stretch>
        </p:blipFill>
        <p:spPr>
          <a:xfrm>
            <a:off x="314709" y="3747902"/>
            <a:ext cx="2916448" cy="2916448"/>
          </a:xfrm>
          <a:prstGeom prst="rect">
            <a:avLst/>
          </a:prstGeom>
          <a:ln>
            <a:noFill/>
          </a:ln>
          <a:effectLst>
            <a:softEdge rad="112500"/>
          </a:effectLst>
        </p:spPr>
      </p:pic>
      <p:pic>
        <p:nvPicPr>
          <p:cNvPr id="20" name="Picture 19">
            <a:extLst>
              <a:ext uri="{FF2B5EF4-FFF2-40B4-BE49-F238E27FC236}">
                <a16:creationId xmlns:a16="http://schemas.microsoft.com/office/drawing/2014/main" id="{915E6ED8-41E0-4266-9250-FBDE49B57400}"/>
              </a:ext>
            </a:extLst>
          </p:cNvPr>
          <p:cNvPicPr>
            <a:picLocks noChangeAspect="1"/>
          </p:cNvPicPr>
          <p:nvPr/>
        </p:nvPicPr>
        <p:blipFill>
          <a:blip r:embed="rId9"/>
          <a:stretch>
            <a:fillRect/>
          </a:stretch>
        </p:blipFill>
        <p:spPr>
          <a:xfrm>
            <a:off x="5407823" y="4009390"/>
            <a:ext cx="2847975" cy="2654959"/>
          </a:xfrm>
          <a:prstGeom prst="rect">
            <a:avLst/>
          </a:prstGeom>
          <a:ln>
            <a:noFill/>
          </a:ln>
          <a:effectLst>
            <a:softEdge rad="112500"/>
          </a:effectLst>
        </p:spPr>
      </p:pic>
    </p:spTree>
    <p:extLst>
      <p:ext uri="{BB962C8B-B14F-4D97-AF65-F5344CB8AC3E}">
        <p14:creationId xmlns:p14="http://schemas.microsoft.com/office/powerpoint/2010/main" val="2983014613"/>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barn(inVertical)">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barn(inVertical)">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barn(inVertical)">
                                      <p:cBhvr>
                                        <p:cTn id="32" dur="500"/>
                                        <p:tgtEl>
                                          <p:spTgt spid="20"/>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barn(inVertical)">
                                      <p:cBhvr>
                                        <p:cTn id="37" dur="500"/>
                                        <p:tgtEl>
                                          <p:spTgt spid="15"/>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barn(inVertical)">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barn(inVertical)">
                                      <p:cBhvr>
                                        <p:cTn id="4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10.xml><?xml version="1.0" encoding="utf-8"?>
<p:tagLst xmlns:a="http://schemas.openxmlformats.org/drawingml/2006/main" xmlns:r="http://schemas.openxmlformats.org/officeDocument/2006/relationships" xmlns:p="http://schemas.openxmlformats.org/presentationml/2006/main">
  <p:tag name="TIMING" val="|0.2|0.4|0.5|0.5|0.4|0.5|0.3|0.3|0.4|0.4"/>
</p:tagLst>
</file>

<file path=ppt/tags/tag11.xml><?xml version="1.0" encoding="utf-8"?>
<p:tagLst xmlns:a="http://schemas.openxmlformats.org/drawingml/2006/main" xmlns:r="http://schemas.openxmlformats.org/officeDocument/2006/relationships" xmlns:p="http://schemas.openxmlformats.org/presentationml/2006/main">
  <p:tag name="TIMING" val="|0.3|0.2|0.3|0.3|0.2|0.6|0.4|0.6|0.3|0.2|0.2|0.2|0.3|0.4|0.3"/>
</p:tagLst>
</file>

<file path=ppt/tags/tag12.xml><?xml version="1.0" encoding="utf-8"?>
<p:tagLst xmlns:a="http://schemas.openxmlformats.org/drawingml/2006/main" xmlns:r="http://schemas.openxmlformats.org/officeDocument/2006/relationships" xmlns:p="http://schemas.openxmlformats.org/presentationml/2006/main">
  <p:tag name="TIMING" val="|0.4|0.2|0.2|0.2|0.4|0.2|0.3"/>
</p:tagLst>
</file>

<file path=ppt/tags/tag13.xml><?xml version="1.0" encoding="utf-8"?>
<p:tagLst xmlns:a="http://schemas.openxmlformats.org/drawingml/2006/main" xmlns:r="http://schemas.openxmlformats.org/officeDocument/2006/relationships" xmlns:p="http://schemas.openxmlformats.org/presentationml/2006/main">
  <p:tag name="TIMING" val="|0.2|0.2|0.3|0.2|0.4|0.2|0.2|0.2|0.2|0.5|0.3|0.2|0.3"/>
</p:tagLst>
</file>

<file path=ppt/tags/tag14.xml><?xml version="1.0" encoding="utf-8"?>
<p:tagLst xmlns:a="http://schemas.openxmlformats.org/drawingml/2006/main" xmlns:r="http://schemas.openxmlformats.org/officeDocument/2006/relationships" xmlns:p="http://schemas.openxmlformats.org/presentationml/2006/main">
  <p:tag name="TIMING" val="|0.3|0.4|0.3|0.4|0.3|0.3"/>
</p:tagLst>
</file>

<file path=ppt/tags/tag15.xml><?xml version="1.0" encoding="utf-8"?>
<p:tagLst xmlns:a="http://schemas.openxmlformats.org/drawingml/2006/main" xmlns:r="http://schemas.openxmlformats.org/officeDocument/2006/relationships" xmlns:p="http://schemas.openxmlformats.org/presentationml/2006/main">
  <p:tag name="TIMING" val="|0.3|0.3|0.3|0.4|0.3|0.4|0.4|0.4"/>
</p:tagLst>
</file>

<file path=ppt/tags/tag2.xml><?xml version="1.0" encoding="utf-8"?>
<p:tagLst xmlns:a="http://schemas.openxmlformats.org/drawingml/2006/main" xmlns:r="http://schemas.openxmlformats.org/officeDocument/2006/relationships" xmlns:p="http://schemas.openxmlformats.org/presentationml/2006/main">
  <p:tag name="MH" val="20150429225421"/>
  <p:tag name="MH_LIBRARY" val="CONTENTS"/>
  <p:tag name="MH_TYPE" val="ENTRY"/>
  <p:tag name="ID" val="547142"/>
  <p:tag name="MH_ORDER" val="1"/>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TIMING" val="|0.4|0.6|0.5|0.5|0.5"/>
</p:tagLst>
</file>

<file path=ppt/tags/tag7.xml><?xml version="1.0" encoding="utf-8"?>
<p:tagLst xmlns:a="http://schemas.openxmlformats.org/drawingml/2006/main" xmlns:r="http://schemas.openxmlformats.org/officeDocument/2006/relationships" xmlns:p="http://schemas.openxmlformats.org/presentationml/2006/main">
  <p:tag name="TIMING" val="|0.4|0.5|0.5|0.4|0.5|0.7|0.4|0.4|0.4|0.3|0.5"/>
</p:tagLst>
</file>

<file path=ppt/tags/tag8.xml><?xml version="1.0" encoding="utf-8"?>
<p:tagLst xmlns:a="http://schemas.openxmlformats.org/drawingml/2006/main" xmlns:r="http://schemas.openxmlformats.org/officeDocument/2006/relationships" xmlns:p="http://schemas.openxmlformats.org/presentationml/2006/main">
  <p:tag name="TIMING" val="|0.3|0.4|0.5|0.5|0.5|0.5|0.5"/>
</p:tagLst>
</file>

<file path=ppt/tags/tag9.xml><?xml version="1.0" encoding="utf-8"?>
<p:tagLst xmlns:a="http://schemas.openxmlformats.org/drawingml/2006/main" xmlns:r="http://schemas.openxmlformats.org/officeDocument/2006/relationships" xmlns:p="http://schemas.openxmlformats.org/presentationml/2006/main">
  <p:tag name="TIMING" val="|0.3|0.3|0.4|0.3|0.4|0.4|0.7|0.6|0.6|0.5|0.3"/>
</p:tagLst>
</file>

<file path=ppt/theme/theme1.xml><?xml version="1.0" encoding="utf-8"?>
<a:theme xmlns:a="http://schemas.openxmlformats.org/drawingml/2006/main" name="Tema de Office">
  <a:themeElements>
    <a:clrScheme name="Personalizados 19">
      <a:dk1>
        <a:srgbClr val="1A122F"/>
      </a:dk1>
      <a:lt1>
        <a:srgbClr val="FFFFFF"/>
      </a:lt1>
      <a:dk2>
        <a:srgbClr val="553396"/>
      </a:dk2>
      <a:lt2>
        <a:srgbClr val="E9DCFE"/>
      </a:lt2>
      <a:accent1>
        <a:srgbClr val="F7678D"/>
      </a:accent1>
      <a:accent2>
        <a:srgbClr val="00C2DE"/>
      </a:accent2>
      <a:accent3>
        <a:srgbClr val="C49FFF"/>
      </a:accent3>
      <a:accent4>
        <a:srgbClr val="FFB84E"/>
      </a:accent4>
      <a:accent5>
        <a:srgbClr val="CFBDFE"/>
      </a:accent5>
      <a:accent6>
        <a:srgbClr val="553396"/>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192</TotalTime>
  <Words>1539</Words>
  <Application>Microsoft Office PowerPoint</Application>
  <PresentationFormat>Widescreen</PresentationFormat>
  <Paragraphs>240</Paragraphs>
  <Slides>35</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Cambria Math</vt:lpstr>
      <vt:lpstr>arial</vt:lpstr>
      <vt:lpstr>宋体</vt:lpstr>
      <vt:lpstr>Calibri</vt:lpstr>
      <vt:lpstr>OpenSans</vt:lpstr>
      <vt:lpstr>Montserrat</vt:lpstr>
      <vt:lpstr>arial</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MyPC</dc:creator>
  <cp:lastModifiedBy>Đặng Liên</cp:lastModifiedBy>
  <cp:revision>16</cp:revision>
  <dcterms:modified xsi:type="dcterms:W3CDTF">2022-04-22T08:11:05Z</dcterms:modified>
</cp:coreProperties>
</file>