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2"/>
  </p:notesMasterIdLst>
  <p:sldIdLst>
    <p:sldId id="282" r:id="rId3"/>
    <p:sldId id="316" r:id="rId4"/>
    <p:sldId id="256" r:id="rId5"/>
    <p:sldId id="259" r:id="rId6"/>
    <p:sldId id="260" r:id="rId7"/>
    <p:sldId id="257" r:id="rId8"/>
    <p:sldId id="319" r:id="rId9"/>
    <p:sldId id="333" r:id="rId10"/>
    <p:sldId id="320" r:id="rId11"/>
    <p:sldId id="321" r:id="rId12"/>
    <p:sldId id="322" r:id="rId13"/>
    <p:sldId id="323" r:id="rId14"/>
    <p:sldId id="324" r:id="rId15"/>
    <p:sldId id="262" r:id="rId16"/>
    <p:sldId id="334" r:id="rId17"/>
    <p:sldId id="335" r:id="rId18"/>
    <p:sldId id="331" r:id="rId19"/>
    <p:sldId id="332" r:id="rId20"/>
    <p:sldId id="280" r:id="rId21"/>
  </p:sldIdLst>
  <p:sldSz cx="12192000" cy="6858000"/>
  <p:notesSz cx="6858000" cy="9144000"/>
  <p:embeddedFontLst>
    <p:embeddedFont>
      <p:font typeface="微软雅黑 Light" panose="020B0604020202020204" charset="-122"/>
      <p:regular r:id="rId23"/>
    </p:embeddedFont>
    <p:embeddedFont>
      <p:font typeface="方正兰亭超细黑简体" panose="02010600030101010101" charset="-122"/>
      <p:regular r:id="rId24"/>
    </p:embeddedFont>
    <p:embeddedFont>
      <p:font typeface="方正清刻本悦宋简体" panose="02010600030101010101" charset="-122"/>
      <p:regular r:id="rId25"/>
    </p:embeddedFont>
    <p:embeddedFont>
      <p:font typeface=".VnTime" panose="020B7200000000000000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BE11-6A14-47E5-86F4-919B832F2FF2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C79DA-5872-454D-8092-82220A3D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8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1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6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27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1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6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1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淘宝网chenying0907出品 4"/>
          <p:cNvGrpSpPr/>
          <p:nvPr/>
        </p:nvGrpSpPr>
        <p:grpSpPr>
          <a:xfrm>
            <a:off x="1815151" y="635000"/>
            <a:ext cx="9225887" cy="4711700"/>
            <a:chOff x="5439190" y="635000"/>
            <a:chExt cx="1447800" cy="4711700"/>
          </a:xfrm>
        </p:grpSpPr>
        <p:sp>
          <p:nvSpPr>
            <p:cNvPr id="3" name="淘宝网chenying0907出品 2"/>
            <p:cNvSpPr/>
            <p:nvPr/>
          </p:nvSpPr>
          <p:spPr>
            <a:xfrm>
              <a:off x="5439190" y="635000"/>
              <a:ext cx="1447800" cy="4711700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6100220" y="1189391"/>
              <a:ext cx="309112" cy="24765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endParaRPr lang="zh-CN" altLang="en-US" sz="2000" spc="600" dirty="0">
                <a:solidFill>
                  <a:srgbClr val="44546A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53" y="2990850"/>
            <a:ext cx="3913971" cy="3867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0815" y="1189391"/>
            <a:ext cx="8114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6000" b="1" i="1" dirty="0" smtClean="0">
                <a:solidFill>
                  <a:srgbClr val="FF0000"/>
                </a:solidFill>
                <a:latin typeface="Times New Roman" pitchFamily="18" charset="0"/>
              </a:rPr>
              <a:t>Trạng ngữ được phân thành mấy loại, hãy kể tên các loại đó?</a:t>
            </a:r>
            <a:endParaRPr lang="en-US" altLang="en-US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5612" y="1353007"/>
            <a:ext cx="8976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qua, nước bắt đầu dâng lên nhanh hơn.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từ chiều hôm qua, nước bắt đầu dâng lên nhanh hơn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3864591" y="1814966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5727866" y="3098710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1587901" y="2300063"/>
            <a:ext cx="1305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 flipV="1">
            <a:off x="1726653" y="3575713"/>
            <a:ext cx="3077359" cy="6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1095612" y="2282281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2306472" y="3608010"/>
            <a:ext cx="653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1095612" y="4187722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«suốt từ chiều hôm qua» ở ví dụ sau được mở rộng hơn, rõ ràng và cụ thể hơn, nhấn mạnh được thời gian và quá trình xảy ra sự việc.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4" grpId="0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6872" y="358771"/>
            <a:ext cx="11132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phòng, những bức tranh của thí sinh treo kín bốn bức tường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căn phòng lớn tràn ngập ánh sáng, những bức tranh 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thí sinh treo kín bốn bức tường.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74" y="1320799"/>
            <a:ext cx="2645855" cy="55372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839330" y="87262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2173364" y="343782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985019" y="1320799"/>
            <a:ext cx="2473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 flipV="1">
            <a:off x="1001483" y="2608960"/>
            <a:ext cx="560810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2350621" y="2569867"/>
            <a:ext cx="6697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1351126" y="1391706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549148" y="4470159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«Trong văn phòng lớn tràn ngập ánh sáng»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nhất,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3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105535" y="937358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" y="1651947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20620" y="140403"/>
            <a:ext cx="86390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đêm, trời bỗng đổi gió bấc, rồi cái lạnh 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 đến làm cho người ta tưởng đang ở giữa mùa đông rét buốt.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trong một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mưa rào,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bỗng đổi gió bấc,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lạnh ở đâu đến làm cho người ta tưởng đang ở giữa mùa đông rét buốt.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143446" y="58646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3521122" y="1068790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3862919" y="1190854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8466123" y="316081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3425588" y="3597600"/>
            <a:ext cx="4230806" cy="35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4656764" y="3717113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0" y="5363891"/>
            <a:ext cx="121920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«thế mà trong một đêm mưa rào»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3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9556330" y="990965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330" y="1705554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3080" y="300256"/>
            <a:ext cx="919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cốt, người phụ nữ trẻ đang phơi thóc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 một lô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 cũ kĩ bên một xóm nhỏ,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 trẻ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thóc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099392" y="763133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746680" y="1219626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1460913" y="1243889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9388008" y="2091595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746680" y="2530026"/>
            <a:ext cx="5913427" cy="1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900753" y="2630711"/>
            <a:ext cx="93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0" y="4764843"/>
            <a:ext cx="12192000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vi-VN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kĩ bên một xóm </a:t>
            </a:r>
            <a:r>
              <a:rPr lang="vi-V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nhỏ»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网chenying0907出品 3"/>
          <p:cNvGrpSpPr/>
          <p:nvPr/>
        </p:nvGrpSpPr>
        <p:grpSpPr>
          <a:xfrm>
            <a:off x="10955498" y="0"/>
            <a:ext cx="830997" cy="6858000"/>
            <a:chOff x="10955479" y="0"/>
            <a:chExt cx="830994" cy="6858000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11246892" y="0"/>
              <a:ext cx="451353" cy="68580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淘宝网chenying0907出品 5"/>
            <p:cNvSpPr/>
            <p:nvPr/>
          </p:nvSpPr>
          <p:spPr>
            <a:xfrm>
              <a:off x="11246892" y="4714012"/>
              <a:ext cx="458971" cy="16715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10955479" y="4914083"/>
              <a:ext cx="830994" cy="13773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One day, mule.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4" y="13740"/>
            <a:ext cx="10506674" cy="22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649" y="1681413"/>
            <a:ext cx="10327701" cy="138499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2.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49" y="3211080"/>
            <a:ext cx="5012103" cy="331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498" y="3211080"/>
            <a:ext cx="5163851" cy="33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13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ặt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ội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ốt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ền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Google Shape;1306;p48"/>
          <p:cNvGraphicFramePr/>
          <p:nvPr>
            <p:extLst/>
          </p:nvPr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9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35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0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" name="Google Shape;1306;p48"/>
          <p:cNvGraphicFramePr/>
          <p:nvPr>
            <p:extLst/>
          </p:nvPr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472409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285;p47"/>
          <p:cNvSpPr/>
          <p:nvPr/>
        </p:nvSpPr>
        <p:spPr>
          <a:xfrm>
            <a:off x="565085" y="1302223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3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2731" y="-150125"/>
            <a:ext cx="4189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97564"/>
              </p:ext>
            </p:extLst>
          </p:nvPr>
        </p:nvGraphicFramePr>
        <p:xfrm>
          <a:off x="259308" y="1136913"/>
          <a:ext cx="11699468" cy="5509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7242"/>
                <a:gridCol w="1677454"/>
                <a:gridCol w="4394772"/>
              </a:tblGrid>
              <a:tr h="715893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vi-VN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xiết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chảy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9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bỏng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vụt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bãi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mỏng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run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rẩy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lùm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dứa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bờ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70040" y="5314335"/>
            <a:ext cx="4121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“run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4292" y="2174714"/>
            <a:ext cx="1216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292" y="3656351"/>
            <a:ext cx="1151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1240" y="5314335"/>
            <a:ext cx="1521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2113" y="1971232"/>
            <a:ext cx="4179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0040" y="3256984"/>
            <a:ext cx="4121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10" y="-120975"/>
            <a:ext cx="6977475" cy="17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  <p:bldP spid="6" grpId="0"/>
      <p:bldP spid="8" grpId="0"/>
      <p:bldP spid="9" grpId="0"/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7213" y="2042198"/>
            <a:ext cx="7533564" cy="289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2328215"/>
            <a:ext cx="8202592" cy="172910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675923" y="2613646"/>
            <a:ext cx="7716456" cy="115824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2828930" y="2869606"/>
            <a:ext cx="66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kern="2000" spc="600" dirty="0">
                <a:solidFill>
                  <a:schemeClr val="tx2">
                    <a:lumMod val="7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Thanks for listening.</a:t>
            </a:r>
            <a:endParaRPr lang="en-US" altLang="zh-CN" sz="3600" kern="2000" spc="600" dirty="0">
              <a:solidFill>
                <a:schemeClr val="tx2">
                  <a:lumMod val="7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59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淘宝网chenying0907出品 141"/>
          <p:cNvGrpSpPr/>
          <p:nvPr/>
        </p:nvGrpSpPr>
        <p:grpSpPr>
          <a:xfrm>
            <a:off x="3867140" y="3426346"/>
            <a:ext cx="4488880" cy="3431654"/>
            <a:chOff x="3835980" y="2519218"/>
            <a:chExt cx="4520040" cy="4338782"/>
          </a:xfrm>
        </p:grpSpPr>
        <p:sp>
          <p:nvSpPr>
            <p:cNvPr id="137" name="淘宝网chenying0907出品 136"/>
            <p:cNvSpPr/>
            <p:nvPr/>
          </p:nvSpPr>
          <p:spPr>
            <a:xfrm>
              <a:off x="3835980" y="3603009"/>
              <a:ext cx="4520040" cy="1711121"/>
            </a:xfrm>
            <a:prstGeom prst="rect">
              <a:avLst/>
            </a:prstGeom>
            <a:noFill/>
            <a:ln>
              <a:solidFill>
                <a:schemeClr val="accent2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0" name="图片 13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7268" y="2519218"/>
              <a:ext cx="3504182" cy="4338782"/>
            </a:xfrm>
            <a:prstGeom prst="rect">
              <a:avLst/>
            </a:prstGeom>
          </p:spPr>
        </p:pic>
        <p:sp>
          <p:nvSpPr>
            <p:cNvPr id="131" name="淘宝网chenying0907出品 130"/>
            <p:cNvSpPr txBox="1"/>
            <p:nvPr/>
          </p:nvSpPr>
          <p:spPr>
            <a:xfrm>
              <a:off x="4195667" y="3693395"/>
              <a:ext cx="3800667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3200" b="1" kern="2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空心弧 92"/>
          <p:cNvSpPr/>
          <p:nvPr/>
        </p:nvSpPr>
        <p:spPr>
          <a:xfrm rot="10800000" flipV="1">
            <a:off x="3077842" y="2718404"/>
            <a:ext cx="6059435" cy="6059434"/>
          </a:xfrm>
          <a:prstGeom prst="blockArc">
            <a:avLst>
              <a:gd name="adj1" fmla="val 10800000"/>
              <a:gd name="adj2" fmla="val 21578430"/>
              <a:gd name="adj3" fmla="val 116"/>
            </a:avLst>
          </a:prstGeom>
          <a:solidFill>
            <a:schemeClr val="bg2">
              <a:lumMod val="75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487724" y="3440466"/>
            <a:ext cx="707943" cy="707942"/>
            <a:chOff x="3476166" y="2403230"/>
            <a:chExt cx="707942" cy="707942"/>
          </a:xfrm>
        </p:grpSpPr>
        <p:sp>
          <p:nvSpPr>
            <p:cNvPr id="106" name="淘宝网chenying0907出品 105"/>
            <p:cNvSpPr/>
            <p:nvPr/>
          </p:nvSpPr>
          <p:spPr>
            <a:xfrm flipV="1">
              <a:off x="3476166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淘宝网chenying0907出品 136"/>
            <p:cNvSpPr>
              <a:spLocks noEditPoints="1"/>
            </p:cNvSpPr>
            <p:nvPr/>
          </p:nvSpPr>
          <p:spPr bwMode="auto">
            <a:xfrm>
              <a:off x="3619385" y="2597206"/>
              <a:ext cx="421502" cy="355858"/>
            </a:xfrm>
            <a:custGeom>
              <a:avLst/>
              <a:gdLst>
                <a:gd name="T0" fmla="*/ 190 w 206"/>
                <a:gd name="T1" fmla="*/ 0 h 174"/>
                <a:gd name="T2" fmla="*/ 15 w 206"/>
                <a:gd name="T3" fmla="*/ 0 h 174"/>
                <a:gd name="T4" fmla="*/ 0 w 206"/>
                <a:gd name="T5" fmla="*/ 15 h 174"/>
                <a:gd name="T6" fmla="*/ 0 w 206"/>
                <a:gd name="T7" fmla="*/ 113 h 174"/>
                <a:gd name="T8" fmla="*/ 0 w 206"/>
                <a:gd name="T9" fmla="*/ 121 h 174"/>
                <a:gd name="T10" fmla="*/ 0 w 206"/>
                <a:gd name="T11" fmla="*/ 131 h 174"/>
                <a:gd name="T12" fmla="*/ 15 w 206"/>
                <a:gd name="T13" fmla="*/ 147 h 174"/>
                <a:gd name="T14" fmla="*/ 84 w 206"/>
                <a:gd name="T15" fmla="*/ 147 h 174"/>
                <a:gd name="T16" fmla="*/ 82 w 206"/>
                <a:gd name="T17" fmla="*/ 164 h 174"/>
                <a:gd name="T18" fmla="*/ 70 w 206"/>
                <a:gd name="T19" fmla="*/ 164 h 174"/>
                <a:gd name="T20" fmla="*/ 64 w 206"/>
                <a:gd name="T21" fmla="*/ 169 h 174"/>
                <a:gd name="T22" fmla="*/ 70 w 206"/>
                <a:gd name="T23" fmla="*/ 174 h 174"/>
                <a:gd name="T24" fmla="*/ 136 w 206"/>
                <a:gd name="T25" fmla="*/ 174 h 174"/>
                <a:gd name="T26" fmla="*/ 141 w 206"/>
                <a:gd name="T27" fmla="*/ 169 h 174"/>
                <a:gd name="T28" fmla="*/ 136 w 206"/>
                <a:gd name="T29" fmla="*/ 164 h 174"/>
                <a:gd name="T30" fmla="*/ 124 w 206"/>
                <a:gd name="T31" fmla="*/ 164 h 174"/>
                <a:gd name="T32" fmla="*/ 121 w 206"/>
                <a:gd name="T33" fmla="*/ 147 h 174"/>
                <a:gd name="T34" fmla="*/ 190 w 206"/>
                <a:gd name="T35" fmla="*/ 147 h 174"/>
                <a:gd name="T36" fmla="*/ 206 w 206"/>
                <a:gd name="T37" fmla="*/ 131 h 174"/>
                <a:gd name="T38" fmla="*/ 206 w 206"/>
                <a:gd name="T39" fmla="*/ 121 h 174"/>
                <a:gd name="T40" fmla="*/ 206 w 206"/>
                <a:gd name="T41" fmla="*/ 113 h 174"/>
                <a:gd name="T42" fmla="*/ 206 w 206"/>
                <a:gd name="T43" fmla="*/ 15 h 174"/>
                <a:gd name="T44" fmla="*/ 190 w 206"/>
                <a:gd name="T45" fmla="*/ 0 h 174"/>
                <a:gd name="T46" fmla="*/ 198 w 206"/>
                <a:gd name="T47" fmla="*/ 131 h 174"/>
                <a:gd name="T48" fmla="*/ 190 w 206"/>
                <a:gd name="T49" fmla="*/ 139 h 174"/>
                <a:gd name="T50" fmla="*/ 15 w 206"/>
                <a:gd name="T51" fmla="*/ 139 h 174"/>
                <a:gd name="T52" fmla="*/ 8 w 206"/>
                <a:gd name="T53" fmla="*/ 131 h 174"/>
                <a:gd name="T54" fmla="*/ 8 w 206"/>
                <a:gd name="T55" fmla="*/ 121 h 174"/>
                <a:gd name="T56" fmla="*/ 198 w 206"/>
                <a:gd name="T57" fmla="*/ 121 h 174"/>
                <a:gd name="T58" fmla="*/ 198 w 206"/>
                <a:gd name="T59" fmla="*/ 131 h 174"/>
                <a:gd name="T60" fmla="*/ 8 w 206"/>
                <a:gd name="T61" fmla="*/ 113 h 174"/>
                <a:gd name="T62" fmla="*/ 8 w 206"/>
                <a:gd name="T63" fmla="*/ 15 h 174"/>
                <a:gd name="T64" fmla="*/ 15 w 206"/>
                <a:gd name="T65" fmla="*/ 8 h 174"/>
                <a:gd name="T66" fmla="*/ 190 w 206"/>
                <a:gd name="T67" fmla="*/ 8 h 174"/>
                <a:gd name="T68" fmla="*/ 198 w 206"/>
                <a:gd name="T69" fmla="*/ 15 h 174"/>
                <a:gd name="T70" fmla="*/ 198 w 206"/>
                <a:gd name="T71" fmla="*/ 113 h 174"/>
                <a:gd name="T72" fmla="*/ 8 w 206"/>
                <a:gd name="T73" fmla="*/ 11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174">
                  <a:moveTo>
                    <a:pt x="1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0"/>
                    <a:pt x="7" y="147"/>
                    <a:pt x="15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52"/>
                    <a:pt x="84" y="159"/>
                    <a:pt x="82" y="164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7" y="164"/>
                    <a:pt x="64" y="166"/>
                    <a:pt x="64" y="169"/>
                  </a:cubicBezTo>
                  <a:cubicBezTo>
                    <a:pt x="64" y="172"/>
                    <a:pt x="67" y="174"/>
                    <a:pt x="70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9" y="174"/>
                    <a:pt x="141" y="172"/>
                    <a:pt x="141" y="169"/>
                  </a:cubicBezTo>
                  <a:cubicBezTo>
                    <a:pt x="141" y="166"/>
                    <a:pt x="139" y="164"/>
                    <a:pt x="136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2" y="159"/>
                    <a:pt x="121" y="152"/>
                    <a:pt x="121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99" y="147"/>
                    <a:pt x="206" y="140"/>
                    <a:pt x="206" y="13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6" y="7"/>
                    <a:pt x="199" y="0"/>
                    <a:pt x="190" y="0"/>
                  </a:cubicBezTo>
                  <a:close/>
                  <a:moveTo>
                    <a:pt x="198" y="131"/>
                  </a:moveTo>
                  <a:cubicBezTo>
                    <a:pt x="198" y="135"/>
                    <a:pt x="195" y="139"/>
                    <a:pt x="190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1" y="139"/>
                    <a:pt x="8" y="135"/>
                    <a:pt x="8" y="13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198" y="121"/>
                    <a:pt x="198" y="121"/>
                    <a:pt x="198" y="121"/>
                  </a:cubicBezTo>
                  <a:lnTo>
                    <a:pt x="198" y="131"/>
                  </a:lnTo>
                  <a:close/>
                  <a:moveTo>
                    <a:pt x="8" y="113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5" y="8"/>
                    <a:pt x="198" y="11"/>
                    <a:pt x="198" y="15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8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淘宝网chenying0907出品 1"/>
          <p:cNvGrpSpPr/>
          <p:nvPr/>
        </p:nvGrpSpPr>
        <p:grpSpPr>
          <a:xfrm>
            <a:off x="2723872" y="5406033"/>
            <a:ext cx="707943" cy="707942"/>
            <a:chOff x="2712312" y="4368799"/>
            <a:chExt cx="707942" cy="707942"/>
          </a:xfrm>
        </p:grpSpPr>
        <p:sp>
          <p:nvSpPr>
            <p:cNvPr id="99" name="淘宝网chenying0907出品 98"/>
            <p:cNvSpPr/>
            <p:nvPr/>
          </p:nvSpPr>
          <p:spPr>
            <a:xfrm flipV="1">
              <a:off x="2712312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淘宝网chenying0907出品 88"/>
            <p:cNvSpPr>
              <a:spLocks noEditPoints="1"/>
            </p:cNvSpPr>
            <p:nvPr/>
          </p:nvSpPr>
          <p:spPr bwMode="auto">
            <a:xfrm>
              <a:off x="2896119" y="4608726"/>
              <a:ext cx="397750" cy="281706"/>
            </a:xfrm>
            <a:custGeom>
              <a:avLst/>
              <a:gdLst>
                <a:gd name="T0" fmla="*/ 110 w 210"/>
                <a:gd name="T1" fmla="*/ 149 h 149"/>
                <a:gd name="T2" fmla="*/ 110 w 210"/>
                <a:gd name="T3" fmla="*/ 149 h 149"/>
                <a:gd name="T4" fmla="*/ 33 w 210"/>
                <a:gd name="T5" fmla="*/ 147 h 149"/>
                <a:gd name="T6" fmla="*/ 3 w 210"/>
                <a:gd name="T7" fmla="*/ 117 h 149"/>
                <a:gd name="T8" fmla="*/ 3 w 210"/>
                <a:gd name="T9" fmla="*/ 33 h 149"/>
                <a:gd name="T10" fmla="*/ 33 w 210"/>
                <a:gd name="T11" fmla="*/ 3 h 149"/>
                <a:gd name="T12" fmla="*/ 176 w 210"/>
                <a:gd name="T13" fmla="*/ 3 h 149"/>
                <a:gd name="T14" fmla="*/ 207 w 210"/>
                <a:gd name="T15" fmla="*/ 33 h 149"/>
                <a:gd name="T16" fmla="*/ 207 w 210"/>
                <a:gd name="T17" fmla="*/ 117 h 149"/>
                <a:gd name="T18" fmla="*/ 176 w 210"/>
                <a:gd name="T19" fmla="*/ 147 h 149"/>
                <a:gd name="T20" fmla="*/ 110 w 210"/>
                <a:gd name="T21" fmla="*/ 149 h 149"/>
                <a:gd name="T22" fmla="*/ 104 w 210"/>
                <a:gd name="T23" fmla="*/ 8 h 149"/>
                <a:gd name="T24" fmla="*/ 33 w 210"/>
                <a:gd name="T25" fmla="*/ 11 h 149"/>
                <a:gd name="T26" fmla="*/ 11 w 210"/>
                <a:gd name="T27" fmla="*/ 33 h 149"/>
                <a:gd name="T28" fmla="*/ 11 w 210"/>
                <a:gd name="T29" fmla="*/ 116 h 149"/>
                <a:gd name="T30" fmla="*/ 33 w 210"/>
                <a:gd name="T31" fmla="*/ 139 h 149"/>
                <a:gd name="T32" fmla="*/ 110 w 210"/>
                <a:gd name="T33" fmla="*/ 141 h 149"/>
                <a:gd name="T34" fmla="*/ 176 w 210"/>
                <a:gd name="T35" fmla="*/ 139 h 149"/>
                <a:gd name="T36" fmla="*/ 199 w 210"/>
                <a:gd name="T37" fmla="*/ 116 h 149"/>
                <a:gd name="T38" fmla="*/ 199 w 210"/>
                <a:gd name="T39" fmla="*/ 33 h 149"/>
                <a:gd name="T40" fmla="*/ 176 w 210"/>
                <a:gd name="T41" fmla="*/ 11 h 149"/>
                <a:gd name="T42" fmla="*/ 104 w 210"/>
                <a:gd name="T43" fmla="*/ 8 h 149"/>
                <a:gd name="T44" fmla="*/ 84 w 210"/>
                <a:gd name="T45" fmla="*/ 46 h 149"/>
                <a:gd name="T46" fmla="*/ 84 w 210"/>
                <a:gd name="T47" fmla="*/ 101 h 149"/>
                <a:gd name="T48" fmla="*/ 137 w 210"/>
                <a:gd name="T49" fmla="*/ 74 h 149"/>
                <a:gd name="T50" fmla="*/ 84 w 210"/>
                <a:gd name="T5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149">
                  <a:moveTo>
                    <a:pt x="110" y="149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86" y="149"/>
                    <a:pt x="60" y="149"/>
                    <a:pt x="33" y="147"/>
                  </a:cubicBezTo>
                  <a:cubicBezTo>
                    <a:pt x="17" y="146"/>
                    <a:pt x="5" y="134"/>
                    <a:pt x="3" y="117"/>
                  </a:cubicBezTo>
                  <a:cubicBezTo>
                    <a:pt x="0" y="89"/>
                    <a:pt x="0" y="60"/>
                    <a:pt x="3" y="33"/>
                  </a:cubicBezTo>
                  <a:cubicBezTo>
                    <a:pt x="5" y="16"/>
                    <a:pt x="17" y="4"/>
                    <a:pt x="33" y="3"/>
                  </a:cubicBezTo>
                  <a:cubicBezTo>
                    <a:pt x="80" y="0"/>
                    <a:pt x="128" y="0"/>
                    <a:pt x="176" y="3"/>
                  </a:cubicBezTo>
                  <a:cubicBezTo>
                    <a:pt x="193" y="4"/>
                    <a:pt x="205" y="16"/>
                    <a:pt x="207" y="33"/>
                  </a:cubicBezTo>
                  <a:cubicBezTo>
                    <a:pt x="210" y="60"/>
                    <a:pt x="210" y="88"/>
                    <a:pt x="207" y="117"/>
                  </a:cubicBezTo>
                  <a:cubicBezTo>
                    <a:pt x="205" y="134"/>
                    <a:pt x="193" y="146"/>
                    <a:pt x="176" y="147"/>
                  </a:cubicBezTo>
                  <a:cubicBezTo>
                    <a:pt x="156" y="149"/>
                    <a:pt x="133" y="149"/>
                    <a:pt x="110" y="149"/>
                  </a:cubicBezTo>
                  <a:close/>
                  <a:moveTo>
                    <a:pt x="104" y="8"/>
                  </a:moveTo>
                  <a:cubicBezTo>
                    <a:pt x="81" y="8"/>
                    <a:pt x="57" y="9"/>
                    <a:pt x="33" y="11"/>
                  </a:cubicBezTo>
                  <a:cubicBezTo>
                    <a:pt x="21" y="11"/>
                    <a:pt x="12" y="21"/>
                    <a:pt x="11" y="33"/>
                  </a:cubicBezTo>
                  <a:cubicBezTo>
                    <a:pt x="8" y="61"/>
                    <a:pt x="8" y="89"/>
                    <a:pt x="11" y="116"/>
                  </a:cubicBezTo>
                  <a:cubicBezTo>
                    <a:pt x="12" y="129"/>
                    <a:pt x="21" y="138"/>
                    <a:pt x="33" y="139"/>
                  </a:cubicBezTo>
                  <a:cubicBezTo>
                    <a:pt x="60" y="141"/>
                    <a:pt x="86" y="141"/>
                    <a:pt x="110" y="141"/>
                  </a:cubicBezTo>
                  <a:cubicBezTo>
                    <a:pt x="133" y="141"/>
                    <a:pt x="155" y="141"/>
                    <a:pt x="176" y="139"/>
                  </a:cubicBezTo>
                  <a:cubicBezTo>
                    <a:pt x="188" y="138"/>
                    <a:pt x="197" y="129"/>
                    <a:pt x="199" y="116"/>
                  </a:cubicBezTo>
                  <a:cubicBezTo>
                    <a:pt x="202" y="88"/>
                    <a:pt x="202" y="60"/>
                    <a:pt x="199" y="33"/>
                  </a:cubicBezTo>
                  <a:cubicBezTo>
                    <a:pt x="197" y="20"/>
                    <a:pt x="188" y="11"/>
                    <a:pt x="176" y="11"/>
                  </a:cubicBezTo>
                  <a:cubicBezTo>
                    <a:pt x="152" y="9"/>
                    <a:pt x="128" y="8"/>
                    <a:pt x="104" y="8"/>
                  </a:cubicBezTo>
                  <a:close/>
                  <a:moveTo>
                    <a:pt x="84" y="46"/>
                  </a:moveTo>
                  <a:cubicBezTo>
                    <a:pt x="84" y="101"/>
                    <a:pt x="84" y="101"/>
                    <a:pt x="84" y="101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8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淘宝网chenying0907出品 4"/>
          <p:cNvGrpSpPr/>
          <p:nvPr/>
        </p:nvGrpSpPr>
        <p:grpSpPr>
          <a:xfrm>
            <a:off x="8019454" y="3440466"/>
            <a:ext cx="707943" cy="707942"/>
            <a:chOff x="8007893" y="2403230"/>
            <a:chExt cx="707942" cy="707942"/>
          </a:xfrm>
        </p:grpSpPr>
        <p:sp>
          <p:nvSpPr>
            <p:cNvPr id="120" name="淘宝网chenying0907出品 119"/>
            <p:cNvSpPr/>
            <p:nvPr/>
          </p:nvSpPr>
          <p:spPr>
            <a:xfrm flipV="1">
              <a:off x="8007893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淘宝网chenying0907出品 101"/>
            <p:cNvSpPr>
              <a:spLocks noEditPoints="1"/>
            </p:cNvSpPr>
            <p:nvPr/>
          </p:nvSpPr>
          <p:spPr bwMode="auto">
            <a:xfrm>
              <a:off x="8206603" y="2577318"/>
              <a:ext cx="310520" cy="372944"/>
            </a:xfrm>
            <a:custGeom>
              <a:avLst/>
              <a:gdLst>
                <a:gd name="T0" fmla="*/ 115 w 164"/>
                <a:gd name="T1" fmla="*/ 115 h 197"/>
                <a:gd name="T2" fmla="*/ 108 w 164"/>
                <a:gd name="T3" fmla="*/ 112 h 197"/>
                <a:gd name="T4" fmla="*/ 99 w 164"/>
                <a:gd name="T5" fmla="*/ 110 h 197"/>
                <a:gd name="T6" fmla="*/ 97 w 164"/>
                <a:gd name="T7" fmla="*/ 110 h 197"/>
                <a:gd name="T8" fmla="*/ 93 w 164"/>
                <a:gd name="T9" fmla="*/ 109 h 197"/>
                <a:gd name="T10" fmla="*/ 93 w 164"/>
                <a:gd name="T11" fmla="*/ 109 h 197"/>
                <a:gd name="T12" fmla="*/ 87 w 164"/>
                <a:gd name="T13" fmla="*/ 108 h 197"/>
                <a:gd name="T14" fmla="*/ 75 w 164"/>
                <a:gd name="T15" fmla="*/ 108 h 197"/>
                <a:gd name="T16" fmla="*/ 73 w 164"/>
                <a:gd name="T17" fmla="*/ 109 h 197"/>
                <a:gd name="T18" fmla="*/ 69 w 164"/>
                <a:gd name="T19" fmla="*/ 109 h 197"/>
                <a:gd name="T20" fmla="*/ 64 w 164"/>
                <a:gd name="T21" fmla="*/ 110 h 197"/>
                <a:gd name="T22" fmla="*/ 55 w 164"/>
                <a:gd name="T23" fmla="*/ 112 h 197"/>
                <a:gd name="T24" fmla="*/ 47 w 164"/>
                <a:gd name="T25" fmla="*/ 116 h 197"/>
                <a:gd name="T26" fmla="*/ 46 w 164"/>
                <a:gd name="T27" fmla="*/ 116 h 197"/>
                <a:gd name="T28" fmla="*/ 0 w 164"/>
                <a:gd name="T29" fmla="*/ 192 h 197"/>
                <a:gd name="T30" fmla="*/ 163 w 164"/>
                <a:gd name="T31" fmla="*/ 197 h 197"/>
                <a:gd name="T32" fmla="*/ 164 w 164"/>
                <a:gd name="T33" fmla="*/ 190 h 197"/>
                <a:gd name="T34" fmla="*/ 8 w 164"/>
                <a:gd name="T35" fmla="*/ 189 h 197"/>
                <a:gd name="T36" fmla="*/ 51 w 164"/>
                <a:gd name="T37" fmla="*/ 123 h 197"/>
                <a:gd name="T38" fmla="*/ 57 w 164"/>
                <a:gd name="T39" fmla="*/ 120 h 197"/>
                <a:gd name="T40" fmla="*/ 61 w 164"/>
                <a:gd name="T41" fmla="*/ 119 h 197"/>
                <a:gd name="T42" fmla="*/ 68 w 164"/>
                <a:gd name="T43" fmla="*/ 117 h 197"/>
                <a:gd name="T44" fmla="*/ 70 w 164"/>
                <a:gd name="T45" fmla="*/ 117 h 197"/>
                <a:gd name="T46" fmla="*/ 76 w 164"/>
                <a:gd name="T47" fmla="*/ 116 h 197"/>
                <a:gd name="T48" fmla="*/ 89 w 164"/>
                <a:gd name="T49" fmla="*/ 116 h 197"/>
                <a:gd name="T50" fmla="*/ 92 w 164"/>
                <a:gd name="T51" fmla="*/ 117 h 197"/>
                <a:gd name="T52" fmla="*/ 96 w 164"/>
                <a:gd name="T53" fmla="*/ 117 h 197"/>
                <a:gd name="T54" fmla="*/ 102 w 164"/>
                <a:gd name="T55" fmla="*/ 119 h 197"/>
                <a:gd name="T56" fmla="*/ 109 w 164"/>
                <a:gd name="T57" fmla="*/ 121 h 197"/>
                <a:gd name="T58" fmla="*/ 112 w 164"/>
                <a:gd name="T59" fmla="*/ 123 h 197"/>
                <a:gd name="T60" fmla="*/ 8 w 164"/>
                <a:gd name="T61" fmla="*/ 189 h 197"/>
                <a:gd name="T62" fmla="*/ 64 w 164"/>
                <a:gd name="T63" fmla="*/ 99 h 197"/>
                <a:gd name="T64" fmla="*/ 66 w 164"/>
                <a:gd name="T65" fmla="*/ 100 h 197"/>
                <a:gd name="T66" fmla="*/ 82 w 164"/>
                <a:gd name="T67" fmla="*/ 102 h 197"/>
                <a:gd name="T68" fmla="*/ 89 w 164"/>
                <a:gd name="T69" fmla="*/ 101 h 197"/>
                <a:gd name="T70" fmla="*/ 92 w 164"/>
                <a:gd name="T71" fmla="*/ 101 h 197"/>
                <a:gd name="T72" fmla="*/ 95 w 164"/>
                <a:gd name="T73" fmla="*/ 100 h 197"/>
                <a:gd name="T74" fmla="*/ 98 w 164"/>
                <a:gd name="T75" fmla="*/ 99 h 197"/>
                <a:gd name="T76" fmla="*/ 102 w 164"/>
                <a:gd name="T77" fmla="*/ 98 h 197"/>
                <a:gd name="T78" fmla="*/ 103 w 164"/>
                <a:gd name="T79" fmla="*/ 97 h 197"/>
                <a:gd name="T80" fmla="*/ 107 w 164"/>
                <a:gd name="T81" fmla="*/ 95 h 197"/>
                <a:gd name="T82" fmla="*/ 112 w 164"/>
                <a:gd name="T83" fmla="*/ 92 h 197"/>
                <a:gd name="T84" fmla="*/ 133 w 164"/>
                <a:gd name="T85" fmla="*/ 51 h 197"/>
                <a:gd name="T86" fmla="*/ 82 w 164"/>
                <a:gd name="T87" fmla="*/ 0 h 197"/>
                <a:gd name="T88" fmla="*/ 31 w 164"/>
                <a:gd name="T89" fmla="*/ 48 h 197"/>
                <a:gd name="T90" fmla="*/ 62 w 164"/>
                <a:gd name="T91" fmla="*/ 98 h 197"/>
                <a:gd name="T92" fmla="*/ 39 w 164"/>
                <a:gd name="T93" fmla="*/ 48 h 197"/>
                <a:gd name="T94" fmla="*/ 125 w 164"/>
                <a:gd name="T95" fmla="*/ 51 h 197"/>
                <a:gd name="T96" fmla="*/ 109 w 164"/>
                <a:gd name="T97" fmla="*/ 84 h 197"/>
                <a:gd name="T98" fmla="*/ 106 w 164"/>
                <a:gd name="T99" fmla="*/ 87 h 197"/>
                <a:gd name="T100" fmla="*/ 102 w 164"/>
                <a:gd name="T101" fmla="*/ 89 h 197"/>
                <a:gd name="T102" fmla="*/ 98 w 164"/>
                <a:gd name="T103" fmla="*/ 91 h 197"/>
                <a:gd name="T104" fmla="*/ 95 w 164"/>
                <a:gd name="T105" fmla="*/ 92 h 197"/>
                <a:gd name="T106" fmla="*/ 93 w 164"/>
                <a:gd name="T107" fmla="*/ 92 h 197"/>
                <a:gd name="T108" fmla="*/ 90 w 164"/>
                <a:gd name="T109" fmla="*/ 93 h 197"/>
                <a:gd name="T110" fmla="*/ 87 w 164"/>
                <a:gd name="T111" fmla="*/ 94 h 197"/>
                <a:gd name="T112" fmla="*/ 82 w 164"/>
                <a:gd name="T113" fmla="*/ 94 h 197"/>
                <a:gd name="T114" fmla="*/ 82 w 164"/>
                <a:gd name="T115" fmla="*/ 94 h 197"/>
                <a:gd name="T116" fmla="*/ 68 w 164"/>
                <a:gd name="T117" fmla="*/ 92 h 197"/>
                <a:gd name="T118" fmla="*/ 65 w 164"/>
                <a:gd name="T119" fmla="*/ 91 h 197"/>
                <a:gd name="T120" fmla="*/ 39 w 164"/>
                <a:gd name="T121" fmla="*/ 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淘宝网chenying0907出品 5"/>
          <p:cNvGrpSpPr/>
          <p:nvPr/>
        </p:nvGrpSpPr>
        <p:grpSpPr>
          <a:xfrm>
            <a:off x="8783307" y="5406033"/>
            <a:ext cx="707943" cy="707942"/>
            <a:chOff x="8771747" y="4368799"/>
            <a:chExt cx="707942" cy="707942"/>
          </a:xfrm>
        </p:grpSpPr>
        <p:sp>
          <p:nvSpPr>
            <p:cNvPr id="113" name="淘宝网chenying0907出品 112"/>
            <p:cNvSpPr/>
            <p:nvPr/>
          </p:nvSpPr>
          <p:spPr>
            <a:xfrm flipV="1">
              <a:off x="8771747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淘宝网chenying0907出品 105"/>
            <p:cNvSpPr>
              <a:spLocks noEditPoints="1"/>
            </p:cNvSpPr>
            <p:nvPr/>
          </p:nvSpPr>
          <p:spPr bwMode="auto">
            <a:xfrm>
              <a:off x="8931643" y="4513943"/>
              <a:ext cx="388148" cy="384144"/>
            </a:xfrm>
            <a:custGeom>
              <a:avLst/>
              <a:gdLst>
                <a:gd name="T0" fmla="*/ 48 w 205"/>
                <a:gd name="T1" fmla="*/ 203 h 203"/>
                <a:gd name="T2" fmla="*/ 30 w 205"/>
                <a:gd name="T3" fmla="*/ 200 h 203"/>
                <a:gd name="T4" fmla="*/ 25 w 205"/>
                <a:gd name="T5" fmla="*/ 197 h 203"/>
                <a:gd name="T6" fmla="*/ 51 w 205"/>
                <a:gd name="T7" fmla="*/ 171 h 203"/>
                <a:gd name="T8" fmla="*/ 55 w 205"/>
                <a:gd name="T9" fmla="*/ 162 h 203"/>
                <a:gd name="T10" fmla="*/ 51 w 205"/>
                <a:gd name="T11" fmla="*/ 153 h 203"/>
                <a:gd name="T12" fmla="*/ 32 w 205"/>
                <a:gd name="T13" fmla="*/ 153 h 203"/>
                <a:gd name="T14" fmla="*/ 6 w 205"/>
                <a:gd name="T15" fmla="*/ 179 h 203"/>
                <a:gd name="T16" fmla="*/ 4 w 205"/>
                <a:gd name="T17" fmla="*/ 174 h 203"/>
                <a:gd name="T18" fmla="*/ 0 w 205"/>
                <a:gd name="T19" fmla="*/ 155 h 203"/>
                <a:gd name="T20" fmla="*/ 48 w 205"/>
                <a:gd name="T21" fmla="*/ 107 h 203"/>
                <a:gd name="T22" fmla="*/ 65 w 205"/>
                <a:gd name="T23" fmla="*/ 109 h 203"/>
                <a:gd name="T24" fmla="*/ 111 w 205"/>
                <a:gd name="T25" fmla="*/ 64 h 203"/>
                <a:gd name="T26" fmla="*/ 108 w 205"/>
                <a:gd name="T27" fmla="*/ 48 h 203"/>
                <a:gd name="T28" fmla="*/ 157 w 205"/>
                <a:gd name="T29" fmla="*/ 0 h 203"/>
                <a:gd name="T30" fmla="*/ 175 w 205"/>
                <a:gd name="T31" fmla="*/ 4 h 203"/>
                <a:gd name="T32" fmla="*/ 181 w 205"/>
                <a:gd name="T33" fmla="*/ 6 h 203"/>
                <a:gd name="T34" fmla="*/ 154 w 205"/>
                <a:gd name="T35" fmla="*/ 32 h 203"/>
                <a:gd name="T36" fmla="*/ 150 w 205"/>
                <a:gd name="T37" fmla="*/ 42 h 203"/>
                <a:gd name="T38" fmla="*/ 154 w 205"/>
                <a:gd name="T39" fmla="*/ 51 h 203"/>
                <a:gd name="T40" fmla="*/ 172 w 205"/>
                <a:gd name="T41" fmla="*/ 51 h 203"/>
                <a:gd name="T42" fmla="*/ 199 w 205"/>
                <a:gd name="T43" fmla="*/ 24 h 203"/>
                <a:gd name="T44" fmla="*/ 201 w 205"/>
                <a:gd name="T45" fmla="*/ 30 h 203"/>
                <a:gd name="T46" fmla="*/ 205 w 205"/>
                <a:gd name="T47" fmla="*/ 48 h 203"/>
                <a:gd name="T48" fmla="*/ 157 w 205"/>
                <a:gd name="T49" fmla="*/ 97 h 203"/>
                <a:gd name="T50" fmla="*/ 140 w 205"/>
                <a:gd name="T51" fmla="*/ 94 h 203"/>
                <a:gd name="T52" fmla="*/ 94 w 205"/>
                <a:gd name="T53" fmla="*/ 140 h 203"/>
                <a:gd name="T54" fmla="*/ 97 w 205"/>
                <a:gd name="T55" fmla="*/ 155 h 203"/>
                <a:gd name="T56" fmla="*/ 48 w 205"/>
                <a:gd name="T57" fmla="*/ 203 h 203"/>
                <a:gd name="T58" fmla="*/ 39 w 205"/>
                <a:gd name="T59" fmla="*/ 194 h 203"/>
                <a:gd name="T60" fmla="*/ 48 w 205"/>
                <a:gd name="T61" fmla="*/ 195 h 203"/>
                <a:gd name="T62" fmla="*/ 89 w 205"/>
                <a:gd name="T63" fmla="*/ 155 h 203"/>
                <a:gd name="T64" fmla="*/ 86 w 205"/>
                <a:gd name="T65" fmla="*/ 140 h 203"/>
                <a:gd name="T66" fmla="*/ 85 w 205"/>
                <a:gd name="T67" fmla="*/ 138 h 203"/>
                <a:gd name="T68" fmla="*/ 138 w 205"/>
                <a:gd name="T69" fmla="*/ 84 h 203"/>
                <a:gd name="T70" fmla="*/ 141 w 205"/>
                <a:gd name="T71" fmla="*/ 85 h 203"/>
                <a:gd name="T72" fmla="*/ 157 w 205"/>
                <a:gd name="T73" fmla="*/ 89 h 203"/>
                <a:gd name="T74" fmla="*/ 197 w 205"/>
                <a:gd name="T75" fmla="*/ 48 h 203"/>
                <a:gd name="T76" fmla="*/ 196 w 205"/>
                <a:gd name="T77" fmla="*/ 39 h 203"/>
                <a:gd name="T78" fmla="*/ 178 w 205"/>
                <a:gd name="T79" fmla="*/ 57 h 203"/>
                <a:gd name="T80" fmla="*/ 163 w 205"/>
                <a:gd name="T81" fmla="*/ 63 h 203"/>
                <a:gd name="T82" fmla="*/ 148 w 205"/>
                <a:gd name="T83" fmla="*/ 57 h 203"/>
                <a:gd name="T84" fmla="*/ 142 w 205"/>
                <a:gd name="T85" fmla="*/ 42 h 203"/>
                <a:gd name="T86" fmla="*/ 148 w 205"/>
                <a:gd name="T87" fmla="*/ 27 h 203"/>
                <a:gd name="T88" fmla="*/ 166 w 205"/>
                <a:gd name="T89" fmla="*/ 9 h 203"/>
                <a:gd name="T90" fmla="*/ 157 w 205"/>
                <a:gd name="T91" fmla="*/ 8 h 203"/>
                <a:gd name="T92" fmla="*/ 116 w 205"/>
                <a:gd name="T93" fmla="*/ 48 h 203"/>
                <a:gd name="T94" fmla="*/ 119 w 205"/>
                <a:gd name="T95" fmla="*/ 63 h 203"/>
                <a:gd name="T96" fmla="*/ 120 w 205"/>
                <a:gd name="T97" fmla="*/ 66 h 203"/>
                <a:gd name="T98" fmla="*/ 67 w 205"/>
                <a:gd name="T99" fmla="*/ 119 h 203"/>
                <a:gd name="T100" fmla="*/ 64 w 205"/>
                <a:gd name="T101" fmla="*/ 118 h 203"/>
                <a:gd name="T102" fmla="*/ 48 w 205"/>
                <a:gd name="T103" fmla="*/ 115 h 203"/>
                <a:gd name="T104" fmla="*/ 8 w 205"/>
                <a:gd name="T105" fmla="*/ 155 h 203"/>
                <a:gd name="T106" fmla="*/ 9 w 205"/>
                <a:gd name="T107" fmla="*/ 165 h 203"/>
                <a:gd name="T108" fmla="*/ 27 w 205"/>
                <a:gd name="T109" fmla="*/ 147 h 203"/>
                <a:gd name="T110" fmla="*/ 42 w 205"/>
                <a:gd name="T111" fmla="*/ 141 h 203"/>
                <a:gd name="T112" fmla="*/ 57 w 205"/>
                <a:gd name="T113" fmla="*/ 147 h 203"/>
                <a:gd name="T114" fmla="*/ 63 w 205"/>
                <a:gd name="T115" fmla="*/ 162 h 203"/>
                <a:gd name="T116" fmla="*/ 57 w 205"/>
                <a:gd name="T117" fmla="*/ 177 h 203"/>
                <a:gd name="T118" fmla="*/ 39 w 205"/>
                <a:gd name="T119" fmla="*/ 1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" h="203">
                  <a:moveTo>
                    <a:pt x="48" y="203"/>
                  </a:moveTo>
                  <a:cubicBezTo>
                    <a:pt x="42" y="203"/>
                    <a:pt x="36" y="202"/>
                    <a:pt x="30" y="20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3" y="169"/>
                    <a:pt x="55" y="165"/>
                    <a:pt x="55" y="162"/>
                  </a:cubicBezTo>
                  <a:cubicBezTo>
                    <a:pt x="55" y="158"/>
                    <a:pt x="53" y="155"/>
                    <a:pt x="51" y="153"/>
                  </a:cubicBezTo>
                  <a:cubicBezTo>
                    <a:pt x="46" y="148"/>
                    <a:pt x="37" y="148"/>
                    <a:pt x="32" y="153"/>
                  </a:cubicBezTo>
                  <a:cubicBezTo>
                    <a:pt x="6" y="179"/>
                    <a:pt x="6" y="179"/>
                    <a:pt x="6" y="179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1" y="168"/>
                    <a:pt x="0" y="161"/>
                    <a:pt x="0" y="155"/>
                  </a:cubicBezTo>
                  <a:cubicBezTo>
                    <a:pt x="0" y="128"/>
                    <a:pt x="22" y="107"/>
                    <a:pt x="48" y="107"/>
                  </a:cubicBezTo>
                  <a:cubicBezTo>
                    <a:pt x="54" y="107"/>
                    <a:pt x="59" y="107"/>
                    <a:pt x="65" y="109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09" y="59"/>
                    <a:pt x="108" y="53"/>
                    <a:pt x="108" y="48"/>
                  </a:cubicBezTo>
                  <a:cubicBezTo>
                    <a:pt x="108" y="22"/>
                    <a:pt x="130" y="0"/>
                    <a:pt x="157" y="0"/>
                  </a:cubicBezTo>
                  <a:cubicBezTo>
                    <a:pt x="163" y="0"/>
                    <a:pt x="169" y="1"/>
                    <a:pt x="175" y="4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1" y="35"/>
                    <a:pt x="150" y="38"/>
                    <a:pt x="150" y="42"/>
                  </a:cubicBezTo>
                  <a:cubicBezTo>
                    <a:pt x="150" y="45"/>
                    <a:pt x="151" y="48"/>
                    <a:pt x="154" y="51"/>
                  </a:cubicBezTo>
                  <a:cubicBezTo>
                    <a:pt x="159" y="56"/>
                    <a:pt x="167" y="56"/>
                    <a:pt x="172" y="5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4" y="36"/>
                    <a:pt x="205" y="42"/>
                    <a:pt x="205" y="48"/>
                  </a:cubicBezTo>
                  <a:cubicBezTo>
                    <a:pt x="205" y="75"/>
                    <a:pt x="183" y="97"/>
                    <a:pt x="157" y="97"/>
                  </a:cubicBezTo>
                  <a:cubicBezTo>
                    <a:pt x="151" y="97"/>
                    <a:pt x="145" y="96"/>
                    <a:pt x="140" y="94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6" y="145"/>
                    <a:pt x="97" y="150"/>
                    <a:pt x="97" y="155"/>
                  </a:cubicBezTo>
                  <a:cubicBezTo>
                    <a:pt x="97" y="182"/>
                    <a:pt x="75" y="203"/>
                    <a:pt x="48" y="203"/>
                  </a:cubicBezTo>
                  <a:close/>
                  <a:moveTo>
                    <a:pt x="39" y="194"/>
                  </a:moveTo>
                  <a:cubicBezTo>
                    <a:pt x="42" y="195"/>
                    <a:pt x="45" y="195"/>
                    <a:pt x="48" y="195"/>
                  </a:cubicBezTo>
                  <a:cubicBezTo>
                    <a:pt x="70" y="195"/>
                    <a:pt x="89" y="177"/>
                    <a:pt x="89" y="155"/>
                  </a:cubicBezTo>
                  <a:cubicBezTo>
                    <a:pt x="89" y="150"/>
                    <a:pt x="88" y="145"/>
                    <a:pt x="86" y="140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6" y="87"/>
                    <a:pt x="151" y="89"/>
                    <a:pt x="157" y="89"/>
                  </a:cubicBezTo>
                  <a:cubicBezTo>
                    <a:pt x="179" y="89"/>
                    <a:pt x="197" y="70"/>
                    <a:pt x="197" y="48"/>
                  </a:cubicBezTo>
                  <a:cubicBezTo>
                    <a:pt x="197" y="45"/>
                    <a:pt x="197" y="42"/>
                    <a:pt x="196" y="39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4" y="60"/>
                    <a:pt x="169" y="63"/>
                    <a:pt x="163" y="63"/>
                  </a:cubicBezTo>
                  <a:cubicBezTo>
                    <a:pt x="157" y="63"/>
                    <a:pt x="152" y="60"/>
                    <a:pt x="148" y="57"/>
                  </a:cubicBezTo>
                  <a:cubicBezTo>
                    <a:pt x="144" y="53"/>
                    <a:pt x="142" y="47"/>
                    <a:pt x="142" y="42"/>
                  </a:cubicBezTo>
                  <a:cubicBezTo>
                    <a:pt x="142" y="36"/>
                    <a:pt x="144" y="31"/>
                    <a:pt x="148" y="2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3" y="8"/>
                    <a:pt x="160" y="8"/>
                    <a:pt x="157" y="8"/>
                  </a:cubicBezTo>
                  <a:cubicBezTo>
                    <a:pt x="134" y="8"/>
                    <a:pt x="116" y="26"/>
                    <a:pt x="116" y="48"/>
                  </a:cubicBezTo>
                  <a:cubicBezTo>
                    <a:pt x="116" y="53"/>
                    <a:pt x="117" y="58"/>
                    <a:pt x="119" y="63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59" y="116"/>
                    <a:pt x="54" y="115"/>
                    <a:pt x="48" y="115"/>
                  </a:cubicBezTo>
                  <a:cubicBezTo>
                    <a:pt x="26" y="115"/>
                    <a:pt x="8" y="133"/>
                    <a:pt x="8" y="155"/>
                  </a:cubicBezTo>
                  <a:cubicBezTo>
                    <a:pt x="8" y="158"/>
                    <a:pt x="8" y="162"/>
                    <a:pt x="9" y="165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1" y="143"/>
                    <a:pt x="36" y="141"/>
                    <a:pt x="42" y="141"/>
                  </a:cubicBezTo>
                  <a:cubicBezTo>
                    <a:pt x="47" y="141"/>
                    <a:pt x="53" y="143"/>
                    <a:pt x="57" y="147"/>
                  </a:cubicBezTo>
                  <a:cubicBezTo>
                    <a:pt x="60" y="151"/>
                    <a:pt x="63" y="156"/>
                    <a:pt x="63" y="162"/>
                  </a:cubicBezTo>
                  <a:cubicBezTo>
                    <a:pt x="63" y="168"/>
                    <a:pt x="60" y="173"/>
                    <a:pt x="57" y="177"/>
                  </a:cubicBezTo>
                  <a:lnTo>
                    <a:pt x="39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淘宝网chenying0907出品 3"/>
          <p:cNvGrpSpPr/>
          <p:nvPr/>
        </p:nvGrpSpPr>
        <p:grpSpPr>
          <a:xfrm>
            <a:off x="5753586" y="2376313"/>
            <a:ext cx="707943" cy="707942"/>
            <a:chOff x="5742029" y="1339081"/>
            <a:chExt cx="707942" cy="707942"/>
          </a:xfrm>
        </p:grpSpPr>
        <p:sp>
          <p:nvSpPr>
            <p:cNvPr id="127" name="淘宝网chenying0907出品 126"/>
            <p:cNvSpPr/>
            <p:nvPr/>
          </p:nvSpPr>
          <p:spPr>
            <a:xfrm flipV="1">
              <a:off x="5742029" y="1339081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淘宝网chenying0907出品 44"/>
            <p:cNvSpPr>
              <a:spLocks noEditPoints="1"/>
            </p:cNvSpPr>
            <p:nvPr/>
          </p:nvSpPr>
          <p:spPr bwMode="auto">
            <a:xfrm>
              <a:off x="5921133" y="1558242"/>
              <a:ext cx="349732" cy="349732"/>
            </a:xfrm>
            <a:custGeom>
              <a:avLst/>
              <a:gdLst>
                <a:gd name="T0" fmla="*/ 180 w 185"/>
                <a:gd name="T1" fmla="*/ 29 h 185"/>
                <a:gd name="T2" fmla="*/ 156 w 185"/>
                <a:gd name="T3" fmla="*/ 5 h 185"/>
                <a:gd name="T4" fmla="*/ 144 w 185"/>
                <a:gd name="T5" fmla="*/ 0 h 185"/>
                <a:gd name="T6" fmla="*/ 131 w 185"/>
                <a:gd name="T7" fmla="*/ 5 h 185"/>
                <a:gd name="T8" fmla="*/ 18 w 185"/>
                <a:gd name="T9" fmla="*/ 118 h 185"/>
                <a:gd name="T10" fmla="*/ 0 w 185"/>
                <a:gd name="T11" fmla="*/ 185 h 185"/>
                <a:gd name="T12" fmla="*/ 67 w 185"/>
                <a:gd name="T13" fmla="*/ 167 h 185"/>
                <a:gd name="T14" fmla="*/ 180 w 185"/>
                <a:gd name="T15" fmla="*/ 54 h 185"/>
                <a:gd name="T16" fmla="*/ 185 w 185"/>
                <a:gd name="T17" fmla="*/ 41 h 185"/>
                <a:gd name="T18" fmla="*/ 180 w 185"/>
                <a:gd name="T19" fmla="*/ 29 h 185"/>
                <a:gd name="T20" fmla="*/ 28 w 185"/>
                <a:gd name="T21" fmla="*/ 120 h 185"/>
                <a:gd name="T22" fmla="*/ 113 w 185"/>
                <a:gd name="T23" fmla="*/ 34 h 185"/>
                <a:gd name="T24" fmla="*/ 151 w 185"/>
                <a:gd name="T25" fmla="*/ 72 h 185"/>
                <a:gd name="T26" fmla="*/ 65 w 185"/>
                <a:gd name="T27" fmla="*/ 158 h 185"/>
                <a:gd name="T28" fmla="*/ 28 w 185"/>
                <a:gd name="T29" fmla="*/ 120 h 185"/>
                <a:gd name="T30" fmla="*/ 24 w 185"/>
                <a:gd name="T31" fmla="*/ 128 h 185"/>
                <a:gd name="T32" fmla="*/ 57 w 185"/>
                <a:gd name="T33" fmla="*/ 161 h 185"/>
                <a:gd name="T34" fmla="*/ 31 w 185"/>
                <a:gd name="T35" fmla="*/ 168 h 185"/>
                <a:gd name="T36" fmla="*/ 17 w 185"/>
                <a:gd name="T37" fmla="*/ 154 h 185"/>
                <a:gd name="T38" fmla="*/ 24 w 185"/>
                <a:gd name="T39" fmla="*/ 128 h 185"/>
                <a:gd name="T40" fmla="*/ 175 w 185"/>
                <a:gd name="T41" fmla="*/ 48 h 185"/>
                <a:gd name="T42" fmla="*/ 162 w 185"/>
                <a:gd name="T43" fmla="*/ 60 h 185"/>
                <a:gd name="T44" fmla="*/ 125 w 185"/>
                <a:gd name="T45" fmla="*/ 23 h 185"/>
                <a:gd name="T46" fmla="*/ 137 w 185"/>
                <a:gd name="T47" fmla="*/ 11 h 185"/>
                <a:gd name="T48" fmla="*/ 150 w 185"/>
                <a:gd name="T49" fmla="*/ 11 h 185"/>
                <a:gd name="T50" fmla="*/ 175 w 185"/>
                <a:gd name="T51" fmla="*/ 35 h 185"/>
                <a:gd name="T52" fmla="*/ 177 w 185"/>
                <a:gd name="T53" fmla="*/ 41 h 185"/>
                <a:gd name="T54" fmla="*/ 175 w 185"/>
                <a:gd name="T55" fmla="*/ 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5">
                  <a:moveTo>
                    <a:pt x="180" y="29"/>
                  </a:moveTo>
                  <a:cubicBezTo>
                    <a:pt x="156" y="5"/>
                    <a:pt x="156" y="5"/>
                    <a:pt x="156" y="5"/>
                  </a:cubicBezTo>
                  <a:cubicBezTo>
                    <a:pt x="153" y="2"/>
                    <a:pt x="148" y="0"/>
                    <a:pt x="144" y="0"/>
                  </a:cubicBezTo>
                  <a:cubicBezTo>
                    <a:pt x="139" y="0"/>
                    <a:pt x="135" y="2"/>
                    <a:pt x="131" y="5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4" y="51"/>
                    <a:pt x="185" y="46"/>
                    <a:pt x="185" y="41"/>
                  </a:cubicBezTo>
                  <a:cubicBezTo>
                    <a:pt x="185" y="37"/>
                    <a:pt x="184" y="32"/>
                    <a:pt x="180" y="29"/>
                  </a:cubicBezTo>
                  <a:close/>
                  <a:moveTo>
                    <a:pt x="28" y="120"/>
                  </a:moveTo>
                  <a:cubicBezTo>
                    <a:pt x="113" y="34"/>
                    <a:pt x="113" y="34"/>
                    <a:pt x="113" y="3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65" y="158"/>
                    <a:pt x="65" y="158"/>
                    <a:pt x="65" y="158"/>
                  </a:cubicBezTo>
                  <a:lnTo>
                    <a:pt x="28" y="120"/>
                  </a:lnTo>
                  <a:close/>
                  <a:moveTo>
                    <a:pt x="24" y="128"/>
                  </a:moveTo>
                  <a:cubicBezTo>
                    <a:pt x="57" y="161"/>
                    <a:pt x="57" y="161"/>
                    <a:pt x="57" y="16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17" y="154"/>
                    <a:pt x="17" y="154"/>
                    <a:pt x="17" y="154"/>
                  </a:cubicBezTo>
                  <a:lnTo>
                    <a:pt x="24" y="128"/>
                  </a:lnTo>
                  <a:close/>
                  <a:moveTo>
                    <a:pt x="175" y="48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40" y="7"/>
                    <a:pt x="147" y="7"/>
                    <a:pt x="150" y="11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6" y="36"/>
                    <a:pt x="177" y="39"/>
                    <a:pt x="177" y="41"/>
                  </a:cubicBezTo>
                  <a:cubicBezTo>
                    <a:pt x="177" y="44"/>
                    <a:pt x="176" y="46"/>
                    <a:pt x="17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淘宝网chenying0907出品 130"/>
          <p:cNvSpPr txBox="1"/>
          <p:nvPr/>
        </p:nvSpPr>
        <p:spPr>
          <a:xfrm>
            <a:off x="4195667" y="4740976"/>
            <a:ext cx="3800667" cy="1569660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 kern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 LOẠI TRẠNG NGỮ</a:t>
            </a:r>
            <a:endParaRPr lang="zh-CN" altLang="en-US" sz="3200" b="1" kern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101" y="4867044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2448" y="2376313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5447" y="1269037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5687" y="2589181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6906" y="464323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14"/>
          <p:cNvSpPr txBox="1"/>
          <p:nvPr/>
        </p:nvSpPr>
        <p:spPr>
          <a:xfrm>
            <a:off x="180101" y="112496"/>
            <a:ext cx="7848872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 XÁC ĐỊNH TRẠNG NGỮ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43" grpId="0" animBg="1"/>
      <p:bldP spid="34" grpId="0"/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1678675"/>
            <a:ext cx="8202592" cy="237864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237772" y="1883399"/>
            <a:ext cx="7716456" cy="188849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2333625" y="1929826"/>
            <a:ext cx="771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kern="2000" spc="600" dirty="0" smtClean="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THỰC HÀNH TIẾNG VIỆT</a:t>
            </a:r>
            <a:endParaRPr lang="en-US" altLang="zh-CN" sz="60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" name="PA_淘宝网chenying0907出品 6"/>
          <p:cNvSpPr txBox="1"/>
          <p:nvPr>
            <p:custDataLst>
              <p:tags r:id="rId5"/>
            </p:custDataLst>
          </p:nvPr>
        </p:nvSpPr>
        <p:spPr>
          <a:xfrm>
            <a:off x="3453919" y="4250645"/>
            <a:ext cx="5284164" cy="307777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400" kern="2000" spc="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2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0" y="2179801"/>
            <a:ext cx="7477760" cy="4190887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淘宝网chenying0907出品 67"/>
          <p:cNvSpPr/>
          <p:nvPr/>
        </p:nvSpPr>
        <p:spPr>
          <a:xfrm>
            <a:off x="1767101" y="1112340"/>
            <a:ext cx="9043139" cy="43992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淘宝网chenying0907出品 12"/>
          <p:cNvGrpSpPr/>
          <p:nvPr/>
        </p:nvGrpSpPr>
        <p:grpSpPr>
          <a:xfrm>
            <a:off x="2187604" y="1705976"/>
            <a:ext cx="6020205" cy="1172776"/>
            <a:chOff x="1587601" y="851717"/>
            <a:chExt cx="6020205" cy="1172776"/>
          </a:xfrm>
        </p:grpSpPr>
        <p:grpSp>
          <p:nvGrpSpPr>
            <p:cNvPr id="7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5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淘宝网chenying0907出品 7"/>
            <p:cNvSpPr txBox="1"/>
            <p:nvPr/>
          </p:nvSpPr>
          <p:spPr>
            <a:xfrm>
              <a:off x="1587601" y="1439718"/>
              <a:ext cx="6020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Hình</a:t>
              </a:r>
              <a:r>
                <a:rPr lang="en-US" altLang="zh-CN" sz="32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thành</a:t>
              </a:r>
              <a:r>
                <a:rPr lang="en-US" altLang="zh-CN" sz="32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kiến</a:t>
              </a:r>
              <a:r>
                <a:rPr lang="en-US" altLang="zh-CN" sz="32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thức</a:t>
              </a:r>
              <a:endParaRPr lang="zh-CN" altLang="en-US" sz="32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23146" y="406400"/>
            <a:ext cx="4168857" cy="6451600"/>
          </a:xfrm>
          <a:prstGeom prst="rect">
            <a:avLst/>
          </a:prstGeom>
        </p:spPr>
      </p:pic>
      <p:sp>
        <p:nvSpPr>
          <p:cNvPr id="28" name="PA_淘宝网chenying0907出品 5"/>
          <p:cNvSpPr txBox="1"/>
          <p:nvPr>
            <p:custDataLst>
              <p:tags r:id="rId1"/>
            </p:custDataLst>
          </p:nvPr>
        </p:nvSpPr>
        <p:spPr>
          <a:xfrm>
            <a:off x="-204720" y="2451513"/>
            <a:ext cx="2156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kern="2000" spc="600" smtClean="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CẤU TRÚC BÀI HỌC</a:t>
            </a:r>
            <a:endParaRPr lang="en-US" altLang="zh-CN" sz="36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41" name="淘宝网chenying0907出品 12"/>
          <p:cNvGrpSpPr/>
          <p:nvPr/>
        </p:nvGrpSpPr>
        <p:grpSpPr>
          <a:xfrm>
            <a:off x="2189876" y="3305058"/>
            <a:ext cx="6020205" cy="1234332"/>
            <a:chOff x="1587601" y="851717"/>
            <a:chExt cx="6020205" cy="1234332"/>
          </a:xfrm>
        </p:grpSpPr>
        <p:grpSp>
          <p:nvGrpSpPr>
            <p:cNvPr id="42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44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r>
                  <a:rPr lang="en-US" altLang="zh-CN" sz="3200" b="1" spc="600" smtClean="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Luyện</a:t>
              </a:r>
              <a:r>
                <a:rPr lang="en-US" altLang="zh-CN" sz="36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tập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7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234332"/>
            <a:chOff x="1587601" y="851717"/>
            <a:chExt cx="6020205" cy="1234332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Hình</a:t>
              </a:r>
              <a:r>
                <a:rPr lang="en-US" altLang="zh-CN" sz="36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thành</a:t>
              </a:r>
              <a:r>
                <a:rPr lang="en-US" altLang="zh-CN" sz="36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kiến</a:t>
              </a:r>
              <a:r>
                <a:rPr lang="en-US" altLang="zh-CN" sz="36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thức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427395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Xét ví dụ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1763CA-9A8B-4593-B073-7F78E707BE8A}"/>
              </a:ext>
            </a:extLst>
          </p:cNvPr>
          <p:cNvSpPr txBox="1"/>
          <p:nvPr/>
        </p:nvSpPr>
        <p:spPr>
          <a:xfrm>
            <a:off x="3716531" y="1425043"/>
            <a:ext cx="615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442C51A-3798-4F51-87D6-2179EFF8FFC8}"/>
              </a:ext>
            </a:extLst>
          </p:cNvPr>
          <p:cNvSpPr txBox="1"/>
          <p:nvPr/>
        </p:nvSpPr>
        <p:spPr>
          <a:xfrm>
            <a:off x="4628523" y="1902097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4877011" y="1942740"/>
            <a:ext cx="545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198358" y="152836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B69D1E8-9D34-4F22-BF8E-7199755AF9E7}"/>
              </a:ext>
            </a:extLst>
          </p:cNvPr>
          <p:cNvSpPr txBox="1"/>
          <p:nvPr/>
        </p:nvSpPr>
        <p:spPr>
          <a:xfrm>
            <a:off x="4218779" y="2319790"/>
            <a:ext cx="615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42DEEC3-B32B-4107-A4D1-07FCE8C1842B}"/>
              </a:ext>
            </a:extLst>
          </p:cNvPr>
          <p:cNvSpPr txBox="1"/>
          <p:nvPr/>
        </p:nvSpPr>
        <p:spPr>
          <a:xfrm>
            <a:off x="3716531" y="3373613"/>
            <a:ext cx="7040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4754141" y="3821880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4966783" y="3892189"/>
            <a:ext cx="1876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7544675" y="346467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3896970" y="4366729"/>
            <a:ext cx="779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3806560" y="5039450"/>
            <a:ext cx="7967793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2" grpId="0"/>
      <p:bldP spid="23" grpId="0"/>
      <p:bldP spid="24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316589" y="2763348"/>
            <a:ext cx="4922163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淘宝网chenying0907出品 2"/>
          <p:cNvSpPr/>
          <p:nvPr/>
        </p:nvSpPr>
        <p:spPr>
          <a:xfrm>
            <a:off x="0" y="4375738"/>
            <a:ext cx="12192000" cy="180975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7" y="564584"/>
            <a:ext cx="4216076" cy="5791201"/>
          </a:xfrm>
          <a:prstGeom prst="rect">
            <a:avLst/>
          </a:prstGeom>
        </p:spPr>
      </p:pic>
      <p:sp>
        <p:nvSpPr>
          <p:cNvPr id="8" name="淘宝网chenying0907出品 7"/>
          <p:cNvSpPr/>
          <p:nvPr/>
        </p:nvSpPr>
        <p:spPr>
          <a:xfrm>
            <a:off x="4743449" y="1623019"/>
            <a:ext cx="6724651" cy="416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淘宝网chenying0907出品 8"/>
          <p:cNvSpPr/>
          <p:nvPr/>
        </p:nvSpPr>
        <p:spPr>
          <a:xfrm>
            <a:off x="5956301" y="1701800"/>
            <a:ext cx="6007099" cy="47165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淘宝网chenying0907出品 27"/>
          <p:cNvGrpSpPr/>
          <p:nvPr/>
        </p:nvGrpSpPr>
        <p:grpSpPr>
          <a:xfrm>
            <a:off x="4999017" y="2171701"/>
            <a:ext cx="746168" cy="746166"/>
            <a:chOff x="5054062" y="2226745"/>
            <a:chExt cx="636077" cy="636077"/>
          </a:xfrm>
        </p:grpSpPr>
        <p:sp>
          <p:nvSpPr>
            <p:cNvPr id="11" name="淘宝网chenying0907出品 10"/>
            <p:cNvSpPr/>
            <p:nvPr/>
          </p:nvSpPr>
          <p:spPr>
            <a:xfrm>
              <a:off x="5054062" y="2226745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淘宝网chenying0907出品 11"/>
            <p:cNvSpPr>
              <a:spLocks noEditPoints="1"/>
            </p:cNvSpPr>
            <p:nvPr/>
          </p:nvSpPr>
          <p:spPr bwMode="auto">
            <a:xfrm>
              <a:off x="5244079" y="2388072"/>
              <a:ext cx="256043" cy="313423"/>
            </a:xfrm>
            <a:custGeom>
              <a:avLst/>
              <a:gdLst>
                <a:gd name="T0" fmla="*/ 160 w 224"/>
                <a:gd name="T1" fmla="*/ 265 h 275"/>
                <a:gd name="T2" fmla="*/ 171 w 224"/>
                <a:gd name="T3" fmla="*/ 258 h 275"/>
                <a:gd name="T4" fmla="*/ 147 w 224"/>
                <a:gd name="T5" fmla="*/ 225 h 275"/>
                <a:gd name="T6" fmla="*/ 126 w 224"/>
                <a:gd name="T7" fmla="*/ 190 h 275"/>
                <a:gd name="T8" fmla="*/ 109 w 224"/>
                <a:gd name="T9" fmla="*/ 199 h 275"/>
                <a:gd name="T10" fmla="*/ 54 w 224"/>
                <a:gd name="T11" fmla="*/ 100 h 275"/>
                <a:gd name="T12" fmla="*/ 71 w 224"/>
                <a:gd name="T13" fmla="*/ 91 h 275"/>
                <a:gd name="T14" fmla="*/ 53 w 224"/>
                <a:gd name="T15" fmla="*/ 55 h 275"/>
                <a:gd name="T16" fmla="*/ 38 w 224"/>
                <a:gd name="T17" fmla="*/ 16 h 275"/>
                <a:gd name="T18" fmla="*/ 27 w 224"/>
                <a:gd name="T19" fmla="*/ 22 h 275"/>
                <a:gd name="T20" fmla="*/ 2 w 224"/>
                <a:gd name="T21" fmla="*/ 62 h 275"/>
                <a:gd name="T22" fmla="*/ 3 w 224"/>
                <a:gd name="T23" fmla="*/ 63 h 275"/>
                <a:gd name="T24" fmla="*/ 3 w 224"/>
                <a:gd name="T25" fmla="*/ 63 h 275"/>
                <a:gd name="T26" fmla="*/ 5 w 224"/>
                <a:gd name="T27" fmla="*/ 75 h 275"/>
                <a:gd name="T28" fmla="*/ 5 w 224"/>
                <a:gd name="T29" fmla="*/ 75 h 275"/>
                <a:gd name="T30" fmla="*/ 5 w 224"/>
                <a:gd name="T31" fmla="*/ 75 h 275"/>
                <a:gd name="T32" fmla="*/ 103 w 224"/>
                <a:gd name="T33" fmla="*/ 253 h 275"/>
                <a:gd name="T34" fmla="*/ 104 w 224"/>
                <a:gd name="T35" fmla="*/ 254 h 275"/>
                <a:gd name="T36" fmla="*/ 113 w 224"/>
                <a:gd name="T37" fmla="*/ 263 h 275"/>
                <a:gd name="T38" fmla="*/ 160 w 224"/>
                <a:gd name="T39" fmla="*/ 265 h 275"/>
                <a:gd name="T40" fmla="*/ 195 w 224"/>
                <a:gd name="T41" fmla="*/ 5 h 275"/>
                <a:gd name="T42" fmla="*/ 179 w 224"/>
                <a:gd name="T43" fmla="*/ 4 h 275"/>
                <a:gd name="T44" fmla="*/ 178 w 224"/>
                <a:gd name="T45" fmla="*/ 21 h 275"/>
                <a:gd name="T46" fmla="*/ 201 w 224"/>
                <a:gd name="T47" fmla="*/ 87 h 275"/>
                <a:gd name="T48" fmla="*/ 177 w 224"/>
                <a:gd name="T49" fmla="*/ 154 h 275"/>
                <a:gd name="T50" fmla="*/ 177 w 224"/>
                <a:gd name="T51" fmla="*/ 170 h 275"/>
                <a:gd name="T52" fmla="*/ 194 w 224"/>
                <a:gd name="T53" fmla="*/ 170 h 275"/>
                <a:gd name="T54" fmla="*/ 224 w 224"/>
                <a:gd name="T55" fmla="*/ 87 h 275"/>
                <a:gd name="T56" fmla="*/ 195 w 224"/>
                <a:gd name="T57" fmla="*/ 5 h 275"/>
                <a:gd name="T58" fmla="*/ 166 w 224"/>
                <a:gd name="T59" fmla="*/ 51 h 275"/>
                <a:gd name="T60" fmla="*/ 176 w 224"/>
                <a:gd name="T61" fmla="*/ 90 h 275"/>
                <a:gd name="T62" fmla="*/ 164 w 224"/>
                <a:gd name="T63" fmla="*/ 129 h 275"/>
                <a:gd name="T64" fmla="*/ 148 w 224"/>
                <a:gd name="T65" fmla="*/ 133 h 275"/>
                <a:gd name="T66" fmla="*/ 144 w 224"/>
                <a:gd name="T67" fmla="*/ 117 h 275"/>
                <a:gd name="T68" fmla="*/ 153 w 224"/>
                <a:gd name="T69" fmla="*/ 90 h 275"/>
                <a:gd name="T70" fmla="*/ 146 w 224"/>
                <a:gd name="T71" fmla="*/ 61 h 275"/>
                <a:gd name="T72" fmla="*/ 151 w 224"/>
                <a:gd name="T73" fmla="*/ 46 h 275"/>
                <a:gd name="T74" fmla="*/ 166 w 224"/>
                <a:gd name="T75" fmla="*/ 51 h 275"/>
                <a:gd name="T76" fmla="*/ 181 w 224"/>
                <a:gd name="T77" fmla="*/ 253 h 275"/>
                <a:gd name="T78" fmla="*/ 156 w 224"/>
                <a:gd name="T79" fmla="*/ 219 h 275"/>
                <a:gd name="T80" fmla="*/ 135 w 224"/>
                <a:gd name="T81" fmla="*/ 185 h 275"/>
                <a:gd name="T82" fmla="*/ 148 w 224"/>
                <a:gd name="T83" fmla="*/ 178 h 275"/>
                <a:gd name="T84" fmla="*/ 193 w 224"/>
                <a:gd name="T85" fmla="*/ 247 h 275"/>
                <a:gd name="T86" fmla="*/ 181 w 224"/>
                <a:gd name="T87" fmla="*/ 253 h 275"/>
                <a:gd name="T88" fmla="*/ 80 w 224"/>
                <a:gd name="T89" fmla="*/ 85 h 275"/>
                <a:gd name="T90" fmla="*/ 63 w 224"/>
                <a:gd name="T91" fmla="*/ 51 h 275"/>
                <a:gd name="T92" fmla="*/ 47 w 224"/>
                <a:gd name="T93" fmla="*/ 11 h 275"/>
                <a:gd name="T94" fmla="*/ 58 w 224"/>
                <a:gd name="T95" fmla="*/ 5 h 275"/>
                <a:gd name="T96" fmla="*/ 91 w 224"/>
                <a:gd name="T97" fmla="*/ 79 h 275"/>
                <a:gd name="T98" fmla="*/ 80 w 224"/>
                <a:gd name="T99" fmla="*/ 8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4999017" y="3472660"/>
            <a:ext cx="746168" cy="746166"/>
            <a:chOff x="5054062" y="3469758"/>
            <a:chExt cx="636077" cy="636077"/>
          </a:xfrm>
        </p:grpSpPr>
        <p:sp>
          <p:nvSpPr>
            <p:cNvPr id="12" name="淘宝网chenying0907出品 11"/>
            <p:cNvSpPr/>
            <p:nvPr/>
          </p:nvSpPr>
          <p:spPr>
            <a:xfrm>
              <a:off x="5054062" y="3469758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淘宝网chenying0907出品 104"/>
            <p:cNvSpPr>
              <a:spLocks noEditPoints="1"/>
            </p:cNvSpPr>
            <p:nvPr/>
          </p:nvSpPr>
          <p:spPr bwMode="auto">
            <a:xfrm>
              <a:off x="5278522" y="3638876"/>
              <a:ext cx="221491" cy="26773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淘宝网chenying0907出品 29"/>
          <p:cNvGrpSpPr/>
          <p:nvPr/>
        </p:nvGrpSpPr>
        <p:grpSpPr>
          <a:xfrm>
            <a:off x="4999017" y="4773618"/>
            <a:ext cx="746168" cy="746166"/>
            <a:chOff x="5054062" y="4712770"/>
            <a:chExt cx="636077" cy="636077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5054062" y="4712770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淘宝网chenying0907出品 5"/>
            <p:cNvSpPr>
              <a:spLocks noEditPoints="1"/>
            </p:cNvSpPr>
            <p:nvPr/>
          </p:nvSpPr>
          <p:spPr bwMode="auto">
            <a:xfrm>
              <a:off x="5271307" y="4871501"/>
              <a:ext cx="201587" cy="318614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32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34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Công dụng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195958" y="1980356"/>
            <a:ext cx="5295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8" grpId="0" animBg="1"/>
      <p:bldP spid="9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234332"/>
            <a:chOff x="1587601" y="851717"/>
            <a:chExt cx="6020205" cy="1234332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vi-VN" altLang="zh-CN" sz="3200" b="1" spc="600" dirty="0" smtClean="0">
                    <a:solidFill>
                      <a:prstClr val="white"/>
                    </a:solidFill>
                  </a:rPr>
                  <a:t>I</a:t>
                </a:r>
                <a:r>
                  <a:rPr lang="en-US" altLang="zh-CN" sz="3200" b="1" spc="600" dirty="0" smtClean="0">
                    <a:solidFill>
                      <a:prstClr val="white"/>
                    </a:solidFill>
                  </a:rPr>
                  <a:t>I</a:t>
                </a:r>
                <a:endParaRPr lang="zh-CN" altLang="en-US" sz="3200" b="1" spc="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Luyện</a:t>
              </a:r>
              <a:r>
                <a:rPr lang="en-US" altLang="zh-CN" sz="3600" dirty="0" smtClean="0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tập</a:t>
              </a:r>
              <a:endParaRPr lang="zh-CN" altLang="en-US" sz="3600" dirty="0">
                <a:solidFill>
                  <a:srgbClr val="44546A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spc="3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altLang="zh-CN" sz="3200" spc="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spc="3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672" y="1181602"/>
            <a:ext cx="2060812" cy="3948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04463" y="1829509"/>
            <a:ext cx="2389187" cy="2389187"/>
            <a:chOff x="2381" y="1514739"/>
            <a:chExt cx="2389187" cy="2389187"/>
          </a:xfrm>
          <a:solidFill>
            <a:srgbClr val="FFCCCC"/>
          </a:solidFill>
        </p:grpSpPr>
        <p:sp>
          <p:nvSpPr>
            <p:cNvPr id="34" name="Oval 33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5813" y="1829509"/>
            <a:ext cx="2389187" cy="2389187"/>
            <a:chOff x="1913731" y="1514739"/>
            <a:chExt cx="2389187" cy="2389187"/>
          </a:xfrm>
          <a:solidFill>
            <a:srgbClr val="FFFFCC"/>
          </a:solidFill>
        </p:grpSpPr>
        <p:sp>
          <p:nvSpPr>
            <p:cNvPr id="32" name="Oval 31"/>
            <p:cNvSpPr/>
            <p:nvPr/>
          </p:nvSpPr>
          <p:spPr>
            <a:xfrm>
              <a:off x="19137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6"/>
            <p:cNvSpPr/>
            <p:nvPr/>
          </p:nvSpPr>
          <p:spPr>
            <a:xfrm>
              <a:off x="22636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10406" y="3921805"/>
            <a:ext cx="2389187" cy="2389187"/>
            <a:chOff x="3825081" y="1514739"/>
            <a:chExt cx="2389187" cy="2389187"/>
          </a:xfrm>
          <a:solidFill>
            <a:schemeClr val="accent5">
              <a:lumMod val="7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8250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8"/>
            <p:cNvSpPr/>
            <p:nvPr/>
          </p:nvSpPr>
          <p:spPr>
            <a:xfrm>
              <a:off x="41749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1756" y="3921805"/>
            <a:ext cx="2389187" cy="2389187"/>
            <a:chOff x="5736431" y="1514739"/>
            <a:chExt cx="2389187" cy="2389187"/>
          </a:xfrm>
          <a:solidFill>
            <a:srgbClr val="CCFF99"/>
          </a:solidFill>
        </p:grpSpPr>
        <p:sp>
          <p:nvSpPr>
            <p:cNvPr id="28" name="Oval 27"/>
            <p:cNvSpPr/>
            <p:nvPr/>
          </p:nvSpPr>
          <p:spPr>
            <a:xfrm>
              <a:off x="57364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10"/>
            <p:cNvSpPr/>
            <p:nvPr/>
          </p:nvSpPr>
          <p:spPr>
            <a:xfrm>
              <a:off x="60863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4195511" y="2544297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1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(a)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6298784" y="2612592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2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(b)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7360881" y="4587508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3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(c)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9464154" y="4655803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4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(d)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2.xml><?xml version="1.0" encoding="utf-8"?>
<a:theme xmlns:a="http://schemas.openxmlformats.org/drawingml/2006/main" name="1_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1768</TotalTime>
  <Words>1304</Words>
  <Application>Microsoft Office PowerPoint</Application>
  <PresentationFormat>Widescreen</PresentationFormat>
  <Paragraphs>182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Times New Roman</vt:lpstr>
      <vt:lpstr>微软雅黑 Light</vt:lpstr>
      <vt:lpstr>方正兰亭超细黑简体</vt:lpstr>
      <vt:lpstr>Wingdings</vt:lpstr>
      <vt:lpstr>Arial</vt:lpstr>
      <vt:lpstr>方正清刻本悦宋简体</vt:lpstr>
      <vt:lpstr>.VnTime</vt:lpstr>
      <vt:lpstr>华康俪金黑W8(P)</vt:lpstr>
      <vt:lpstr>Calibri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宇之灵</dc:creator>
  <cp:keywords>https:/www.freeppt7.com</cp:keywords>
  <cp:lastModifiedBy>AutoBVT</cp:lastModifiedBy>
  <cp:revision>179</cp:revision>
  <dcterms:created xsi:type="dcterms:W3CDTF">2016-04-01T03:02:36Z</dcterms:created>
  <dcterms:modified xsi:type="dcterms:W3CDTF">2022-08-29T12:43:43Z</dcterms:modified>
</cp:coreProperties>
</file>